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5.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notesSlides/notesSlide6.xml" ContentType="application/vnd.openxmlformats-officedocument.presentationml.notesSlide+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notesSlides/notesSlide7.xml" ContentType="application/vnd.openxmlformats-officedocument.presentationml.notesSlide+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notesSlides/notesSlide8.xml" ContentType="application/vnd.openxmlformats-officedocument.presentationml.notesSlide+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notesSlides/notesSlide9.xml" ContentType="application/vnd.openxmlformats-officedocument.presentationml.notesSlide+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notesSlides/notesSlide10.xml" ContentType="application/vnd.openxmlformats-officedocument.presentationml.notesSlide+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notesSlides/notesSlide11.xml" ContentType="application/vnd.openxmlformats-officedocument.presentationml.notesSlide+xml"/>
  <Override PartName="/ppt/tags/tag600.xml" ContentType="application/vnd.openxmlformats-officedocument.presentationml.tags+xml"/>
  <Override PartName="/ppt/notesSlides/notesSlide12.xml" ContentType="application/vnd.openxmlformats-officedocument.presentationml.notesSlide+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notesSlides/notesSlide13.xml" ContentType="application/vnd.openxmlformats-officedocument.presentationml.notesSlide+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notesSlides/notesSlide14.xml" ContentType="application/vnd.openxmlformats-officedocument.presentationml.notesSlide+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notesSlides/notesSlide15.xml" ContentType="application/vnd.openxmlformats-officedocument.presentationml.notesSlide+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notesSlides/notesSlide18.xml" ContentType="application/vnd.openxmlformats-officedocument.presentationml.notesSlide+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notesSlides/notesSlide19.xml" ContentType="application/vnd.openxmlformats-officedocument.presentationml.notesSlide+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notesSlides/notesSlide20.xml" ContentType="application/vnd.openxmlformats-officedocument.presentationml.notesSlide+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notesSlides/notesSlide21.xml" ContentType="application/vnd.openxmlformats-officedocument.presentationml.notesSlide+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notesSlides/notesSlide22.xml" ContentType="application/vnd.openxmlformats-officedocument.presentationml.notesSlide+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notesSlides/notesSlide23.xml" ContentType="application/vnd.openxmlformats-officedocument.presentationml.notesSlide+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6"/>
  </p:notesMasterIdLst>
  <p:sldIdLst>
    <p:sldId id="256" r:id="rId3"/>
    <p:sldId id="257" r:id="rId4"/>
    <p:sldId id="258" r:id="rId5"/>
    <p:sldId id="267" r:id="rId6"/>
    <p:sldId id="274" r:id="rId7"/>
    <p:sldId id="263" r:id="rId8"/>
    <p:sldId id="265" r:id="rId9"/>
    <p:sldId id="266" r:id="rId10"/>
    <p:sldId id="268" r:id="rId11"/>
    <p:sldId id="288" r:id="rId12"/>
    <p:sldId id="269" r:id="rId13"/>
    <p:sldId id="270" r:id="rId14"/>
    <p:sldId id="271" r:id="rId15"/>
    <p:sldId id="272" r:id="rId16"/>
    <p:sldId id="273" r:id="rId17"/>
    <p:sldId id="275" r:id="rId18"/>
    <p:sldId id="276" r:id="rId19"/>
    <p:sldId id="289" r:id="rId20"/>
    <p:sldId id="277" r:id="rId21"/>
    <p:sldId id="278" r:id="rId22"/>
    <p:sldId id="279" r:id="rId23"/>
    <p:sldId id="280" r:id="rId24"/>
    <p:sldId id="286" r:id="rId25"/>
    <p:sldId id="281" r:id="rId26"/>
    <p:sldId id="290" r:id="rId27"/>
    <p:sldId id="282" r:id="rId28"/>
    <p:sldId id="264" r:id="rId29"/>
    <p:sldId id="287" r:id="rId30"/>
    <p:sldId id="283" r:id="rId31"/>
    <p:sldId id="284" r:id="rId32"/>
    <p:sldId id="285" r:id="rId33"/>
    <p:sldId id="291" r:id="rId34"/>
    <p:sldId id="292"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CD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150" autoAdjust="0"/>
    <p:restoredTop sz="94660"/>
  </p:normalViewPr>
  <p:slideViewPr>
    <p:cSldViewPr snapToGrid="0">
      <p:cViewPr varScale="1">
        <p:scale>
          <a:sx n="88" d="100"/>
          <a:sy n="88" d="100"/>
        </p:scale>
        <p:origin x="540" y="96"/>
      </p:cViewPr>
      <p:guideLst/>
    </p:cSldViewPr>
  </p:slideViewPr>
  <p:notesTextViewPr>
    <p:cViewPr>
      <p:scale>
        <a:sx n="1" d="1"/>
        <a:sy n="1" d="1"/>
      </p:scale>
      <p:origin x="0" y="0"/>
    </p:cViewPr>
  </p:notesTextViewPr>
  <p:sorterViewPr>
    <p:cViewPr>
      <p:scale>
        <a:sx n="63" d="100"/>
        <a:sy n="6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9CEE7C-D259-4D48-B771-D105BA88300C}"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3BDF47-8E3C-4FE1-B2EC-7ED9833E12DB}" type="slidenum">
              <a:rPr lang="zh-CN" altLang="en-US" smtClean="0"/>
              <a:t>‹#›</a:t>
            </a:fld>
            <a:endParaRPr lang="zh-CN" altLang="en-US"/>
          </a:p>
        </p:txBody>
      </p:sp>
    </p:spTree>
    <p:extLst>
      <p:ext uri="{BB962C8B-B14F-4D97-AF65-F5344CB8AC3E}">
        <p14:creationId xmlns:p14="http://schemas.microsoft.com/office/powerpoint/2010/main" val="3513188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7D6CD-A187-4476-AD7D-58C44BB48257}" type="slidenum">
              <a:rPr lang="zh-CN" altLang="en-US" smtClean="0"/>
              <a:t>4</a:t>
            </a:fld>
            <a:endParaRPr lang="zh-CN" altLang="en-US"/>
          </a:p>
        </p:txBody>
      </p:sp>
    </p:spTree>
    <p:extLst>
      <p:ext uri="{BB962C8B-B14F-4D97-AF65-F5344CB8AC3E}">
        <p14:creationId xmlns:p14="http://schemas.microsoft.com/office/powerpoint/2010/main" val="4180703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14</a:t>
            </a:fld>
            <a:endParaRPr lang="zh-CN" altLang="en-US"/>
          </a:p>
        </p:txBody>
      </p:sp>
    </p:spTree>
    <p:extLst>
      <p:ext uri="{BB962C8B-B14F-4D97-AF65-F5344CB8AC3E}">
        <p14:creationId xmlns:p14="http://schemas.microsoft.com/office/powerpoint/2010/main" val="759730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15</a:t>
            </a:fld>
            <a:endParaRPr lang="zh-CN" altLang="en-US"/>
          </a:p>
        </p:txBody>
      </p:sp>
    </p:spTree>
    <p:extLst>
      <p:ext uri="{BB962C8B-B14F-4D97-AF65-F5344CB8AC3E}">
        <p14:creationId xmlns:p14="http://schemas.microsoft.com/office/powerpoint/2010/main" val="2167485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D759F-F867-4A76-B8B8-450D9F7E6B6D}" type="slidenum">
              <a:rPr lang="zh-CN" altLang="en-US" smtClean="0"/>
              <a:t>16</a:t>
            </a:fld>
            <a:endParaRPr lang="zh-CN" altLang="en-US"/>
          </a:p>
        </p:txBody>
      </p:sp>
    </p:spTree>
    <p:extLst>
      <p:ext uri="{BB962C8B-B14F-4D97-AF65-F5344CB8AC3E}">
        <p14:creationId xmlns:p14="http://schemas.microsoft.com/office/powerpoint/2010/main" val="1738446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17</a:t>
            </a:fld>
            <a:endParaRPr lang="zh-CN" altLang="en-US"/>
          </a:p>
        </p:txBody>
      </p:sp>
    </p:spTree>
    <p:extLst>
      <p:ext uri="{BB962C8B-B14F-4D97-AF65-F5344CB8AC3E}">
        <p14:creationId xmlns:p14="http://schemas.microsoft.com/office/powerpoint/2010/main" val="3368362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19</a:t>
            </a:fld>
            <a:endParaRPr lang="zh-CN" altLang="en-US"/>
          </a:p>
        </p:txBody>
      </p:sp>
    </p:spTree>
    <p:extLst>
      <p:ext uri="{BB962C8B-B14F-4D97-AF65-F5344CB8AC3E}">
        <p14:creationId xmlns:p14="http://schemas.microsoft.com/office/powerpoint/2010/main" val="256035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20</a:t>
            </a:fld>
            <a:endParaRPr lang="zh-CN" altLang="en-US"/>
          </a:p>
        </p:txBody>
      </p:sp>
    </p:spTree>
    <p:extLst>
      <p:ext uri="{BB962C8B-B14F-4D97-AF65-F5344CB8AC3E}">
        <p14:creationId xmlns:p14="http://schemas.microsoft.com/office/powerpoint/2010/main" val="2342571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940C85-3F93-4D68-8A6F-45DB800B9FED}" type="slidenum">
              <a:rPr lang="zh-CN" altLang="en-US" smtClean="0"/>
              <a:t>21</a:t>
            </a:fld>
            <a:endParaRPr lang="zh-CN" altLang="en-US"/>
          </a:p>
        </p:txBody>
      </p:sp>
    </p:spTree>
    <p:extLst>
      <p:ext uri="{BB962C8B-B14F-4D97-AF65-F5344CB8AC3E}">
        <p14:creationId xmlns:p14="http://schemas.microsoft.com/office/powerpoint/2010/main" val="3198785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22</a:t>
            </a:fld>
            <a:endParaRPr lang="zh-CN" altLang="en-US"/>
          </a:p>
        </p:txBody>
      </p:sp>
    </p:spTree>
    <p:extLst>
      <p:ext uri="{BB962C8B-B14F-4D97-AF65-F5344CB8AC3E}">
        <p14:creationId xmlns:p14="http://schemas.microsoft.com/office/powerpoint/2010/main" val="268317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23</a:t>
            </a:fld>
            <a:endParaRPr lang="zh-CN" altLang="en-US"/>
          </a:p>
        </p:txBody>
      </p:sp>
    </p:spTree>
    <p:extLst>
      <p:ext uri="{BB962C8B-B14F-4D97-AF65-F5344CB8AC3E}">
        <p14:creationId xmlns:p14="http://schemas.microsoft.com/office/powerpoint/2010/main" val="4081107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24</a:t>
            </a:fld>
            <a:endParaRPr lang="zh-CN" altLang="en-US"/>
          </a:p>
        </p:txBody>
      </p:sp>
    </p:spTree>
    <p:extLst>
      <p:ext uri="{BB962C8B-B14F-4D97-AF65-F5344CB8AC3E}">
        <p14:creationId xmlns:p14="http://schemas.microsoft.com/office/powerpoint/2010/main" val="3389081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381000" y="685800"/>
            <a:ext cx="6096000" cy="34290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ea typeface="宋体" panose="02010600030101010101" pitchFamily="2" charset="-122"/>
            </a:endParaRPr>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9F12CEBA-539A-48DB-8485-733839D4D627}" type="slidenum">
              <a:rPr lang="zh-CN" altLang="en-US" sz="1200">
                <a:latin typeface="Calibri" panose="020F0502020204030204" pitchFamily="34" charset="0"/>
                <a:ea typeface="宋体" panose="02010600030101010101" pitchFamily="2" charset="-122"/>
              </a:rPr>
              <a:t>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91335940"/>
      </p:ext>
    </p:extLst>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26</a:t>
            </a:fld>
            <a:endParaRPr lang="zh-CN" altLang="en-US"/>
          </a:p>
        </p:txBody>
      </p:sp>
    </p:spTree>
    <p:extLst>
      <p:ext uri="{BB962C8B-B14F-4D97-AF65-F5344CB8AC3E}">
        <p14:creationId xmlns:p14="http://schemas.microsoft.com/office/powerpoint/2010/main" val="42681907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FBFE9F8-6602-449B-A373-F3AC4FE00F1A}" type="slidenum">
              <a:rPr lang="zh-CN" altLang="en-US" smtClean="0"/>
              <a:t>27</a:t>
            </a:fld>
            <a:endParaRPr lang="zh-CN" altLang="en-US"/>
          </a:p>
        </p:txBody>
      </p:sp>
    </p:spTree>
    <p:extLst>
      <p:ext uri="{BB962C8B-B14F-4D97-AF65-F5344CB8AC3E}">
        <p14:creationId xmlns:p14="http://schemas.microsoft.com/office/powerpoint/2010/main" val="168769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28</a:t>
            </a:fld>
            <a:endParaRPr lang="zh-CN" altLang="en-US"/>
          </a:p>
        </p:txBody>
      </p:sp>
    </p:spTree>
    <p:extLst>
      <p:ext uri="{BB962C8B-B14F-4D97-AF65-F5344CB8AC3E}">
        <p14:creationId xmlns:p14="http://schemas.microsoft.com/office/powerpoint/2010/main" val="1168431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fld id="{8626F150-43CC-41C2-BFBE-F7AC240D5B23}" type="slidenum">
              <a:rPr lang="zh-CN" altLang="en-US">
                <a:latin typeface="Calibri" panose="020F0502020204030204" pitchFamily="34" charset="0"/>
                <a:ea typeface="宋体" panose="02010600030101010101" pitchFamily="2" charset="-122"/>
              </a:rPr>
              <a:t>29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862254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30</a:t>
            </a:fld>
            <a:endParaRPr lang="zh-CN" altLang="en-US"/>
          </a:p>
        </p:txBody>
      </p:sp>
    </p:spTree>
    <p:extLst>
      <p:ext uri="{BB962C8B-B14F-4D97-AF65-F5344CB8AC3E}">
        <p14:creationId xmlns:p14="http://schemas.microsoft.com/office/powerpoint/2010/main" val="27163214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31</a:t>
            </a:fld>
            <a:endParaRPr lang="zh-CN" altLang="en-US"/>
          </a:p>
        </p:txBody>
      </p:sp>
    </p:spTree>
    <p:extLst>
      <p:ext uri="{BB962C8B-B14F-4D97-AF65-F5344CB8AC3E}">
        <p14:creationId xmlns:p14="http://schemas.microsoft.com/office/powerpoint/2010/main" val="981809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76436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6</a:t>
            </a:fld>
            <a:endParaRPr lang="zh-CN" altLang="en-US"/>
          </a:p>
        </p:txBody>
      </p:sp>
    </p:spTree>
    <p:extLst>
      <p:ext uri="{BB962C8B-B14F-4D97-AF65-F5344CB8AC3E}">
        <p14:creationId xmlns:p14="http://schemas.microsoft.com/office/powerpoint/2010/main" val="3686736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a:t>
            </a:fld>
            <a:endParaRPr lang="zh-CN" altLang="en-US"/>
          </a:p>
        </p:txBody>
      </p:sp>
    </p:spTree>
    <p:extLst>
      <p:ext uri="{BB962C8B-B14F-4D97-AF65-F5344CB8AC3E}">
        <p14:creationId xmlns:p14="http://schemas.microsoft.com/office/powerpoint/2010/main" val="3261269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5265ADF-2F76-47B8-B41D-4D44C6969283}" type="slidenum">
              <a:rPr lang="zh-CN" altLang="en-US">
                <a:latin typeface="Calibri" panose="020F0502020204030204" pitchFamily="34" charset="0"/>
              </a:rPr>
              <a:t>8</a:t>
            </a:fld>
            <a:endParaRPr lang="zh-CN" altLang="en-US">
              <a:latin typeface="Calibri" panose="020F0502020204030204" pitchFamily="34" charset="0"/>
            </a:endParaRPr>
          </a:p>
        </p:txBody>
      </p:sp>
    </p:spTree>
    <p:extLst>
      <p:ext uri="{BB962C8B-B14F-4D97-AF65-F5344CB8AC3E}">
        <p14:creationId xmlns:p14="http://schemas.microsoft.com/office/powerpoint/2010/main" val="2734891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9</a:t>
            </a:fld>
            <a:endParaRPr lang="zh-CN" altLang="en-US"/>
          </a:p>
        </p:txBody>
      </p:sp>
    </p:spTree>
    <p:extLst>
      <p:ext uri="{BB962C8B-B14F-4D97-AF65-F5344CB8AC3E}">
        <p14:creationId xmlns:p14="http://schemas.microsoft.com/office/powerpoint/2010/main" val="4188764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11</a:t>
            </a:fld>
            <a:endParaRPr lang="zh-CN" altLang="en-US"/>
          </a:p>
        </p:txBody>
      </p:sp>
    </p:spTree>
    <p:extLst>
      <p:ext uri="{BB962C8B-B14F-4D97-AF65-F5344CB8AC3E}">
        <p14:creationId xmlns:p14="http://schemas.microsoft.com/office/powerpoint/2010/main" val="2815233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1AE5BD-7DBE-4231-8E83-0B47B191CDE7}" type="slidenum">
              <a:rPr lang="zh-CN" altLang="en-US" smtClean="0"/>
              <a:t>12</a:t>
            </a:fld>
            <a:endParaRPr lang="zh-CN" altLang="en-US"/>
          </a:p>
        </p:txBody>
      </p:sp>
    </p:spTree>
    <p:extLst>
      <p:ext uri="{BB962C8B-B14F-4D97-AF65-F5344CB8AC3E}">
        <p14:creationId xmlns:p14="http://schemas.microsoft.com/office/powerpoint/2010/main" val="2603353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13</a:t>
            </a:fld>
            <a:endParaRPr lang="zh-CN" altLang="en-US"/>
          </a:p>
        </p:txBody>
      </p:sp>
    </p:spTree>
    <p:extLst>
      <p:ext uri="{BB962C8B-B14F-4D97-AF65-F5344CB8AC3E}">
        <p14:creationId xmlns:p14="http://schemas.microsoft.com/office/powerpoint/2010/main" val="2036061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85518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44874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82407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2030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2958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2551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852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0745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4604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16751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247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2018/6/6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a:gsLst>
              <a:gs pos="0">
                <a:schemeClr val="bg1"/>
              </a:gs>
              <a:gs pos="100000">
                <a:schemeClr val="bg1">
                  <a:alpha val="7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318654" y="302780"/>
            <a:ext cx="10515600" cy="507711"/>
          </a:xfrm>
        </p:spPr>
        <p:txBody>
          <a:bodyPr>
            <a:normAutofit/>
          </a:bodyPr>
          <a:lstStyle>
            <a:lvl1pPr>
              <a:defRPr sz="2800">
                <a:solidFill>
                  <a:schemeClr val="accent1"/>
                </a:solidFill>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8000" r="-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2018/6/6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04914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525.xml"/><Relationship Id="rId7" Type="http://schemas.openxmlformats.org/officeDocument/2006/relationships/image" Target="../media/image9.png"/><Relationship Id="rId2" Type="http://schemas.openxmlformats.org/officeDocument/2006/relationships/tags" Target="../tags/tag524.xml"/><Relationship Id="rId1" Type="http://schemas.openxmlformats.org/officeDocument/2006/relationships/tags" Target="../tags/tag523.xml"/><Relationship Id="rId6" Type="http://schemas.openxmlformats.org/officeDocument/2006/relationships/notesSlide" Target="../notesSlides/notesSlide7.xml"/><Relationship Id="rId5" Type="http://schemas.openxmlformats.org/officeDocument/2006/relationships/slideLayout" Target="../slideLayouts/slideLayout6.xml"/><Relationship Id="rId4" Type="http://schemas.openxmlformats.org/officeDocument/2006/relationships/tags" Target="../tags/tag526.xml"/></Relationships>
</file>

<file path=ppt/slides/_rels/slide12.xml.rels><?xml version="1.0" encoding="UTF-8" standalone="yes"?>
<Relationships xmlns="http://schemas.openxmlformats.org/package/2006/relationships"><Relationship Id="rId8" Type="http://schemas.openxmlformats.org/officeDocument/2006/relationships/tags" Target="../tags/tag534.xml"/><Relationship Id="rId3" Type="http://schemas.openxmlformats.org/officeDocument/2006/relationships/tags" Target="../tags/tag529.xml"/><Relationship Id="rId7" Type="http://schemas.openxmlformats.org/officeDocument/2006/relationships/tags" Target="../tags/tag533.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tags" Target="../tags/tag532.xml"/><Relationship Id="rId5" Type="http://schemas.openxmlformats.org/officeDocument/2006/relationships/tags" Target="../tags/tag531.xml"/><Relationship Id="rId10" Type="http://schemas.openxmlformats.org/officeDocument/2006/relationships/notesSlide" Target="../notesSlides/notesSlide8.xml"/><Relationship Id="rId4" Type="http://schemas.openxmlformats.org/officeDocument/2006/relationships/tags" Target="../tags/tag530.xml"/><Relationship Id="rId9"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tags" Target="../tags/tag547.xml"/><Relationship Id="rId18" Type="http://schemas.openxmlformats.org/officeDocument/2006/relationships/tags" Target="../tags/tag552.xml"/><Relationship Id="rId3" Type="http://schemas.openxmlformats.org/officeDocument/2006/relationships/tags" Target="../tags/tag537.xml"/><Relationship Id="rId21" Type="http://schemas.openxmlformats.org/officeDocument/2006/relationships/tags" Target="../tags/tag555.xml"/><Relationship Id="rId7" Type="http://schemas.openxmlformats.org/officeDocument/2006/relationships/tags" Target="../tags/tag541.xml"/><Relationship Id="rId12" Type="http://schemas.openxmlformats.org/officeDocument/2006/relationships/tags" Target="../tags/tag546.xml"/><Relationship Id="rId17" Type="http://schemas.openxmlformats.org/officeDocument/2006/relationships/tags" Target="../tags/tag551.xml"/><Relationship Id="rId25" Type="http://schemas.openxmlformats.org/officeDocument/2006/relationships/notesSlide" Target="../notesSlides/notesSlide9.xml"/><Relationship Id="rId2" Type="http://schemas.openxmlformats.org/officeDocument/2006/relationships/tags" Target="../tags/tag536.xml"/><Relationship Id="rId16" Type="http://schemas.openxmlformats.org/officeDocument/2006/relationships/tags" Target="../tags/tag550.xml"/><Relationship Id="rId20" Type="http://schemas.openxmlformats.org/officeDocument/2006/relationships/tags" Target="../tags/tag554.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tags" Target="../tags/tag545.xml"/><Relationship Id="rId24" Type="http://schemas.openxmlformats.org/officeDocument/2006/relationships/slideLayout" Target="../slideLayouts/slideLayout6.xml"/><Relationship Id="rId5" Type="http://schemas.openxmlformats.org/officeDocument/2006/relationships/tags" Target="../tags/tag539.xml"/><Relationship Id="rId15" Type="http://schemas.openxmlformats.org/officeDocument/2006/relationships/tags" Target="../tags/tag549.xml"/><Relationship Id="rId23" Type="http://schemas.openxmlformats.org/officeDocument/2006/relationships/tags" Target="../tags/tag557.xml"/><Relationship Id="rId10" Type="http://schemas.openxmlformats.org/officeDocument/2006/relationships/tags" Target="../tags/tag544.xml"/><Relationship Id="rId19" Type="http://schemas.openxmlformats.org/officeDocument/2006/relationships/tags" Target="../tags/tag553.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tags" Target="../tags/tag548.xml"/><Relationship Id="rId22" Type="http://schemas.openxmlformats.org/officeDocument/2006/relationships/tags" Target="../tags/tag556.xml"/></Relationships>
</file>

<file path=ppt/slides/_rels/slide14.xml.rels><?xml version="1.0" encoding="UTF-8" standalone="yes"?>
<Relationships xmlns="http://schemas.openxmlformats.org/package/2006/relationships"><Relationship Id="rId8" Type="http://schemas.openxmlformats.org/officeDocument/2006/relationships/tags" Target="../tags/tag565.xml"/><Relationship Id="rId13" Type="http://schemas.openxmlformats.org/officeDocument/2006/relationships/tags" Target="../tags/tag570.xml"/><Relationship Id="rId18" Type="http://schemas.openxmlformats.org/officeDocument/2006/relationships/tags" Target="../tags/tag575.xml"/><Relationship Id="rId3" Type="http://schemas.openxmlformats.org/officeDocument/2006/relationships/tags" Target="../tags/tag560.xml"/><Relationship Id="rId21" Type="http://schemas.openxmlformats.org/officeDocument/2006/relationships/slideLayout" Target="../slideLayouts/slideLayout6.xml"/><Relationship Id="rId7" Type="http://schemas.openxmlformats.org/officeDocument/2006/relationships/tags" Target="../tags/tag564.xml"/><Relationship Id="rId12" Type="http://schemas.openxmlformats.org/officeDocument/2006/relationships/tags" Target="../tags/tag569.xml"/><Relationship Id="rId17" Type="http://schemas.openxmlformats.org/officeDocument/2006/relationships/tags" Target="../tags/tag574.xml"/><Relationship Id="rId2" Type="http://schemas.openxmlformats.org/officeDocument/2006/relationships/tags" Target="../tags/tag559.xml"/><Relationship Id="rId16" Type="http://schemas.openxmlformats.org/officeDocument/2006/relationships/tags" Target="../tags/tag573.xml"/><Relationship Id="rId20" Type="http://schemas.openxmlformats.org/officeDocument/2006/relationships/tags" Target="../tags/tag577.xml"/><Relationship Id="rId1" Type="http://schemas.openxmlformats.org/officeDocument/2006/relationships/tags" Target="../tags/tag558.xml"/><Relationship Id="rId6" Type="http://schemas.openxmlformats.org/officeDocument/2006/relationships/tags" Target="../tags/tag563.xml"/><Relationship Id="rId11" Type="http://schemas.openxmlformats.org/officeDocument/2006/relationships/tags" Target="../tags/tag568.xml"/><Relationship Id="rId5" Type="http://schemas.openxmlformats.org/officeDocument/2006/relationships/tags" Target="../tags/tag562.xml"/><Relationship Id="rId15" Type="http://schemas.openxmlformats.org/officeDocument/2006/relationships/tags" Target="../tags/tag572.xml"/><Relationship Id="rId10" Type="http://schemas.openxmlformats.org/officeDocument/2006/relationships/tags" Target="../tags/tag567.xml"/><Relationship Id="rId19" Type="http://schemas.openxmlformats.org/officeDocument/2006/relationships/tags" Target="../tags/tag576.xml"/><Relationship Id="rId4" Type="http://schemas.openxmlformats.org/officeDocument/2006/relationships/tags" Target="../tags/tag561.xml"/><Relationship Id="rId9" Type="http://schemas.openxmlformats.org/officeDocument/2006/relationships/tags" Target="../tags/tag566.xml"/><Relationship Id="rId14" Type="http://schemas.openxmlformats.org/officeDocument/2006/relationships/tags" Target="../tags/tag571.xml"/><Relationship Id="rId2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8" Type="http://schemas.openxmlformats.org/officeDocument/2006/relationships/tags" Target="../tags/tag585.xml"/><Relationship Id="rId13" Type="http://schemas.openxmlformats.org/officeDocument/2006/relationships/tags" Target="../tags/tag590.xml"/><Relationship Id="rId18" Type="http://schemas.openxmlformats.org/officeDocument/2006/relationships/tags" Target="../tags/tag595.xml"/><Relationship Id="rId3" Type="http://schemas.openxmlformats.org/officeDocument/2006/relationships/tags" Target="../tags/tag580.xml"/><Relationship Id="rId21" Type="http://schemas.openxmlformats.org/officeDocument/2006/relationships/tags" Target="../tags/tag598.xml"/><Relationship Id="rId7" Type="http://schemas.openxmlformats.org/officeDocument/2006/relationships/tags" Target="../tags/tag584.xml"/><Relationship Id="rId12" Type="http://schemas.openxmlformats.org/officeDocument/2006/relationships/tags" Target="../tags/tag589.xml"/><Relationship Id="rId17" Type="http://schemas.openxmlformats.org/officeDocument/2006/relationships/tags" Target="../tags/tag594.xml"/><Relationship Id="rId2" Type="http://schemas.openxmlformats.org/officeDocument/2006/relationships/tags" Target="../tags/tag579.xml"/><Relationship Id="rId16" Type="http://schemas.openxmlformats.org/officeDocument/2006/relationships/tags" Target="../tags/tag593.xml"/><Relationship Id="rId20" Type="http://schemas.openxmlformats.org/officeDocument/2006/relationships/tags" Target="../tags/tag597.xml"/><Relationship Id="rId1" Type="http://schemas.openxmlformats.org/officeDocument/2006/relationships/tags" Target="../tags/tag578.xml"/><Relationship Id="rId6" Type="http://schemas.openxmlformats.org/officeDocument/2006/relationships/tags" Target="../tags/tag583.xml"/><Relationship Id="rId11" Type="http://schemas.openxmlformats.org/officeDocument/2006/relationships/tags" Target="../tags/tag588.xml"/><Relationship Id="rId24" Type="http://schemas.openxmlformats.org/officeDocument/2006/relationships/notesSlide" Target="../notesSlides/notesSlide11.xml"/><Relationship Id="rId5" Type="http://schemas.openxmlformats.org/officeDocument/2006/relationships/tags" Target="../tags/tag582.xml"/><Relationship Id="rId15" Type="http://schemas.openxmlformats.org/officeDocument/2006/relationships/tags" Target="../tags/tag592.xml"/><Relationship Id="rId23" Type="http://schemas.openxmlformats.org/officeDocument/2006/relationships/slideLayout" Target="../slideLayouts/slideLayout6.xml"/><Relationship Id="rId10" Type="http://schemas.openxmlformats.org/officeDocument/2006/relationships/tags" Target="../tags/tag587.xml"/><Relationship Id="rId19" Type="http://schemas.openxmlformats.org/officeDocument/2006/relationships/tags" Target="../tags/tag596.xml"/><Relationship Id="rId4" Type="http://schemas.openxmlformats.org/officeDocument/2006/relationships/tags" Target="../tags/tag581.xml"/><Relationship Id="rId9" Type="http://schemas.openxmlformats.org/officeDocument/2006/relationships/tags" Target="../tags/tag586.xml"/><Relationship Id="rId14" Type="http://schemas.openxmlformats.org/officeDocument/2006/relationships/tags" Target="../tags/tag591.xml"/><Relationship Id="rId22" Type="http://schemas.openxmlformats.org/officeDocument/2006/relationships/tags" Target="../tags/tag59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600.xml"/></Relationships>
</file>

<file path=ppt/slides/_rels/slide17.xml.rels><?xml version="1.0" encoding="UTF-8" standalone="yes"?>
<Relationships xmlns="http://schemas.openxmlformats.org/package/2006/relationships"><Relationship Id="rId8" Type="http://schemas.openxmlformats.org/officeDocument/2006/relationships/tags" Target="../tags/tag608.xml"/><Relationship Id="rId13" Type="http://schemas.openxmlformats.org/officeDocument/2006/relationships/tags" Target="../tags/tag613.xml"/><Relationship Id="rId18" Type="http://schemas.openxmlformats.org/officeDocument/2006/relationships/tags" Target="../tags/tag618.xml"/><Relationship Id="rId3" Type="http://schemas.openxmlformats.org/officeDocument/2006/relationships/tags" Target="../tags/tag603.xml"/><Relationship Id="rId21" Type="http://schemas.openxmlformats.org/officeDocument/2006/relationships/slideLayout" Target="../slideLayouts/slideLayout6.xml"/><Relationship Id="rId7" Type="http://schemas.openxmlformats.org/officeDocument/2006/relationships/tags" Target="../tags/tag607.xml"/><Relationship Id="rId12" Type="http://schemas.openxmlformats.org/officeDocument/2006/relationships/tags" Target="../tags/tag612.xml"/><Relationship Id="rId17" Type="http://schemas.openxmlformats.org/officeDocument/2006/relationships/tags" Target="../tags/tag617.xml"/><Relationship Id="rId2" Type="http://schemas.openxmlformats.org/officeDocument/2006/relationships/tags" Target="../tags/tag602.xml"/><Relationship Id="rId16" Type="http://schemas.openxmlformats.org/officeDocument/2006/relationships/tags" Target="../tags/tag616.xml"/><Relationship Id="rId20" Type="http://schemas.openxmlformats.org/officeDocument/2006/relationships/tags" Target="../tags/tag620.xml"/><Relationship Id="rId1" Type="http://schemas.openxmlformats.org/officeDocument/2006/relationships/tags" Target="../tags/tag601.xml"/><Relationship Id="rId6" Type="http://schemas.openxmlformats.org/officeDocument/2006/relationships/tags" Target="../tags/tag606.xml"/><Relationship Id="rId11" Type="http://schemas.openxmlformats.org/officeDocument/2006/relationships/tags" Target="../tags/tag611.xml"/><Relationship Id="rId5" Type="http://schemas.openxmlformats.org/officeDocument/2006/relationships/tags" Target="../tags/tag605.xml"/><Relationship Id="rId15" Type="http://schemas.openxmlformats.org/officeDocument/2006/relationships/tags" Target="../tags/tag615.xml"/><Relationship Id="rId10" Type="http://schemas.openxmlformats.org/officeDocument/2006/relationships/tags" Target="../tags/tag610.xml"/><Relationship Id="rId19" Type="http://schemas.openxmlformats.org/officeDocument/2006/relationships/tags" Target="../tags/tag619.xml"/><Relationship Id="rId4" Type="http://schemas.openxmlformats.org/officeDocument/2006/relationships/tags" Target="../tags/tag604.xml"/><Relationship Id="rId9" Type="http://schemas.openxmlformats.org/officeDocument/2006/relationships/tags" Target="../tags/tag609.xml"/><Relationship Id="rId14" Type="http://schemas.openxmlformats.org/officeDocument/2006/relationships/tags" Target="../tags/tag614.xml"/><Relationship Id="rId2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tags" Target="../tags/tag623.xml"/><Relationship Id="rId2" Type="http://schemas.openxmlformats.org/officeDocument/2006/relationships/tags" Target="../tags/tag622.xml"/><Relationship Id="rId1" Type="http://schemas.openxmlformats.org/officeDocument/2006/relationships/tags" Target="../tags/tag621.xml"/><Relationship Id="rId6" Type="http://schemas.openxmlformats.org/officeDocument/2006/relationships/notesSlide" Target="../notesSlides/notesSlide14.xml"/><Relationship Id="rId5" Type="http://schemas.openxmlformats.org/officeDocument/2006/relationships/slideLayout" Target="../slideLayouts/slideLayout6.xml"/><Relationship Id="rId4" Type="http://schemas.openxmlformats.org/officeDocument/2006/relationships/tags" Target="../tags/tag6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5" Type="http://schemas.openxmlformats.org/officeDocument/2006/relationships/notesSlide" Target="../notesSlides/notesSlide15.xml"/><Relationship Id="rId4"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tags" Target="../tags/tag640.xml"/><Relationship Id="rId18" Type="http://schemas.openxmlformats.org/officeDocument/2006/relationships/tags" Target="../tags/tag645.xml"/><Relationship Id="rId26" Type="http://schemas.openxmlformats.org/officeDocument/2006/relationships/tags" Target="../tags/tag653.xml"/><Relationship Id="rId3" Type="http://schemas.openxmlformats.org/officeDocument/2006/relationships/tags" Target="../tags/tag630.xml"/><Relationship Id="rId21" Type="http://schemas.openxmlformats.org/officeDocument/2006/relationships/tags" Target="../tags/tag648.xml"/><Relationship Id="rId7" Type="http://schemas.openxmlformats.org/officeDocument/2006/relationships/tags" Target="../tags/tag634.xml"/><Relationship Id="rId12" Type="http://schemas.openxmlformats.org/officeDocument/2006/relationships/tags" Target="../tags/tag639.xml"/><Relationship Id="rId17" Type="http://schemas.openxmlformats.org/officeDocument/2006/relationships/tags" Target="../tags/tag644.xml"/><Relationship Id="rId25" Type="http://schemas.openxmlformats.org/officeDocument/2006/relationships/tags" Target="../tags/tag652.xml"/><Relationship Id="rId2" Type="http://schemas.openxmlformats.org/officeDocument/2006/relationships/tags" Target="../tags/tag629.xml"/><Relationship Id="rId16" Type="http://schemas.openxmlformats.org/officeDocument/2006/relationships/tags" Target="../tags/tag643.xml"/><Relationship Id="rId20" Type="http://schemas.openxmlformats.org/officeDocument/2006/relationships/tags" Target="../tags/tag647.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tags" Target="../tags/tag638.xml"/><Relationship Id="rId24" Type="http://schemas.openxmlformats.org/officeDocument/2006/relationships/tags" Target="../tags/tag651.xml"/><Relationship Id="rId5" Type="http://schemas.openxmlformats.org/officeDocument/2006/relationships/tags" Target="../tags/tag632.xml"/><Relationship Id="rId15" Type="http://schemas.openxmlformats.org/officeDocument/2006/relationships/tags" Target="../tags/tag642.xml"/><Relationship Id="rId23" Type="http://schemas.openxmlformats.org/officeDocument/2006/relationships/tags" Target="../tags/tag650.xml"/><Relationship Id="rId28" Type="http://schemas.openxmlformats.org/officeDocument/2006/relationships/notesSlide" Target="../notesSlides/notesSlide16.xml"/><Relationship Id="rId10" Type="http://schemas.openxmlformats.org/officeDocument/2006/relationships/tags" Target="../tags/tag637.xml"/><Relationship Id="rId19" Type="http://schemas.openxmlformats.org/officeDocument/2006/relationships/tags" Target="../tags/tag646.xml"/><Relationship Id="rId4" Type="http://schemas.openxmlformats.org/officeDocument/2006/relationships/tags" Target="../tags/tag631.xml"/><Relationship Id="rId9" Type="http://schemas.openxmlformats.org/officeDocument/2006/relationships/tags" Target="../tags/tag636.xml"/><Relationship Id="rId14" Type="http://schemas.openxmlformats.org/officeDocument/2006/relationships/tags" Target="../tags/tag641.xml"/><Relationship Id="rId22" Type="http://schemas.openxmlformats.org/officeDocument/2006/relationships/tags" Target="../tags/tag649.xml"/><Relationship Id="rId27"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tags" Target="../tags/tag661.xml"/><Relationship Id="rId3" Type="http://schemas.openxmlformats.org/officeDocument/2006/relationships/tags" Target="../tags/tag656.xml"/><Relationship Id="rId7" Type="http://schemas.openxmlformats.org/officeDocument/2006/relationships/tags" Target="../tags/tag660.xml"/><Relationship Id="rId2" Type="http://schemas.openxmlformats.org/officeDocument/2006/relationships/tags" Target="../tags/tag655.xml"/><Relationship Id="rId1" Type="http://schemas.openxmlformats.org/officeDocument/2006/relationships/tags" Target="../tags/tag654.xml"/><Relationship Id="rId6" Type="http://schemas.openxmlformats.org/officeDocument/2006/relationships/tags" Target="../tags/tag659.xml"/><Relationship Id="rId5" Type="http://schemas.openxmlformats.org/officeDocument/2006/relationships/tags" Target="../tags/tag658.xml"/><Relationship Id="rId10" Type="http://schemas.openxmlformats.org/officeDocument/2006/relationships/notesSlide" Target="../notesSlides/notesSlide18.xml"/><Relationship Id="rId4" Type="http://schemas.openxmlformats.org/officeDocument/2006/relationships/tags" Target="../tags/tag657.xml"/><Relationship Id="rId9"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tags" Target="../tags/tag669.xml"/><Relationship Id="rId13" Type="http://schemas.openxmlformats.org/officeDocument/2006/relationships/tags" Target="../tags/tag674.xml"/><Relationship Id="rId3" Type="http://schemas.openxmlformats.org/officeDocument/2006/relationships/tags" Target="../tags/tag664.xml"/><Relationship Id="rId7" Type="http://schemas.openxmlformats.org/officeDocument/2006/relationships/tags" Target="../tags/tag668.xml"/><Relationship Id="rId12" Type="http://schemas.openxmlformats.org/officeDocument/2006/relationships/tags" Target="../tags/tag673.xml"/><Relationship Id="rId2" Type="http://schemas.openxmlformats.org/officeDocument/2006/relationships/tags" Target="../tags/tag663.xml"/><Relationship Id="rId1" Type="http://schemas.openxmlformats.org/officeDocument/2006/relationships/tags" Target="../tags/tag662.xml"/><Relationship Id="rId6" Type="http://schemas.openxmlformats.org/officeDocument/2006/relationships/tags" Target="../tags/tag667.xml"/><Relationship Id="rId11" Type="http://schemas.openxmlformats.org/officeDocument/2006/relationships/tags" Target="../tags/tag672.xml"/><Relationship Id="rId5" Type="http://schemas.openxmlformats.org/officeDocument/2006/relationships/tags" Target="../tags/tag666.xml"/><Relationship Id="rId15" Type="http://schemas.openxmlformats.org/officeDocument/2006/relationships/notesSlide" Target="../notesSlides/notesSlide19.xml"/><Relationship Id="rId10" Type="http://schemas.openxmlformats.org/officeDocument/2006/relationships/tags" Target="../tags/tag671.xml"/><Relationship Id="rId4" Type="http://schemas.openxmlformats.org/officeDocument/2006/relationships/tags" Target="../tags/tag665.xml"/><Relationship Id="rId9" Type="http://schemas.openxmlformats.org/officeDocument/2006/relationships/tags" Target="../tags/tag670.xml"/><Relationship Id="rId14"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tags" Target="../tags/tag682.xml"/><Relationship Id="rId13" Type="http://schemas.openxmlformats.org/officeDocument/2006/relationships/tags" Target="../tags/tag687.xml"/><Relationship Id="rId3" Type="http://schemas.openxmlformats.org/officeDocument/2006/relationships/tags" Target="../tags/tag677.xml"/><Relationship Id="rId7" Type="http://schemas.openxmlformats.org/officeDocument/2006/relationships/tags" Target="../tags/tag681.xml"/><Relationship Id="rId12" Type="http://schemas.openxmlformats.org/officeDocument/2006/relationships/tags" Target="../tags/tag686.xml"/><Relationship Id="rId2" Type="http://schemas.openxmlformats.org/officeDocument/2006/relationships/tags" Target="../tags/tag676.xml"/><Relationship Id="rId16" Type="http://schemas.openxmlformats.org/officeDocument/2006/relationships/notesSlide" Target="../notesSlides/notesSlide20.xml"/><Relationship Id="rId1" Type="http://schemas.openxmlformats.org/officeDocument/2006/relationships/tags" Target="../tags/tag675.xml"/><Relationship Id="rId6" Type="http://schemas.openxmlformats.org/officeDocument/2006/relationships/tags" Target="../tags/tag680.xml"/><Relationship Id="rId11" Type="http://schemas.openxmlformats.org/officeDocument/2006/relationships/tags" Target="../tags/tag685.xml"/><Relationship Id="rId5" Type="http://schemas.openxmlformats.org/officeDocument/2006/relationships/tags" Target="../tags/tag679.xml"/><Relationship Id="rId15" Type="http://schemas.openxmlformats.org/officeDocument/2006/relationships/slideLayout" Target="../slideLayouts/slideLayout6.xml"/><Relationship Id="rId10" Type="http://schemas.openxmlformats.org/officeDocument/2006/relationships/tags" Target="../tags/tag684.xml"/><Relationship Id="rId4" Type="http://schemas.openxmlformats.org/officeDocument/2006/relationships/tags" Target="../tags/tag678.xml"/><Relationship Id="rId9" Type="http://schemas.openxmlformats.org/officeDocument/2006/relationships/tags" Target="../tags/tag683.xml"/><Relationship Id="rId14" Type="http://schemas.openxmlformats.org/officeDocument/2006/relationships/tags" Target="../tags/tag688.xml"/></Relationships>
</file>

<file path=ppt/slides/_rels/slide27.xml.rels><?xml version="1.0" encoding="UTF-8" standalone="yes"?>
<Relationships xmlns="http://schemas.openxmlformats.org/package/2006/relationships"><Relationship Id="rId8" Type="http://schemas.openxmlformats.org/officeDocument/2006/relationships/tags" Target="../tags/tag696.xml"/><Relationship Id="rId13" Type="http://schemas.openxmlformats.org/officeDocument/2006/relationships/tags" Target="../tags/tag701.xml"/><Relationship Id="rId18" Type="http://schemas.openxmlformats.org/officeDocument/2006/relationships/image" Target="../media/image11.jpeg"/><Relationship Id="rId3" Type="http://schemas.openxmlformats.org/officeDocument/2006/relationships/tags" Target="../tags/tag691.xml"/><Relationship Id="rId7" Type="http://schemas.openxmlformats.org/officeDocument/2006/relationships/tags" Target="../tags/tag695.xml"/><Relationship Id="rId12" Type="http://schemas.openxmlformats.org/officeDocument/2006/relationships/tags" Target="../tags/tag700.xml"/><Relationship Id="rId17" Type="http://schemas.openxmlformats.org/officeDocument/2006/relationships/image" Target="../media/image3.png"/><Relationship Id="rId2" Type="http://schemas.openxmlformats.org/officeDocument/2006/relationships/tags" Target="../tags/tag690.xml"/><Relationship Id="rId16" Type="http://schemas.openxmlformats.org/officeDocument/2006/relationships/notesSlide" Target="../notesSlides/notesSlide21.xml"/><Relationship Id="rId1" Type="http://schemas.openxmlformats.org/officeDocument/2006/relationships/tags" Target="../tags/tag689.xml"/><Relationship Id="rId6" Type="http://schemas.openxmlformats.org/officeDocument/2006/relationships/tags" Target="../tags/tag694.xml"/><Relationship Id="rId11" Type="http://schemas.openxmlformats.org/officeDocument/2006/relationships/tags" Target="../tags/tag699.xml"/><Relationship Id="rId5" Type="http://schemas.openxmlformats.org/officeDocument/2006/relationships/tags" Target="../tags/tag693.xml"/><Relationship Id="rId15" Type="http://schemas.openxmlformats.org/officeDocument/2006/relationships/slideLayout" Target="../slideLayouts/slideLayout6.xml"/><Relationship Id="rId10" Type="http://schemas.openxmlformats.org/officeDocument/2006/relationships/tags" Target="../tags/tag698.xml"/><Relationship Id="rId4" Type="http://schemas.openxmlformats.org/officeDocument/2006/relationships/tags" Target="../tags/tag692.xml"/><Relationship Id="rId9" Type="http://schemas.openxmlformats.org/officeDocument/2006/relationships/tags" Target="../tags/tag697.xml"/><Relationship Id="rId14" Type="http://schemas.openxmlformats.org/officeDocument/2006/relationships/tags" Target="../tags/tag702.xml"/></Relationships>
</file>

<file path=ppt/slides/_rels/slide28.xml.rels><?xml version="1.0" encoding="UTF-8" standalone="yes"?>
<Relationships xmlns="http://schemas.openxmlformats.org/package/2006/relationships"><Relationship Id="rId8" Type="http://schemas.openxmlformats.org/officeDocument/2006/relationships/tags" Target="../tags/tag710.xml"/><Relationship Id="rId13" Type="http://schemas.openxmlformats.org/officeDocument/2006/relationships/slideLayout" Target="../slideLayouts/slideLayout6.xml"/><Relationship Id="rId3" Type="http://schemas.openxmlformats.org/officeDocument/2006/relationships/tags" Target="../tags/tag705.xml"/><Relationship Id="rId7" Type="http://schemas.openxmlformats.org/officeDocument/2006/relationships/tags" Target="../tags/tag709.xml"/><Relationship Id="rId12" Type="http://schemas.openxmlformats.org/officeDocument/2006/relationships/tags" Target="../tags/tag714.xml"/><Relationship Id="rId2" Type="http://schemas.openxmlformats.org/officeDocument/2006/relationships/tags" Target="../tags/tag704.xml"/><Relationship Id="rId1" Type="http://schemas.openxmlformats.org/officeDocument/2006/relationships/tags" Target="../tags/tag703.xml"/><Relationship Id="rId6" Type="http://schemas.openxmlformats.org/officeDocument/2006/relationships/tags" Target="../tags/tag708.xml"/><Relationship Id="rId11" Type="http://schemas.openxmlformats.org/officeDocument/2006/relationships/tags" Target="../tags/tag713.xml"/><Relationship Id="rId5" Type="http://schemas.openxmlformats.org/officeDocument/2006/relationships/tags" Target="../tags/tag707.xml"/><Relationship Id="rId10" Type="http://schemas.openxmlformats.org/officeDocument/2006/relationships/tags" Target="../tags/tag712.xml"/><Relationship Id="rId4" Type="http://schemas.openxmlformats.org/officeDocument/2006/relationships/tags" Target="../tags/tag706.xml"/><Relationship Id="rId9" Type="http://schemas.openxmlformats.org/officeDocument/2006/relationships/tags" Target="../tags/tag711.xml"/><Relationship Id="rId14" Type="http://schemas.openxmlformats.org/officeDocument/2006/relationships/notesSlide" Target="../notesSlides/notesSlide22.xml"/></Relationships>
</file>

<file path=ppt/slides/_rels/slide29.xml.rels><?xml version="1.0" encoding="UTF-8" standalone="yes"?>
<Relationships xmlns="http://schemas.openxmlformats.org/package/2006/relationships"><Relationship Id="rId8" Type="http://schemas.openxmlformats.org/officeDocument/2006/relationships/tags" Target="../tags/tag722.xml"/><Relationship Id="rId13" Type="http://schemas.openxmlformats.org/officeDocument/2006/relationships/tags" Target="../tags/tag727.xml"/><Relationship Id="rId18" Type="http://schemas.openxmlformats.org/officeDocument/2006/relationships/notesSlide" Target="../notesSlides/notesSlide23.xml"/><Relationship Id="rId3" Type="http://schemas.openxmlformats.org/officeDocument/2006/relationships/tags" Target="../tags/tag717.xml"/><Relationship Id="rId7" Type="http://schemas.openxmlformats.org/officeDocument/2006/relationships/tags" Target="../tags/tag721.xml"/><Relationship Id="rId12" Type="http://schemas.openxmlformats.org/officeDocument/2006/relationships/tags" Target="../tags/tag726.xml"/><Relationship Id="rId17" Type="http://schemas.openxmlformats.org/officeDocument/2006/relationships/slideLayout" Target="../slideLayouts/slideLayout6.xml"/><Relationship Id="rId2" Type="http://schemas.openxmlformats.org/officeDocument/2006/relationships/tags" Target="../tags/tag716.xml"/><Relationship Id="rId16" Type="http://schemas.openxmlformats.org/officeDocument/2006/relationships/tags" Target="../tags/tag730.xml"/><Relationship Id="rId20" Type="http://schemas.openxmlformats.org/officeDocument/2006/relationships/image" Target="../media/image8.jpeg"/><Relationship Id="rId1" Type="http://schemas.openxmlformats.org/officeDocument/2006/relationships/tags" Target="../tags/tag715.xml"/><Relationship Id="rId6" Type="http://schemas.openxmlformats.org/officeDocument/2006/relationships/tags" Target="../tags/tag720.xml"/><Relationship Id="rId11" Type="http://schemas.openxmlformats.org/officeDocument/2006/relationships/tags" Target="../tags/tag725.xml"/><Relationship Id="rId5" Type="http://schemas.openxmlformats.org/officeDocument/2006/relationships/tags" Target="../tags/tag719.xml"/><Relationship Id="rId15" Type="http://schemas.openxmlformats.org/officeDocument/2006/relationships/tags" Target="../tags/tag729.xml"/><Relationship Id="rId10" Type="http://schemas.openxmlformats.org/officeDocument/2006/relationships/tags" Target="../tags/tag724.xml"/><Relationship Id="rId19" Type="http://schemas.openxmlformats.org/officeDocument/2006/relationships/image" Target="../media/image7.png"/><Relationship Id="rId4" Type="http://schemas.openxmlformats.org/officeDocument/2006/relationships/tags" Target="../tags/tag718.xml"/><Relationship Id="rId9" Type="http://schemas.openxmlformats.org/officeDocument/2006/relationships/tags" Target="../tags/tag723.xml"/><Relationship Id="rId14" Type="http://schemas.openxmlformats.org/officeDocument/2006/relationships/tags" Target="../tags/tag7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tags" Target="../tags/tag738.xml"/><Relationship Id="rId3" Type="http://schemas.openxmlformats.org/officeDocument/2006/relationships/tags" Target="../tags/tag733.xml"/><Relationship Id="rId7" Type="http://schemas.openxmlformats.org/officeDocument/2006/relationships/tags" Target="../tags/tag737.xml"/><Relationship Id="rId12" Type="http://schemas.openxmlformats.org/officeDocument/2006/relationships/notesSlide" Target="../notesSlides/notesSlide24.xml"/><Relationship Id="rId2" Type="http://schemas.openxmlformats.org/officeDocument/2006/relationships/tags" Target="../tags/tag732.xml"/><Relationship Id="rId1" Type="http://schemas.openxmlformats.org/officeDocument/2006/relationships/tags" Target="../tags/tag731.xml"/><Relationship Id="rId6" Type="http://schemas.openxmlformats.org/officeDocument/2006/relationships/tags" Target="../tags/tag736.xml"/><Relationship Id="rId11" Type="http://schemas.openxmlformats.org/officeDocument/2006/relationships/slideLayout" Target="../slideLayouts/slideLayout6.xml"/><Relationship Id="rId5" Type="http://schemas.openxmlformats.org/officeDocument/2006/relationships/tags" Target="../tags/tag735.xml"/><Relationship Id="rId10" Type="http://schemas.openxmlformats.org/officeDocument/2006/relationships/tags" Target="../tags/tag740.xml"/><Relationship Id="rId4" Type="http://schemas.openxmlformats.org/officeDocument/2006/relationships/tags" Target="../tags/tag734.xml"/><Relationship Id="rId9" Type="http://schemas.openxmlformats.org/officeDocument/2006/relationships/tags" Target="../tags/tag73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8" Type="http://schemas.openxmlformats.org/officeDocument/2006/relationships/tags" Target="../tags/tag748.xml"/><Relationship Id="rId3" Type="http://schemas.openxmlformats.org/officeDocument/2006/relationships/tags" Target="../tags/tag743.xml"/><Relationship Id="rId7" Type="http://schemas.openxmlformats.org/officeDocument/2006/relationships/tags" Target="../tags/tag747.xml"/><Relationship Id="rId2" Type="http://schemas.openxmlformats.org/officeDocument/2006/relationships/tags" Target="../tags/tag742.xml"/><Relationship Id="rId1" Type="http://schemas.openxmlformats.org/officeDocument/2006/relationships/tags" Target="../tags/tag741.xml"/><Relationship Id="rId6" Type="http://schemas.openxmlformats.org/officeDocument/2006/relationships/tags" Target="../tags/tag746.xml"/><Relationship Id="rId5" Type="http://schemas.openxmlformats.org/officeDocument/2006/relationships/tags" Target="../tags/tag745.xml"/><Relationship Id="rId4" Type="http://schemas.openxmlformats.org/officeDocument/2006/relationships/tags" Target="../tags/tag744.xml"/><Relationship Id="rId9"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2.jpeg"/><Relationship Id="rId5" Type="http://schemas.openxmlformats.org/officeDocument/2006/relationships/tags" Target="../tags/tag13.xml"/><Relationship Id="rId10" Type="http://schemas.openxmlformats.org/officeDocument/2006/relationships/notesSlide" Target="../notesSlides/notesSlide1.xml"/><Relationship Id="rId4" Type="http://schemas.openxmlformats.org/officeDocument/2006/relationships/tags" Target="../tags/tag12.xml"/><Relationship Id="rId9"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18" Type="http://schemas.openxmlformats.org/officeDocument/2006/relationships/image" Target="../media/image5.png"/><Relationship Id="rId3" Type="http://schemas.openxmlformats.org/officeDocument/2006/relationships/tags" Target="../tags/tag19.xml"/><Relationship Id="rId21" Type="http://schemas.openxmlformats.org/officeDocument/2006/relationships/image" Target="../media/image8.jpeg"/><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image" Target="../media/image4.jpeg"/><Relationship Id="rId2" Type="http://schemas.openxmlformats.org/officeDocument/2006/relationships/tags" Target="../tags/tag18.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5" Type="http://schemas.openxmlformats.org/officeDocument/2006/relationships/notesSlide" Target="../notesSlides/notesSlide2.xml"/><Relationship Id="rId10" Type="http://schemas.openxmlformats.org/officeDocument/2006/relationships/tags" Target="../tags/tag26.xml"/><Relationship Id="rId19" Type="http://schemas.openxmlformats.org/officeDocument/2006/relationships/image" Target="../media/image6.jpeg"/><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10" Type="http://schemas.openxmlformats.org/officeDocument/2006/relationships/notesSlide" Target="../notesSlides/notesSlide5.xml"/><Relationship Id="rId4" Type="http://schemas.openxmlformats.org/officeDocument/2006/relationships/tags" Target="../tags/tag33.xml"/><Relationship Id="rId9"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17" Type="http://schemas.openxmlformats.org/officeDocument/2006/relationships/tags" Target="../tags/tag154.xml"/><Relationship Id="rId299" Type="http://schemas.openxmlformats.org/officeDocument/2006/relationships/tags" Target="../tags/tag336.xml"/><Relationship Id="rId21" Type="http://schemas.openxmlformats.org/officeDocument/2006/relationships/tags" Target="../tags/tag58.xml"/><Relationship Id="rId63" Type="http://schemas.openxmlformats.org/officeDocument/2006/relationships/tags" Target="../tags/tag100.xml"/><Relationship Id="rId159" Type="http://schemas.openxmlformats.org/officeDocument/2006/relationships/tags" Target="../tags/tag196.xml"/><Relationship Id="rId324" Type="http://schemas.openxmlformats.org/officeDocument/2006/relationships/tags" Target="../tags/tag361.xml"/><Relationship Id="rId366" Type="http://schemas.openxmlformats.org/officeDocument/2006/relationships/tags" Target="../tags/tag403.xml"/><Relationship Id="rId170" Type="http://schemas.openxmlformats.org/officeDocument/2006/relationships/tags" Target="../tags/tag207.xml"/><Relationship Id="rId226" Type="http://schemas.openxmlformats.org/officeDocument/2006/relationships/tags" Target="../tags/tag263.xml"/><Relationship Id="rId433" Type="http://schemas.openxmlformats.org/officeDocument/2006/relationships/tags" Target="../tags/tag470.xml"/><Relationship Id="rId268" Type="http://schemas.openxmlformats.org/officeDocument/2006/relationships/tags" Target="../tags/tag305.xml"/><Relationship Id="rId475" Type="http://schemas.openxmlformats.org/officeDocument/2006/relationships/tags" Target="../tags/tag512.xml"/><Relationship Id="rId32" Type="http://schemas.openxmlformats.org/officeDocument/2006/relationships/tags" Target="../tags/tag69.xml"/><Relationship Id="rId74" Type="http://schemas.openxmlformats.org/officeDocument/2006/relationships/tags" Target="../tags/tag111.xml"/><Relationship Id="rId128" Type="http://schemas.openxmlformats.org/officeDocument/2006/relationships/tags" Target="../tags/tag165.xml"/><Relationship Id="rId335" Type="http://schemas.openxmlformats.org/officeDocument/2006/relationships/tags" Target="../tags/tag372.xml"/><Relationship Id="rId377" Type="http://schemas.openxmlformats.org/officeDocument/2006/relationships/tags" Target="../tags/tag414.xml"/><Relationship Id="rId5" Type="http://schemas.openxmlformats.org/officeDocument/2006/relationships/tags" Target="../tags/tag42.xml"/><Relationship Id="rId181" Type="http://schemas.openxmlformats.org/officeDocument/2006/relationships/tags" Target="../tags/tag218.xml"/><Relationship Id="rId237" Type="http://schemas.openxmlformats.org/officeDocument/2006/relationships/tags" Target="../tags/tag274.xml"/><Relationship Id="rId402" Type="http://schemas.openxmlformats.org/officeDocument/2006/relationships/tags" Target="../tags/tag439.xml"/><Relationship Id="rId279" Type="http://schemas.openxmlformats.org/officeDocument/2006/relationships/tags" Target="../tags/tag316.xml"/><Relationship Id="rId444" Type="http://schemas.openxmlformats.org/officeDocument/2006/relationships/tags" Target="../tags/tag481.xml"/><Relationship Id="rId486" Type="http://schemas.openxmlformats.org/officeDocument/2006/relationships/slideLayout" Target="../slideLayouts/slideLayout6.xml"/><Relationship Id="rId43" Type="http://schemas.openxmlformats.org/officeDocument/2006/relationships/tags" Target="../tags/tag80.xml"/><Relationship Id="rId139" Type="http://schemas.openxmlformats.org/officeDocument/2006/relationships/tags" Target="../tags/tag176.xml"/><Relationship Id="rId290" Type="http://schemas.openxmlformats.org/officeDocument/2006/relationships/tags" Target="../tags/tag327.xml"/><Relationship Id="rId304" Type="http://schemas.openxmlformats.org/officeDocument/2006/relationships/tags" Target="../tags/tag341.xml"/><Relationship Id="rId346" Type="http://schemas.openxmlformats.org/officeDocument/2006/relationships/tags" Target="../tags/tag383.xml"/><Relationship Id="rId388" Type="http://schemas.openxmlformats.org/officeDocument/2006/relationships/tags" Target="../tags/tag425.xml"/><Relationship Id="rId85" Type="http://schemas.openxmlformats.org/officeDocument/2006/relationships/tags" Target="../tags/tag122.xml"/><Relationship Id="rId150" Type="http://schemas.openxmlformats.org/officeDocument/2006/relationships/tags" Target="../tags/tag187.xml"/><Relationship Id="rId192" Type="http://schemas.openxmlformats.org/officeDocument/2006/relationships/tags" Target="../tags/tag229.xml"/><Relationship Id="rId206" Type="http://schemas.openxmlformats.org/officeDocument/2006/relationships/tags" Target="../tags/tag243.xml"/><Relationship Id="rId413" Type="http://schemas.openxmlformats.org/officeDocument/2006/relationships/tags" Target="../tags/tag450.xml"/><Relationship Id="rId248" Type="http://schemas.openxmlformats.org/officeDocument/2006/relationships/tags" Target="../tags/tag285.xml"/><Relationship Id="rId455" Type="http://schemas.openxmlformats.org/officeDocument/2006/relationships/tags" Target="../tags/tag492.xml"/><Relationship Id="rId12" Type="http://schemas.openxmlformats.org/officeDocument/2006/relationships/tags" Target="../tags/tag49.xml"/><Relationship Id="rId108" Type="http://schemas.openxmlformats.org/officeDocument/2006/relationships/tags" Target="../tags/tag145.xml"/><Relationship Id="rId315" Type="http://schemas.openxmlformats.org/officeDocument/2006/relationships/tags" Target="../tags/tag352.xml"/><Relationship Id="rId357" Type="http://schemas.openxmlformats.org/officeDocument/2006/relationships/tags" Target="../tags/tag394.xml"/><Relationship Id="rId54" Type="http://schemas.openxmlformats.org/officeDocument/2006/relationships/tags" Target="../tags/tag91.xml"/><Relationship Id="rId96" Type="http://schemas.openxmlformats.org/officeDocument/2006/relationships/tags" Target="../tags/tag133.xml"/><Relationship Id="rId161" Type="http://schemas.openxmlformats.org/officeDocument/2006/relationships/tags" Target="../tags/tag198.xml"/><Relationship Id="rId217" Type="http://schemas.openxmlformats.org/officeDocument/2006/relationships/tags" Target="../tags/tag254.xml"/><Relationship Id="rId399" Type="http://schemas.openxmlformats.org/officeDocument/2006/relationships/tags" Target="../tags/tag436.xml"/><Relationship Id="rId259" Type="http://schemas.openxmlformats.org/officeDocument/2006/relationships/tags" Target="../tags/tag296.xml"/><Relationship Id="rId424" Type="http://schemas.openxmlformats.org/officeDocument/2006/relationships/tags" Target="../tags/tag461.xml"/><Relationship Id="rId466" Type="http://schemas.openxmlformats.org/officeDocument/2006/relationships/tags" Target="../tags/tag503.xml"/><Relationship Id="rId23" Type="http://schemas.openxmlformats.org/officeDocument/2006/relationships/tags" Target="../tags/tag60.xml"/><Relationship Id="rId119" Type="http://schemas.openxmlformats.org/officeDocument/2006/relationships/tags" Target="../tags/tag156.xml"/><Relationship Id="rId270" Type="http://schemas.openxmlformats.org/officeDocument/2006/relationships/tags" Target="../tags/tag307.xml"/><Relationship Id="rId326" Type="http://schemas.openxmlformats.org/officeDocument/2006/relationships/tags" Target="../tags/tag363.xml"/><Relationship Id="rId65" Type="http://schemas.openxmlformats.org/officeDocument/2006/relationships/tags" Target="../tags/tag102.xml"/><Relationship Id="rId130" Type="http://schemas.openxmlformats.org/officeDocument/2006/relationships/tags" Target="../tags/tag167.xml"/><Relationship Id="rId368" Type="http://schemas.openxmlformats.org/officeDocument/2006/relationships/tags" Target="../tags/tag405.xml"/><Relationship Id="rId172" Type="http://schemas.openxmlformats.org/officeDocument/2006/relationships/tags" Target="../tags/tag209.xml"/><Relationship Id="rId228" Type="http://schemas.openxmlformats.org/officeDocument/2006/relationships/tags" Target="../tags/tag265.xml"/><Relationship Id="rId435" Type="http://schemas.openxmlformats.org/officeDocument/2006/relationships/tags" Target="../tags/tag472.xml"/><Relationship Id="rId477" Type="http://schemas.openxmlformats.org/officeDocument/2006/relationships/tags" Target="../tags/tag514.xml"/><Relationship Id="rId281" Type="http://schemas.openxmlformats.org/officeDocument/2006/relationships/tags" Target="../tags/tag318.xml"/><Relationship Id="rId337" Type="http://schemas.openxmlformats.org/officeDocument/2006/relationships/tags" Target="../tags/tag374.xml"/><Relationship Id="rId34" Type="http://schemas.openxmlformats.org/officeDocument/2006/relationships/tags" Target="../tags/tag71.xml"/><Relationship Id="rId76" Type="http://schemas.openxmlformats.org/officeDocument/2006/relationships/tags" Target="../tags/tag113.xml"/><Relationship Id="rId141" Type="http://schemas.openxmlformats.org/officeDocument/2006/relationships/tags" Target="../tags/tag178.xml"/><Relationship Id="rId379" Type="http://schemas.openxmlformats.org/officeDocument/2006/relationships/tags" Target="../tags/tag416.xml"/><Relationship Id="rId7" Type="http://schemas.openxmlformats.org/officeDocument/2006/relationships/tags" Target="../tags/tag44.xml"/><Relationship Id="rId183" Type="http://schemas.openxmlformats.org/officeDocument/2006/relationships/tags" Target="../tags/tag220.xml"/><Relationship Id="rId239" Type="http://schemas.openxmlformats.org/officeDocument/2006/relationships/tags" Target="../tags/tag276.xml"/><Relationship Id="rId390" Type="http://schemas.openxmlformats.org/officeDocument/2006/relationships/tags" Target="../tags/tag427.xml"/><Relationship Id="rId404" Type="http://schemas.openxmlformats.org/officeDocument/2006/relationships/tags" Target="../tags/tag441.xml"/><Relationship Id="rId446" Type="http://schemas.openxmlformats.org/officeDocument/2006/relationships/tags" Target="../tags/tag483.xml"/><Relationship Id="rId250" Type="http://schemas.openxmlformats.org/officeDocument/2006/relationships/tags" Target="../tags/tag287.xml"/><Relationship Id="rId292" Type="http://schemas.openxmlformats.org/officeDocument/2006/relationships/tags" Target="../tags/tag329.xml"/><Relationship Id="rId306" Type="http://schemas.openxmlformats.org/officeDocument/2006/relationships/tags" Target="../tags/tag343.xml"/><Relationship Id="rId45" Type="http://schemas.openxmlformats.org/officeDocument/2006/relationships/tags" Target="../tags/tag82.xml"/><Relationship Id="rId87" Type="http://schemas.openxmlformats.org/officeDocument/2006/relationships/tags" Target="../tags/tag124.xml"/><Relationship Id="rId110" Type="http://schemas.openxmlformats.org/officeDocument/2006/relationships/tags" Target="../tags/tag147.xml"/><Relationship Id="rId348" Type="http://schemas.openxmlformats.org/officeDocument/2006/relationships/tags" Target="../tags/tag385.xml"/><Relationship Id="rId152" Type="http://schemas.openxmlformats.org/officeDocument/2006/relationships/tags" Target="../tags/tag189.xml"/><Relationship Id="rId194" Type="http://schemas.openxmlformats.org/officeDocument/2006/relationships/tags" Target="../tags/tag231.xml"/><Relationship Id="rId208" Type="http://schemas.openxmlformats.org/officeDocument/2006/relationships/tags" Target="../tags/tag245.xml"/><Relationship Id="rId415" Type="http://schemas.openxmlformats.org/officeDocument/2006/relationships/tags" Target="../tags/tag452.xml"/><Relationship Id="rId457" Type="http://schemas.openxmlformats.org/officeDocument/2006/relationships/tags" Target="../tags/tag494.xml"/><Relationship Id="rId261" Type="http://schemas.openxmlformats.org/officeDocument/2006/relationships/tags" Target="../tags/tag298.xml"/><Relationship Id="rId14" Type="http://schemas.openxmlformats.org/officeDocument/2006/relationships/tags" Target="../tags/tag51.xml"/><Relationship Id="rId56" Type="http://schemas.openxmlformats.org/officeDocument/2006/relationships/tags" Target="../tags/tag93.xml"/><Relationship Id="rId317" Type="http://schemas.openxmlformats.org/officeDocument/2006/relationships/tags" Target="../tags/tag354.xml"/><Relationship Id="rId359" Type="http://schemas.openxmlformats.org/officeDocument/2006/relationships/tags" Target="../tags/tag396.xml"/><Relationship Id="rId98" Type="http://schemas.openxmlformats.org/officeDocument/2006/relationships/tags" Target="../tags/tag135.xml"/><Relationship Id="rId121" Type="http://schemas.openxmlformats.org/officeDocument/2006/relationships/tags" Target="../tags/tag158.xml"/><Relationship Id="rId163" Type="http://schemas.openxmlformats.org/officeDocument/2006/relationships/tags" Target="../tags/tag200.xml"/><Relationship Id="rId219" Type="http://schemas.openxmlformats.org/officeDocument/2006/relationships/tags" Target="../tags/tag256.xml"/><Relationship Id="rId370" Type="http://schemas.openxmlformats.org/officeDocument/2006/relationships/tags" Target="../tags/tag407.xml"/><Relationship Id="rId426" Type="http://schemas.openxmlformats.org/officeDocument/2006/relationships/tags" Target="../tags/tag463.xml"/><Relationship Id="rId230" Type="http://schemas.openxmlformats.org/officeDocument/2006/relationships/tags" Target="../tags/tag267.xml"/><Relationship Id="rId468" Type="http://schemas.openxmlformats.org/officeDocument/2006/relationships/tags" Target="../tags/tag505.xml"/><Relationship Id="rId25" Type="http://schemas.openxmlformats.org/officeDocument/2006/relationships/tags" Target="../tags/tag62.xml"/><Relationship Id="rId67" Type="http://schemas.openxmlformats.org/officeDocument/2006/relationships/tags" Target="../tags/tag104.xml"/><Relationship Id="rId272" Type="http://schemas.openxmlformats.org/officeDocument/2006/relationships/tags" Target="../tags/tag309.xml"/><Relationship Id="rId328" Type="http://schemas.openxmlformats.org/officeDocument/2006/relationships/tags" Target="../tags/tag365.xml"/><Relationship Id="rId132" Type="http://schemas.openxmlformats.org/officeDocument/2006/relationships/tags" Target="../tags/tag169.xml"/><Relationship Id="rId174" Type="http://schemas.openxmlformats.org/officeDocument/2006/relationships/tags" Target="../tags/tag211.xml"/><Relationship Id="rId381" Type="http://schemas.openxmlformats.org/officeDocument/2006/relationships/tags" Target="../tags/tag418.xml"/><Relationship Id="rId241" Type="http://schemas.openxmlformats.org/officeDocument/2006/relationships/tags" Target="../tags/tag278.xml"/><Relationship Id="rId437" Type="http://schemas.openxmlformats.org/officeDocument/2006/relationships/tags" Target="../tags/tag474.xml"/><Relationship Id="rId479" Type="http://schemas.openxmlformats.org/officeDocument/2006/relationships/tags" Target="../tags/tag516.xml"/><Relationship Id="rId36" Type="http://schemas.openxmlformats.org/officeDocument/2006/relationships/tags" Target="../tags/tag73.xml"/><Relationship Id="rId283" Type="http://schemas.openxmlformats.org/officeDocument/2006/relationships/tags" Target="../tags/tag320.xml"/><Relationship Id="rId339" Type="http://schemas.openxmlformats.org/officeDocument/2006/relationships/tags" Target="../tags/tag376.xml"/><Relationship Id="rId78" Type="http://schemas.openxmlformats.org/officeDocument/2006/relationships/tags" Target="../tags/tag115.xml"/><Relationship Id="rId101" Type="http://schemas.openxmlformats.org/officeDocument/2006/relationships/tags" Target="../tags/tag138.xml"/><Relationship Id="rId143" Type="http://schemas.openxmlformats.org/officeDocument/2006/relationships/tags" Target="../tags/tag180.xml"/><Relationship Id="rId185" Type="http://schemas.openxmlformats.org/officeDocument/2006/relationships/tags" Target="../tags/tag222.xml"/><Relationship Id="rId350" Type="http://schemas.openxmlformats.org/officeDocument/2006/relationships/tags" Target="../tags/tag387.xml"/><Relationship Id="rId406" Type="http://schemas.openxmlformats.org/officeDocument/2006/relationships/tags" Target="../tags/tag443.xml"/><Relationship Id="rId9" Type="http://schemas.openxmlformats.org/officeDocument/2006/relationships/tags" Target="../tags/tag46.xml"/><Relationship Id="rId210" Type="http://schemas.openxmlformats.org/officeDocument/2006/relationships/tags" Target="../tags/tag247.xml"/><Relationship Id="rId392" Type="http://schemas.openxmlformats.org/officeDocument/2006/relationships/tags" Target="../tags/tag429.xml"/><Relationship Id="rId448" Type="http://schemas.openxmlformats.org/officeDocument/2006/relationships/tags" Target="../tags/tag485.xml"/><Relationship Id="rId252" Type="http://schemas.openxmlformats.org/officeDocument/2006/relationships/tags" Target="../tags/tag289.xml"/><Relationship Id="rId294" Type="http://schemas.openxmlformats.org/officeDocument/2006/relationships/tags" Target="../tags/tag331.xml"/><Relationship Id="rId308" Type="http://schemas.openxmlformats.org/officeDocument/2006/relationships/tags" Target="../tags/tag345.xml"/><Relationship Id="rId47" Type="http://schemas.openxmlformats.org/officeDocument/2006/relationships/tags" Target="../tags/tag84.xml"/><Relationship Id="rId89" Type="http://schemas.openxmlformats.org/officeDocument/2006/relationships/tags" Target="../tags/tag126.xml"/><Relationship Id="rId112" Type="http://schemas.openxmlformats.org/officeDocument/2006/relationships/tags" Target="../tags/tag149.xml"/><Relationship Id="rId154" Type="http://schemas.openxmlformats.org/officeDocument/2006/relationships/tags" Target="../tags/tag191.xml"/><Relationship Id="rId361" Type="http://schemas.openxmlformats.org/officeDocument/2006/relationships/tags" Target="../tags/tag398.xml"/><Relationship Id="rId196" Type="http://schemas.openxmlformats.org/officeDocument/2006/relationships/tags" Target="../tags/tag233.xml"/><Relationship Id="rId417" Type="http://schemas.openxmlformats.org/officeDocument/2006/relationships/tags" Target="../tags/tag454.xml"/><Relationship Id="rId459" Type="http://schemas.openxmlformats.org/officeDocument/2006/relationships/tags" Target="../tags/tag496.xml"/><Relationship Id="rId16" Type="http://schemas.openxmlformats.org/officeDocument/2006/relationships/tags" Target="../tags/tag53.xml"/><Relationship Id="rId221" Type="http://schemas.openxmlformats.org/officeDocument/2006/relationships/tags" Target="../tags/tag258.xml"/><Relationship Id="rId263" Type="http://schemas.openxmlformats.org/officeDocument/2006/relationships/tags" Target="../tags/tag300.xml"/><Relationship Id="rId319" Type="http://schemas.openxmlformats.org/officeDocument/2006/relationships/tags" Target="../tags/tag356.xml"/><Relationship Id="rId470" Type="http://schemas.openxmlformats.org/officeDocument/2006/relationships/tags" Target="../tags/tag507.xml"/><Relationship Id="rId58" Type="http://schemas.openxmlformats.org/officeDocument/2006/relationships/tags" Target="../tags/tag95.xml"/><Relationship Id="rId123" Type="http://schemas.openxmlformats.org/officeDocument/2006/relationships/tags" Target="../tags/tag160.xml"/><Relationship Id="rId330" Type="http://schemas.openxmlformats.org/officeDocument/2006/relationships/tags" Target="../tags/tag367.xml"/><Relationship Id="rId165" Type="http://schemas.openxmlformats.org/officeDocument/2006/relationships/tags" Target="../tags/tag202.xml"/><Relationship Id="rId372" Type="http://schemas.openxmlformats.org/officeDocument/2006/relationships/tags" Target="../tags/tag409.xml"/><Relationship Id="rId428" Type="http://schemas.openxmlformats.org/officeDocument/2006/relationships/tags" Target="../tags/tag465.xml"/><Relationship Id="rId232" Type="http://schemas.openxmlformats.org/officeDocument/2006/relationships/tags" Target="../tags/tag269.xml"/><Relationship Id="rId274" Type="http://schemas.openxmlformats.org/officeDocument/2006/relationships/tags" Target="../tags/tag311.xml"/><Relationship Id="rId481" Type="http://schemas.openxmlformats.org/officeDocument/2006/relationships/tags" Target="../tags/tag518.xml"/><Relationship Id="rId27" Type="http://schemas.openxmlformats.org/officeDocument/2006/relationships/tags" Target="../tags/tag64.xml"/><Relationship Id="rId69" Type="http://schemas.openxmlformats.org/officeDocument/2006/relationships/tags" Target="../tags/tag106.xml"/><Relationship Id="rId134" Type="http://schemas.openxmlformats.org/officeDocument/2006/relationships/tags" Target="../tags/tag171.xml"/><Relationship Id="rId80" Type="http://schemas.openxmlformats.org/officeDocument/2006/relationships/tags" Target="../tags/tag117.xml"/><Relationship Id="rId176" Type="http://schemas.openxmlformats.org/officeDocument/2006/relationships/tags" Target="../tags/tag213.xml"/><Relationship Id="rId341" Type="http://schemas.openxmlformats.org/officeDocument/2006/relationships/tags" Target="../tags/tag378.xml"/><Relationship Id="rId383" Type="http://schemas.openxmlformats.org/officeDocument/2006/relationships/tags" Target="../tags/tag420.xml"/><Relationship Id="rId439" Type="http://schemas.openxmlformats.org/officeDocument/2006/relationships/tags" Target="../tags/tag476.xml"/><Relationship Id="rId201" Type="http://schemas.openxmlformats.org/officeDocument/2006/relationships/tags" Target="../tags/tag238.xml"/><Relationship Id="rId243" Type="http://schemas.openxmlformats.org/officeDocument/2006/relationships/tags" Target="../tags/tag280.xml"/><Relationship Id="rId285" Type="http://schemas.openxmlformats.org/officeDocument/2006/relationships/tags" Target="../tags/tag322.xml"/><Relationship Id="rId450" Type="http://schemas.openxmlformats.org/officeDocument/2006/relationships/tags" Target="../tags/tag487.xml"/><Relationship Id="rId38" Type="http://schemas.openxmlformats.org/officeDocument/2006/relationships/tags" Target="../tags/tag75.xml"/><Relationship Id="rId103" Type="http://schemas.openxmlformats.org/officeDocument/2006/relationships/tags" Target="../tags/tag140.xml"/><Relationship Id="rId310" Type="http://schemas.openxmlformats.org/officeDocument/2006/relationships/tags" Target="../tags/tag347.xml"/><Relationship Id="rId91" Type="http://schemas.openxmlformats.org/officeDocument/2006/relationships/tags" Target="../tags/tag128.xml"/><Relationship Id="rId145" Type="http://schemas.openxmlformats.org/officeDocument/2006/relationships/tags" Target="../tags/tag182.xml"/><Relationship Id="rId187" Type="http://schemas.openxmlformats.org/officeDocument/2006/relationships/tags" Target="../tags/tag224.xml"/><Relationship Id="rId352" Type="http://schemas.openxmlformats.org/officeDocument/2006/relationships/tags" Target="../tags/tag389.xml"/><Relationship Id="rId394" Type="http://schemas.openxmlformats.org/officeDocument/2006/relationships/tags" Target="../tags/tag431.xml"/><Relationship Id="rId408" Type="http://schemas.openxmlformats.org/officeDocument/2006/relationships/tags" Target="../tags/tag445.xml"/><Relationship Id="rId212" Type="http://schemas.openxmlformats.org/officeDocument/2006/relationships/tags" Target="../tags/tag249.xml"/><Relationship Id="rId254" Type="http://schemas.openxmlformats.org/officeDocument/2006/relationships/tags" Target="../tags/tag291.xml"/><Relationship Id="rId49" Type="http://schemas.openxmlformats.org/officeDocument/2006/relationships/tags" Target="../tags/tag86.xml"/><Relationship Id="rId114" Type="http://schemas.openxmlformats.org/officeDocument/2006/relationships/tags" Target="../tags/tag151.xml"/><Relationship Id="rId296" Type="http://schemas.openxmlformats.org/officeDocument/2006/relationships/tags" Target="../tags/tag333.xml"/><Relationship Id="rId461" Type="http://schemas.openxmlformats.org/officeDocument/2006/relationships/tags" Target="../tags/tag498.xml"/><Relationship Id="rId60" Type="http://schemas.openxmlformats.org/officeDocument/2006/relationships/tags" Target="../tags/tag97.xml"/><Relationship Id="rId156" Type="http://schemas.openxmlformats.org/officeDocument/2006/relationships/tags" Target="../tags/tag193.xml"/><Relationship Id="rId198" Type="http://schemas.openxmlformats.org/officeDocument/2006/relationships/tags" Target="../tags/tag235.xml"/><Relationship Id="rId321" Type="http://schemas.openxmlformats.org/officeDocument/2006/relationships/tags" Target="../tags/tag358.xml"/><Relationship Id="rId363" Type="http://schemas.openxmlformats.org/officeDocument/2006/relationships/tags" Target="../tags/tag400.xml"/><Relationship Id="rId419" Type="http://schemas.openxmlformats.org/officeDocument/2006/relationships/tags" Target="../tags/tag456.xml"/><Relationship Id="rId223" Type="http://schemas.openxmlformats.org/officeDocument/2006/relationships/tags" Target="../tags/tag260.xml"/><Relationship Id="rId430" Type="http://schemas.openxmlformats.org/officeDocument/2006/relationships/tags" Target="../tags/tag467.xml"/><Relationship Id="rId18" Type="http://schemas.openxmlformats.org/officeDocument/2006/relationships/tags" Target="../tags/tag55.xml"/><Relationship Id="rId265" Type="http://schemas.openxmlformats.org/officeDocument/2006/relationships/tags" Target="../tags/tag302.xml"/><Relationship Id="rId472" Type="http://schemas.openxmlformats.org/officeDocument/2006/relationships/tags" Target="../tags/tag509.xml"/><Relationship Id="rId125" Type="http://schemas.openxmlformats.org/officeDocument/2006/relationships/tags" Target="../tags/tag162.xml"/><Relationship Id="rId167" Type="http://schemas.openxmlformats.org/officeDocument/2006/relationships/tags" Target="../tags/tag204.xml"/><Relationship Id="rId332" Type="http://schemas.openxmlformats.org/officeDocument/2006/relationships/tags" Target="../tags/tag369.xml"/><Relationship Id="rId374" Type="http://schemas.openxmlformats.org/officeDocument/2006/relationships/tags" Target="../tags/tag411.xml"/><Relationship Id="rId71" Type="http://schemas.openxmlformats.org/officeDocument/2006/relationships/tags" Target="../tags/tag108.xml"/><Relationship Id="rId234" Type="http://schemas.openxmlformats.org/officeDocument/2006/relationships/tags" Target="../tags/tag271.xml"/><Relationship Id="rId2" Type="http://schemas.openxmlformats.org/officeDocument/2006/relationships/tags" Target="../tags/tag39.xml"/><Relationship Id="rId29" Type="http://schemas.openxmlformats.org/officeDocument/2006/relationships/tags" Target="../tags/tag66.xml"/><Relationship Id="rId276" Type="http://schemas.openxmlformats.org/officeDocument/2006/relationships/tags" Target="../tags/tag313.xml"/><Relationship Id="rId441" Type="http://schemas.openxmlformats.org/officeDocument/2006/relationships/tags" Target="../tags/tag478.xml"/><Relationship Id="rId483" Type="http://schemas.openxmlformats.org/officeDocument/2006/relationships/tags" Target="../tags/tag520.xml"/><Relationship Id="rId40" Type="http://schemas.openxmlformats.org/officeDocument/2006/relationships/tags" Target="../tags/tag77.xml"/><Relationship Id="rId136" Type="http://schemas.openxmlformats.org/officeDocument/2006/relationships/tags" Target="../tags/tag173.xml"/><Relationship Id="rId178" Type="http://schemas.openxmlformats.org/officeDocument/2006/relationships/tags" Target="../tags/tag215.xml"/><Relationship Id="rId301" Type="http://schemas.openxmlformats.org/officeDocument/2006/relationships/tags" Target="../tags/tag338.xml"/><Relationship Id="rId343" Type="http://schemas.openxmlformats.org/officeDocument/2006/relationships/tags" Target="../tags/tag380.xml"/><Relationship Id="rId82" Type="http://schemas.openxmlformats.org/officeDocument/2006/relationships/tags" Target="../tags/tag119.xml"/><Relationship Id="rId203" Type="http://schemas.openxmlformats.org/officeDocument/2006/relationships/tags" Target="../tags/tag240.xml"/><Relationship Id="rId385" Type="http://schemas.openxmlformats.org/officeDocument/2006/relationships/tags" Target="../tags/tag422.xml"/><Relationship Id="rId245" Type="http://schemas.openxmlformats.org/officeDocument/2006/relationships/tags" Target="../tags/tag282.xml"/><Relationship Id="rId287" Type="http://schemas.openxmlformats.org/officeDocument/2006/relationships/tags" Target="../tags/tag324.xml"/><Relationship Id="rId410" Type="http://schemas.openxmlformats.org/officeDocument/2006/relationships/tags" Target="../tags/tag447.xml"/><Relationship Id="rId452" Type="http://schemas.openxmlformats.org/officeDocument/2006/relationships/tags" Target="../tags/tag489.xml"/><Relationship Id="rId105" Type="http://schemas.openxmlformats.org/officeDocument/2006/relationships/tags" Target="../tags/tag142.xml"/><Relationship Id="rId147" Type="http://schemas.openxmlformats.org/officeDocument/2006/relationships/tags" Target="../tags/tag184.xml"/><Relationship Id="rId312" Type="http://schemas.openxmlformats.org/officeDocument/2006/relationships/tags" Target="../tags/tag349.xml"/><Relationship Id="rId354" Type="http://schemas.openxmlformats.org/officeDocument/2006/relationships/tags" Target="../tags/tag391.xml"/><Relationship Id="rId51" Type="http://schemas.openxmlformats.org/officeDocument/2006/relationships/tags" Target="../tags/tag88.xml"/><Relationship Id="rId93" Type="http://schemas.openxmlformats.org/officeDocument/2006/relationships/tags" Target="../tags/tag130.xml"/><Relationship Id="rId189" Type="http://schemas.openxmlformats.org/officeDocument/2006/relationships/tags" Target="../tags/tag226.xml"/><Relationship Id="rId396" Type="http://schemas.openxmlformats.org/officeDocument/2006/relationships/tags" Target="../tags/tag433.xml"/><Relationship Id="rId214" Type="http://schemas.openxmlformats.org/officeDocument/2006/relationships/tags" Target="../tags/tag251.xml"/><Relationship Id="rId256" Type="http://schemas.openxmlformats.org/officeDocument/2006/relationships/tags" Target="../tags/tag293.xml"/><Relationship Id="rId298" Type="http://schemas.openxmlformats.org/officeDocument/2006/relationships/tags" Target="../tags/tag335.xml"/><Relationship Id="rId421" Type="http://schemas.openxmlformats.org/officeDocument/2006/relationships/tags" Target="../tags/tag458.xml"/><Relationship Id="rId463" Type="http://schemas.openxmlformats.org/officeDocument/2006/relationships/tags" Target="../tags/tag500.xml"/><Relationship Id="rId116" Type="http://schemas.openxmlformats.org/officeDocument/2006/relationships/tags" Target="../tags/tag153.xml"/><Relationship Id="rId137" Type="http://schemas.openxmlformats.org/officeDocument/2006/relationships/tags" Target="../tags/tag174.xml"/><Relationship Id="rId158" Type="http://schemas.openxmlformats.org/officeDocument/2006/relationships/tags" Target="../tags/tag195.xml"/><Relationship Id="rId302" Type="http://schemas.openxmlformats.org/officeDocument/2006/relationships/tags" Target="../tags/tag339.xml"/><Relationship Id="rId323" Type="http://schemas.openxmlformats.org/officeDocument/2006/relationships/tags" Target="../tags/tag360.xml"/><Relationship Id="rId344" Type="http://schemas.openxmlformats.org/officeDocument/2006/relationships/tags" Target="../tags/tag381.xml"/><Relationship Id="rId20" Type="http://schemas.openxmlformats.org/officeDocument/2006/relationships/tags" Target="../tags/tag57.xml"/><Relationship Id="rId41" Type="http://schemas.openxmlformats.org/officeDocument/2006/relationships/tags" Target="../tags/tag78.xml"/><Relationship Id="rId62" Type="http://schemas.openxmlformats.org/officeDocument/2006/relationships/tags" Target="../tags/tag99.xml"/><Relationship Id="rId83" Type="http://schemas.openxmlformats.org/officeDocument/2006/relationships/tags" Target="../tags/tag120.xml"/><Relationship Id="rId179" Type="http://schemas.openxmlformats.org/officeDocument/2006/relationships/tags" Target="../tags/tag216.xml"/><Relationship Id="rId365" Type="http://schemas.openxmlformats.org/officeDocument/2006/relationships/tags" Target="../tags/tag402.xml"/><Relationship Id="rId386" Type="http://schemas.openxmlformats.org/officeDocument/2006/relationships/tags" Target="../tags/tag423.xml"/><Relationship Id="rId190" Type="http://schemas.openxmlformats.org/officeDocument/2006/relationships/tags" Target="../tags/tag227.xml"/><Relationship Id="rId204" Type="http://schemas.openxmlformats.org/officeDocument/2006/relationships/tags" Target="../tags/tag241.xml"/><Relationship Id="rId225" Type="http://schemas.openxmlformats.org/officeDocument/2006/relationships/tags" Target="../tags/tag262.xml"/><Relationship Id="rId246" Type="http://schemas.openxmlformats.org/officeDocument/2006/relationships/tags" Target="../tags/tag283.xml"/><Relationship Id="rId267" Type="http://schemas.openxmlformats.org/officeDocument/2006/relationships/tags" Target="../tags/tag304.xml"/><Relationship Id="rId288" Type="http://schemas.openxmlformats.org/officeDocument/2006/relationships/tags" Target="../tags/tag325.xml"/><Relationship Id="rId411" Type="http://schemas.openxmlformats.org/officeDocument/2006/relationships/tags" Target="../tags/tag448.xml"/><Relationship Id="rId432" Type="http://schemas.openxmlformats.org/officeDocument/2006/relationships/tags" Target="../tags/tag469.xml"/><Relationship Id="rId453" Type="http://schemas.openxmlformats.org/officeDocument/2006/relationships/tags" Target="../tags/tag490.xml"/><Relationship Id="rId474" Type="http://schemas.openxmlformats.org/officeDocument/2006/relationships/tags" Target="../tags/tag511.xml"/><Relationship Id="rId106" Type="http://schemas.openxmlformats.org/officeDocument/2006/relationships/tags" Target="../tags/tag143.xml"/><Relationship Id="rId127" Type="http://schemas.openxmlformats.org/officeDocument/2006/relationships/tags" Target="../tags/tag164.xml"/><Relationship Id="rId313" Type="http://schemas.openxmlformats.org/officeDocument/2006/relationships/tags" Target="../tags/tag350.xml"/><Relationship Id="rId10" Type="http://schemas.openxmlformats.org/officeDocument/2006/relationships/tags" Target="../tags/tag47.xml"/><Relationship Id="rId31" Type="http://schemas.openxmlformats.org/officeDocument/2006/relationships/tags" Target="../tags/tag68.xml"/><Relationship Id="rId52" Type="http://schemas.openxmlformats.org/officeDocument/2006/relationships/tags" Target="../tags/tag89.xml"/><Relationship Id="rId73" Type="http://schemas.openxmlformats.org/officeDocument/2006/relationships/tags" Target="../tags/tag110.xml"/><Relationship Id="rId94" Type="http://schemas.openxmlformats.org/officeDocument/2006/relationships/tags" Target="../tags/tag131.xml"/><Relationship Id="rId148" Type="http://schemas.openxmlformats.org/officeDocument/2006/relationships/tags" Target="../tags/tag185.xml"/><Relationship Id="rId169" Type="http://schemas.openxmlformats.org/officeDocument/2006/relationships/tags" Target="../tags/tag206.xml"/><Relationship Id="rId334" Type="http://schemas.openxmlformats.org/officeDocument/2006/relationships/tags" Target="../tags/tag371.xml"/><Relationship Id="rId355" Type="http://schemas.openxmlformats.org/officeDocument/2006/relationships/tags" Target="../tags/tag392.xml"/><Relationship Id="rId376" Type="http://schemas.openxmlformats.org/officeDocument/2006/relationships/tags" Target="../tags/tag413.xml"/><Relationship Id="rId397" Type="http://schemas.openxmlformats.org/officeDocument/2006/relationships/tags" Target="../tags/tag434.xml"/><Relationship Id="rId4" Type="http://schemas.openxmlformats.org/officeDocument/2006/relationships/tags" Target="../tags/tag41.xml"/><Relationship Id="rId180" Type="http://schemas.openxmlformats.org/officeDocument/2006/relationships/tags" Target="../tags/tag217.xml"/><Relationship Id="rId215" Type="http://schemas.openxmlformats.org/officeDocument/2006/relationships/tags" Target="../tags/tag252.xml"/><Relationship Id="rId236" Type="http://schemas.openxmlformats.org/officeDocument/2006/relationships/tags" Target="../tags/tag273.xml"/><Relationship Id="rId257" Type="http://schemas.openxmlformats.org/officeDocument/2006/relationships/tags" Target="../tags/tag294.xml"/><Relationship Id="rId278" Type="http://schemas.openxmlformats.org/officeDocument/2006/relationships/tags" Target="../tags/tag315.xml"/><Relationship Id="rId401" Type="http://schemas.openxmlformats.org/officeDocument/2006/relationships/tags" Target="../tags/tag438.xml"/><Relationship Id="rId422" Type="http://schemas.openxmlformats.org/officeDocument/2006/relationships/tags" Target="../tags/tag459.xml"/><Relationship Id="rId443" Type="http://schemas.openxmlformats.org/officeDocument/2006/relationships/tags" Target="../tags/tag480.xml"/><Relationship Id="rId464" Type="http://schemas.openxmlformats.org/officeDocument/2006/relationships/tags" Target="../tags/tag501.xml"/><Relationship Id="rId303" Type="http://schemas.openxmlformats.org/officeDocument/2006/relationships/tags" Target="../tags/tag340.xml"/><Relationship Id="rId485" Type="http://schemas.openxmlformats.org/officeDocument/2006/relationships/tags" Target="../tags/tag522.xml"/><Relationship Id="rId42" Type="http://schemas.openxmlformats.org/officeDocument/2006/relationships/tags" Target="../tags/tag79.xml"/><Relationship Id="rId84" Type="http://schemas.openxmlformats.org/officeDocument/2006/relationships/tags" Target="../tags/tag121.xml"/><Relationship Id="rId138" Type="http://schemas.openxmlformats.org/officeDocument/2006/relationships/tags" Target="../tags/tag175.xml"/><Relationship Id="rId345" Type="http://schemas.openxmlformats.org/officeDocument/2006/relationships/tags" Target="../tags/tag382.xml"/><Relationship Id="rId387" Type="http://schemas.openxmlformats.org/officeDocument/2006/relationships/tags" Target="../tags/tag424.xml"/><Relationship Id="rId191" Type="http://schemas.openxmlformats.org/officeDocument/2006/relationships/tags" Target="../tags/tag228.xml"/><Relationship Id="rId205" Type="http://schemas.openxmlformats.org/officeDocument/2006/relationships/tags" Target="../tags/tag242.xml"/><Relationship Id="rId247" Type="http://schemas.openxmlformats.org/officeDocument/2006/relationships/tags" Target="../tags/tag284.xml"/><Relationship Id="rId412" Type="http://schemas.openxmlformats.org/officeDocument/2006/relationships/tags" Target="../tags/tag449.xml"/><Relationship Id="rId107" Type="http://schemas.openxmlformats.org/officeDocument/2006/relationships/tags" Target="../tags/tag144.xml"/><Relationship Id="rId289" Type="http://schemas.openxmlformats.org/officeDocument/2006/relationships/tags" Target="../tags/tag326.xml"/><Relationship Id="rId454" Type="http://schemas.openxmlformats.org/officeDocument/2006/relationships/tags" Target="../tags/tag491.xml"/><Relationship Id="rId11" Type="http://schemas.openxmlformats.org/officeDocument/2006/relationships/tags" Target="../tags/tag48.xml"/><Relationship Id="rId53" Type="http://schemas.openxmlformats.org/officeDocument/2006/relationships/tags" Target="../tags/tag90.xml"/><Relationship Id="rId149" Type="http://schemas.openxmlformats.org/officeDocument/2006/relationships/tags" Target="../tags/tag186.xml"/><Relationship Id="rId314" Type="http://schemas.openxmlformats.org/officeDocument/2006/relationships/tags" Target="../tags/tag351.xml"/><Relationship Id="rId356" Type="http://schemas.openxmlformats.org/officeDocument/2006/relationships/tags" Target="../tags/tag393.xml"/><Relationship Id="rId398" Type="http://schemas.openxmlformats.org/officeDocument/2006/relationships/tags" Target="../tags/tag435.xml"/><Relationship Id="rId95" Type="http://schemas.openxmlformats.org/officeDocument/2006/relationships/tags" Target="../tags/tag132.xml"/><Relationship Id="rId160" Type="http://schemas.openxmlformats.org/officeDocument/2006/relationships/tags" Target="../tags/tag197.xml"/><Relationship Id="rId216" Type="http://schemas.openxmlformats.org/officeDocument/2006/relationships/tags" Target="../tags/tag253.xml"/><Relationship Id="rId423" Type="http://schemas.openxmlformats.org/officeDocument/2006/relationships/tags" Target="../tags/tag460.xml"/><Relationship Id="rId258" Type="http://schemas.openxmlformats.org/officeDocument/2006/relationships/tags" Target="../tags/tag295.xml"/><Relationship Id="rId465" Type="http://schemas.openxmlformats.org/officeDocument/2006/relationships/tags" Target="../tags/tag502.xml"/><Relationship Id="rId22" Type="http://schemas.openxmlformats.org/officeDocument/2006/relationships/tags" Target="../tags/tag59.xml"/><Relationship Id="rId64" Type="http://schemas.openxmlformats.org/officeDocument/2006/relationships/tags" Target="../tags/tag101.xml"/><Relationship Id="rId118" Type="http://schemas.openxmlformats.org/officeDocument/2006/relationships/tags" Target="../tags/tag155.xml"/><Relationship Id="rId325" Type="http://schemas.openxmlformats.org/officeDocument/2006/relationships/tags" Target="../tags/tag362.xml"/><Relationship Id="rId367" Type="http://schemas.openxmlformats.org/officeDocument/2006/relationships/tags" Target="../tags/tag404.xml"/><Relationship Id="rId171" Type="http://schemas.openxmlformats.org/officeDocument/2006/relationships/tags" Target="../tags/tag208.xml"/><Relationship Id="rId227" Type="http://schemas.openxmlformats.org/officeDocument/2006/relationships/tags" Target="../tags/tag264.xml"/><Relationship Id="rId269" Type="http://schemas.openxmlformats.org/officeDocument/2006/relationships/tags" Target="../tags/tag306.xml"/><Relationship Id="rId434" Type="http://schemas.openxmlformats.org/officeDocument/2006/relationships/tags" Target="../tags/tag471.xml"/><Relationship Id="rId476" Type="http://schemas.openxmlformats.org/officeDocument/2006/relationships/tags" Target="../tags/tag513.xml"/><Relationship Id="rId33" Type="http://schemas.openxmlformats.org/officeDocument/2006/relationships/tags" Target="../tags/tag70.xml"/><Relationship Id="rId129" Type="http://schemas.openxmlformats.org/officeDocument/2006/relationships/tags" Target="../tags/tag166.xml"/><Relationship Id="rId280" Type="http://schemas.openxmlformats.org/officeDocument/2006/relationships/tags" Target="../tags/tag317.xml"/><Relationship Id="rId336" Type="http://schemas.openxmlformats.org/officeDocument/2006/relationships/tags" Target="../tags/tag373.xml"/><Relationship Id="rId75" Type="http://schemas.openxmlformats.org/officeDocument/2006/relationships/tags" Target="../tags/tag112.xml"/><Relationship Id="rId140" Type="http://schemas.openxmlformats.org/officeDocument/2006/relationships/tags" Target="../tags/tag177.xml"/><Relationship Id="rId182" Type="http://schemas.openxmlformats.org/officeDocument/2006/relationships/tags" Target="../tags/tag219.xml"/><Relationship Id="rId378" Type="http://schemas.openxmlformats.org/officeDocument/2006/relationships/tags" Target="../tags/tag415.xml"/><Relationship Id="rId403" Type="http://schemas.openxmlformats.org/officeDocument/2006/relationships/tags" Target="../tags/tag440.xml"/><Relationship Id="rId6" Type="http://schemas.openxmlformats.org/officeDocument/2006/relationships/tags" Target="../tags/tag43.xml"/><Relationship Id="rId238" Type="http://schemas.openxmlformats.org/officeDocument/2006/relationships/tags" Target="../tags/tag275.xml"/><Relationship Id="rId445" Type="http://schemas.openxmlformats.org/officeDocument/2006/relationships/tags" Target="../tags/tag482.xml"/><Relationship Id="rId487" Type="http://schemas.openxmlformats.org/officeDocument/2006/relationships/notesSlide" Target="../notesSlides/notesSlide6.xml"/><Relationship Id="rId291" Type="http://schemas.openxmlformats.org/officeDocument/2006/relationships/tags" Target="../tags/tag328.xml"/><Relationship Id="rId305" Type="http://schemas.openxmlformats.org/officeDocument/2006/relationships/tags" Target="../tags/tag342.xml"/><Relationship Id="rId347" Type="http://schemas.openxmlformats.org/officeDocument/2006/relationships/tags" Target="../tags/tag384.xml"/><Relationship Id="rId44" Type="http://schemas.openxmlformats.org/officeDocument/2006/relationships/tags" Target="../tags/tag81.xml"/><Relationship Id="rId86" Type="http://schemas.openxmlformats.org/officeDocument/2006/relationships/tags" Target="../tags/tag123.xml"/><Relationship Id="rId151" Type="http://schemas.openxmlformats.org/officeDocument/2006/relationships/tags" Target="../tags/tag188.xml"/><Relationship Id="rId389" Type="http://schemas.openxmlformats.org/officeDocument/2006/relationships/tags" Target="../tags/tag426.xml"/><Relationship Id="rId193" Type="http://schemas.openxmlformats.org/officeDocument/2006/relationships/tags" Target="../tags/tag230.xml"/><Relationship Id="rId207" Type="http://schemas.openxmlformats.org/officeDocument/2006/relationships/tags" Target="../tags/tag244.xml"/><Relationship Id="rId249" Type="http://schemas.openxmlformats.org/officeDocument/2006/relationships/tags" Target="../tags/tag286.xml"/><Relationship Id="rId414" Type="http://schemas.openxmlformats.org/officeDocument/2006/relationships/tags" Target="../tags/tag451.xml"/><Relationship Id="rId456" Type="http://schemas.openxmlformats.org/officeDocument/2006/relationships/tags" Target="../tags/tag493.xml"/><Relationship Id="rId13" Type="http://schemas.openxmlformats.org/officeDocument/2006/relationships/tags" Target="../tags/tag50.xml"/><Relationship Id="rId109" Type="http://schemas.openxmlformats.org/officeDocument/2006/relationships/tags" Target="../tags/tag146.xml"/><Relationship Id="rId260" Type="http://schemas.openxmlformats.org/officeDocument/2006/relationships/tags" Target="../tags/tag297.xml"/><Relationship Id="rId316" Type="http://schemas.openxmlformats.org/officeDocument/2006/relationships/tags" Target="../tags/tag353.xml"/><Relationship Id="rId55" Type="http://schemas.openxmlformats.org/officeDocument/2006/relationships/tags" Target="../tags/tag92.xml"/><Relationship Id="rId97" Type="http://schemas.openxmlformats.org/officeDocument/2006/relationships/tags" Target="../tags/tag134.xml"/><Relationship Id="rId120" Type="http://schemas.openxmlformats.org/officeDocument/2006/relationships/tags" Target="../tags/tag157.xml"/><Relationship Id="rId358" Type="http://schemas.openxmlformats.org/officeDocument/2006/relationships/tags" Target="../tags/tag395.xml"/><Relationship Id="rId162" Type="http://schemas.openxmlformats.org/officeDocument/2006/relationships/tags" Target="../tags/tag199.xml"/><Relationship Id="rId218" Type="http://schemas.openxmlformats.org/officeDocument/2006/relationships/tags" Target="../tags/tag255.xml"/><Relationship Id="rId425" Type="http://schemas.openxmlformats.org/officeDocument/2006/relationships/tags" Target="../tags/tag462.xml"/><Relationship Id="rId467" Type="http://schemas.openxmlformats.org/officeDocument/2006/relationships/tags" Target="../tags/tag504.xml"/><Relationship Id="rId271" Type="http://schemas.openxmlformats.org/officeDocument/2006/relationships/tags" Target="../tags/tag308.xml"/><Relationship Id="rId24" Type="http://schemas.openxmlformats.org/officeDocument/2006/relationships/tags" Target="../tags/tag61.xml"/><Relationship Id="rId66" Type="http://schemas.openxmlformats.org/officeDocument/2006/relationships/tags" Target="../tags/tag103.xml"/><Relationship Id="rId131" Type="http://schemas.openxmlformats.org/officeDocument/2006/relationships/tags" Target="../tags/tag168.xml"/><Relationship Id="rId327" Type="http://schemas.openxmlformats.org/officeDocument/2006/relationships/tags" Target="../tags/tag364.xml"/><Relationship Id="rId369" Type="http://schemas.openxmlformats.org/officeDocument/2006/relationships/tags" Target="../tags/tag406.xml"/><Relationship Id="rId173" Type="http://schemas.openxmlformats.org/officeDocument/2006/relationships/tags" Target="../tags/tag210.xml"/><Relationship Id="rId229" Type="http://schemas.openxmlformats.org/officeDocument/2006/relationships/tags" Target="../tags/tag266.xml"/><Relationship Id="rId380" Type="http://schemas.openxmlformats.org/officeDocument/2006/relationships/tags" Target="../tags/tag417.xml"/><Relationship Id="rId436" Type="http://schemas.openxmlformats.org/officeDocument/2006/relationships/tags" Target="../tags/tag473.xml"/><Relationship Id="rId240" Type="http://schemas.openxmlformats.org/officeDocument/2006/relationships/tags" Target="../tags/tag277.xml"/><Relationship Id="rId478" Type="http://schemas.openxmlformats.org/officeDocument/2006/relationships/tags" Target="../tags/tag515.xml"/><Relationship Id="rId35" Type="http://schemas.openxmlformats.org/officeDocument/2006/relationships/tags" Target="../tags/tag72.xml"/><Relationship Id="rId77" Type="http://schemas.openxmlformats.org/officeDocument/2006/relationships/tags" Target="../tags/tag114.xml"/><Relationship Id="rId100" Type="http://schemas.openxmlformats.org/officeDocument/2006/relationships/tags" Target="../tags/tag137.xml"/><Relationship Id="rId282" Type="http://schemas.openxmlformats.org/officeDocument/2006/relationships/tags" Target="../tags/tag319.xml"/><Relationship Id="rId338" Type="http://schemas.openxmlformats.org/officeDocument/2006/relationships/tags" Target="../tags/tag375.xml"/><Relationship Id="rId8" Type="http://schemas.openxmlformats.org/officeDocument/2006/relationships/tags" Target="../tags/tag45.xml"/><Relationship Id="rId142" Type="http://schemas.openxmlformats.org/officeDocument/2006/relationships/tags" Target="../tags/tag179.xml"/><Relationship Id="rId184" Type="http://schemas.openxmlformats.org/officeDocument/2006/relationships/tags" Target="../tags/tag221.xml"/><Relationship Id="rId391" Type="http://schemas.openxmlformats.org/officeDocument/2006/relationships/tags" Target="../tags/tag428.xml"/><Relationship Id="rId405" Type="http://schemas.openxmlformats.org/officeDocument/2006/relationships/tags" Target="../tags/tag442.xml"/><Relationship Id="rId447" Type="http://schemas.openxmlformats.org/officeDocument/2006/relationships/tags" Target="../tags/tag484.xml"/><Relationship Id="rId251" Type="http://schemas.openxmlformats.org/officeDocument/2006/relationships/tags" Target="../tags/tag288.xml"/><Relationship Id="rId46" Type="http://schemas.openxmlformats.org/officeDocument/2006/relationships/tags" Target="../tags/tag83.xml"/><Relationship Id="rId293" Type="http://schemas.openxmlformats.org/officeDocument/2006/relationships/tags" Target="../tags/tag330.xml"/><Relationship Id="rId307" Type="http://schemas.openxmlformats.org/officeDocument/2006/relationships/tags" Target="../tags/tag344.xml"/><Relationship Id="rId349" Type="http://schemas.openxmlformats.org/officeDocument/2006/relationships/tags" Target="../tags/tag386.xml"/><Relationship Id="rId88" Type="http://schemas.openxmlformats.org/officeDocument/2006/relationships/tags" Target="../tags/tag125.xml"/><Relationship Id="rId111" Type="http://schemas.openxmlformats.org/officeDocument/2006/relationships/tags" Target="../tags/tag148.xml"/><Relationship Id="rId153" Type="http://schemas.openxmlformats.org/officeDocument/2006/relationships/tags" Target="../tags/tag190.xml"/><Relationship Id="rId195" Type="http://schemas.openxmlformats.org/officeDocument/2006/relationships/tags" Target="../tags/tag232.xml"/><Relationship Id="rId209" Type="http://schemas.openxmlformats.org/officeDocument/2006/relationships/tags" Target="../tags/tag246.xml"/><Relationship Id="rId360" Type="http://schemas.openxmlformats.org/officeDocument/2006/relationships/tags" Target="../tags/tag397.xml"/><Relationship Id="rId416" Type="http://schemas.openxmlformats.org/officeDocument/2006/relationships/tags" Target="../tags/tag453.xml"/><Relationship Id="rId220" Type="http://schemas.openxmlformats.org/officeDocument/2006/relationships/tags" Target="../tags/tag257.xml"/><Relationship Id="rId458" Type="http://schemas.openxmlformats.org/officeDocument/2006/relationships/tags" Target="../tags/tag495.xml"/><Relationship Id="rId15" Type="http://schemas.openxmlformats.org/officeDocument/2006/relationships/tags" Target="../tags/tag52.xml"/><Relationship Id="rId57" Type="http://schemas.openxmlformats.org/officeDocument/2006/relationships/tags" Target="../tags/tag94.xml"/><Relationship Id="rId262" Type="http://schemas.openxmlformats.org/officeDocument/2006/relationships/tags" Target="../tags/tag299.xml"/><Relationship Id="rId318" Type="http://schemas.openxmlformats.org/officeDocument/2006/relationships/tags" Target="../tags/tag355.xml"/><Relationship Id="rId99" Type="http://schemas.openxmlformats.org/officeDocument/2006/relationships/tags" Target="../tags/tag136.xml"/><Relationship Id="rId122" Type="http://schemas.openxmlformats.org/officeDocument/2006/relationships/tags" Target="../tags/tag159.xml"/><Relationship Id="rId164" Type="http://schemas.openxmlformats.org/officeDocument/2006/relationships/tags" Target="../tags/tag201.xml"/><Relationship Id="rId371" Type="http://schemas.openxmlformats.org/officeDocument/2006/relationships/tags" Target="../tags/tag408.xml"/><Relationship Id="rId427" Type="http://schemas.openxmlformats.org/officeDocument/2006/relationships/tags" Target="../tags/tag464.xml"/><Relationship Id="rId469" Type="http://schemas.openxmlformats.org/officeDocument/2006/relationships/tags" Target="../tags/tag506.xml"/><Relationship Id="rId26" Type="http://schemas.openxmlformats.org/officeDocument/2006/relationships/tags" Target="../tags/tag63.xml"/><Relationship Id="rId231" Type="http://schemas.openxmlformats.org/officeDocument/2006/relationships/tags" Target="../tags/tag268.xml"/><Relationship Id="rId273" Type="http://schemas.openxmlformats.org/officeDocument/2006/relationships/tags" Target="../tags/tag310.xml"/><Relationship Id="rId329" Type="http://schemas.openxmlformats.org/officeDocument/2006/relationships/tags" Target="../tags/tag366.xml"/><Relationship Id="rId480" Type="http://schemas.openxmlformats.org/officeDocument/2006/relationships/tags" Target="../tags/tag517.xml"/><Relationship Id="rId68" Type="http://schemas.openxmlformats.org/officeDocument/2006/relationships/tags" Target="../tags/tag105.xml"/><Relationship Id="rId133" Type="http://schemas.openxmlformats.org/officeDocument/2006/relationships/tags" Target="../tags/tag170.xml"/><Relationship Id="rId175" Type="http://schemas.openxmlformats.org/officeDocument/2006/relationships/tags" Target="../tags/tag212.xml"/><Relationship Id="rId340" Type="http://schemas.openxmlformats.org/officeDocument/2006/relationships/tags" Target="../tags/tag377.xml"/><Relationship Id="rId200" Type="http://schemas.openxmlformats.org/officeDocument/2006/relationships/tags" Target="../tags/tag237.xml"/><Relationship Id="rId382" Type="http://schemas.openxmlformats.org/officeDocument/2006/relationships/tags" Target="../tags/tag419.xml"/><Relationship Id="rId438" Type="http://schemas.openxmlformats.org/officeDocument/2006/relationships/tags" Target="../tags/tag475.xml"/><Relationship Id="rId242" Type="http://schemas.openxmlformats.org/officeDocument/2006/relationships/tags" Target="../tags/tag279.xml"/><Relationship Id="rId284" Type="http://schemas.openxmlformats.org/officeDocument/2006/relationships/tags" Target="../tags/tag321.xml"/><Relationship Id="rId37" Type="http://schemas.openxmlformats.org/officeDocument/2006/relationships/tags" Target="../tags/tag74.xml"/><Relationship Id="rId79" Type="http://schemas.openxmlformats.org/officeDocument/2006/relationships/tags" Target="../tags/tag116.xml"/><Relationship Id="rId102" Type="http://schemas.openxmlformats.org/officeDocument/2006/relationships/tags" Target="../tags/tag139.xml"/><Relationship Id="rId144" Type="http://schemas.openxmlformats.org/officeDocument/2006/relationships/tags" Target="../tags/tag181.xml"/><Relationship Id="rId90" Type="http://schemas.openxmlformats.org/officeDocument/2006/relationships/tags" Target="../tags/tag127.xml"/><Relationship Id="rId186" Type="http://schemas.openxmlformats.org/officeDocument/2006/relationships/tags" Target="../tags/tag223.xml"/><Relationship Id="rId351" Type="http://schemas.openxmlformats.org/officeDocument/2006/relationships/tags" Target="../tags/tag388.xml"/><Relationship Id="rId393" Type="http://schemas.openxmlformats.org/officeDocument/2006/relationships/tags" Target="../tags/tag430.xml"/><Relationship Id="rId407" Type="http://schemas.openxmlformats.org/officeDocument/2006/relationships/tags" Target="../tags/tag444.xml"/><Relationship Id="rId449" Type="http://schemas.openxmlformats.org/officeDocument/2006/relationships/tags" Target="../tags/tag486.xml"/><Relationship Id="rId211" Type="http://schemas.openxmlformats.org/officeDocument/2006/relationships/tags" Target="../tags/tag248.xml"/><Relationship Id="rId253" Type="http://schemas.openxmlformats.org/officeDocument/2006/relationships/tags" Target="../tags/tag290.xml"/><Relationship Id="rId295" Type="http://schemas.openxmlformats.org/officeDocument/2006/relationships/tags" Target="../tags/tag332.xml"/><Relationship Id="rId309" Type="http://schemas.openxmlformats.org/officeDocument/2006/relationships/tags" Target="../tags/tag346.xml"/><Relationship Id="rId460" Type="http://schemas.openxmlformats.org/officeDocument/2006/relationships/tags" Target="../tags/tag497.xml"/><Relationship Id="rId48" Type="http://schemas.openxmlformats.org/officeDocument/2006/relationships/tags" Target="../tags/tag85.xml"/><Relationship Id="rId113" Type="http://schemas.openxmlformats.org/officeDocument/2006/relationships/tags" Target="../tags/tag150.xml"/><Relationship Id="rId320" Type="http://schemas.openxmlformats.org/officeDocument/2006/relationships/tags" Target="../tags/tag357.xml"/><Relationship Id="rId155" Type="http://schemas.openxmlformats.org/officeDocument/2006/relationships/tags" Target="../tags/tag192.xml"/><Relationship Id="rId197" Type="http://schemas.openxmlformats.org/officeDocument/2006/relationships/tags" Target="../tags/tag234.xml"/><Relationship Id="rId362" Type="http://schemas.openxmlformats.org/officeDocument/2006/relationships/tags" Target="../tags/tag399.xml"/><Relationship Id="rId418" Type="http://schemas.openxmlformats.org/officeDocument/2006/relationships/tags" Target="../tags/tag455.xml"/><Relationship Id="rId222" Type="http://schemas.openxmlformats.org/officeDocument/2006/relationships/tags" Target="../tags/tag259.xml"/><Relationship Id="rId264" Type="http://schemas.openxmlformats.org/officeDocument/2006/relationships/tags" Target="../tags/tag301.xml"/><Relationship Id="rId471" Type="http://schemas.openxmlformats.org/officeDocument/2006/relationships/tags" Target="../tags/tag508.xml"/><Relationship Id="rId17" Type="http://schemas.openxmlformats.org/officeDocument/2006/relationships/tags" Target="../tags/tag54.xml"/><Relationship Id="rId59" Type="http://schemas.openxmlformats.org/officeDocument/2006/relationships/tags" Target="../tags/tag96.xml"/><Relationship Id="rId124" Type="http://schemas.openxmlformats.org/officeDocument/2006/relationships/tags" Target="../tags/tag161.xml"/><Relationship Id="rId70" Type="http://schemas.openxmlformats.org/officeDocument/2006/relationships/tags" Target="../tags/tag107.xml"/><Relationship Id="rId166" Type="http://schemas.openxmlformats.org/officeDocument/2006/relationships/tags" Target="../tags/tag203.xml"/><Relationship Id="rId331" Type="http://schemas.openxmlformats.org/officeDocument/2006/relationships/tags" Target="../tags/tag368.xml"/><Relationship Id="rId373" Type="http://schemas.openxmlformats.org/officeDocument/2006/relationships/tags" Target="../tags/tag410.xml"/><Relationship Id="rId429" Type="http://schemas.openxmlformats.org/officeDocument/2006/relationships/tags" Target="../tags/tag466.xml"/><Relationship Id="rId1" Type="http://schemas.openxmlformats.org/officeDocument/2006/relationships/tags" Target="../tags/tag38.xml"/><Relationship Id="rId233" Type="http://schemas.openxmlformats.org/officeDocument/2006/relationships/tags" Target="../tags/tag270.xml"/><Relationship Id="rId440" Type="http://schemas.openxmlformats.org/officeDocument/2006/relationships/tags" Target="../tags/tag477.xml"/><Relationship Id="rId28" Type="http://schemas.openxmlformats.org/officeDocument/2006/relationships/tags" Target="../tags/tag65.xml"/><Relationship Id="rId275" Type="http://schemas.openxmlformats.org/officeDocument/2006/relationships/tags" Target="../tags/tag312.xml"/><Relationship Id="rId300" Type="http://schemas.openxmlformats.org/officeDocument/2006/relationships/tags" Target="../tags/tag337.xml"/><Relationship Id="rId482" Type="http://schemas.openxmlformats.org/officeDocument/2006/relationships/tags" Target="../tags/tag519.xml"/><Relationship Id="rId81" Type="http://schemas.openxmlformats.org/officeDocument/2006/relationships/tags" Target="../tags/tag118.xml"/><Relationship Id="rId135" Type="http://schemas.openxmlformats.org/officeDocument/2006/relationships/tags" Target="../tags/tag172.xml"/><Relationship Id="rId177" Type="http://schemas.openxmlformats.org/officeDocument/2006/relationships/tags" Target="../tags/tag214.xml"/><Relationship Id="rId342" Type="http://schemas.openxmlformats.org/officeDocument/2006/relationships/tags" Target="../tags/tag379.xml"/><Relationship Id="rId384" Type="http://schemas.openxmlformats.org/officeDocument/2006/relationships/tags" Target="../tags/tag421.xml"/><Relationship Id="rId202" Type="http://schemas.openxmlformats.org/officeDocument/2006/relationships/tags" Target="../tags/tag239.xml"/><Relationship Id="rId244" Type="http://schemas.openxmlformats.org/officeDocument/2006/relationships/tags" Target="../tags/tag281.xml"/><Relationship Id="rId39" Type="http://schemas.openxmlformats.org/officeDocument/2006/relationships/tags" Target="../tags/tag76.xml"/><Relationship Id="rId286" Type="http://schemas.openxmlformats.org/officeDocument/2006/relationships/tags" Target="../tags/tag323.xml"/><Relationship Id="rId451" Type="http://schemas.openxmlformats.org/officeDocument/2006/relationships/tags" Target="../tags/tag488.xml"/><Relationship Id="rId50" Type="http://schemas.openxmlformats.org/officeDocument/2006/relationships/tags" Target="../tags/tag87.xml"/><Relationship Id="rId104" Type="http://schemas.openxmlformats.org/officeDocument/2006/relationships/tags" Target="../tags/tag141.xml"/><Relationship Id="rId146" Type="http://schemas.openxmlformats.org/officeDocument/2006/relationships/tags" Target="../tags/tag183.xml"/><Relationship Id="rId188" Type="http://schemas.openxmlformats.org/officeDocument/2006/relationships/tags" Target="../tags/tag225.xml"/><Relationship Id="rId311" Type="http://schemas.openxmlformats.org/officeDocument/2006/relationships/tags" Target="../tags/tag348.xml"/><Relationship Id="rId353" Type="http://schemas.openxmlformats.org/officeDocument/2006/relationships/tags" Target="../tags/tag390.xml"/><Relationship Id="rId395" Type="http://schemas.openxmlformats.org/officeDocument/2006/relationships/tags" Target="../tags/tag432.xml"/><Relationship Id="rId409" Type="http://schemas.openxmlformats.org/officeDocument/2006/relationships/tags" Target="../tags/tag446.xml"/><Relationship Id="rId92" Type="http://schemas.openxmlformats.org/officeDocument/2006/relationships/tags" Target="../tags/tag129.xml"/><Relationship Id="rId213" Type="http://schemas.openxmlformats.org/officeDocument/2006/relationships/tags" Target="../tags/tag250.xml"/><Relationship Id="rId420" Type="http://schemas.openxmlformats.org/officeDocument/2006/relationships/tags" Target="../tags/tag457.xml"/><Relationship Id="rId255" Type="http://schemas.openxmlformats.org/officeDocument/2006/relationships/tags" Target="../tags/tag292.xml"/><Relationship Id="rId297" Type="http://schemas.openxmlformats.org/officeDocument/2006/relationships/tags" Target="../tags/tag334.xml"/><Relationship Id="rId462" Type="http://schemas.openxmlformats.org/officeDocument/2006/relationships/tags" Target="../tags/tag499.xml"/><Relationship Id="rId115" Type="http://schemas.openxmlformats.org/officeDocument/2006/relationships/tags" Target="../tags/tag152.xml"/><Relationship Id="rId157" Type="http://schemas.openxmlformats.org/officeDocument/2006/relationships/tags" Target="../tags/tag194.xml"/><Relationship Id="rId322" Type="http://schemas.openxmlformats.org/officeDocument/2006/relationships/tags" Target="../tags/tag359.xml"/><Relationship Id="rId364" Type="http://schemas.openxmlformats.org/officeDocument/2006/relationships/tags" Target="../tags/tag401.xml"/><Relationship Id="rId61" Type="http://schemas.openxmlformats.org/officeDocument/2006/relationships/tags" Target="../tags/tag98.xml"/><Relationship Id="rId199" Type="http://schemas.openxmlformats.org/officeDocument/2006/relationships/tags" Target="../tags/tag236.xml"/><Relationship Id="rId19" Type="http://schemas.openxmlformats.org/officeDocument/2006/relationships/tags" Target="../tags/tag56.xml"/><Relationship Id="rId224" Type="http://schemas.openxmlformats.org/officeDocument/2006/relationships/tags" Target="../tags/tag261.xml"/><Relationship Id="rId266" Type="http://schemas.openxmlformats.org/officeDocument/2006/relationships/tags" Target="../tags/tag303.xml"/><Relationship Id="rId431" Type="http://schemas.openxmlformats.org/officeDocument/2006/relationships/tags" Target="../tags/tag468.xml"/><Relationship Id="rId473" Type="http://schemas.openxmlformats.org/officeDocument/2006/relationships/tags" Target="../tags/tag510.xml"/><Relationship Id="rId30" Type="http://schemas.openxmlformats.org/officeDocument/2006/relationships/tags" Target="../tags/tag67.xml"/><Relationship Id="rId126" Type="http://schemas.openxmlformats.org/officeDocument/2006/relationships/tags" Target="../tags/tag163.xml"/><Relationship Id="rId168" Type="http://schemas.openxmlformats.org/officeDocument/2006/relationships/tags" Target="../tags/tag205.xml"/><Relationship Id="rId333" Type="http://schemas.openxmlformats.org/officeDocument/2006/relationships/tags" Target="../tags/tag370.xml"/><Relationship Id="rId72" Type="http://schemas.openxmlformats.org/officeDocument/2006/relationships/tags" Target="../tags/tag109.xml"/><Relationship Id="rId375" Type="http://schemas.openxmlformats.org/officeDocument/2006/relationships/tags" Target="../tags/tag412.xml"/><Relationship Id="rId3" Type="http://schemas.openxmlformats.org/officeDocument/2006/relationships/tags" Target="../tags/tag40.xml"/><Relationship Id="rId235" Type="http://schemas.openxmlformats.org/officeDocument/2006/relationships/tags" Target="../tags/tag272.xml"/><Relationship Id="rId277" Type="http://schemas.openxmlformats.org/officeDocument/2006/relationships/tags" Target="../tags/tag314.xml"/><Relationship Id="rId400" Type="http://schemas.openxmlformats.org/officeDocument/2006/relationships/tags" Target="../tags/tag437.xml"/><Relationship Id="rId442" Type="http://schemas.openxmlformats.org/officeDocument/2006/relationships/tags" Target="../tags/tag479.xml"/><Relationship Id="rId484" Type="http://schemas.openxmlformats.org/officeDocument/2006/relationships/tags" Target="../tags/tag5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3"/>
          <p:cNvSpPr txBox="1">
            <a:spLocks noChangeArrowheads="1"/>
          </p:cNvSpPr>
          <p:nvPr>
            <p:custDataLst>
              <p:tags r:id="rId1"/>
            </p:custDataLst>
          </p:nvPr>
        </p:nvSpPr>
        <p:spPr bwMode="auto">
          <a:xfrm>
            <a:off x="4607879" y="2334448"/>
            <a:ext cx="7584121"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dirty="0" smtClean="0">
                <a:solidFill>
                  <a:schemeClr val="accent1"/>
                </a:solidFill>
                <a:latin typeface="张海山锐线体简" panose="02000000000000000000" pitchFamily="2" charset="-122"/>
                <a:ea typeface="张海山锐线体简" panose="02000000000000000000" pitchFamily="2" charset="-122"/>
              </a:rPr>
              <a:t>单击此处添加标题</a:t>
            </a:r>
            <a:endParaRPr lang="zh-CN" altLang="en-US" sz="5400" dirty="0">
              <a:solidFill>
                <a:schemeClr val="accent1"/>
              </a:solidFill>
              <a:latin typeface="张海山锐线体简" panose="02000000000000000000" pitchFamily="2" charset="-122"/>
              <a:ea typeface="张海山锐线体简" panose="02000000000000000000" pitchFamily="2" charset="-122"/>
            </a:endParaRPr>
          </a:p>
        </p:txBody>
      </p:sp>
      <p:grpSp>
        <p:nvGrpSpPr>
          <p:cNvPr id="3" name="PA_组合 2"/>
          <p:cNvGrpSpPr/>
          <p:nvPr>
            <p:custDataLst>
              <p:tags r:id="rId2"/>
            </p:custDataLst>
          </p:nvPr>
        </p:nvGrpSpPr>
        <p:grpSpPr>
          <a:xfrm>
            <a:off x="4744884" y="3836338"/>
            <a:ext cx="465466" cy="472063"/>
            <a:chOff x="4796805" y="-215900"/>
            <a:chExt cx="2093913" cy="2122488"/>
          </a:xfrm>
          <a:solidFill>
            <a:schemeClr val="accent2"/>
          </a:solidFill>
        </p:grpSpPr>
        <p:sp>
          <p:nvSpPr>
            <p:cNvPr id="4"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sp>
          <p:nvSpPr>
            <p:cNvPr id="5"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grpSp>
      <p:grpSp>
        <p:nvGrpSpPr>
          <p:cNvPr id="6" name="PA_组合 5"/>
          <p:cNvGrpSpPr/>
          <p:nvPr>
            <p:custDataLst>
              <p:tags r:id="rId3"/>
            </p:custDataLst>
          </p:nvPr>
        </p:nvGrpSpPr>
        <p:grpSpPr>
          <a:xfrm>
            <a:off x="5343977" y="3836338"/>
            <a:ext cx="465466" cy="472063"/>
            <a:chOff x="7772329" y="-1123557"/>
            <a:chExt cx="465708" cy="472063"/>
          </a:xfrm>
          <a:solidFill>
            <a:schemeClr val="accent2"/>
          </a:solidFill>
        </p:grpSpPr>
        <p:sp>
          <p:nvSpPr>
            <p:cNvPr id="7"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sp>
          <p:nvSpPr>
            <p:cNvPr id="8"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9" name="PA_组合 8"/>
          <p:cNvGrpSpPr/>
          <p:nvPr>
            <p:custDataLst>
              <p:tags r:id="rId4"/>
            </p:custDataLst>
          </p:nvPr>
        </p:nvGrpSpPr>
        <p:grpSpPr>
          <a:xfrm>
            <a:off x="5943070" y="3836338"/>
            <a:ext cx="465466" cy="472063"/>
            <a:chOff x="10019977" y="-551766"/>
            <a:chExt cx="2093913" cy="2122488"/>
          </a:xfrm>
          <a:solidFill>
            <a:schemeClr val="accent2"/>
          </a:solidFill>
        </p:grpSpPr>
        <p:sp>
          <p:nvSpPr>
            <p:cNvPr id="10"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1"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12" name="PA_组合 11"/>
          <p:cNvGrpSpPr/>
          <p:nvPr>
            <p:custDataLst>
              <p:tags r:id="rId5"/>
            </p:custDataLst>
          </p:nvPr>
        </p:nvGrpSpPr>
        <p:grpSpPr>
          <a:xfrm>
            <a:off x="6542163" y="3836338"/>
            <a:ext cx="465466" cy="472063"/>
            <a:chOff x="2317849" y="-1212230"/>
            <a:chExt cx="2093913" cy="2122488"/>
          </a:xfrm>
          <a:solidFill>
            <a:schemeClr val="accent2"/>
          </a:solidFill>
        </p:grpSpPr>
        <p:sp>
          <p:nvSpPr>
            <p:cNvPr id="13"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4"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15" name="PA_组合 14"/>
          <p:cNvGrpSpPr/>
          <p:nvPr>
            <p:custDataLst>
              <p:tags r:id="rId6"/>
            </p:custDataLst>
          </p:nvPr>
        </p:nvGrpSpPr>
        <p:grpSpPr>
          <a:xfrm>
            <a:off x="7163171" y="3836338"/>
            <a:ext cx="465466" cy="472063"/>
            <a:chOff x="4910385" y="-2248866"/>
            <a:chExt cx="2093913" cy="2122488"/>
          </a:xfrm>
          <a:solidFill>
            <a:schemeClr val="accent2"/>
          </a:solidFill>
        </p:grpSpPr>
        <p:sp>
          <p:nvSpPr>
            <p:cNvPr id="16"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7"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grpSp>
      <p:sp>
        <p:nvSpPr>
          <p:cNvPr id="18" name="PA_矩形 3"/>
          <p:cNvSpPr txBox="1">
            <a:spLocks noChangeArrowheads="1"/>
          </p:cNvSpPr>
          <p:nvPr>
            <p:custDataLst>
              <p:tags r:id="rId7"/>
            </p:custDataLst>
          </p:nvPr>
        </p:nvSpPr>
        <p:spPr bwMode="auto">
          <a:xfrm>
            <a:off x="4607151" y="1063031"/>
            <a:ext cx="366955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11500" dirty="0" smtClean="0">
                <a:solidFill>
                  <a:schemeClr val="accent1"/>
                </a:solidFill>
                <a:latin typeface="张海山锐线体简" panose="02000000000000000000" pitchFamily="2" charset="-122"/>
                <a:ea typeface="张海山锐线体简" panose="02000000000000000000" pitchFamily="2" charset="-122"/>
              </a:rPr>
              <a:t>2018</a:t>
            </a:r>
            <a:endParaRPr lang="zh-CN" altLang="en-US" sz="11500" dirty="0">
              <a:solidFill>
                <a:schemeClr val="accent1"/>
              </a:solidFill>
              <a:latin typeface="张海山锐线体简" panose="02000000000000000000" pitchFamily="2" charset="-122"/>
              <a:ea typeface="张海山锐线体简" panose="02000000000000000000" pitchFamily="2" charset="-122"/>
            </a:endParaRPr>
          </a:p>
        </p:txBody>
      </p:sp>
      <p:sp>
        <p:nvSpPr>
          <p:cNvPr id="19" name="PA_矩形 18"/>
          <p:cNvSpPr/>
          <p:nvPr>
            <p:custDataLst>
              <p:tags r:id="rId8"/>
            </p:custDataLst>
          </p:nvPr>
        </p:nvSpPr>
        <p:spPr>
          <a:xfrm>
            <a:off x="4693953" y="3044250"/>
            <a:ext cx="6031029" cy="646331"/>
          </a:xfrm>
          <a:prstGeom prst="rect">
            <a:avLst/>
          </a:prstGeom>
        </p:spPr>
        <p:txBody>
          <a:bodyPr wrap="square">
            <a:spAutoFit/>
          </a:bodyPr>
          <a:lstStyle/>
          <a:p>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18"/>
                                        </p:tgtEl>
                                        <p:attrNameLst>
                                          <p:attrName>ppt_y</p:attrName>
                                        </p:attrNameLst>
                                      </p:cBhvr>
                                      <p:tavLst>
                                        <p:tav tm="0">
                                          <p:val>
                                            <p:strVal val="#ppt_y"/>
                                          </p:val>
                                        </p:tav>
                                        <p:tav tm="100000">
                                          <p:val>
                                            <p:strVal val="#ppt_y"/>
                                          </p:val>
                                        </p:tav>
                                      </p:tavLst>
                                    </p:anim>
                                    <p:anim calcmode="lin" valueType="num">
                                      <p:cBhvr>
                                        <p:cTn id="9" dur="10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18"/>
                                        </p:tgtEl>
                                      </p:cBhvr>
                                    </p:animEffect>
                                  </p:childTnLst>
                                </p:cTn>
                              </p:par>
                            </p:childTnLst>
                          </p:cTn>
                        </p:par>
                        <p:par>
                          <p:cTn id="12" fill="hold">
                            <p:stCondLst>
                              <p:cond delay="13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childTnLst>
                          </p:cTn>
                        </p:par>
                        <p:par>
                          <p:cTn id="20" fill="hold">
                            <p:stCondLst>
                              <p:cond delay="215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par>
                          <p:cTn id="24" fill="hold">
                            <p:stCondLst>
                              <p:cond delay="3150"/>
                            </p:stCondLst>
                            <p:childTnLst>
                              <p:par>
                                <p:cTn id="25" presetID="2" presetClass="entr" presetSubtype="1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2000" fill="hold"/>
                                        <p:tgtEl>
                                          <p:spTgt spid="3"/>
                                        </p:tgtEl>
                                        <p:attrNameLst>
                                          <p:attrName>ppt_x</p:attrName>
                                        </p:attrNameLst>
                                      </p:cBhvr>
                                      <p:tavLst>
                                        <p:tav tm="0">
                                          <p:val>
                                            <p:strVal val="0-#ppt_w/2"/>
                                          </p:val>
                                        </p:tav>
                                        <p:tav tm="100000">
                                          <p:val>
                                            <p:strVal val="#ppt_x"/>
                                          </p:val>
                                        </p:tav>
                                      </p:tavLst>
                                    </p:anim>
                                    <p:anim calcmode="lin" valueType="num">
                                      <p:cBhvr additive="base">
                                        <p:cTn id="28" dur="2000" fill="hold"/>
                                        <p:tgtEl>
                                          <p:spTgt spid="3"/>
                                        </p:tgtEl>
                                        <p:attrNameLst>
                                          <p:attrName>ppt_y</p:attrName>
                                        </p:attrNameLst>
                                      </p:cBhvr>
                                      <p:tavLst>
                                        <p:tav tm="0">
                                          <p:val>
                                            <p:strVal val="1+#ppt_h/2"/>
                                          </p:val>
                                        </p:tav>
                                        <p:tav tm="100000">
                                          <p:val>
                                            <p:strVal val="#ppt_y"/>
                                          </p:val>
                                        </p:tav>
                                      </p:tavLst>
                                    </p:anim>
                                  </p:childTnLst>
                                </p:cTn>
                              </p:par>
                              <p:par>
                                <p:cTn id="29" presetID="8" presetClass="emph" presetSubtype="0" fill="hold" nodeType="withEffect">
                                  <p:stCondLst>
                                    <p:cond delay="0"/>
                                  </p:stCondLst>
                                  <p:childTnLst>
                                    <p:animRot by="21600000">
                                      <p:cBhvr>
                                        <p:cTn id="30" dur="2000" fill="hold"/>
                                        <p:tgtEl>
                                          <p:spTgt spid="3"/>
                                        </p:tgtEl>
                                        <p:attrNameLst>
                                          <p:attrName>r</p:attrName>
                                        </p:attrNameLst>
                                      </p:cBhvr>
                                    </p:animRot>
                                  </p:childTnLst>
                                </p:cTn>
                              </p:par>
                              <p:par>
                                <p:cTn id="31" presetID="2" presetClass="entr" presetSubtype="12"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2000" fill="hold"/>
                                        <p:tgtEl>
                                          <p:spTgt spid="6"/>
                                        </p:tgtEl>
                                        <p:attrNameLst>
                                          <p:attrName>ppt_x</p:attrName>
                                        </p:attrNameLst>
                                      </p:cBhvr>
                                      <p:tavLst>
                                        <p:tav tm="0">
                                          <p:val>
                                            <p:strVal val="0-#ppt_w/2"/>
                                          </p:val>
                                        </p:tav>
                                        <p:tav tm="100000">
                                          <p:val>
                                            <p:strVal val="#ppt_x"/>
                                          </p:val>
                                        </p:tav>
                                      </p:tavLst>
                                    </p:anim>
                                    <p:anim calcmode="lin" valueType="num">
                                      <p:cBhvr additive="base">
                                        <p:cTn id="34" dur="2000" fill="hold"/>
                                        <p:tgtEl>
                                          <p:spTgt spid="6"/>
                                        </p:tgtEl>
                                        <p:attrNameLst>
                                          <p:attrName>ppt_y</p:attrName>
                                        </p:attrNameLst>
                                      </p:cBhvr>
                                      <p:tavLst>
                                        <p:tav tm="0">
                                          <p:val>
                                            <p:strVal val="1+#ppt_h/2"/>
                                          </p:val>
                                        </p:tav>
                                        <p:tav tm="100000">
                                          <p:val>
                                            <p:strVal val="#ppt_y"/>
                                          </p:val>
                                        </p:tav>
                                      </p:tavLst>
                                    </p:anim>
                                  </p:childTnLst>
                                </p:cTn>
                              </p:par>
                              <p:par>
                                <p:cTn id="35" presetID="8" presetClass="emph" presetSubtype="0" fill="hold" nodeType="withEffect">
                                  <p:stCondLst>
                                    <p:cond delay="0"/>
                                  </p:stCondLst>
                                  <p:childTnLst>
                                    <p:animRot by="21600000">
                                      <p:cBhvr>
                                        <p:cTn id="36" dur="2000" fill="hold"/>
                                        <p:tgtEl>
                                          <p:spTgt spid="6"/>
                                        </p:tgtEl>
                                        <p:attrNameLst>
                                          <p:attrName>r</p:attrName>
                                        </p:attrNameLst>
                                      </p:cBhvr>
                                    </p:animRot>
                                  </p:childTnLst>
                                </p:cTn>
                              </p:par>
                              <p:par>
                                <p:cTn id="37" presetID="2" presetClass="entr" presetSubtype="12" fill="hold" nodeType="withEffect">
                                  <p:stCondLst>
                                    <p:cond delay="40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2000" fill="hold"/>
                                        <p:tgtEl>
                                          <p:spTgt spid="9"/>
                                        </p:tgtEl>
                                        <p:attrNameLst>
                                          <p:attrName>ppt_x</p:attrName>
                                        </p:attrNameLst>
                                      </p:cBhvr>
                                      <p:tavLst>
                                        <p:tav tm="0">
                                          <p:val>
                                            <p:strVal val="0-#ppt_w/2"/>
                                          </p:val>
                                        </p:tav>
                                        <p:tav tm="100000">
                                          <p:val>
                                            <p:strVal val="#ppt_x"/>
                                          </p:val>
                                        </p:tav>
                                      </p:tavLst>
                                    </p:anim>
                                    <p:anim calcmode="lin" valueType="num">
                                      <p:cBhvr additive="base">
                                        <p:cTn id="40" dur="2000" fill="hold"/>
                                        <p:tgtEl>
                                          <p:spTgt spid="9"/>
                                        </p:tgtEl>
                                        <p:attrNameLst>
                                          <p:attrName>ppt_y</p:attrName>
                                        </p:attrNameLst>
                                      </p:cBhvr>
                                      <p:tavLst>
                                        <p:tav tm="0">
                                          <p:val>
                                            <p:strVal val="1+#ppt_h/2"/>
                                          </p:val>
                                        </p:tav>
                                        <p:tav tm="100000">
                                          <p:val>
                                            <p:strVal val="#ppt_y"/>
                                          </p:val>
                                        </p:tav>
                                      </p:tavLst>
                                    </p:anim>
                                  </p:childTnLst>
                                </p:cTn>
                              </p:par>
                              <p:par>
                                <p:cTn id="41" presetID="8" presetClass="emph" presetSubtype="0" fill="hold" nodeType="withEffect">
                                  <p:stCondLst>
                                    <p:cond delay="400"/>
                                  </p:stCondLst>
                                  <p:childTnLst>
                                    <p:animRot by="21600000">
                                      <p:cBhvr>
                                        <p:cTn id="42" dur="2000" fill="hold"/>
                                        <p:tgtEl>
                                          <p:spTgt spid="9"/>
                                        </p:tgtEl>
                                        <p:attrNameLst>
                                          <p:attrName>r</p:attrName>
                                        </p:attrNameLst>
                                      </p:cBhvr>
                                    </p:animRot>
                                  </p:childTnLst>
                                </p:cTn>
                              </p:par>
                              <p:par>
                                <p:cTn id="43" presetID="2" presetClass="entr" presetSubtype="12" fill="hold" nodeType="withEffect">
                                  <p:stCondLst>
                                    <p:cond delay="6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2000" fill="hold"/>
                                        <p:tgtEl>
                                          <p:spTgt spid="12"/>
                                        </p:tgtEl>
                                        <p:attrNameLst>
                                          <p:attrName>ppt_x</p:attrName>
                                        </p:attrNameLst>
                                      </p:cBhvr>
                                      <p:tavLst>
                                        <p:tav tm="0">
                                          <p:val>
                                            <p:strVal val="0-#ppt_w/2"/>
                                          </p:val>
                                        </p:tav>
                                        <p:tav tm="100000">
                                          <p:val>
                                            <p:strVal val="#ppt_x"/>
                                          </p:val>
                                        </p:tav>
                                      </p:tavLst>
                                    </p:anim>
                                    <p:anim calcmode="lin" valueType="num">
                                      <p:cBhvr additive="base">
                                        <p:cTn id="46" dur="2000" fill="hold"/>
                                        <p:tgtEl>
                                          <p:spTgt spid="12"/>
                                        </p:tgtEl>
                                        <p:attrNameLst>
                                          <p:attrName>ppt_y</p:attrName>
                                        </p:attrNameLst>
                                      </p:cBhvr>
                                      <p:tavLst>
                                        <p:tav tm="0">
                                          <p:val>
                                            <p:strVal val="1+#ppt_h/2"/>
                                          </p:val>
                                        </p:tav>
                                        <p:tav tm="100000">
                                          <p:val>
                                            <p:strVal val="#ppt_y"/>
                                          </p:val>
                                        </p:tav>
                                      </p:tavLst>
                                    </p:anim>
                                  </p:childTnLst>
                                </p:cTn>
                              </p:par>
                              <p:par>
                                <p:cTn id="47" presetID="8" presetClass="emph" presetSubtype="0" fill="hold" nodeType="withEffect">
                                  <p:stCondLst>
                                    <p:cond delay="600"/>
                                  </p:stCondLst>
                                  <p:childTnLst>
                                    <p:animRot by="21600000">
                                      <p:cBhvr>
                                        <p:cTn id="48" dur="2000" fill="hold"/>
                                        <p:tgtEl>
                                          <p:spTgt spid="12"/>
                                        </p:tgtEl>
                                        <p:attrNameLst>
                                          <p:attrName>r</p:attrName>
                                        </p:attrNameLst>
                                      </p:cBhvr>
                                    </p:animRot>
                                  </p:childTnLst>
                                </p:cTn>
                              </p:par>
                              <p:par>
                                <p:cTn id="49" presetID="2" presetClass="entr" presetSubtype="12" fill="hold" nodeType="withEffect">
                                  <p:stCondLst>
                                    <p:cond delay="20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2000" fill="hold"/>
                                        <p:tgtEl>
                                          <p:spTgt spid="15"/>
                                        </p:tgtEl>
                                        <p:attrNameLst>
                                          <p:attrName>ppt_x</p:attrName>
                                        </p:attrNameLst>
                                      </p:cBhvr>
                                      <p:tavLst>
                                        <p:tav tm="0">
                                          <p:val>
                                            <p:strVal val="0-#ppt_w/2"/>
                                          </p:val>
                                        </p:tav>
                                        <p:tav tm="100000">
                                          <p:val>
                                            <p:strVal val="#ppt_x"/>
                                          </p:val>
                                        </p:tav>
                                      </p:tavLst>
                                    </p:anim>
                                    <p:anim calcmode="lin" valueType="num">
                                      <p:cBhvr additive="base">
                                        <p:cTn id="52" dur="2000" fill="hold"/>
                                        <p:tgtEl>
                                          <p:spTgt spid="15"/>
                                        </p:tgtEl>
                                        <p:attrNameLst>
                                          <p:attrName>ppt_y</p:attrName>
                                        </p:attrNameLst>
                                      </p:cBhvr>
                                      <p:tavLst>
                                        <p:tav tm="0">
                                          <p:val>
                                            <p:strVal val="1+#ppt_h/2"/>
                                          </p:val>
                                        </p:tav>
                                        <p:tav tm="100000">
                                          <p:val>
                                            <p:strVal val="#ppt_y"/>
                                          </p:val>
                                        </p:tav>
                                      </p:tavLst>
                                    </p:anim>
                                  </p:childTnLst>
                                </p:cTn>
                              </p:par>
                              <p:par>
                                <p:cTn id="53" presetID="8" presetClass="emph" presetSubtype="0" fill="hold" nodeType="withEffect">
                                  <p:stCondLst>
                                    <p:cond delay="800"/>
                                  </p:stCondLst>
                                  <p:childTnLst>
                                    <p:animRot by="21600000">
                                      <p:cBhvr>
                                        <p:cTn id="54" dur="2000" fill="hold"/>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700000">
            <a:off x="6920897" y="1953925"/>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6404234" y="1437261"/>
            <a:ext cx="3957855" cy="395785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6854315" y="2036339"/>
            <a:ext cx="3094826" cy="2773962"/>
            <a:chOff x="4950565" y="2141272"/>
            <a:chExt cx="3094826" cy="2773962"/>
          </a:xfrm>
          <a:solidFill>
            <a:schemeClr val="accent1"/>
          </a:solidFill>
        </p:grpSpPr>
        <p:sp>
          <p:nvSpPr>
            <p:cNvPr id="5" name="椭圆 4"/>
            <p:cNvSpPr/>
            <p:nvPr/>
          </p:nvSpPr>
          <p:spPr>
            <a:xfrm>
              <a:off x="4950565" y="2141272"/>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7893507" y="4763350"/>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a:off x="6856979" y="2036339"/>
            <a:ext cx="3084220" cy="2798278"/>
            <a:chOff x="4953229" y="2141272"/>
            <a:chExt cx="3084220" cy="2798278"/>
          </a:xfrm>
        </p:grpSpPr>
        <p:sp>
          <p:nvSpPr>
            <p:cNvPr id="8" name="椭圆 7"/>
            <p:cNvSpPr/>
            <p:nvPr/>
          </p:nvSpPr>
          <p:spPr>
            <a:xfrm>
              <a:off x="4953229" y="4787666"/>
              <a:ext cx="151884" cy="151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7885565" y="2141272"/>
              <a:ext cx="151884" cy="151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矩形 9"/>
          <p:cNvSpPr/>
          <p:nvPr/>
        </p:nvSpPr>
        <p:spPr>
          <a:xfrm>
            <a:off x="6721715" y="2878799"/>
            <a:ext cx="3210955" cy="523220"/>
          </a:xfrm>
          <a:prstGeom prst="rect">
            <a:avLst/>
          </a:prstGeom>
          <a:ln>
            <a:noFill/>
          </a:ln>
        </p:spPr>
        <p:txBody>
          <a:bodyPr wrap="square">
            <a:spAutoFit/>
          </a:bodyPr>
          <a:lstStyle/>
          <a:p>
            <a:pPr algn="ctr"/>
            <a:r>
              <a:rPr lang="en-US" altLang="zh-CN" sz="28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 SECTION TITLE</a:t>
            </a:r>
          </a:p>
        </p:txBody>
      </p:sp>
      <p:sp>
        <p:nvSpPr>
          <p:cNvPr id="11" name="矩形 10"/>
          <p:cNvSpPr/>
          <p:nvPr/>
        </p:nvSpPr>
        <p:spPr>
          <a:xfrm>
            <a:off x="6959091" y="3416186"/>
            <a:ext cx="2830224" cy="469765"/>
          </a:xfrm>
          <a:prstGeom prst="rect">
            <a:avLst/>
          </a:prstGeom>
          <a:ln>
            <a:noFill/>
          </a:ln>
        </p:spPr>
        <p:txBody>
          <a:bodyPr wrap="square">
            <a:spAutoFit/>
          </a:bodyPr>
          <a:lstStyle/>
          <a:p>
            <a:pPr algn="ctr"/>
            <a:r>
              <a:rPr lang="pt-BR" altLang="zh-CN" sz="1000"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 </a:t>
            </a:r>
          </a:p>
        </p:txBody>
      </p:sp>
      <p:sp>
        <p:nvSpPr>
          <p:cNvPr id="12" name="矩形 11"/>
          <p:cNvSpPr/>
          <p:nvPr/>
        </p:nvSpPr>
        <p:spPr>
          <a:xfrm rot="13500000">
            <a:off x="5101663" y="2745139"/>
            <a:ext cx="1342093" cy="134209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5270282" y="2928353"/>
            <a:ext cx="889987" cy="830997"/>
          </a:xfrm>
          <a:prstGeom prst="rect">
            <a:avLst/>
          </a:prstGeom>
        </p:spPr>
        <p:txBody>
          <a:bodyPr wrap="none">
            <a:spAutoFit/>
          </a:bodyPr>
          <a:lstStyle/>
          <a:p>
            <a:r>
              <a:rPr lang="en-US" altLang="zh-CN" sz="4800" dirty="0" smtClean="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4800" dirty="0">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par>
                                <p:cTn id="13" presetID="10" presetClass="entr" presetSubtype="0" fill="hold" nodeType="withEffect">
                                  <p:stCondLst>
                                    <p:cond delay="17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17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8" presetClass="emph" presetSubtype="0" repeatCount="indefinite" fill="hold" nodeType="withEffect">
                                  <p:stCondLst>
                                    <p:cond delay="1750"/>
                                  </p:stCondLst>
                                  <p:childTnLst>
                                    <p:animRot by="-21600000">
                                      <p:cBhvr>
                                        <p:cTn id="20" dur="2000" fill="hold"/>
                                        <p:tgtEl>
                                          <p:spTgt spid="7"/>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8" presetClass="emph" presetSubtype="0" repeatCount="indefinite" fill="hold" nodeType="withEffect">
                                  <p:stCondLst>
                                    <p:cond delay="1750"/>
                                  </p:stCondLst>
                                  <p:childTnLst>
                                    <p:animRot by="-21600000">
                                      <p:cBhvr>
                                        <p:cTn id="25" dur="2000" fill="hold"/>
                                        <p:tgtEl>
                                          <p:spTgt spid="4"/>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12"/>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p:bldP spid="11" grpId="0"/>
      <p:bldP spid="12" grpId="0" animBg="1"/>
      <p:bldP spid="12" grpId="1"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添加文字内容（文字可以编辑）</a:t>
            </a:r>
            <a:endParaRPr lang="zh-CN" altLang="en-US" dirty="0"/>
          </a:p>
        </p:txBody>
      </p:sp>
      <p:sp>
        <p:nvSpPr>
          <p:cNvPr id="4" name="Freeform 7"/>
          <p:cNvSpPr/>
          <p:nvPr/>
        </p:nvSpPr>
        <p:spPr>
          <a:xfrm>
            <a:off x="0" y="2557124"/>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latin typeface="+mj-ea"/>
              <a:ea typeface="+mj-ea"/>
            </a:endParaRPr>
          </a:p>
        </p:txBody>
      </p:sp>
      <p:grpSp>
        <p:nvGrpSpPr>
          <p:cNvPr id="5" name="组合 4"/>
          <p:cNvGrpSpPr/>
          <p:nvPr/>
        </p:nvGrpSpPr>
        <p:grpSpPr>
          <a:xfrm>
            <a:off x="8072615" y="3116307"/>
            <a:ext cx="1133095" cy="847308"/>
            <a:chOff x="6054436" y="2405136"/>
            <a:chExt cx="849821" cy="635481"/>
          </a:xfrm>
          <a:effectLst>
            <a:outerShdw blurRad="50800" dist="38100" dir="5400000" algn="t" rotWithShape="0">
              <a:prstClr val="black">
                <a:alpha val="40000"/>
              </a:prstClr>
            </a:outerShdw>
          </a:effectLst>
        </p:grpSpPr>
        <p:sp>
          <p:nvSpPr>
            <p:cNvPr id="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j-ea"/>
                <a:ea typeface="+mj-ea"/>
              </a:endParaRPr>
            </a:p>
          </p:txBody>
        </p:sp>
        <p:sp>
          <p:nvSpPr>
            <p:cNvPr id="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j-ea"/>
                <a:ea typeface="+mj-ea"/>
              </a:endParaRPr>
            </a:p>
          </p:txBody>
        </p:sp>
        <p:sp>
          <p:nvSpPr>
            <p:cNvPr id="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j-ea"/>
                <a:ea typeface="+mj-ea"/>
              </a:endParaRPr>
            </a:p>
          </p:txBody>
        </p:sp>
        <p:sp>
          <p:nvSpPr>
            <p:cNvPr id="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00" dirty="0">
                <a:latin typeface="+mj-ea"/>
                <a:ea typeface="+mj-ea"/>
              </a:endParaRPr>
            </a:p>
          </p:txBody>
        </p:sp>
        <p:sp>
          <p:nvSpPr>
            <p:cNvPr id="1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00" dirty="0">
                <a:latin typeface="+mj-ea"/>
                <a:ea typeface="+mj-ea"/>
              </a:endParaRPr>
            </a:p>
          </p:txBody>
        </p:sp>
        <p:sp>
          <p:nvSpPr>
            <p:cNvPr id="1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sz="2400"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j-ea"/>
                <a:ea typeface="+mj-ea"/>
              </a:endParaRPr>
            </a:p>
          </p:txBody>
        </p:sp>
      </p:grpSp>
      <p:grpSp>
        <p:nvGrpSpPr>
          <p:cNvPr id="19" name="Group 30"/>
          <p:cNvGrpSpPr/>
          <p:nvPr/>
        </p:nvGrpSpPr>
        <p:grpSpPr>
          <a:xfrm>
            <a:off x="6287373" y="4863580"/>
            <a:ext cx="423143" cy="371105"/>
            <a:chOff x="3175" y="-1587"/>
            <a:chExt cx="490538" cy="430212"/>
          </a:xfrm>
          <a:solidFill>
            <a:schemeClr val="accent2"/>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endParaRPr>
            </a:p>
          </p:txBody>
        </p:sp>
      </p:grpSp>
      <p:sp>
        <p:nvSpPr>
          <p:cNvPr id="22" name="Freeform 50"/>
          <p:cNvSpPr>
            <a:spLocks noEditPoints="1"/>
          </p:cNvSpPr>
          <p:nvPr/>
        </p:nvSpPr>
        <p:spPr bwMode="auto">
          <a:xfrm>
            <a:off x="1202185" y="3611019"/>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ln>
        </p:spPr>
        <p:txBody>
          <a:bodyPr vert="horz" wrap="square" lIns="121920" tIns="60960" rIns="121920" bIns="60960" numCol="1" anchor="t" anchorCtr="0" compatLnSpc="1"/>
          <a:lstStyle/>
          <a:p>
            <a:endParaRPr lang="ko-KR" altLang="en-US" sz="2400">
              <a:latin typeface="+mj-ea"/>
              <a:ea typeface="+mj-ea"/>
            </a:endParaRPr>
          </a:p>
        </p:txBody>
      </p:sp>
      <p:sp>
        <p:nvSpPr>
          <p:cNvPr id="23" name="Freeform 48"/>
          <p:cNvSpPr>
            <a:spLocks noEditPoints="1"/>
          </p:cNvSpPr>
          <p:nvPr/>
        </p:nvSpPr>
        <p:spPr bwMode="auto">
          <a:xfrm>
            <a:off x="3820345" y="4005064"/>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ln>
        </p:spPr>
        <p:txBody>
          <a:bodyPr vert="horz" wrap="square" lIns="121920" tIns="60960" rIns="121920" bIns="60960" numCol="1" anchor="t" anchorCtr="0" compatLnSpc="1"/>
          <a:lstStyle/>
          <a:p>
            <a:endParaRPr lang="ko-KR" altLang="en-US" sz="2400">
              <a:latin typeface="+mj-ea"/>
              <a:ea typeface="+mj-ea"/>
            </a:endParaRPr>
          </a:p>
        </p:txBody>
      </p:sp>
      <p:grpSp>
        <p:nvGrpSpPr>
          <p:cNvPr id="24" name="Group 18"/>
          <p:cNvGrpSpPr/>
          <p:nvPr/>
        </p:nvGrpSpPr>
        <p:grpSpPr>
          <a:xfrm>
            <a:off x="10192144" y="3994208"/>
            <a:ext cx="416357" cy="416357"/>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cs typeface="Roboto Condensed" panose="02000000000000000000"/>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cs typeface="Roboto Condensed" panose="02000000000000000000"/>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cs typeface="Roboto Condensed" panose="02000000000000000000"/>
              </a:endParaRPr>
            </a:p>
          </p:txBody>
        </p:sp>
      </p:grpSp>
      <p:sp>
        <p:nvSpPr>
          <p:cNvPr id="28" name="TextBox 26"/>
          <p:cNvSpPr txBox="1"/>
          <p:nvPr/>
        </p:nvSpPr>
        <p:spPr>
          <a:xfrm>
            <a:off x="305859" y="4156217"/>
            <a:ext cx="1872000" cy="769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t>您的内容打在这里，或者通过复制您的文本后，在此框中选择粘贴</a:t>
            </a:r>
          </a:p>
        </p:txBody>
      </p:sp>
      <p:sp>
        <p:nvSpPr>
          <p:cNvPr id="29" name="TextBox 27"/>
          <p:cNvSpPr txBox="1"/>
          <p:nvPr/>
        </p:nvSpPr>
        <p:spPr>
          <a:xfrm>
            <a:off x="2827549" y="4629109"/>
            <a:ext cx="1872000" cy="769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t>您的内容打在这里，或者通过复制您的文本后，在此框中选择粘贴</a:t>
            </a:r>
          </a:p>
        </p:txBody>
      </p:sp>
      <p:sp>
        <p:nvSpPr>
          <p:cNvPr id="30" name="TextBox 28"/>
          <p:cNvSpPr txBox="1"/>
          <p:nvPr/>
        </p:nvSpPr>
        <p:spPr>
          <a:xfrm>
            <a:off x="5365704" y="5371574"/>
            <a:ext cx="1872000" cy="769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t>您的内容打在这里，或者通过复制您的文本后，在此框中选择粘贴</a:t>
            </a:r>
          </a:p>
        </p:txBody>
      </p:sp>
      <p:sp>
        <p:nvSpPr>
          <p:cNvPr id="31" name="TextBox 29"/>
          <p:cNvSpPr txBox="1"/>
          <p:nvPr/>
        </p:nvSpPr>
        <p:spPr>
          <a:xfrm>
            <a:off x="9260469" y="4604109"/>
            <a:ext cx="1872000" cy="769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t>您的内容打在这里，或者通过复制您的文本后，在此框中选择粘贴</a:t>
            </a:r>
          </a:p>
        </p:txBody>
      </p:sp>
      <p:pic>
        <p:nvPicPr>
          <p:cNvPr id="38" name="Picture 2" descr="C:\Users\Administrator\Desktop\微立体创业计划\001.png"/>
          <p:cNvPicPr>
            <a:picLocks noChangeAspect="1" noChangeArrowheads="1"/>
          </p:cNvPicPr>
          <p:nvPr/>
        </p:nvPicPr>
        <p:blipFill>
          <a:blip r:embed="rId7"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8840259" y="1352669"/>
            <a:ext cx="2385979" cy="238597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02801" y="1028791"/>
            <a:ext cx="2705311" cy="2705311"/>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9629138" y="1910785"/>
            <a:ext cx="1452636" cy="1077360"/>
          </a:xfrm>
          <a:prstGeom prst="rect">
            <a:avLst/>
          </a:prstGeom>
        </p:spPr>
        <p:txBody>
          <a:bodyPr wrap="square" lIns="91452" tIns="45727" rIns="91452" bIns="45727">
            <a:spAutoFit/>
          </a:bodyPr>
          <a:lstStyle/>
          <a:p>
            <a:pPr algn="ctr">
              <a:lnSpc>
                <a:spcPct val="120000"/>
              </a:lnSpc>
            </a:pPr>
            <a:r>
              <a:rPr lang="zh-CN" altLang="en-US" sz="2665" b="1" dirty="0">
                <a:solidFill>
                  <a:schemeClr val="accent1"/>
                </a:solidFill>
                <a:latin typeface="+mj-ea"/>
                <a:ea typeface="+mj-ea"/>
              </a:rPr>
              <a:t>完成</a:t>
            </a:r>
            <a:endParaRPr lang="en-US" altLang="zh-CN" sz="2665" b="1" dirty="0">
              <a:solidFill>
                <a:schemeClr val="accent1"/>
              </a:solidFill>
              <a:latin typeface="+mj-ea"/>
              <a:ea typeface="+mj-ea"/>
            </a:endParaRPr>
          </a:p>
          <a:p>
            <a:pPr algn="ctr">
              <a:lnSpc>
                <a:spcPct val="120000"/>
              </a:lnSpc>
            </a:pPr>
            <a:r>
              <a:rPr lang="zh-CN" altLang="en-US" sz="2665" b="1" dirty="0">
                <a:solidFill>
                  <a:schemeClr val="accent1"/>
                </a:solidFill>
                <a:latin typeface="+mj-ea"/>
                <a:ea typeface="+mj-ea"/>
              </a:rPr>
              <a:t>目标</a:t>
            </a:r>
          </a:p>
        </p:txBody>
      </p:sp>
      <p:grpSp>
        <p:nvGrpSpPr>
          <p:cNvPr id="41" name="组合 40"/>
          <p:cNvGrpSpPr/>
          <p:nvPr/>
        </p:nvGrpSpPr>
        <p:grpSpPr>
          <a:xfrm>
            <a:off x="6072665" y="3323720"/>
            <a:ext cx="1056000" cy="1056000"/>
            <a:chOff x="4229236" y="3968984"/>
            <a:chExt cx="792000" cy="792000"/>
          </a:xfrm>
        </p:grpSpPr>
        <p:sp>
          <p:nvSpPr>
            <p:cNvPr id="42" name="MH_Other_2"/>
            <p:cNvSpPr/>
            <p:nvPr>
              <p:custDataLst>
                <p:tags r:id="rId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3" name="MH_Title_1"/>
            <p:cNvSpPr/>
            <p:nvPr>
              <p:custDataLst>
                <p:tags r:id="rId4"/>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03</a:t>
              </a:r>
            </a:p>
          </p:txBody>
        </p:sp>
      </p:grpSp>
      <p:grpSp>
        <p:nvGrpSpPr>
          <p:cNvPr id="44" name="组合 43"/>
          <p:cNvGrpSpPr/>
          <p:nvPr/>
        </p:nvGrpSpPr>
        <p:grpSpPr>
          <a:xfrm>
            <a:off x="848727" y="2128717"/>
            <a:ext cx="1056000" cy="1056000"/>
            <a:chOff x="4229236" y="3968984"/>
            <a:chExt cx="792000" cy="792000"/>
          </a:xfrm>
        </p:grpSpPr>
        <p:sp>
          <p:nvSpPr>
            <p:cNvPr id="45" name="MH_Other_2"/>
            <p:cNvSpPr/>
            <p:nvPr>
              <p:custDataLst>
                <p:tags r:id="rId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6" name="MH_Title_1"/>
            <p:cNvSpPr/>
            <p:nvPr>
              <p:custDataLst>
                <p:tags r:id="rId2"/>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01</a:t>
              </a:r>
            </a:p>
          </p:txBody>
        </p:sp>
      </p:grpSp>
      <p:grpSp>
        <p:nvGrpSpPr>
          <p:cNvPr id="48" name="组合 47"/>
          <p:cNvGrpSpPr/>
          <p:nvPr/>
        </p:nvGrpSpPr>
        <p:grpSpPr>
          <a:xfrm>
            <a:off x="3342964" y="2062070"/>
            <a:ext cx="1277515" cy="1277511"/>
            <a:chOff x="2507223" y="1546508"/>
            <a:chExt cx="958136" cy="958133"/>
          </a:xfrm>
        </p:grpSpPr>
        <p:grpSp>
          <p:nvGrpSpPr>
            <p:cNvPr id="16" name="组合 15"/>
            <p:cNvGrpSpPr/>
            <p:nvPr/>
          </p:nvGrpSpPr>
          <p:grpSpPr>
            <a:xfrm>
              <a:off x="2507223" y="1546508"/>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mj-ea"/>
                  <a:ea typeface="+mj-ea"/>
                </a:endParaRPr>
              </a:p>
            </p:txBody>
          </p:sp>
          <p:sp>
            <p:nvSpPr>
              <p:cNvPr id="18" name="椭圆 17"/>
              <p:cNvSpPr/>
              <p:nvPr/>
            </p:nvSpPr>
            <p:spPr>
              <a:xfrm>
                <a:off x="392114" y="760414"/>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mj-ea"/>
                  <a:ea typeface="+mj-ea"/>
                </a:endParaRPr>
              </a:p>
            </p:txBody>
          </p:sp>
        </p:grpSp>
        <p:sp>
          <p:nvSpPr>
            <p:cNvPr id="47" name="矩形 46"/>
            <p:cNvSpPr/>
            <p:nvPr/>
          </p:nvSpPr>
          <p:spPr>
            <a:xfrm>
              <a:off x="2773493" y="1726769"/>
              <a:ext cx="425597" cy="660240"/>
            </a:xfrm>
            <a:prstGeom prst="rect">
              <a:avLst/>
            </a:prstGeom>
          </p:spPr>
          <p:txBody>
            <a:bodyPr wrap="none" lIns="0" tIns="45727" rIns="0" bIns="45727">
              <a:spAutoFit/>
            </a:bodyPr>
            <a:lstStyle/>
            <a:p>
              <a:pPr algn="ctr">
                <a:lnSpc>
                  <a:spcPct val="120000"/>
                </a:lnSpc>
              </a:pPr>
              <a:r>
                <a:rPr lang="en-US" altLang="zh-CN" sz="4265" dirty="0">
                  <a:solidFill>
                    <a:schemeClr val="accent1"/>
                  </a:solidFill>
                  <a:latin typeface="Impact" panose="020B0806030902050204" pitchFamily="34" charset="0"/>
                  <a:ea typeface="+mj-ea"/>
                </a:rPr>
                <a:t>02</a:t>
              </a:r>
              <a:endParaRPr lang="zh-CN" altLang="en-US" sz="3200" dirty="0">
                <a:solidFill>
                  <a:schemeClr val="accent1"/>
                </a:solidFill>
                <a:latin typeface="Impact" panose="020B0806030902050204" pitchFamily="34" charset="0"/>
                <a:ea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3716 -0.07688 C -0.69653 -0.08737 -0.61372 -0.13708 -0.49375 -0.14202 C -0.37379 -0.14696 -0.4165 -0.16178 -0.21441 0.02285 C -0.01233 0.20747 -0.04462 0.00463 3.05556E-6 2.96388E-7 " pathEditMode="relative" rAng="0" ptsTypes="assa">
                                          <p:cBhvr>
                                            <p:cTn id="9" dur="2000" fill="hold"/>
                                            <p:tgtEl>
                                              <p:spTgt spid="5"/>
                                            </p:tgtEl>
                                            <p:attrNameLst>
                                              <p:attrName>ppt_x</p:attrName>
                                              <p:attrName>ppt_y</p:attrName>
                                            </p:attrNameLst>
                                          </p:cBhvr>
                                          <p:rCtr x="36858" y="9972"/>
                                        </p:animMotion>
                                      </p:childTnLst>
                                    </p:cTn>
                                  </p:par>
                                  <p:par>
                                    <p:cTn id="10" presetID="8" presetClass="emph" presetSubtype="0" fill="hold" nodeType="withEffect">
                                      <p:stCondLst>
                                        <p:cond delay="0"/>
                                      </p:stCondLst>
                                      <p:childTnLst>
                                        <p:animRot by="4200000">
                                          <p:cBhvr>
                                            <p:cTn id="11" dur="1000" fill="hold"/>
                                            <p:tgtEl>
                                              <p:spTgt spid="5"/>
                                            </p:tgtEl>
                                            <p:attrNameLst>
                                              <p:attrName>r</p:attrName>
                                            </p:attrNameLst>
                                          </p:cBhvr>
                                        </p:animRot>
                                      </p:childTnLst>
                                    </p:cTn>
                                  </p:par>
                                  <p:par>
                                    <p:cTn id="12" presetID="8" presetClass="emph" presetSubtype="0" decel="66600" fill="hold" nodeType="withEffect">
                                      <p:stCondLst>
                                        <p:cond delay="1250"/>
                                      </p:stCondLst>
                                      <p:childTnLst>
                                        <p:animRot by="-5400000">
                                          <p:cBhvr>
                                            <p:cTn id="13" dur="750" fill="hold"/>
                                            <p:tgtEl>
                                              <p:spTgt spid="5"/>
                                            </p:tgtEl>
                                            <p:attrNameLst>
                                              <p:attrName>r</p:attrName>
                                            </p:attrNameLst>
                                          </p:cBhvr>
                                        </p:animRot>
                                      </p:childTnLst>
                                    </p:cTn>
                                  </p:par>
                                  <p:par>
                                    <p:cTn id="14" presetID="22" presetClass="entr" presetSubtype="8"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500"/>
                                            <p:tgtEl>
                                              <p:spTgt spid="4"/>
                                            </p:tgtEl>
                                          </p:cBhvr>
                                        </p:animEffect>
                                      </p:childTnLst>
                                    </p:cTn>
                                  </p:par>
                                  <p:par>
                                    <p:cTn id="17" presetID="53" presetClass="entr" presetSubtype="16" fill="hold" nodeType="withEffect">
                                      <p:stCondLst>
                                        <p:cond delay="13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par>
                                    <p:cTn id="22" presetID="42" presetClass="entr" presetSubtype="0" fill="hold" nodeType="withEffect">
                                      <p:stCondLst>
                                        <p:cond delay="160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anim calcmode="lin" valueType="num">
                                          <p:cBhvr>
                                            <p:cTn id="25" dur="500" fill="hold"/>
                                            <p:tgtEl>
                                              <p:spTgt spid="39"/>
                                            </p:tgtEl>
                                            <p:attrNameLst>
                                              <p:attrName>ppt_x</p:attrName>
                                            </p:attrNameLst>
                                          </p:cBhvr>
                                          <p:tavLst>
                                            <p:tav tm="0">
                                              <p:val>
                                                <p:strVal val="#ppt_x"/>
                                              </p:val>
                                            </p:tav>
                                            <p:tav tm="100000">
                                              <p:val>
                                                <p:strVal val="#ppt_x"/>
                                              </p:val>
                                            </p:tav>
                                          </p:tavLst>
                                        </p:anim>
                                        <p:anim calcmode="lin" valueType="num">
                                          <p:cBhvr>
                                            <p:cTn id="26" dur="500" fill="hold"/>
                                            <p:tgtEl>
                                              <p:spTgt spid="39"/>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childTnLst>
                              </p:cTn>
                            </p:par>
                            <p:par>
                              <p:cTn id="31" fill="hold">
                                <p:stCondLst>
                                  <p:cond delay="1000"/>
                                </p:stCondLst>
                                <p:childTnLst>
                                  <p:par>
                                    <p:cTn id="32" presetID="2" presetClass="entr" presetSubtype="12" accel="52000" fill="hold" nodeType="afterEffect" p14:presetBounceEnd="54000">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14:bounceEnd="54000">
                                          <p:cBhvr additive="base">
                                            <p:cTn id="34" dur="1200" fill="hold"/>
                                            <p:tgtEl>
                                              <p:spTgt spid="44"/>
                                            </p:tgtEl>
                                            <p:attrNameLst>
                                              <p:attrName>ppt_x</p:attrName>
                                            </p:attrNameLst>
                                          </p:cBhvr>
                                          <p:tavLst>
                                            <p:tav tm="0">
                                              <p:val>
                                                <p:strVal val="0-#ppt_w/2"/>
                                              </p:val>
                                            </p:tav>
                                            <p:tav tm="100000">
                                              <p:val>
                                                <p:strVal val="#ppt_x"/>
                                              </p:val>
                                            </p:tav>
                                          </p:tavLst>
                                        </p:anim>
                                        <p:anim calcmode="lin" valueType="num" p14:bounceEnd="54000">
                                          <p:cBhvr additive="base">
                                            <p:cTn id="35" dur="1200" fill="hold"/>
                                            <p:tgtEl>
                                              <p:spTgt spid="44"/>
                                            </p:tgtEl>
                                            <p:attrNameLst>
                                              <p:attrName>ppt_y</p:attrName>
                                            </p:attrNameLst>
                                          </p:cBhvr>
                                          <p:tavLst>
                                            <p:tav tm="0">
                                              <p:val>
                                                <p:strVal val="1+#ppt_h/2"/>
                                              </p:val>
                                            </p:tav>
                                            <p:tav tm="100000">
                                              <p:val>
                                                <p:strVal val="#ppt_y"/>
                                              </p:val>
                                            </p:tav>
                                          </p:tavLst>
                                        </p:anim>
                                      </p:childTnLst>
                                    </p:cTn>
                                  </p:par>
                                  <p:par>
                                    <p:cTn id="36" presetID="2" presetClass="entr" presetSubtype="3" accel="52000" fill="hold" nodeType="withEffect" p14:presetBounceEnd="54000">
                                      <p:stCondLst>
                                        <p:cond delay="500"/>
                                      </p:stCondLst>
                                      <p:childTnLst>
                                        <p:set>
                                          <p:cBhvr>
                                            <p:cTn id="37" dur="1" fill="hold">
                                              <p:stCondLst>
                                                <p:cond delay="0"/>
                                              </p:stCondLst>
                                            </p:cTn>
                                            <p:tgtEl>
                                              <p:spTgt spid="48"/>
                                            </p:tgtEl>
                                            <p:attrNameLst>
                                              <p:attrName>style.visibility</p:attrName>
                                            </p:attrNameLst>
                                          </p:cBhvr>
                                          <p:to>
                                            <p:strVal val="visible"/>
                                          </p:to>
                                        </p:set>
                                        <p:anim calcmode="lin" valueType="num" p14:bounceEnd="54000">
                                          <p:cBhvr additive="base">
                                            <p:cTn id="38" dur="1200" fill="hold"/>
                                            <p:tgtEl>
                                              <p:spTgt spid="48"/>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48"/>
                                            </p:tgtEl>
                                            <p:attrNameLst>
                                              <p:attrName>ppt_y</p:attrName>
                                            </p:attrNameLst>
                                          </p:cBhvr>
                                          <p:tavLst>
                                            <p:tav tm="0">
                                              <p:val>
                                                <p:strVal val="0-#ppt_h/2"/>
                                              </p:val>
                                            </p:tav>
                                            <p:tav tm="100000">
                                              <p:val>
                                                <p:strVal val="#ppt_y"/>
                                              </p:val>
                                            </p:tav>
                                          </p:tavLst>
                                        </p:anim>
                                      </p:childTnLst>
                                    </p:cTn>
                                  </p:par>
                                  <p:par>
                                    <p:cTn id="40" presetID="2" presetClass="entr" presetSubtype="6" accel="52000" fill="hold" nodeType="withEffect" p14:presetBounceEnd="54000">
                                      <p:stCondLst>
                                        <p:cond delay="900"/>
                                      </p:stCondLst>
                                      <p:childTnLst>
                                        <p:set>
                                          <p:cBhvr>
                                            <p:cTn id="41" dur="1" fill="hold">
                                              <p:stCondLst>
                                                <p:cond delay="0"/>
                                              </p:stCondLst>
                                            </p:cTn>
                                            <p:tgtEl>
                                              <p:spTgt spid="41"/>
                                            </p:tgtEl>
                                            <p:attrNameLst>
                                              <p:attrName>style.visibility</p:attrName>
                                            </p:attrNameLst>
                                          </p:cBhvr>
                                          <p:to>
                                            <p:strVal val="visible"/>
                                          </p:to>
                                        </p:set>
                                        <p:anim calcmode="lin" valueType="num" p14:bounceEnd="54000">
                                          <p:cBhvr additive="base">
                                            <p:cTn id="42" dur="1200" fill="hold"/>
                                            <p:tgtEl>
                                              <p:spTgt spid="41"/>
                                            </p:tgtEl>
                                            <p:attrNameLst>
                                              <p:attrName>ppt_x</p:attrName>
                                            </p:attrNameLst>
                                          </p:cBhvr>
                                          <p:tavLst>
                                            <p:tav tm="0">
                                              <p:val>
                                                <p:strVal val="1+#ppt_w/2"/>
                                              </p:val>
                                            </p:tav>
                                            <p:tav tm="100000">
                                              <p:val>
                                                <p:strVal val="#ppt_x"/>
                                              </p:val>
                                            </p:tav>
                                          </p:tavLst>
                                        </p:anim>
                                        <p:anim calcmode="lin" valueType="num" p14:bounceEnd="54000">
                                          <p:cBhvr additive="base">
                                            <p:cTn id="43" dur="1200" fill="hold"/>
                                            <p:tgtEl>
                                              <p:spTgt spid="41"/>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50"/>
                                            <p:tgtEl>
                                              <p:spTgt spid="28"/>
                                            </p:tgtEl>
                                          </p:cBhvr>
                                        </p:animEffect>
                                        <p:anim calcmode="lin" valueType="num">
                                          <p:cBhvr>
                                            <p:cTn id="53" dur="250" fill="hold"/>
                                            <p:tgtEl>
                                              <p:spTgt spid="28"/>
                                            </p:tgtEl>
                                            <p:attrNameLst>
                                              <p:attrName>ppt_x</p:attrName>
                                            </p:attrNameLst>
                                          </p:cBhvr>
                                          <p:tavLst>
                                            <p:tav tm="0">
                                              <p:val>
                                                <p:strVal val="#ppt_x"/>
                                              </p:val>
                                            </p:tav>
                                            <p:tav tm="100000">
                                              <p:val>
                                                <p:strVal val="#ppt_x"/>
                                              </p:val>
                                            </p:tav>
                                          </p:tavLst>
                                        </p:anim>
                                        <p:anim calcmode="lin" valueType="num">
                                          <p:cBhvr>
                                            <p:cTn id="54" dur="25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50"/>
                                            <p:tgtEl>
                                              <p:spTgt spid="29"/>
                                            </p:tgtEl>
                                          </p:cBhvr>
                                        </p:animEffect>
                                        <p:anim calcmode="lin" valueType="num">
                                          <p:cBhvr>
                                            <p:cTn id="64" dur="250" fill="hold"/>
                                            <p:tgtEl>
                                              <p:spTgt spid="29"/>
                                            </p:tgtEl>
                                            <p:attrNameLst>
                                              <p:attrName>ppt_x</p:attrName>
                                            </p:attrNameLst>
                                          </p:cBhvr>
                                          <p:tavLst>
                                            <p:tav tm="0">
                                              <p:val>
                                                <p:strVal val="#ppt_x"/>
                                              </p:val>
                                            </p:tav>
                                            <p:tav tm="100000">
                                              <p:val>
                                                <p:strVal val="#ppt_x"/>
                                              </p:val>
                                            </p:tav>
                                          </p:tavLst>
                                        </p:anim>
                                        <p:anim calcmode="lin" valueType="num">
                                          <p:cBhvr>
                                            <p:cTn id="65" dur="25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2"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anim calcmode="lin" valueType="num">
                                          <p:cBhvr>
                                            <p:cTn id="70" dur="500" fill="hold"/>
                                            <p:tgtEl>
                                              <p:spTgt spid="19"/>
                                            </p:tgtEl>
                                            <p:attrNameLst>
                                              <p:attrName>ppt_x</p:attrName>
                                            </p:attrNameLst>
                                          </p:cBhvr>
                                          <p:tavLst>
                                            <p:tav tm="0">
                                              <p:val>
                                                <p:strVal val="#ppt_x"/>
                                              </p:val>
                                            </p:tav>
                                            <p:tav tm="100000">
                                              <p:val>
                                                <p:strVal val="#ppt_x"/>
                                              </p:val>
                                            </p:tav>
                                          </p:tavLst>
                                        </p:anim>
                                        <p:anim calcmode="lin" valueType="num">
                                          <p:cBhvr>
                                            <p:cTn id="71" dur="500" fill="hold"/>
                                            <p:tgtEl>
                                              <p:spTgt spid="1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250"/>
                                            <p:tgtEl>
                                              <p:spTgt spid="30"/>
                                            </p:tgtEl>
                                          </p:cBhvr>
                                        </p:animEffect>
                                        <p:anim calcmode="lin" valueType="num">
                                          <p:cBhvr>
                                            <p:cTn id="75" dur="250" fill="hold"/>
                                            <p:tgtEl>
                                              <p:spTgt spid="30"/>
                                            </p:tgtEl>
                                            <p:attrNameLst>
                                              <p:attrName>ppt_x</p:attrName>
                                            </p:attrNameLst>
                                          </p:cBhvr>
                                          <p:tavLst>
                                            <p:tav tm="0">
                                              <p:val>
                                                <p:strVal val="#ppt_x"/>
                                              </p:val>
                                            </p:tav>
                                            <p:tav tm="100000">
                                              <p:val>
                                                <p:strVal val="#ppt_x"/>
                                              </p:val>
                                            </p:tav>
                                          </p:tavLst>
                                        </p:anim>
                                        <p:anim calcmode="lin" valueType="num">
                                          <p:cBhvr>
                                            <p:cTn id="76" dur="25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42"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anim calcmode="lin" valueType="num">
                                          <p:cBhvr>
                                            <p:cTn id="81" dur="500" fill="hold"/>
                                            <p:tgtEl>
                                              <p:spTgt spid="24"/>
                                            </p:tgtEl>
                                            <p:attrNameLst>
                                              <p:attrName>ppt_x</p:attrName>
                                            </p:attrNameLst>
                                          </p:cBhvr>
                                          <p:tavLst>
                                            <p:tav tm="0">
                                              <p:val>
                                                <p:strVal val="#ppt_x"/>
                                              </p:val>
                                            </p:tav>
                                            <p:tav tm="100000">
                                              <p:val>
                                                <p:strVal val="#ppt_x"/>
                                              </p:val>
                                            </p:tav>
                                          </p:tavLst>
                                        </p:anim>
                                        <p:anim calcmode="lin" valueType="num">
                                          <p:cBhvr>
                                            <p:cTn id="82" dur="500" fill="hold"/>
                                            <p:tgtEl>
                                              <p:spTgt spid="2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3716 -0.07688 C -0.69653 -0.08737 -0.61372 -0.13708 -0.49375 -0.14202 C -0.37379 -0.14696 -0.4165 -0.16178 -0.21441 0.02285 C -0.01233 0.20747 -0.04462 0.00463 3.05556E-6 2.96388E-7 " pathEditMode="relative" rAng="0" ptsTypes="assa">
                                          <p:cBhvr>
                                            <p:cTn id="9" dur="2000" fill="hold"/>
                                            <p:tgtEl>
                                              <p:spTgt spid="5"/>
                                            </p:tgtEl>
                                            <p:attrNameLst>
                                              <p:attrName>ppt_x</p:attrName>
                                              <p:attrName>ppt_y</p:attrName>
                                            </p:attrNameLst>
                                          </p:cBhvr>
                                          <p:rCtr x="36858" y="9972"/>
                                        </p:animMotion>
                                      </p:childTnLst>
                                    </p:cTn>
                                  </p:par>
                                  <p:par>
                                    <p:cTn id="10" presetID="8" presetClass="emph" presetSubtype="0" fill="hold" nodeType="withEffect">
                                      <p:stCondLst>
                                        <p:cond delay="0"/>
                                      </p:stCondLst>
                                      <p:childTnLst>
                                        <p:animRot by="4200000">
                                          <p:cBhvr>
                                            <p:cTn id="11" dur="1000" fill="hold"/>
                                            <p:tgtEl>
                                              <p:spTgt spid="5"/>
                                            </p:tgtEl>
                                            <p:attrNameLst>
                                              <p:attrName>r</p:attrName>
                                            </p:attrNameLst>
                                          </p:cBhvr>
                                        </p:animRot>
                                      </p:childTnLst>
                                    </p:cTn>
                                  </p:par>
                                  <p:par>
                                    <p:cTn id="12" presetID="8" presetClass="emph" presetSubtype="0" decel="66600" fill="hold" nodeType="withEffect">
                                      <p:stCondLst>
                                        <p:cond delay="1250"/>
                                      </p:stCondLst>
                                      <p:childTnLst>
                                        <p:animRot by="-5400000">
                                          <p:cBhvr>
                                            <p:cTn id="13" dur="750" fill="hold"/>
                                            <p:tgtEl>
                                              <p:spTgt spid="5"/>
                                            </p:tgtEl>
                                            <p:attrNameLst>
                                              <p:attrName>r</p:attrName>
                                            </p:attrNameLst>
                                          </p:cBhvr>
                                        </p:animRot>
                                      </p:childTnLst>
                                    </p:cTn>
                                  </p:par>
                                  <p:par>
                                    <p:cTn id="14" presetID="22" presetClass="entr" presetSubtype="8"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500"/>
                                            <p:tgtEl>
                                              <p:spTgt spid="4"/>
                                            </p:tgtEl>
                                          </p:cBhvr>
                                        </p:animEffect>
                                      </p:childTnLst>
                                    </p:cTn>
                                  </p:par>
                                  <p:par>
                                    <p:cTn id="17" presetID="53" presetClass="entr" presetSubtype="16" fill="hold" nodeType="withEffect">
                                      <p:stCondLst>
                                        <p:cond delay="13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par>
                                    <p:cTn id="22" presetID="42" presetClass="entr" presetSubtype="0" fill="hold" nodeType="withEffect">
                                      <p:stCondLst>
                                        <p:cond delay="160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anim calcmode="lin" valueType="num">
                                          <p:cBhvr>
                                            <p:cTn id="25" dur="500" fill="hold"/>
                                            <p:tgtEl>
                                              <p:spTgt spid="39"/>
                                            </p:tgtEl>
                                            <p:attrNameLst>
                                              <p:attrName>ppt_x</p:attrName>
                                            </p:attrNameLst>
                                          </p:cBhvr>
                                          <p:tavLst>
                                            <p:tav tm="0">
                                              <p:val>
                                                <p:strVal val="#ppt_x"/>
                                              </p:val>
                                            </p:tav>
                                            <p:tav tm="100000">
                                              <p:val>
                                                <p:strVal val="#ppt_x"/>
                                              </p:val>
                                            </p:tav>
                                          </p:tavLst>
                                        </p:anim>
                                        <p:anim calcmode="lin" valueType="num">
                                          <p:cBhvr>
                                            <p:cTn id="26" dur="500" fill="hold"/>
                                            <p:tgtEl>
                                              <p:spTgt spid="39"/>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childTnLst>
                              </p:cTn>
                            </p:par>
                            <p:par>
                              <p:cTn id="31" fill="hold">
                                <p:stCondLst>
                                  <p:cond delay="1000"/>
                                </p:stCondLst>
                                <p:childTnLst>
                                  <p:par>
                                    <p:cTn id="32" presetID="2" presetClass="entr" presetSubtype="12" accel="5200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1200" fill="hold"/>
                                            <p:tgtEl>
                                              <p:spTgt spid="44"/>
                                            </p:tgtEl>
                                            <p:attrNameLst>
                                              <p:attrName>ppt_x</p:attrName>
                                            </p:attrNameLst>
                                          </p:cBhvr>
                                          <p:tavLst>
                                            <p:tav tm="0">
                                              <p:val>
                                                <p:strVal val="0-#ppt_w/2"/>
                                              </p:val>
                                            </p:tav>
                                            <p:tav tm="100000">
                                              <p:val>
                                                <p:strVal val="#ppt_x"/>
                                              </p:val>
                                            </p:tav>
                                          </p:tavLst>
                                        </p:anim>
                                        <p:anim calcmode="lin" valueType="num">
                                          <p:cBhvr additive="base">
                                            <p:cTn id="35" dur="1200" fill="hold"/>
                                            <p:tgtEl>
                                              <p:spTgt spid="44"/>
                                            </p:tgtEl>
                                            <p:attrNameLst>
                                              <p:attrName>ppt_y</p:attrName>
                                            </p:attrNameLst>
                                          </p:cBhvr>
                                          <p:tavLst>
                                            <p:tav tm="0">
                                              <p:val>
                                                <p:strVal val="1+#ppt_h/2"/>
                                              </p:val>
                                            </p:tav>
                                            <p:tav tm="100000">
                                              <p:val>
                                                <p:strVal val="#ppt_y"/>
                                              </p:val>
                                            </p:tav>
                                          </p:tavLst>
                                        </p:anim>
                                      </p:childTnLst>
                                    </p:cTn>
                                  </p:par>
                                  <p:par>
                                    <p:cTn id="36" presetID="2" presetClass="entr" presetSubtype="3" accel="52000" fill="hold" nodeType="withEffect">
                                      <p:stCondLst>
                                        <p:cond delay="50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1200" fill="hold"/>
                                            <p:tgtEl>
                                              <p:spTgt spid="48"/>
                                            </p:tgtEl>
                                            <p:attrNameLst>
                                              <p:attrName>ppt_x</p:attrName>
                                            </p:attrNameLst>
                                          </p:cBhvr>
                                          <p:tavLst>
                                            <p:tav tm="0">
                                              <p:val>
                                                <p:strVal val="1+#ppt_w/2"/>
                                              </p:val>
                                            </p:tav>
                                            <p:tav tm="100000">
                                              <p:val>
                                                <p:strVal val="#ppt_x"/>
                                              </p:val>
                                            </p:tav>
                                          </p:tavLst>
                                        </p:anim>
                                        <p:anim calcmode="lin" valueType="num">
                                          <p:cBhvr additive="base">
                                            <p:cTn id="39" dur="1200" fill="hold"/>
                                            <p:tgtEl>
                                              <p:spTgt spid="48"/>
                                            </p:tgtEl>
                                            <p:attrNameLst>
                                              <p:attrName>ppt_y</p:attrName>
                                            </p:attrNameLst>
                                          </p:cBhvr>
                                          <p:tavLst>
                                            <p:tav tm="0">
                                              <p:val>
                                                <p:strVal val="0-#ppt_h/2"/>
                                              </p:val>
                                            </p:tav>
                                            <p:tav tm="100000">
                                              <p:val>
                                                <p:strVal val="#ppt_y"/>
                                              </p:val>
                                            </p:tav>
                                          </p:tavLst>
                                        </p:anim>
                                      </p:childTnLst>
                                    </p:cTn>
                                  </p:par>
                                  <p:par>
                                    <p:cTn id="40" presetID="2" presetClass="entr" presetSubtype="6" accel="52000" fill="hold" nodeType="withEffect">
                                      <p:stCondLst>
                                        <p:cond delay="9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1200" fill="hold"/>
                                            <p:tgtEl>
                                              <p:spTgt spid="41"/>
                                            </p:tgtEl>
                                            <p:attrNameLst>
                                              <p:attrName>ppt_x</p:attrName>
                                            </p:attrNameLst>
                                          </p:cBhvr>
                                          <p:tavLst>
                                            <p:tav tm="0">
                                              <p:val>
                                                <p:strVal val="1+#ppt_w/2"/>
                                              </p:val>
                                            </p:tav>
                                            <p:tav tm="100000">
                                              <p:val>
                                                <p:strVal val="#ppt_x"/>
                                              </p:val>
                                            </p:tav>
                                          </p:tavLst>
                                        </p:anim>
                                        <p:anim calcmode="lin" valueType="num">
                                          <p:cBhvr additive="base">
                                            <p:cTn id="43" dur="1200" fill="hold"/>
                                            <p:tgtEl>
                                              <p:spTgt spid="41"/>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50"/>
                                            <p:tgtEl>
                                              <p:spTgt spid="28"/>
                                            </p:tgtEl>
                                          </p:cBhvr>
                                        </p:animEffect>
                                        <p:anim calcmode="lin" valueType="num">
                                          <p:cBhvr>
                                            <p:cTn id="53" dur="250" fill="hold"/>
                                            <p:tgtEl>
                                              <p:spTgt spid="28"/>
                                            </p:tgtEl>
                                            <p:attrNameLst>
                                              <p:attrName>ppt_x</p:attrName>
                                            </p:attrNameLst>
                                          </p:cBhvr>
                                          <p:tavLst>
                                            <p:tav tm="0">
                                              <p:val>
                                                <p:strVal val="#ppt_x"/>
                                              </p:val>
                                            </p:tav>
                                            <p:tav tm="100000">
                                              <p:val>
                                                <p:strVal val="#ppt_x"/>
                                              </p:val>
                                            </p:tav>
                                          </p:tavLst>
                                        </p:anim>
                                        <p:anim calcmode="lin" valueType="num">
                                          <p:cBhvr>
                                            <p:cTn id="54" dur="25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50"/>
                                            <p:tgtEl>
                                              <p:spTgt spid="29"/>
                                            </p:tgtEl>
                                          </p:cBhvr>
                                        </p:animEffect>
                                        <p:anim calcmode="lin" valueType="num">
                                          <p:cBhvr>
                                            <p:cTn id="64" dur="250" fill="hold"/>
                                            <p:tgtEl>
                                              <p:spTgt spid="29"/>
                                            </p:tgtEl>
                                            <p:attrNameLst>
                                              <p:attrName>ppt_x</p:attrName>
                                            </p:attrNameLst>
                                          </p:cBhvr>
                                          <p:tavLst>
                                            <p:tav tm="0">
                                              <p:val>
                                                <p:strVal val="#ppt_x"/>
                                              </p:val>
                                            </p:tav>
                                            <p:tav tm="100000">
                                              <p:val>
                                                <p:strVal val="#ppt_x"/>
                                              </p:val>
                                            </p:tav>
                                          </p:tavLst>
                                        </p:anim>
                                        <p:anim calcmode="lin" valueType="num">
                                          <p:cBhvr>
                                            <p:cTn id="65" dur="25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2"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anim calcmode="lin" valueType="num">
                                          <p:cBhvr>
                                            <p:cTn id="70" dur="500" fill="hold"/>
                                            <p:tgtEl>
                                              <p:spTgt spid="19"/>
                                            </p:tgtEl>
                                            <p:attrNameLst>
                                              <p:attrName>ppt_x</p:attrName>
                                            </p:attrNameLst>
                                          </p:cBhvr>
                                          <p:tavLst>
                                            <p:tav tm="0">
                                              <p:val>
                                                <p:strVal val="#ppt_x"/>
                                              </p:val>
                                            </p:tav>
                                            <p:tav tm="100000">
                                              <p:val>
                                                <p:strVal val="#ppt_x"/>
                                              </p:val>
                                            </p:tav>
                                          </p:tavLst>
                                        </p:anim>
                                        <p:anim calcmode="lin" valueType="num">
                                          <p:cBhvr>
                                            <p:cTn id="71" dur="500" fill="hold"/>
                                            <p:tgtEl>
                                              <p:spTgt spid="1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250"/>
                                            <p:tgtEl>
                                              <p:spTgt spid="30"/>
                                            </p:tgtEl>
                                          </p:cBhvr>
                                        </p:animEffect>
                                        <p:anim calcmode="lin" valueType="num">
                                          <p:cBhvr>
                                            <p:cTn id="75" dur="250" fill="hold"/>
                                            <p:tgtEl>
                                              <p:spTgt spid="30"/>
                                            </p:tgtEl>
                                            <p:attrNameLst>
                                              <p:attrName>ppt_x</p:attrName>
                                            </p:attrNameLst>
                                          </p:cBhvr>
                                          <p:tavLst>
                                            <p:tav tm="0">
                                              <p:val>
                                                <p:strVal val="#ppt_x"/>
                                              </p:val>
                                            </p:tav>
                                            <p:tav tm="100000">
                                              <p:val>
                                                <p:strVal val="#ppt_x"/>
                                              </p:val>
                                            </p:tav>
                                          </p:tavLst>
                                        </p:anim>
                                        <p:anim calcmode="lin" valueType="num">
                                          <p:cBhvr>
                                            <p:cTn id="76" dur="25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42"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anim calcmode="lin" valueType="num">
                                          <p:cBhvr>
                                            <p:cTn id="81" dur="500" fill="hold"/>
                                            <p:tgtEl>
                                              <p:spTgt spid="24"/>
                                            </p:tgtEl>
                                            <p:attrNameLst>
                                              <p:attrName>ppt_x</p:attrName>
                                            </p:attrNameLst>
                                          </p:cBhvr>
                                          <p:tavLst>
                                            <p:tav tm="0">
                                              <p:val>
                                                <p:strVal val="#ppt_x"/>
                                              </p:val>
                                            </p:tav>
                                            <p:tav tm="100000">
                                              <p:val>
                                                <p:strVal val="#ppt_x"/>
                                              </p:val>
                                            </p:tav>
                                          </p:tavLst>
                                        </p:anim>
                                        <p:anim calcmode="lin" valueType="num">
                                          <p:cBhvr>
                                            <p:cTn id="82" dur="500" fill="hold"/>
                                            <p:tgtEl>
                                              <p:spTgt spid="2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694696" y="1629276"/>
            <a:ext cx="2044088" cy="2044089"/>
            <a:chOff x="539552" y="1275606"/>
            <a:chExt cx="1533066" cy="1533067"/>
          </a:xfrm>
        </p:grpSpPr>
        <p:sp>
          <p:nvSpPr>
            <p:cNvPr id="6" name="椭圆 5"/>
            <p:cNvSpPr/>
            <p:nvPr/>
          </p:nvSpPr>
          <p:spPr>
            <a:xfrm>
              <a:off x="599841" y="1335895"/>
              <a:ext cx="1412488" cy="1412488"/>
            </a:xfrm>
            <a:prstGeom prst="ellipse">
              <a:avLst/>
            </a:prstGeom>
            <a:no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空心弧 6"/>
            <p:cNvSpPr/>
            <p:nvPr/>
          </p:nvSpPr>
          <p:spPr>
            <a:xfrm>
              <a:off x="539552" y="1275606"/>
              <a:ext cx="1533066" cy="1533067"/>
            </a:xfrm>
            <a:prstGeom prst="blockArc">
              <a:avLst>
                <a:gd name="adj1" fmla="val 16159021"/>
                <a:gd name="adj2" fmla="val 8346940"/>
                <a:gd name="adj3" fmla="val 680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63" name="组合 62"/>
          <p:cNvGrpSpPr/>
          <p:nvPr/>
        </p:nvGrpSpPr>
        <p:grpSpPr>
          <a:xfrm>
            <a:off x="3594811" y="1629276"/>
            <a:ext cx="2044088" cy="2044089"/>
            <a:chOff x="2714638" y="1275606"/>
            <a:chExt cx="1533066" cy="1533067"/>
          </a:xfrm>
        </p:grpSpPr>
        <p:sp>
          <p:nvSpPr>
            <p:cNvPr id="11" name="椭圆 10"/>
            <p:cNvSpPr/>
            <p:nvPr/>
          </p:nvSpPr>
          <p:spPr>
            <a:xfrm>
              <a:off x="2774927" y="1335895"/>
              <a:ext cx="1412488" cy="1412488"/>
            </a:xfrm>
            <a:prstGeom prst="ellipse">
              <a:avLst/>
            </a:prstGeom>
            <a:no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空心弧 11"/>
            <p:cNvSpPr/>
            <p:nvPr/>
          </p:nvSpPr>
          <p:spPr>
            <a:xfrm>
              <a:off x="2714638" y="1275606"/>
              <a:ext cx="1533066" cy="1533067"/>
            </a:xfrm>
            <a:prstGeom prst="blockArc">
              <a:avLst>
                <a:gd name="adj1" fmla="val 16159021"/>
                <a:gd name="adj2" fmla="val 3379142"/>
                <a:gd name="adj3" fmla="val 6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64" name="组合 63"/>
          <p:cNvGrpSpPr/>
          <p:nvPr/>
        </p:nvGrpSpPr>
        <p:grpSpPr>
          <a:xfrm>
            <a:off x="6494925" y="1629276"/>
            <a:ext cx="2044088" cy="2044089"/>
            <a:chOff x="4889724" y="1275606"/>
            <a:chExt cx="1533066" cy="1533067"/>
          </a:xfrm>
        </p:grpSpPr>
        <p:sp>
          <p:nvSpPr>
            <p:cNvPr id="16" name="椭圆 15"/>
            <p:cNvSpPr/>
            <p:nvPr/>
          </p:nvSpPr>
          <p:spPr>
            <a:xfrm>
              <a:off x="4950013" y="1335895"/>
              <a:ext cx="1412488" cy="1412488"/>
            </a:xfrm>
            <a:prstGeom prst="ellipse">
              <a:avLst/>
            </a:prstGeom>
            <a:no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空心弧 16"/>
            <p:cNvSpPr/>
            <p:nvPr/>
          </p:nvSpPr>
          <p:spPr>
            <a:xfrm>
              <a:off x="4889724" y="1275606"/>
              <a:ext cx="1533066" cy="1533067"/>
            </a:xfrm>
            <a:prstGeom prst="blockArc">
              <a:avLst>
                <a:gd name="adj1" fmla="val 16159021"/>
                <a:gd name="adj2" fmla="val 13327729"/>
                <a:gd name="adj3" fmla="val 67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65" name="组合 64"/>
          <p:cNvGrpSpPr/>
          <p:nvPr/>
        </p:nvGrpSpPr>
        <p:grpSpPr>
          <a:xfrm>
            <a:off x="9395040" y="1629276"/>
            <a:ext cx="2044088" cy="2044089"/>
            <a:chOff x="7064810" y="1275606"/>
            <a:chExt cx="1533066" cy="1533067"/>
          </a:xfrm>
        </p:grpSpPr>
        <p:sp>
          <p:nvSpPr>
            <p:cNvPr id="21" name="椭圆 20"/>
            <p:cNvSpPr/>
            <p:nvPr/>
          </p:nvSpPr>
          <p:spPr>
            <a:xfrm>
              <a:off x="7125099" y="1335895"/>
              <a:ext cx="1412488" cy="1412488"/>
            </a:xfrm>
            <a:prstGeom prst="ellipse">
              <a:avLst/>
            </a:prstGeom>
            <a:no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空心弧 21"/>
            <p:cNvSpPr/>
            <p:nvPr/>
          </p:nvSpPr>
          <p:spPr>
            <a:xfrm>
              <a:off x="7064810" y="1275606"/>
              <a:ext cx="1533066" cy="1533067"/>
            </a:xfrm>
            <a:prstGeom prst="blockArc">
              <a:avLst>
                <a:gd name="adj1" fmla="val 16159021"/>
                <a:gd name="adj2" fmla="val 911348"/>
                <a:gd name="adj3" fmla="val 64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27" name="Freeform 106"/>
          <p:cNvSpPr>
            <a:spLocks noEditPoints="1"/>
          </p:cNvSpPr>
          <p:nvPr/>
        </p:nvSpPr>
        <p:spPr bwMode="auto">
          <a:xfrm>
            <a:off x="10199752" y="3996164"/>
            <a:ext cx="515357" cy="515357"/>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1"/>
          </a:solidFill>
          <a:ln>
            <a:noFill/>
          </a:ln>
          <a:effectLst/>
        </p:spPr>
        <p:txBody>
          <a:bodyPr vert="horz" wrap="square" lIns="121241" tIns="60615" rIns="121241" bIns="60615" numCol="1" anchor="t" anchorCtr="0" compatLnSpc="1"/>
          <a:lstStyle/>
          <a:p>
            <a:endParaRPr lang="zh-CN" altLang="en-US" sz="2400"/>
          </a:p>
        </p:txBody>
      </p:sp>
      <p:sp>
        <p:nvSpPr>
          <p:cNvPr id="28" name="Freeform 110"/>
          <p:cNvSpPr>
            <a:spLocks noEditPoints="1"/>
          </p:cNvSpPr>
          <p:nvPr/>
        </p:nvSpPr>
        <p:spPr bwMode="auto">
          <a:xfrm>
            <a:off x="1462789" y="4058787"/>
            <a:ext cx="464743" cy="455540"/>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accent1"/>
          </a:solidFill>
          <a:ln>
            <a:noFill/>
          </a:ln>
          <a:effectLst/>
        </p:spPr>
        <p:txBody>
          <a:bodyPr vert="horz" wrap="square" lIns="121241" tIns="60615" rIns="121241" bIns="60615" numCol="1" anchor="t" anchorCtr="0" compatLnSpc="1"/>
          <a:lstStyle/>
          <a:p>
            <a:endParaRPr lang="zh-CN" altLang="en-US" sz="2400"/>
          </a:p>
        </p:txBody>
      </p:sp>
      <p:sp>
        <p:nvSpPr>
          <p:cNvPr id="29" name="Freeform 170"/>
          <p:cNvSpPr>
            <a:spLocks noEditPoints="1"/>
          </p:cNvSpPr>
          <p:nvPr/>
        </p:nvSpPr>
        <p:spPr bwMode="auto">
          <a:xfrm>
            <a:off x="7278298" y="4040408"/>
            <a:ext cx="467041" cy="492349"/>
          </a:xfrm>
          <a:custGeom>
            <a:avLst/>
            <a:gdLst>
              <a:gd name="T0" fmla="*/ 156 w 203"/>
              <a:gd name="T1" fmla="*/ 26 h 214"/>
              <a:gd name="T2" fmla="*/ 166 w 203"/>
              <a:gd name="T3" fmla="*/ 7 h 214"/>
              <a:gd name="T4" fmla="*/ 138 w 203"/>
              <a:gd name="T5" fmla="*/ 18 h 214"/>
              <a:gd name="T6" fmla="*/ 7 w 203"/>
              <a:gd name="T7" fmla="*/ 145 h 214"/>
              <a:gd name="T8" fmla="*/ 28 w 203"/>
              <a:gd name="T9" fmla="*/ 203 h 214"/>
              <a:gd name="T10" fmla="*/ 28 w 203"/>
              <a:gd name="T11" fmla="*/ 156 h 214"/>
              <a:gd name="T12" fmla="*/ 100 w 203"/>
              <a:gd name="T13" fmla="*/ 104 h 214"/>
              <a:gd name="T14" fmla="*/ 106 w 203"/>
              <a:gd name="T15" fmla="*/ 84 h 214"/>
              <a:gd name="T16" fmla="*/ 80 w 203"/>
              <a:gd name="T17" fmla="*/ 95 h 214"/>
              <a:gd name="T18" fmla="*/ 69 w 203"/>
              <a:gd name="T19" fmla="*/ 91 h 214"/>
              <a:gd name="T20" fmla="*/ 106 w 203"/>
              <a:gd name="T21" fmla="*/ 76 h 214"/>
              <a:gd name="T22" fmla="*/ 121 w 203"/>
              <a:gd name="T23" fmla="*/ 82 h 214"/>
              <a:gd name="T24" fmla="*/ 121 w 203"/>
              <a:gd name="T25" fmla="*/ 18 h 214"/>
              <a:gd name="T26" fmla="*/ 164 w 203"/>
              <a:gd name="T27" fmla="*/ 0 h 214"/>
              <a:gd name="T28" fmla="*/ 166 w 203"/>
              <a:gd name="T29" fmla="*/ 0 h 214"/>
              <a:gd name="T30" fmla="*/ 203 w 203"/>
              <a:gd name="T31" fmla="*/ 18 h 214"/>
              <a:gd name="T32" fmla="*/ 158 w 203"/>
              <a:gd name="T33" fmla="*/ 171 h 214"/>
              <a:gd name="T34" fmla="*/ 145 w 203"/>
              <a:gd name="T35" fmla="*/ 164 h 214"/>
              <a:gd name="T36" fmla="*/ 97 w 203"/>
              <a:gd name="T37" fmla="*/ 192 h 214"/>
              <a:gd name="T38" fmla="*/ 82 w 203"/>
              <a:gd name="T39" fmla="*/ 184 h 214"/>
              <a:gd name="T40" fmla="*/ 35 w 203"/>
              <a:gd name="T41" fmla="*/ 214 h 214"/>
              <a:gd name="T42" fmla="*/ 3 w 203"/>
              <a:gd name="T43" fmla="*/ 199 h 214"/>
              <a:gd name="T44" fmla="*/ 0 w 203"/>
              <a:gd name="T45" fmla="*/ 194 h 214"/>
              <a:gd name="T46" fmla="*/ 0 w 203"/>
              <a:gd name="T47" fmla="*/ 134 h 214"/>
              <a:gd name="T48" fmla="*/ 44 w 203"/>
              <a:gd name="T49" fmla="*/ 117 h 214"/>
              <a:gd name="T50" fmla="*/ 46 w 203"/>
              <a:gd name="T51" fmla="*/ 117 h 214"/>
              <a:gd name="T52" fmla="*/ 82 w 203"/>
              <a:gd name="T53" fmla="*/ 134 h 214"/>
              <a:gd name="T54" fmla="*/ 91 w 203"/>
              <a:gd name="T55" fmla="*/ 181 h 214"/>
              <a:gd name="T56" fmla="*/ 69 w 203"/>
              <a:gd name="T57" fmla="*/ 104 h 214"/>
              <a:gd name="T58" fmla="*/ 63 w 203"/>
              <a:gd name="T59" fmla="*/ 125 h 214"/>
              <a:gd name="T60" fmla="*/ 63 w 203"/>
              <a:gd name="T61" fmla="*/ 93 h 214"/>
              <a:gd name="T62" fmla="*/ 128 w 203"/>
              <a:gd name="T63" fmla="*/ 87 h 214"/>
              <a:gd name="T64" fmla="*/ 145 w 203"/>
              <a:gd name="T65" fmla="*/ 93 h 214"/>
              <a:gd name="T66" fmla="*/ 151 w 203"/>
              <a:gd name="T67" fmla="*/ 160 h 214"/>
              <a:gd name="T68" fmla="*/ 128 w 203"/>
              <a:gd name="T69" fmla="*/ 28 h 214"/>
              <a:gd name="T70" fmla="*/ 128 w 203"/>
              <a:gd name="T71" fmla="*/ 87 h 214"/>
              <a:gd name="T72" fmla="*/ 35 w 203"/>
              <a:gd name="T73" fmla="*/ 145 h 214"/>
              <a:gd name="T74" fmla="*/ 44 w 203"/>
              <a:gd name="T75" fmla="*/ 125 h 214"/>
              <a:gd name="T76" fmla="*/ 18 w 203"/>
              <a:gd name="T77" fmla="*/ 136 h 214"/>
              <a:gd name="T78" fmla="*/ 158 w 203"/>
              <a:gd name="T79" fmla="*/ 33 h 214"/>
              <a:gd name="T80" fmla="*/ 158 w 203"/>
              <a:gd name="T81" fmla="*/ 3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214">
                <a:moveTo>
                  <a:pt x="138" y="18"/>
                </a:moveTo>
                <a:lnTo>
                  <a:pt x="156" y="26"/>
                </a:lnTo>
                <a:lnTo>
                  <a:pt x="186" y="18"/>
                </a:lnTo>
                <a:lnTo>
                  <a:pt x="166" y="7"/>
                </a:lnTo>
                <a:lnTo>
                  <a:pt x="138" y="18"/>
                </a:lnTo>
                <a:lnTo>
                  <a:pt x="138" y="18"/>
                </a:lnTo>
                <a:close/>
                <a:moveTo>
                  <a:pt x="28" y="156"/>
                </a:moveTo>
                <a:lnTo>
                  <a:pt x="7" y="145"/>
                </a:lnTo>
                <a:lnTo>
                  <a:pt x="7" y="192"/>
                </a:lnTo>
                <a:lnTo>
                  <a:pt x="28" y="203"/>
                </a:lnTo>
                <a:lnTo>
                  <a:pt x="28" y="156"/>
                </a:lnTo>
                <a:lnTo>
                  <a:pt x="28" y="156"/>
                </a:lnTo>
                <a:close/>
                <a:moveTo>
                  <a:pt x="80" y="95"/>
                </a:moveTo>
                <a:lnTo>
                  <a:pt x="100" y="104"/>
                </a:lnTo>
                <a:lnTo>
                  <a:pt x="126" y="93"/>
                </a:lnTo>
                <a:lnTo>
                  <a:pt x="106" y="84"/>
                </a:lnTo>
                <a:lnTo>
                  <a:pt x="80" y="95"/>
                </a:lnTo>
                <a:lnTo>
                  <a:pt x="80" y="95"/>
                </a:lnTo>
                <a:close/>
                <a:moveTo>
                  <a:pt x="63" y="93"/>
                </a:moveTo>
                <a:lnTo>
                  <a:pt x="69" y="91"/>
                </a:lnTo>
                <a:lnTo>
                  <a:pt x="106" y="76"/>
                </a:lnTo>
                <a:lnTo>
                  <a:pt x="106" y="76"/>
                </a:lnTo>
                <a:lnTo>
                  <a:pt x="108" y="76"/>
                </a:lnTo>
                <a:lnTo>
                  <a:pt x="121" y="82"/>
                </a:lnTo>
                <a:lnTo>
                  <a:pt x="121" y="22"/>
                </a:lnTo>
                <a:lnTo>
                  <a:pt x="121" y="18"/>
                </a:lnTo>
                <a:lnTo>
                  <a:pt x="128" y="13"/>
                </a:lnTo>
                <a:lnTo>
                  <a:pt x="164" y="0"/>
                </a:lnTo>
                <a:lnTo>
                  <a:pt x="166" y="0"/>
                </a:lnTo>
                <a:lnTo>
                  <a:pt x="166" y="0"/>
                </a:lnTo>
                <a:lnTo>
                  <a:pt x="197" y="13"/>
                </a:lnTo>
                <a:lnTo>
                  <a:pt x="203" y="18"/>
                </a:lnTo>
                <a:lnTo>
                  <a:pt x="203" y="153"/>
                </a:lnTo>
                <a:lnTo>
                  <a:pt x="158" y="171"/>
                </a:lnTo>
                <a:lnTo>
                  <a:pt x="154" y="169"/>
                </a:lnTo>
                <a:lnTo>
                  <a:pt x="145" y="164"/>
                </a:lnTo>
                <a:lnTo>
                  <a:pt x="145" y="175"/>
                </a:lnTo>
                <a:lnTo>
                  <a:pt x="97" y="192"/>
                </a:lnTo>
                <a:lnTo>
                  <a:pt x="93" y="190"/>
                </a:lnTo>
                <a:lnTo>
                  <a:pt x="82" y="184"/>
                </a:lnTo>
                <a:lnTo>
                  <a:pt x="82" y="197"/>
                </a:lnTo>
                <a:lnTo>
                  <a:pt x="35" y="214"/>
                </a:lnTo>
                <a:lnTo>
                  <a:pt x="31" y="212"/>
                </a:lnTo>
                <a:lnTo>
                  <a:pt x="3" y="199"/>
                </a:lnTo>
                <a:lnTo>
                  <a:pt x="0" y="197"/>
                </a:lnTo>
                <a:lnTo>
                  <a:pt x="0" y="194"/>
                </a:lnTo>
                <a:lnTo>
                  <a:pt x="0" y="141"/>
                </a:lnTo>
                <a:lnTo>
                  <a:pt x="0" y="134"/>
                </a:lnTo>
                <a:lnTo>
                  <a:pt x="7" y="132"/>
                </a:lnTo>
                <a:lnTo>
                  <a:pt x="44" y="117"/>
                </a:lnTo>
                <a:lnTo>
                  <a:pt x="44" y="117"/>
                </a:lnTo>
                <a:lnTo>
                  <a:pt x="46" y="117"/>
                </a:lnTo>
                <a:lnTo>
                  <a:pt x="74" y="132"/>
                </a:lnTo>
                <a:lnTo>
                  <a:pt x="82" y="134"/>
                </a:lnTo>
                <a:lnTo>
                  <a:pt x="82" y="177"/>
                </a:lnTo>
                <a:lnTo>
                  <a:pt x="91" y="181"/>
                </a:lnTo>
                <a:lnTo>
                  <a:pt x="91" y="115"/>
                </a:lnTo>
                <a:lnTo>
                  <a:pt x="69" y="104"/>
                </a:lnTo>
                <a:lnTo>
                  <a:pt x="69" y="130"/>
                </a:lnTo>
                <a:lnTo>
                  <a:pt x="63" y="125"/>
                </a:lnTo>
                <a:lnTo>
                  <a:pt x="63" y="100"/>
                </a:lnTo>
                <a:lnTo>
                  <a:pt x="63" y="93"/>
                </a:lnTo>
                <a:lnTo>
                  <a:pt x="63" y="93"/>
                </a:lnTo>
                <a:close/>
                <a:moveTo>
                  <a:pt x="128" y="87"/>
                </a:moveTo>
                <a:lnTo>
                  <a:pt x="136" y="91"/>
                </a:lnTo>
                <a:lnTo>
                  <a:pt x="145" y="93"/>
                </a:lnTo>
                <a:lnTo>
                  <a:pt x="145" y="156"/>
                </a:lnTo>
                <a:lnTo>
                  <a:pt x="151" y="160"/>
                </a:lnTo>
                <a:lnTo>
                  <a:pt x="151" y="39"/>
                </a:lnTo>
                <a:lnTo>
                  <a:pt x="128" y="28"/>
                </a:lnTo>
                <a:lnTo>
                  <a:pt x="128" y="87"/>
                </a:lnTo>
                <a:lnTo>
                  <a:pt x="128" y="87"/>
                </a:lnTo>
                <a:close/>
                <a:moveTo>
                  <a:pt x="18" y="136"/>
                </a:moveTo>
                <a:lnTo>
                  <a:pt x="35" y="145"/>
                </a:lnTo>
                <a:lnTo>
                  <a:pt x="65" y="134"/>
                </a:lnTo>
                <a:lnTo>
                  <a:pt x="44" y="125"/>
                </a:lnTo>
                <a:lnTo>
                  <a:pt x="18" y="136"/>
                </a:lnTo>
                <a:lnTo>
                  <a:pt x="18" y="136"/>
                </a:lnTo>
                <a:close/>
                <a:moveTo>
                  <a:pt x="158" y="35"/>
                </a:moveTo>
                <a:lnTo>
                  <a:pt x="158" y="33"/>
                </a:lnTo>
                <a:lnTo>
                  <a:pt x="158" y="35"/>
                </a:lnTo>
                <a:lnTo>
                  <a:pt x="158" y="35"/>
                </a:lnTo>
                <a:lnTo>
                  <a:pt x="158" y="35"/>
                </a:lnTo>
                <a:close/>
              </a:path>
            </a:pathLst>
          </a:custGeom>
          <a:solidFill>
            <a:schemeClr val="accent2"/>
          </a:solidFill>
          <a:ln>
            <a:noFill/>
          </a:ln>
          <a:effectLst/>
        </p:spPr>
        <p:txBody>
          <a:bodyPr vert="horz" wrap="square" lIns="121241" tIns="60615" rIns="121241" bIns="60615" numCol="1" anchor="t" anchorCtr="0" compatLnSpc="1"/>
          <a:lstStyle/>
          <a:p>
            <a:endParaRPr lang="zh-CN" altLang="en-US" sz="2400"/>
          </a:p>
        </p:txBody>
      </p:sp>
      <p:sp>
        <p:nvSpPr>
          <p:cNvPr id="30" name="Freeform 172"/>
          <p:cNvSpPr>
            <a:spLocks noEditPoints="1"/>
          </p:cNvSpPr>
          <p:nvPr/>
        </p:nvSpPr>
        <p:spPr bwMode="auto">
          <a:xfrm>
            <a:off x="4382063" y="4019202"/>
            <a:ext cx="441735" cy="4693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1"/>
          </a:solidFill>
          <a:ln>
            <a:noFill/>
          </a:ln>
          <a:effectLst/>
        </p:spPr>
        <p:txBody>
          <a:bodyPr vert="horz" wrap="square" lIns="121241" tIns="60615" rIns="121241" bIns="60615" numCol="1" anchor="t" anchorCtr="0" compatLnSpc="1"/>
          <a:lstStyle/>
          <a:p>
            <a:endParaRPr lang="zh-CN" altLang="en-US" sz="2400"/>
          </a:p>
        </p:txBody>
      </p:sp>
      <p:sp>
        <p:nvSpPr>
          <p:cNvPr id="44" name="文本框 146"/>
          <p:cNvSpPr txBox="1"/>
          <p:nvPr/>
        </p:nvSpPr>
        <p:spPr>
          <a:xfrm>
            <a:off x="1093547" y="5185204"/>
            <a:ext cx="1808984" cy="112384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465" dirty="0"/>
              <a:t>您的内容打在这里，或者通过复制您的文本后，在此框中选择粘贴。</a:t>
            </a:r>
            <a:endParaRPr lang="en-US" altLang="zh-CN" sz="1465" dirty="0"/>
          </a:p>
        </p:txBody>
      </p:sp>
      <p:sp>
        <p:nvSpPr>
          <p:cNvPr id="45" name="文本框 145"/>
          <p:cNvSpPr txBox="1"/>
          <p:nvPr/>
        </p:nvSpPr>
        <p:spPr>
          <a:xfrm>
            <a:off x="1093551" y="4869160"/>
            <a:ext cx="2064000"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点击输入标题</a:t>
            </a:r>
          </a:p>
        </p:txBody>
      </p:sp>
      <p:sp>
        <p:nvSpPr>
          <p:cNvPr id="46" name="文本框 146"/>
          <p:cNvSpPr txBox="1"/>
          <p:nvPr/>
        </p:nvSpPr>
        <p:spPr>
          <a:xfrm>
            <a:off x="4003581" y="5185204"/>
            <a:ext cx="1823011" cy="112384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465" dirty="0"/>
              <a:t>您的内容打在这里，或者通过复制您的文本后，在此框中选择粘贴。</a:t>
            </a:r>
            <a:endParaRPr lang="en-US" altLang="zh-CN" sz="1465" dirty="0"/>
          </a:p>
        </p:txBody>
      </p:sp>
      <p:sp>
        <p:nvSpPr>
          <p:cNvPr id="47" name="文本框 145"/>
          <p:cNvSpPr txBox="1"/>
          <p:nvPr/>
        </p:nvSpPr>
        <p:spPr>
          <a:xfrm>
            <a:off x="4003588" y="4869160"/>
            <a:ext cx="2064000"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点击输入标题</a:t>
            </a:r>
          </a:p>
        </p:txBody>
      </p:sp>
      <p:sp>
        <p:nvSpPr>
          <p:cNvPr id="50" name="文本框 146"/>
          <p:cNvSpPr txBox="1"/>
          <p:nvPr/>
        </p:nvSpPr>
        <p:spPr>
          <a:xfrm>
            <a:off x="6913618" y="5185204"/>
            <a:ext cx="1750301" cy="112384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465" dirty="0"/>
              <a:t>您的内容打在这里，或者通过复制您的文本后，在此框中选择粘贴。</a:t>
            </a:r>
            <a:endParaRPr lang="en-US" altLang="zh-CN" sz="1465" dirty="0"/>
          </a:p>
        </p:txBody>
      </p:sp>
      <p:sp>
        <p:nvSpPr>
          <p:cNvPr id="51" name="文本框 145"/>
          <p:cNvSpPr txBox="1"/>
          <p:nvPr/>
        </p:nvSpPr>
        <p:spPr>
          <a:xfrm>
            <a:off x="6913624" y="4869160"/>
            <a:ext cx="2064000"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600" dirty="0"/>
              <a:t>点击输入标题</a:t>
            </a:r>
          </a:p>
        </p:txBody>
      </p:sp>
      <p:sp>
        <p:nvSpPr>
          <p:cNvPr id="52" name="文本框 146"/>
          <p:cNvSpPr txBox="1"/>
          <p:nvPr/>
        </p:nvSpPr>
        <p:spPr>
          <a:xfrm>
            <a:off x="9823656" y="5185204"/>
            <a:ext cx="1792976" cy="112384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465" dirty="0"/>
              <a:t>您的内容打在这里，或者通过复制您的文本后，在此框中选择粘贴。</a:t>
            </a:r>
            <a:endParaRPr lang="en-US" altLang="zh-CN" sz="1465" dirty="0"/>
          </a:p>
        </p:txBody>
      </p:sp>
      <p:sp>
        <p:nvSpPr>
          <p:cNvPr id="53" name="文本框 145"/>
          <p:cNvSpPr txBox="1"/>
          <p:nvPr/>
        </p:nvSpPr>
        <p:spPr>
          <a:xfrm>
            <a:off x="9823660" y="4869160"/>
            <a:ext cx="2064000"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点击输入标题</a:t>
            </a:r>
          </a:p>
        </p:txBody>
      </p:sp>
      <p:grpSp>
        <p:nvGrpSpPr>
          <p:cNvPr id="49" name="组合 48"/>
          <p:cNvGrpSpPr/>
          <p:nvPr/>
        </p:nvGrpSpPr>
        <p:grpSpPr>
          <a:xfrm>
            <a:off x="1086677" y="2021407"/>
            <a:ext cx="1260164" cy="1259708"/>
            <a:chOff x="4229236" y="3968984"/>
            <a:chExt cx="792000" cy="792000"/>
          </a:xfrm>
        </p:grpSpPr>
        <p:sp>
          <p:nvSpPr>
            <p:cNvPr id="54" name="MH_Other_2"/>
            <p:cNvSpPr/>
            <p:nvPr>
              <p:custDataLst>
                <p:tags r:id="rId7"/>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5" name="MH_Title_1"/>
            <p:cNvSpPr/>
            <p:nvPr>
              <p:custDataLst>
                <p:tags r:id="rId8"/>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3600" dirty="0">
                  <a:latin typeface="Impact" panose="020B0806030902050204" pitchFamily="34" charset="0"/>
                </a:rPr>
                <a:t>61</a:t>
              </a:r>
              <a:r>
                <a:rPr lang="en-US" altLang="zh-CN" sz="2000" dirty="0">
                  <a:latin typeface="Impact" panose="020B0806030902050204" pitchFamily="34" charset="0"/>
                </a:rPr>
                <a:t>%</a:t>
              </a:r>
            </a:p>
          </p:txBody>
        </p:sp>
      </p:grpSp>
      <p:grpSp>
        <p:nvGrpSpPr>
          <p:cNvPr id="56" name="组合 55"/>
          <p:cNvGrpSpPr/>
          <p:nvPr/>
        </p:nvGrpSpPr>
        <p:grpSpPr>
          <a:xfrm>
            <a:off x="3986790" y="2021407"/>
            <a:ext cx="1260164" cy="1259708"/>
            <a:chOff x="4229236" y="3968984"/>
            <a:chExt cx="792000" cy="792000"/>
          </a:xfrm>
        </p:grpSpPr>
        <p:sp>
          <p:nvSpPr>
            <p:cNvPr id="57" name="MH_Other_2"/>
            <p:cNvSpPr/>
            <p:nvPr>
              <p:custDataLst>
                <p:tags r:id="rId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6" name="MH_Title_1"/>
            <p:cNvSpPr/>
            <p:nvPr>
              <p:custDataLst>
                <p:tags r:id="rId6"/>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3600" dirty="0">
                  <a:latin typeface="Impact" panose="020B0806030902050204" pitchFamily="34" charset="0"/>
                </a:rPr>
                <a:t>35</a:t>
              </a:r>
              <a:r>
                <a:rPr lang="en-US" altLang="zh-CN" sz="2000" dirty="0">
                  <a:latin typeface="Impact" panose="020B0806030902050204" pitchFamily="34" charset="0"/>
                </a:rPr>
                <a:t>%</a:t>
              </a:r>
            </a:p>
          </p:txBody>
        </p:sp>
      </p:grpSp>
      <p:grpSp>
        <p:nvGrpSpPr>
          <p:cNvPr id="67" name="组合 66"/>
          <p:cNvGrpSpPr/>
          <p:nvPr/>
        </p:nvGrpSpPr>
        <p:grpSpPr>
          <a:xfrm>
            <a:off x="6886897" y="2021407"/>
            <a:ext cx="1260164" cy="1259708"/>
            <a:chOff x="4229236" y="3968984"/>
            <a:chExt cx="792000" cy="792000"/>
          </a:xfrm>
        </p:grpSpPr>
        <p:sp>
          <p:nvSpPr>
            <p:cNvPr id="68" name="MH_Other_2"/>
            <p:cNvSpPr/>
            <p:nvPr>
              <p:custDataLst>
                <p:tags r:id="rId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9" name="MH_Title_1"/>
            <p:cNvSpPr/>
            <p:nvPr>
              <p:custDataLst>
                <p:tags r:id="rId4"/>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3600" dirty="0">
                  <a:latin typeface="Impact" panose="020B0806030902050204" pitchFamily="34" charset="0"/>
                </a:rPr>
                <a:t>90</a:t>
              </a:r>
              <a:r>
                <a:rPr lang="en-US" altLang="zh-CN" sz="2000" dirty="0">
                  <a:latin typeface="Impact" panose="020B0806030902050204" pitchFamily="34" charset="0"/>
                </a:rPr>
                <a:t>%</a:t>
              </a:r>
            </a:p>
          </p:txBody>
        </p:sp>
      </p:grpSp>
      <p:grpSp>
        <p:nvGrpSpPr>
          <p:cNvPr id="70" name="组合 69"/>
          <p:cNvGrpSpPr/>
          <p:nvPr/>
        </p:nvGrpSpPr>
        <p:grpSpPr>
          <a:xfrm>
            <a:off x="9787017" y="2021407"/>
            <a:ext cx="1260164" cy="1259708"/>
            <a:chOff x="4229236" y="3968984"/>
            <a:chExt cx="792000" cy="792000"/>
          </a:xfrm>
        </p:grpSpPr>
        <p:sp>
          <p:nvSpPr>
            <p:cNvPr id="71" name="MH_Other_2"/>
            <p:cNvSpPr/>
            <p:nvPr>
              <p:custDataLst>
                <p:tags r:id="rId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72" name="MH_Title_1"/>
            <p:cNvSpPr/>
            <p:nvPr>
              <p:custDataLst>
                <p:tags r:id="rId2"/>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3600" dirty="0">
                  <a:latin typeface="Impact" panose="020B0806030902050204" pitchFamily="34" charset="0"/>
                </a:rPr>
                <a:t>25</a:t>
              </a:r>
              <a:r>
                <a:rPr lang="en-US" altLang="zh-CN" sz="2000" dirty="0">
                  <a:latin typeface="Impact" panose="020B0806030902050204" pitchFamily="34" charset="0"/>
                </a:rPr>
                <a:t>%</a:t>
              </a:r>
            </a:p>
          </p:txBody>
        </p:sp>
      </p:grpSp>
      <p:sp>
        <p:nvSpPr>
          <p:cNvPr id="3" name="标题 2"/>
          <p:cNvSpPr>
            <a:spLocks noGrp="1"/>
          </p:cNvSpPr>
          <p:nvPr>
            <p:ph type="title"/>
          </p:nvPr>
        </p:nvSpPr>
        <p:spPr/>
        <p:txBody>
          <a:bodyPr/>
          <a:lstStyle/>
          <a:p>
            <a:r>
              <a:rPr lang="zh-CN" altLang="en-US" smtClean="0"/>
              <a:t>添加文字内容（文字可以编辑）</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300" fill="hold"/>
                                        <p:tgtEl>
                                          <p:spTgt spid="49"/>
                                        </p:tgtEl>
                                        <p:attrNameLst>
                                          <p:attrName>ppt_w</p:attrName>
                                        </p:attrNameLst>
                                      </p:cBhvr>
                                      <p:tavLst>
                                        <p:tav tm="0">
                                          <p:val>
                                            <p:fltVal val="0"/>
                                          </p:val>
                                        </p:tav>
                                        <p:tav tm="100000">
                                          <p:val>
                                            <p:strVal val="#ppt_w"/>
                                          </p:val>
                                        </p:tav>
                                      </p:tavLst>
                                    </p:anim>
                                    <p:anim calcmode="lin" valueType="num">
                                      <p:cBhvr>
                                        <p:cTn id="8" dur="300" fill="hold"/>
                                        <p:tgtEl>
                                          <p:spTgt spid="49"/>
                                        </p:tgtEl>
                                        <p:attrNameLst>
                                          <p:attrName>ppt_h</p:attrName>
                                        </p:attrNameLst>
                                      </p:cBhvr>
                                      <p:tavLst>
                                        <p:tav tm="0">
                                          <p:val>
                                            <p:fltVal val="0"/>
                                          </p:val>
                                        </p:tav>
                                        <p:tav tm="100000">
                                          <p:val>
                                            <p:strVal val="#ppt_h"/>
                                          </p:val>
                                        </p:tav>
                                      </p:tavLst>
                                    </p:anim>
                                    <p:animEffect transition="in" filter="fade">
                                      <p:cBhvr>
                                        <p:cTn id="9" dur="300"/>
                                        <p:tgtEl>
                                          <p:spTgt spid="49"/>
                                        </p:tgtEl>
                                      </p:cBhvr>
                                    </p:animEffect>
                                  </p:childTnLst>
                                </p:cTn>
                              </p:par>
                              <p:par>
                                <p:cTn id="10" presetID="6" presetClass="emph" presetSubtype="0" accel="36600" decel="30000" autoRev="1" fill="hold" nodeType="withEffect">
                                  <p:stCondLst>
                                    <p:cond delay="0"/>
                                  </p:stCondLst>
                                  <p:childTnLst>
                                    <p:animScale>
                                      <p:cBhvr>
                                        <p:cTn id="11" dur="300" fill="hold"/>
                                        <p:tgtEl>
                                          <p:spTgt spid="49"/>
                                        </p:tgtEl>
                                      </p:cBhvr>
                                      <p:by x="120000" y="120000"/>
                                    </p:animScale>
                                  </p:childTnLst>
                                </p:cTn>
                              </p:par>
                              <p:par>
                                <p:cTn id="12" presetID="32" presetClass="emph" presetSubtype="0" fill="hold" nodeType="withEffect">
                                  <p:stCondLst>
                                    <p:cond delay="0"/>
                                  </p:stCondLst>
                                  <p:childTnLst>
                                    <p:animRot by="120000">
                                      <p:cBhvr>
                                        <p:cTn id="13" dur="60" fill="hold">
                                          <p:stCondLst>
                                            <p:cond delay="0"/>
                                          </p:stCondLst>
                                        </p:cTn>
                                        <p:tgtEl>
                                          <p:spTgt spid="49"/>
                                        </p:tgtEl>
                                        <p:attrNameLst>
                                          <p:attrName>r</p:attrName>
                                        </p:attrNameLst>
                                      </p:cBhvr>
                                    </p:animRot>
                                    <p:animRot by="-240000">
                                      <p:cBhvr>
                                        <p:cTn id="14" dur="120" fill="hold">
                                          <p:stCondLst>
                                            <p:cond delay="120"/>
                                          </p:stCondLst>
                                        </p:cTn>
                                        <p:tgtEl>
                                          <p:spTgt spid="49"/>
                                        </p:tgtEl>
                                        <p:attrNameLst>
                                          <p:attrName>r</p:attrName>
                                        </p:attrNameLst>
                                      </p:cBhvr>
                                    </p:animRot>
                                    <p:animRot by="240000">
                                      <p:cBhvr>
                                        <p:cTn id="15" dur="120" fill="hold">
                                          <p:stCondLst>
                                            <p:cond delay="240"/>
                                          </p:stCondLst>
                                        </p:cTn>
                                        <p:tgtEl>
                                          <p:spTgt spid="49"/>
                                        </p:tgtEl>
                                        <p:attrNameLst>
                                          <p:attrName>r</p:attrName>
                                        </p:attrNameLst>
                                      </p:cBhvr>
                                    </p:animRot>
                                    <p:animRot by="-240000">
                                      <p:cBhvr>
                                        <p:cTn id="16" dur="120" fill="hold">
                                          <p:stCondLst>
                                            <p:cond delay="360"/>
                                          </p:stCondLst>
                                        </p:cTn>
                                        <p:tgtEl>
                                          <p:spTgt spid="49"/>
                                        </p:tgtEl>
                                        <p:attrNameLst>
                                          <p:attrName>r</p:attrName>
                                        </p:attrNameLst>
                                      </p:cBhvr>
                                    </p:animRot>
                                    <p:animRot by="120000">
                                      <p:cBhvr>
                                        <p:cTn id="17" dur="120" fill="hold">
                                          <p:stCondLst>
                                            <p:cond delay="480"/>
                                          </p:stCondLst>
                                        </p:cTn>
                                        <p:tgtEl>
                                          <p:spTgt spid="49"/>
                                        </p:tgtEl>
                                        <p:attrNameLst>
                                          <p:attrName>r</p:attrName>
                                        </p:attrNameLst>
                                      </p:cBhvr>
                                    </p:animRot>
                                  </p:childTnLst>
                                </p:cTn>
                              </p:par>
                              <p:par>
                                <p:cTn id="18" presetID="10" presetClass="entr" presetSubtype="0" fill="hold" nodeType="withEffect">
                                  <p:stCondLst>
                                    <p:cond delay="25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par>
                                <p:cTn id="21" presetID="8" presetClass="emph" presetSubtype="0" fill="hold" nodeType="withEffect">
                                  <p:stCondLst>
                                    <p:cond delay="250"/>
                                  </p:stCondLst>
                                  <p:childTnLst>
                                    <p:animRot by="21600000">
                                      <p:cBhvr>
                                        <p:cTn id="22" dur="500" fill="hold"/>
                                        <p:tgtEl>
                                          <p:spTgt spid="58"/>
                                        </p:tgtEl>
                                        <p:attrNameLst>
                                          <p:attrName>r</p:attrName>
                                        </p:attrNameLst>
                                      </p:cBhvr>
                                    </p:animRot>
                                  </p:childTnLst>
                                </p:cTn>
                              </p:par>
                            </p:childTnLst>
                          </p:cTn>
                        </p:par>
                        <p:par>
                          <p:cTn id="23" fill="hold">
                            <p:stCondLst>
                              <p:cond delay="500"/>
                            </p:stCondLst>
                            <p:childTnLst>
                              <p:par>
                                <p:cTn id="24" presetID="53" presetClass="entr" presetSubtype="16" fill="hold"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p:cTn id="26" dur="300" fill="hold"/>
                                        <p:tgtEl>
                                          <p:spTgt spid="56"/>
                                        </p:tgtEl>
                                        <p:attrNameLst>
                                          <p:attrName>ppt_w</p:attrName>
                                        </p:attrNameLst>
                                      </p:cBhvr>
                                      <p:tavLst>
                                        <p:tav tm="0">
                                          <p:val>
                                            <p:fltVal val="0"/>
                                          </p:val>
                                        </p:tav>
                                        <p:tav tm="100000">
                                          <p:val>
                                            <p:strVal val="#ppt_w"/>
                                          </p:val>
                                        </p:tav>
                                      </p:tavLst>
                                    </p:anim>
                                    <p:anim calcmode="lin" valueType="num">
                                      <p:cBhvr>
                                        <p:cTn id="27" dur="300" fill="hold"/>
                                        <p:tgtEl>
                                          <p:spTgt spid="56"/>
                                        </p:tgtEl>
                                        <p:attrNameLst>
                                          <p:attrName>ppt_h</p:attrName>
                                        </p:attrNameLst>
                                      </p:cBhvr>
                                      <p:tavLst>
                                        <p:tav tm="0">
                                          <p:val>
                                            <p:fltVal val="0"/>
                                          </p:val>
                                        </p:tav>
                                        <p:tav tm="100000">
                                          <p:val>
                                            <p:strVal val="#ppt_h"/>
                                          </p:val>
                                        </p:tav>
                                      </p:tavLst>
                                    </p:anim>
                                    <p:animEffect transition="in" filter="fade">
                                      <p:cBhvr>
                                        <p:cTn id="28" dur="300"/>
                                        <p:tgtEl>
                                          <p:spTgt spid="56"/>
                                        </p:tgtEl>
                                      </p:cBhvr>
                                    </p:animEffect>
                                  </p:childTnLst>
                                </p:cTn>
                              </p:par>
                              <p:par>
                                <p:cTn id="29" presetID="6" presetClass="emph" presetSubtype="0" accel="36600" decel="30000" autoRev="1" fill="hold" nodeType="withEffect">
                                  <p:stCondLst>
                                    <p:cond delay="0"/>
                                  </p:stCondLst>
                                  <p:childTnLst>
                                    <p:animScale>
                                      <p:cBhvr>
                                        <p:cTn id="30" dur="300" fill="hold"/>
                                        <p:tgtEl>
                                          <p:spTgt spid="56"/>
                                        </p:tgtEl>
                                      </p:cBhvr>
                                      <p:by x="120000" y="120000"/>
                                    </p:animScale>
                                  </p:childTnLst>
                                </p:cTn>
                              </p:par>
                              <p:par>
                                <p:cTn id="31" presetID="32" presetClass="emph" presetSubtype="0" fill="hold" nodeType="withEffect">
                                  <p:stCondLst>
                                    <p:cond delay="0"/>
                                  </p:stCondLst>
                                  <p:childTnLst>
                                    <p:animRot by="120000">
                                      <p:cBhvr>
                                        <p:cTn id="32" dur="60" fill="hold">
                                          <p:stCondLst>
                                            <p:cond delay="0"/>
                                          </p:stCondLst>
                                        </p:cTn>
                                        <p:tgtEl>
                                          <p:spTgt spid="56"/>
                                        </p:tgtEl>
                                        <p:attrNameLst>
                                          <p:attrName>r</p:attrName>
                                        </p:attrNameLst>
                                      </p:cBhvr>
                                    </p:animRot>
                                    <p:animRot by="-240000">
                                      <p:cBhvr>
                                        <p:cTn id="33" dur="120" fill="hold">
                                          <p:stCondLst>
                                            <p:cond delay="120"/>
                                          </p:stCondLst>
                                        </p:cTn>
                                        <p:tgtEl>
                                          <p:spTgt spid="56"/>
                                        </p:tgtEl>
                                        <p:attrNameLst>
                                          <p:attrName>r</p:attrName>
                                        </p:attrNameLst>
                                      </p:cBhvr>
                                    </p:animRot>
                                    <p:animRot by="240000">
                                      <p:cBhvr>
                                        <p:cTn id="34" dur="120" fill="hold">
                                          <p:stCondLst>
                                            <p:cond delay="240"/>
                                          </p:stCondLst>
                                        </p:cTn>
                                        <p:tgtEl>
                                          <p:spTgt spid="56"/>
                                        </p:tgtEl>
                                        <p:attrNameLst>
                                          <p:attrName>r</p:attrName>
                                        </p:attrNameLst>
                                      </p:cBhvr>
                                    </p:animRot>
                                    <p:animRot by="-240000">
                                      <p:cBhvr>
                                        <p:cTn id="35" dur="120" fill="hold">
                                          <p:stCondLst>
                                            <p:cond delay="360"/>
                                          </p:stCondLst>
                                        </p:cTn>
                                        <p:tgtEl>
                                          <p:spTgt spid="56"/>
                                        </p:tgtEl>
                                        <p:attrNameLst>
                                          <p:attrName>r</p:attrName>
                                        </p:attrNameLst>
                                      </p:cBhvr>
                                    </p:animRot>
                                    <p:animRot by="120000">
                                      <p:cBhvr>
                                        <p:cTn id="36" dur="120" fill="hold">
                                          <p:stCondLst>
                                            <p:cond delay="480"/>
                                          </p:stCondLst>
                                        </p:cTn>
                                        <p:tgtEl>
                                          <p:spTgt spid="56"/>
                                        </p:tgtEl>
                                        <p:attrNameLst>
                                          <p:attrName>r</p:attrName>
                                        </p:attrNameLst>
                                      </p:cBhvr>
                                    </p:animRot>
                                  </p:childTnLst>
                                </p:cTn>
                              </p:par>
                              <p:par>
                                <p:cTn id="37" presetID="10" presetClass="entr" presetSubtype="0" fill="hold" nodeType="withEffect">
                                  <p:stCondLst>
                                    <p:cond delay="25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8" presetClass="emph" presetSubtype="0" fill="hold" nodeType="withEffect">
                                  <p:stCondLst>
                                    <p:cond delay="250"/>
                                  </p:stCondLst>
                                  <p:childTnLst>
                                    <p:animRot by="21600000">
                                      <p:cBhvr>
                                        <p:cTn id="41" dur="500" fill="hold"/>
                                        <p:tgtEl>
                                          <p:spTgt spid="63"/>
                                        </p:tgtEl>
                                        <p:attrNameLst>
                                          <p:attrName>r</p:attrName>
                                        </p:attrNameLst>
                                      </p:cBhvr>
                                    </p:animRot>
                                  </p:childTnLst>
                                </p:cTn>
                              </p:par>
                            </p:childTnLst>
                          </p:cTn>
                        </p:par>
                        <p:par>
                          <p:cTn id="42" fill="hold">
                            <p:stCondLst>
                              <p:cond delay="1000"/>
                            </p:stCondLst>
                            <p:childTnLst>
                              <p:par>
                                <p:cTn id="43" presetID="53" presetClass="entr" presetSubtype="16" fill="hold" nodeType="afterEffect">
                                  <p:stCondLst>
                                    <p:cond delay="0"/>
                                  </p:stCondLst>
                                  <p:childTnLst>
                                    <p:set>
                                      <p:cBhvr>
                                        <p:cTn id="44" dur="1" fill="hold">
                                          <p:stCondLst>
                                            <p:cond delay="0"/>
                                          </p:stCondLst>
                                        </p:cTn>
                                        <p:tgtEl>
                                          <p:spTgt spid="67"/>
                                        </p:tgtEl>
                                        <p:attrNameLst>
                                          <p:attrName>style.visibility</p:attrName>
                                        </p:attrNameLst>
                                      </p:cBhvr>
                                      <p:to>
                                        <p:strVal val="visible"/>
                                      </p:to>
                                    </p:set>
                                    <p:anim calcmode="lin" valueType="num">
                                      <p:cBhvr>
                                        <p:cTn id="45" dur="300" fill="hold"/>
                                        <p:tgtEl>
                                          <p:spTgt spid="67"/>
                                        </p:tgtEl>
                                        <p:attrNameLst>
                                          <p:attrName>ppt_w</p:attrName>
                                        </p:attrNameLst>
                                      </p:cBhvr>
                                      <p:tavLst>
                                        <p:tav tm="0">
                                          <p:val>
                                            <p:fltVal val="0"/>
                                          </p:val>
                                        </p:tav>
                                        <p:tav tm="100000">
                                          <p:val>
                                            <p:strVal val="#ppt_w"/>
                                          </p:val>
                                        </p:tav>
                                      </p:tavLst>
                                    </p:anim>
                                    <p:anim calcmode="lin" valueType="num">
                                      <p:cBhvr>
                                        <p:cTn id="46" dur="300" fill="hold"/>
                                        <p:tgtEl>
                                          <p:spTgt spid="67"/>
                                        </p:tgtEl>
                                        <p:attrNameLst>
                                          <p:attrName>ppt_h</p:attrName>
                                        </p:attrNameLst>
                                      </p:cBhvr>
                                      <p:tavLst>
                                        <p:tav tm="0">
                                          <p:val>
                                            <p:fltVal val="0"/>
                                          </p:val>
                                        </p:tav>
                                        <p:tav tm="100000">
                                          <p:val>
                                            <p:strVal val="#ppt_h"/>
                                          </p:val>
                                        </p:tav>
                                      </p:tavLst>
                                    </p:anim>
                                    <p:animEffect transition="in" filter="fade">
                                      <p:cBhvr>
                                        <p:cTn id="47" dur="300"/>
                                        <p:tgtEl>
                                          <p:spTgt spid="67"/>
                                        </p:tgtEl>
                                      </p:cBhvr>
                                    </p:animEffect>
                                  </p:childTnLst>
                                </p:cTn>
                              </p:par>
                              <p:par>
                                <p:cTn id="48" presetID="6" presetClass="emph" presetSubtype="0" accel="36600" decel="30000" autoRev="1" fill="hold" nodeType="withEffect">
                                  <p:stCondLst>
                                    <p:cond delay="0"/>
                                  </p:stCondLst>
                                  <p:childTnLst>
                                    <p:animScale>
                                      <p:cBhvr>
                                        <p:cTn id="49" dur="300" fill="hold"/>
                                        <p:tgtEl>
                                          <p:spTgt spid="67"/>
                                        </p:tgtEl>
                                      </p:cBhvr>
                                      <p:by x="120000" y="120000"/>
                                    </p:animScale>
                                  </p:childTnLst>
                                </p:cTn>
                              </p:par>
                              <p:par>
                                <p:cTn id="50" presetID="32" presetClass="emph" presetSubtype="0" fill="hold" nodeType="withEffect">
                                  <p:stCondLst>
                                    <p:cond delay="0"/>
                                  </p:stCondLst>
                                  <p:childTnLst>
                                    <p:animRot by="120000">
                                      <p:cBhvr>
                                        <p:cTn id="51" dur="60" fill="hold">
                                          <p:stCondLst>
                                            <p:cond delay="0"/>
                                          </p:stCondLst>
                                        </p:cTn>
                                        <p:tgtEl>
                                          <p:spTgt spid="67"/>
                                        </p:tgtEl>
                                        <p:attrNameLst>
                                          <p:attrName>r</p:attrName>
                                        </p:attrNameLst>
                                      </p:cBhvr>
                                    </p:animRot>
                                    <p:animRot by="-240000">
                                      <p:cBhvr>
                                        <p:cTn id="52" dur="120" fill="hold">
                                          <p:stCondLst>
                                            <p:cond delay="120"/>
                                          </p:stCondLst>
                                        </p:cTn>
                                        <p:tgtEl>
                                          <p:spTgt spid="67"/>
                                        </p:tgtEl>
                                        <p:attrNameLst>
                                          <p:attrName>r</p:attrName>
                                        </p:attrNameLst>
                                      </p:cBhvr>
                                    </p:animRot>
                                    <p:animRot by="240000">
                                      <p:cBhvr>
                                        <p:cTn id="53" dur="120" fill="hold">
                                          <p:stCondLst>
                                            <p:cond delay="240"/>
                                          </p:stCondLst>
                                        </p:cTn>
                                        <p:tgtEl>
                                          <p:spTgt spid="67"/>
                                        </p:tgtEl>
                                        <p:attrNameLst>
                                          <p:attrName>r</p:attrName>
                                        </p:attrNameLst>
                                      </p:cBhvr>
                                    </p:animRot>
                                    <p:animRot by="-240000">
                                      <p:cBhvr>
                                        <p:cTn id="54" dur="120" fill="hold">
                                          <p:stCondLst>
                                            <p:cond delay="360"/>
                                          </p:stCondLst>
                                        </p:cTn>
                                        <p:tgtEl>
                                          <p:spTgt spid="67"/>
                                        </p:tgtEl>
                                        <p:attrNameLst>
                                          <p:attrName>r</p:attrName>
                                        </p:attrNameLst>
                                      </p:cBhvr>
                                    </p:animRot>
                                    <p:animRot by="120000">
                                      <p:cBhvr>
                                        <p:cTn id="55" dur="120" fill="hold">
                                          <p:stCondLst>
                                            <p:cond delay="480"/>
                                          </p:stCondLst>
                                        </p:cTn>
                                        <p:tgtEl>
                                          <p:spTgt spid="67"/>
                                        </p:tgtEl>
                                        <p:attrNameLst>
                                          <p:attrName>r</p:attrName>
                                        </p:attrNameLst>
                                      </p:cBhvr>
                                    </p:animRot>
                                  </p:childTnLst>
                                </p:cTn>
                              </p:par>
                              <p:par>
                                <p:cTn id="56" presetID="10" presetClass="entr" presetSubtype="0" fill="hold" nodeType="withEffect">
                                  <p:stCondLst>
                                    <p:cond delay="25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childTnLst>
                                </p:cTn>
                              </p:par>
                              <p:par>
                                <p:cTn id="59" presetID="8" presetClass="emph" presetSubtype="0" fill="hold" nodeType="withEffect">
                                  <p:stCondLst>
                                    <p:cond delay="250"/>
                                  </p:stCondLst>
                                  <p:childTnLst>
                                    <p:animRot by="21600000">
                                      <p:cBhvr>
                                        <p:cTn id="60" dur="500" fill="hold"/>
                                        <p:tgtEl>
                                          <p:spTgt spid="64"/>
                                        </p:tgtEl>
                                        <p:attrNameLst>
                                          <p:attrName>r</p:attrName>
                                        </p:attrNameLst>
                                      </p:cBhvr>
                                    </p:animRot>
                                  </p:childTnLst>
                                </p:cTn>
                              </p:par>
                            </p:childTnLst>
                          </p:cTn>
                        </p:par>
                        <p:par>
                          <p:cTn id="61" fill="hold">
                            <p:stCondLst>
                              <p:cond delay="1500"/>
                            </p:stCondLst>
                            <p:childTnLst>
                              <p:par>
                                <p:cTn id="62" presetID="53" presetClass="entr" presetSubtype="16"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cBhvr>
                                        <p:cTn id="64" dur="300" fill="hold"/>
                                        <p:tgtEl>
                                          <p:spTgt spid="70"/>
                                        </p:tgtEl>
                                        <p:attrNameLst>
                                          <p:attrName>ppt_w</p:attrName>
                                        </p:attrNameLst>
                                      </p:cBhvr>
                                      <p:tavLst>
                                        <p:tav tm="0">
                                          <p:val>
                                            <p:fltVal val="0"/>
                                          </p:val>
                                        </p:tav>
                                        <p:tav tm="100000">
                                          <p:val>
                                            <p:strVal val="#ppt_w"/>
                                          </p:val>
                                        </p:tav>
                                      </p:tavLst>
                                    </p:anim>
                                    <p:anim calcmode="lin" valueType="num">
                                      <p:cBhvr>
                                        <p:cTn id="65" dur="300" fill="hold"/>
                                        <p:tgtEl>
                                          <p:spTgt spid="70"/>
                                        </p:tgtEl>
                                        <p:attrNameLst>
                                          <p:attrName>ppt_h</p:attrName>
                                        </p:attrNameLst>
                                      </p:cBhvr>
                                      <p:tavLst>
                                        <p:tav tm="0">
                                          <p:val>
                                            <p:fltVal val="0"/>
                                          </p:val>
                                        </p:tav>
                                        <p:tav tm="100000">
                                          <p:val>
                                            <p:strVal val="#ppt_h"/>
                                          </p:val>
                                        </p:tav>
                                      </p:tavLst>
                                    </p:anim>
                                    <p:animEffect transition="in" filter="fade">
                                      <p:cBhvr>
                                        <p:cTn id="66" dur="300"/>
                                        <p:tgtEl>
                                          <p:spTgt spid="70"/>
                                        </p:tgtEl>
                                      </p:cBhvr>
                                    </p:animEffect>
                                  </p:childTnLst>
                                </p:cTn>
                              </p:par>
                              <p:par>
                                <p:cTn id="67" presetID="6" presetClass="emph" presetSubtype="0" accel="36600" decel="30000" autoRev="1" fill="hold" nodeType="withEffect">
                                  <p:stCondLst>
                                    <p:cond delay="0"/>
                                  </p:stCondLst>
                                  <p:childTnLst>
                                    <p:animScale>
                                      <p:cBhvr>
                                        <p:cTn id="68" dur="300" fill="hold"/>
                                        <p:tgtEl>
                                          <p:spTgt spid="70"/>
                                        </p:tgtEl>
                                      </p:cBhvr>
                                      <p:by x="120000" y="120000"/>
                                    </p:animScale>
                                  </p:childTnLst>
                                </p:cTn>
                              </p:par>
                              <p:par>
                                <p:cTn id="69" presetID="32" presetClass="emph" presetSubtype="0" fill="hold" nodeType="withEffect">
                                  <p:stCondLst>
                                    <p:cond delay="0"/>
                                  </p:stCondLst>
                                  <p:childTnLst>
                                    <p:animRot by="120000">
                                      <p:cBhvr>
                                        <p:cTn id="70" dur="60" fill="hold">
                                          <p:stCondLst>
                                            <p:cond delay="0"/>
                                          </p:stCondLst>
                                        </p:cTn>
                                        <p:tgtEl>
                                          <p:spTgt spid="70"/>
                                        </p:tgtEl>
                                        <p:attrNameLst>
                                          <p:attrName>r</p:attrName>
                                        </p:attrNameLst>
                                      </p:cBhvr>
                                    </p:animRot>
                                    <p:animRot by="-240000">
                                      <p:cBhvr>
                                        <p:cTn id="71" dur="120" fill="hold">
                                          <p:stCondLst>
                                            <p:cond delay="120"/>
                                          </p:stCondLst>
                                        </p:cTn>
                                        <p:tgtEl>
                                          <p:spTgt spid="70"/>
                                        </p:tgtEl>
                                        <p:attrNameLst>
                                          <p:attrName>r</p:attrName>
                                        </p:attrNameLst>
                                      </p:cBhvr>
                                    </p:animRot>
                                    <p:animRot by="240000">
                                      <p:cBhvr>
                                        <p:cTn id="72" dur="120" fill="hold">
                                          <p:stCondLst>
                                            <p:cond delay="240"/>
                                          </p:stCondLst>
                                        </p:cTn>
                                        <p:tgtEl>
                                          <p:spTgt spid="70"/>
                                        </p:tgtEl>
                                        <p:attrNameLst>
                                          <p:attrName>r</p:attrName>
                                        </p:attrNameLst>
                                      </p:cBhvr>
                                    </p:animRot>
                                    <p:animRot by="-240000">
                                      <p:cBhvr>
                                        <p:cTn id="73" dur="120" fill="hold">
                                          <p:stCondLst>
                                            <p:cond delay="360"/>
                                          </p:stCondLst>
                                        </p:cTn>
                                        <p:tgtEl>
                                          <p:spTgt spid="70"/>
                                        </p:tgtEl>
                                        <p:attrNameLst>
                                          <p:attrName>r</p:attrName>
                                        </p:attrNameLst>
                                      </p:cBhvr>
                                    </p:animRot>
                                    <p:animRot by="120000">
                                      <p:cBhvr>
                                        <p:cTn id="74" dur="120" fill="hold">
                                          <p:stCondLst>
                                            <p:cond delay="480"/>
                                          </p:stCondLst>
                                        </p:cTn>
                                        <p:tgtEl>
                                          <p:spTgt spid="70"/>
                                        </p:tgtEl>
                                        <p:attrNameLst>
                                          <p:attrName>r</p:attrName>
                                        </p:attrNameLst>
                                      </p:cBhvr>
                                    </p:animRot>
                                  </p:childTnLst>
                                </p:cTn>
                              </p:par>
                              <p:par>
                                <p:cTn id="75" presetID="10" presetClass="entr" presetSubtype="0" fill="hold" nodeType="withEffect">
                                  <p:stCondLst>
                                    <p:cond delay="25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500"/>
                                        <p:tgtEl>
                                          <p:spTgt spid="65"/>
                                        </p:tgtEl>
                                      </p:cBhvr>
                                    </p:animEffect>
                                  </p:childTnLst>
                                </p:cTn>
                              </p:par>
                              <p:par>
                                <p:cTn id="78" presetID="8" presetClass="emph" presetSubtype="0" fill="hold" nodeType="withEffect">
                                  <p:stCondLst>
                                    <p:cond delay="250"/>
                                  </p:stCondLst>
                                  <p:childTnLst>
                                    <p:animRot by="21600000">
                                      <p:cBhvr>
                                        <p:cTn id="79" dur="500" fill="hold"/>
                                        <p:tgtEl>
                                          <p:spTgt spid="65"/>
                                        </p:tgtEl>
                                        <p:attrNameLst>
                                          <p:attrName>r</p:attrName>
                                        </p:attrNameLst>
                                      </p:cBhvr>
                                    </p:animRot>
                                  </p:childTnLst>
                                </p:cTn>
                              </p:par>
                            </p:childTnLst>
                          </p:cTn>
                        </p:par>
                        <p:par>
                          <p:cTn id="80" fill="hold">
                            <p:stCondLst>
                              <p:cond delay="2000"/>
                            </p:stCondLst>
                            <p:childTnLst>
                              <p:par>
                                <p:cTn id="81" presetID="2" presetClass="entr" presetSubtype="4"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ppt_x"/>
                                          </p:val>
                                        </p:tav>
                                        <p:tav tm="100000">
                                          <p:val>
                                            <p:strVal val="#ppt_x"/>
                                          </p:val>
                                        </p:tav>
                                      </p:tavLst>
                                    </p:anim>
                                    <p:anim calcmode="lin" valueType="num">
                                      <p:cBhvr additive="base">
                                        <p:cTn id="92" dur="500" fill="hold"/>
                                        <p:tgtEl>
                                          <p:spTgt spid="2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500" fill="hold"/>
                                        <p:tgtEl>
                                          <p:spTgt spid="30"/>
                                        </p:tgtEl>
                                        <p:attrNameLst>
                                          <p:attrName>ppt_x</p:attrName>
                                        </p:attrNameLst>
                                      </p:cBhvr>
                                      <p:tavLst>
                                        <p:tav tm="0">
                                          <p:val>
                                            <p:strVal val="#ppt_x"/>
                                          </p:val>
                                        </p:tav>
                                        <p:tav tm="100000">
                                          <p:val>
                                            <p:strVal val="#ppt_x"/>
                                          </p:val>
                                        </p:tav>
                                      </p:tavLst>
                                    </p:anim>
                                    <p:anim calcmode="lin" valueType="num">
                                      <p:cBhvr additive="base">
                                        <p:cTn id="96" dur="500" fill="hold"/>
                                        <p:tgtEl>
                                          <p:spTgt spid="30"/>
                                        </p:tgtEl>
                                        <p:attrNameLst>
                                          <p:attrName>ppt_y</p:attrName>
                                        </p:attrNameLst>
                                      </p:cBhvr>
                                      <p:tavLst>
                                        <p:tav tm="0">
                                          <p:val>
                                            <p:strVal val="1+#ppt_h/2"/>
                                          </p:val>
                                        </p:tav>
                                        <p:tav tm="100000">
                                          <p:val>
                                            <p:strVal val="#ppt_y"/>
                                          </p:val>
                                        </p:tav>
                                      </p:tavLst>
                                    </p:anim>
                                  </p:childTnLst>
                                </p:cTn>
                              </p:par>
                            </p:childTnLst>
                          </p:cTn>
                        </p:par>
                        <p:par>
                          <p:cTn id="97" fill="hold">
                            <p:stCondLst>
                              <p:cond delay="2500"/>
                            </p:stCondLst>
                            <p:childTnLst>
                              <p:par>
                                <p:cTn id="98" presetID="42" presetClass="entr" presetSubtype="0" fill="hold" grpId="0" nodeType="after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1000"/>
                                        <p:tgtEl>
                                          <p:spTgt spid="44"/>
                                        </p:tgtEl>
                                      </p:cBhvr>
                                    </p:animEffect>
                                    <p:anim calcmode="lin" valueType="num">
                                      <p:cBhvr>
                                        <p:cTn id="101" dur="1000" fill="hold"/>
                                        <p:tgtEl>
                                          <p:spTgt spid="44"/>
                                        </p:tgtEl>
                                        <p:attrNameLst>
                                          <p:attrName>ppt_x</p:attrName>
                                        </p:attrNameLst>
                                      </p:cBhvr>
                                      <p:tavLst>
                                        <p:tav tm="0">
                                          <p:val>
                                            <p:strVal val="#ppt_x"/>
                                          </p:val>
                                        </p:tav>
                                        <p:tav tm="100000">
                                          <p:val>
                                            <p:strVal val="#ppt_x"/>
                                          </p:val>
                                        </p:tav>
                                      </p:tavLst>
                                    </p:anim>
                                    <p:anim calcmode="lin" valueType="num">
                                      <p:cBhvr>
                                        <p:cTn id="102" dur="1000" fill="hold"/>
                                        <p:tgtEl>
                                          <p:spTgt spid="44"/>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1000"/>
                                        <p:tgtEl>
                                          <p:spTgt spid="45"/>
                                        </p:tgtEl>
                                      </p:cBhvr>
                                    </p:animEffect>
                                    <p:anim calcmode="lin" valueType="num">
                                      <p:cBhvr>
                                        <p:cTn id="106" dur="1000" fill="hold"/>
                                        <p:tgtEl>
                                          <p:spTgt spid="45"/>
                                        </p:tgtEl>
                                        <p:attrNameLst>
                                          <p:attrName>ppt_x</p:attrName>
                                        </p:attrNameLst>
                                      </p:cBhvr>
                                      <p:tavLst>
                                        <p:tav tm="0">
                                          <p:val>
                                            <p:strVal val="#ppt_x"/>
                                          </p:val>
                                        </p:tav>
                                        <p:tav tm="100000">
                                          <p:val>
                                            <p:strVal val="#ppt_x"/>
                                          </p:val>
                                        </p:tav>
                                      </p:tavLst>
                                    </p:anim>
                                    <p:anim calcmode="lin" valueType="num">
                                      <p:cBhvr>
                                        <p:cTn id="107" dur="1000" fill="hold"/>
                                        <p:tgtEl>
                                          <p:spTgt spid="4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500"/>
                                  </p:stCondLst>
                                  <p:childTnLst>
                                    <p:set>
                                      <p:cBhvr>
                                        <p:cTn id="109" dur="1" fill="hold">
                                          <p:stCondLst>
                                            <p:cond delay="0"/>
                                          </p:stCondLst>
                                        </p:cTn>
                                        <p:tgtEl>
                                          <p:spTgt spid="46"/>
                                        </p:tgtEl>
                                        <p:attrNameLst>
                                          <p:attrName>style.visibility</p:attrName>
                                        </p:attrNameLst>
                                      </p:cBhvr>
                                      <p:to>
                                        <p:strVal val="visible"/>
                                      </p:to>
                                    </p:set>
                                    <p:animEffect transition="in" filter="fade">
                                      <p:cBhvr>
                                        <p:cTn id="110" dur="1000"/>
                                        <p:tgtEl>
                                          <p:spTgt spid="46"/>
                                        </p:tgtEl>
                                      </p:cBhvr>
                                    </p:animEffect>
                                    <p:anim calcmode="lin" valueType="num">
                                      <p:cBhvr>
                                        <p:cTn id="111" dur="1000" fill="hold"/>
                                        <p:tgtEl>
                                          <p:spTgt spid="46"/>
                                        </p:tgtEl>
                                        <p:attrNameLst>
                                          <p:attrName>ppt_x</p:attrName>
                                        </p:attrNameLst>
                                      </p:cBhvr>
                                      <p:tavLst>
                                        <p:tav tm="0">
                                          <p:val>
                                            <p:strVal val="#ppt_x"/>
                                          </p:val>
                                        </p:tav>
                                        <p:tav tm="100000">
                                          <p:val>
                                            <p:strVal val="#ppt_x"/>
                                          </p:val>
                                        </p:tav>
                                      </p:tavLst>
                                    </p:anim>
                                    <p:anim calcmode="lin" valueType="num">
                                      <p:cBhvr>
                                        <p:cTn id="112" dur="1000" fill="hold"/>
                                        <p:tgtEl>
                                          <p:spTgt spid="46"/>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50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1000"/>
                                        <p:tgtEl>
                                          <p:spTgt spid="47"/>
                                        </p:tgtEl>
                                      </p:cBhvr>
                                    </p:animEffect>
                                    <p:anim calcmode="lin" valueType="num">
                                      <p:cBhvr>
                                        <p:cTn id="116" dur="1000" fill="hold"/>
                                        <p:tgtEl>
                                          <p:spTgt spid="47"/>
                                        </p:tgtEl>
                                        <p:attrNameLst>
                                          <p:attrName>ppt_x</p:attrName>
                                        </p:attrNameLst>
                                      </p:cBhvr>
                                      <p:tavLst>
                                        <p:tav tm="0">
                                          <p:val>
                                            <p:strVal val="#ppt_x"/>
                                          </p:val>
                                        </p:tav>
                                        <p:tav tm="100000">
                                          <p:val>
                                            <p:strVal val="#ppt_x"/>
                                          </p:val>
                                        </p:tav>
                                      </p:tavLst>
                                    </p:anim>
                                    <p:anim calcmode="lin" valueType="num">
                                      <p:cBhvr>
                                        <p:cTn id="117" dur="1000" fill="hold"/>
                                        <p:tgtEl>
                                          <p:spTgt spid="4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1000"/>
                                  </p:stCondLst>
                                  <p:childTnLst>
                                    <p:set>
                                      <p:cBhvr>
                                        <p:cTn id="119" dur="1" fill="hold">
                                          <p:stCondLst>
                                            <p:cond delay="0"/>
                                          </p:stCondLst>
                                        </p:cTn>
                                        <p:tgtEl>
                                          <p:spTgt spid="50"/>
                                        </p:tgtEl>
                                        <p:attrNameLst>
                                          <p:attrName>style.visibility</p:attrName>
                                        </p:attrNameLst>
                                      </p:cBhvr>
                                      <p:to>
                                        <p:strVal val="visible"/>
                                      </p:to>
                                    </p:set>
                                    <p:animEffect transition="in" filter="fade">
                                      <p:cBhvr>
                                        <p:cTn id="120" dur="1000"/>
                                        <p:tgtEl>
                                          <p:spTgt spid="50"/>
                                        </p:tgtEl>
                                      </p:cBhvr>
                                    </p:animEffect>
                                    <p:anim calcmode="lin" valueType="num">
                                      <p:cBhvr>
                                        <p:cTn id="121" dur="1000" fill="hold"/>
                                        <p:tgtEl>
                                          <p:spTgt spid="50"/>
                                        </p:tgtEl>
                                        <p:attrNameLst>
                                          <p:attrName>ppt_x</p:attrName>
                                        </p:attrNameLst>
                                      </p:cBhvr>
                                      <p:tavLst>
                                        <p:tav tm="0">
                                          <p:val>
                                            <p:strVal val="#ppt_x"/>
                                          </p:val>
                                        </p:tav>
                                        <p:tav tm="100000">
                                          <p:val>
                                            <p:strVal val="#ppt_x"/>
                                          </p:val>
                                        </p:tav>
                                      </p:tavLst>
                                    </p:anim>
                                    <p:anim calcmode="lin" valueType="num">
                                      <p:cBhvr>
                                        <p:cTn id="122" dur="1000" fill="hold"/>
                                        <p:tgtEl>
                                          <p:spTgt spid="50"/>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1000"/>
                                  </p:stCondLst>
                                  <p:childTnLst>
                                    <p:set>
                                      <p:cBhvr>
                                        <p:cTn id="124" dur="1" fill="hold">
                                          <p:stCondLst>
                                            <p:cond delay="0"/>
                                          </p:stCondLst>
                                        </p:cTn>
                                        <p:tgtEl>
                                          <p:spTgt spid="51"/>
                                        </p:tgtEl>
                                        <p:attrNameLst>
                                          <p:attrName>style.visibility</p:attrName>
                                        </p:attrNameLst>
                                      </p:cBhvr>
                                      <p:to>
                                        <p:strVal val="visible"/>
                                      </p:to>
                                    </p:set>
                                    <p:animEffect transition="in" filter="fade">
                                      <p:cBhvr>
                                        <p:cTn id="125" dur="1000"/>
                                        <p:tgtEl>
                                          <p:spTgt spid="51"/>
                                        </p:tgtEl>
                                      </p:cBhvr>
                                    </p:animEffect>
                                    <p:anim calcmode="lin" valueType="num">
                                      <p:cBhvr>
                                        <p:cTn id="126" dur="1000" fill="hold"/>
                                        <p:tgtEl>
                                          <p:spTgt spid="51"/>
                                        </p:tgtEl>
                                        <p:attrNameLst>
                                          <p:attrName>ppt_x</p:attrName>
                                        </p:attrNameLst>
                                      </p:cBhvr>
                                      <p:tavLst>
                                        <p:tav tm="0">
                                          <p:val>
                                            <p:strVal val="#ppt_x"/>
                                          </p:val>
                                        </p:tav>
                                        <p:tav tm="100000">
                                          <p:val>
                                            <p:strVal val="#ppt_x"/>
                                          </p:val>
                                        </p:tav>
                                      </p:tavLst>
                                    </p:anim>
                                    <p:anim calcmode="lin" valueType="num">
                                      <p:cBhvr>
                                        <p:cTn id="127" dur="1000" fill="hold"/>
                                        <p:tgtEl>
                                          <p:spTgt spid="51"/>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1500"/>
                                  </p:stCondLst>
                                  <p:childTnLst>
                                    <p:set>
                                      <p:cBhvr>
                                        <p:cTn id="129" dur="1" fill="hold">
                                          <p:stCondLst>
                                            <p:cond delay="0"/>
                                          </p:stCondLst>
                                        </p:cTn>
                                        <p:tgtEl>
                                          <p:spTgt spid="52"/>
                                        </p:tgtEl>
                                        <p:attrNameLst>
                                          <p:attrName>style.visibility</p:attrName>
                                        </p:attrNameLst>
                                      </p:cBhvr>
                                      <p:to>
                                        <p:strVal val="visible"/>
                                      </p:to>
                                    </p:set>
                                    <p:animEffect transition="in" filter="fade">
                                      <p:cBhvr>
                                        <p:cTn id="130" dur="1000"/>
                                        <p:tgtEl>
                                          <p:spTgt spid="52"/>
                                        </p:tgtEl>
                                      </p:cBhvr>
                                    </p:animEffect>
                                    <p:anim calcmode="lin" valueType="num">
                                      <p:cBhvr>
                                        <p:cTn id="131" dur="1000" fill="hold"/>
                                        <p:tgtEl>
                                          <p:spTgt spid="52"/>
                                        </p:tgtEl>
                                        <p:attrNameLst>
                                          <p:attrName>ppt_x</p:attrName>
                                        </p:attrNameLst>
                                      </p:cBhvr>
                                      <p:tavLst>
                                        <p:tav tm="0">
                                          <p:val>
                                            <p:strVal val="#ppt_x"/>
                                          </p:val>
                                        </p:tav>
                                        <p:tav tm="100000">
                                          <p:val>
                                            <p:strVal val="#ppt_x"/>
                                          </p:val>
                                        </p:tav>
                                      </p:tavLst>
                                    </p:anim>
                                    <p:anim calcmode="lin" valueType="num">
                                      <p:cBhvr>
                                        <p:cTn id="132" dur="1000" fill="hold"/>
                                        <p:tgtEl>
                                          <p:spTgt spid="52"/>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1500"/>
                                  </p:stCondLst>
                                  <p:childTnLst>
                                    <p:set>
                                      <p:cBhvr>
                                        <p:cTn id="134" dur="1" fill="hold">
                                          <p:stCondLst>
                                            <p:cond delay="0"/>
                                          </p:stCondLst>
                                        </p:cTn>
                                        <p:tgtEl>
                                          <p:spTgt spid="53"/>
                                        </p:tgtEl>
                                        <p:attrNameLst>
                                          <p:attrName>style.visibility</p:attrName>
                                        </p:attrNameLst>
                                      </p:cBhvr>
                                      <p:to>
                                        <p:strVal val="visible"/>
                                      </p:to>
                                    </p:set>
                                    <p:animEffect transition="in" filter="fade">
                                      <p:cBhvr>
                                        <p:cTn id="135" dur="1000"/>
                                        <p:tgtEl>
                                          <p:spTgt spid="53"/>
                                        </p:tgtEl>
                                      </p:cBhvr>
                                    </p:animEffect>
                                    <p:anim calcmode="lin" valueType="num">
                                      <p:cBhvr>
                                        <p:cTn id="136" dur="1000" fill="hold"/>
                                        <p:tgtEl>
                                          <p:spTgt spid="53"/>
                                        </p:tgtEl>
                                        <p:attrNameLst>
                                          <p:attrName>ppt_x</p:attrName>
                                        </p:attrNameLst>
                                      </p:cBhvr>
                                      <p:tavLst>
                                        <p:tav tm="0">
                                          <p:val>
                                            <p:strVal val="#ppt_x"/>
                                          </p:val>
                                        </p:tav>
                                        <p:tav tm="100000">
                                          <p:val>
                                            <p:strVal val="#ppt_x"/>
                                          </p:val>
                                        </p:tav>
                                      </p:tavLst>
                                    </p:anim>
                                    <p:anim calcmode="lin" valueType="num">
                                      <p:cBhvr>
                                        <p:cTn id="13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44" grpId="0"/>
      <p:bldP spid="45" grpId="0"/>
      <p:bldP spid="46" grpId="0"/>
      <p:bldP spid="47" grpId="0"/>
      <p:bldP spid="50" grpId="0"/>
      <p:bldP spid="51" grpId="0"/>
      <p:bldP spid="52" grpId="0"/>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MH_Other_4"/>
          <p:cNvSpPr/>
          <p:nvPr>
            <p:custDataLst>
              <p:tags r:id="rId2"/>
            </p:custDataLst>
          </p:nvPr>
        </p:nvSpPr>
        <p:spPr>
          <a:xfrm flipH="1">
            <a:off x="5144497" y="3424343"/>
            <a:ext cx="1111231" cy="2470532"/>
          </a:xfrm>
          <a:custGeom>
            <a:avLst/>
            <a:gdLst>
              <a:gd name="connsiteX0" fmla="*/ 221247 w 863600"/>
              <a:gd name="connsiteY0" fmla="*/ 0 h 1825043"/>
              <a:gd name="connsiteX1" fmla="*/ 0 w 863600"/>
              <a:gd name="connsiteY1" fmla="*/ 221247 h 1825043"/>
              <a:gd name="connsiteX2" fmla="*/ 0 w 863600"/>
              <a:gd name="connsiteY2" fmla="*/ 1013461 h 1825043"/>
              <a:gd name="connsiteX3" fmla="*/ 0 w 863600"/>
              <a:gd name="connsiteY3" fmla="*/ 1615441 h 1825043"/>
              <a:gd name="connsiteX4" fmla="*/ 0 w 863600"/>
              <a:gd name="connsiteY4" fmla="*/ 1825043 h 1825043"/>
              <a:gd name="connsiteX5" fmla="*/ 140965 w 863600"/>
              <a:gd name="connsiteY5" fmla="*/ 1825043 h 1825043"/>
              <a:gd name="connsiteX6" fmla="*/ 140965 w 863600"/>
              <a:gd name="connsiteY6" fmla="*/ 1013461 h 1825043"/>
              <a:gd name="connsiteX7" fmla="*/ 140965 w 863600"/>
              <a:gd name="connsiteY7" fmla="*/ 221247 h 1825043"/>
              <a:gd name="connsiteX8" fmla="*/ 221247 w 863600"/>
              <a:gd name="connsiteY8" fmla="*/ 140965 h 1825043"/>
              <a:gd name="connsiteX9" fmla="*/ 863600 w 863600"/>
              <a:gd name="connsiteY9" fmla="*/ 140965 h 1825043"/>
              <a:gd name="connsiteX10" fmla="*/ 863600 w 863600"/>
              <a:gd name="connsiteY10" fmla="*/ 1 h 182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3600" h="1825043">
                <a:moveTo>
                  <a:pt x="221247" y="0"/>
                </a:moveTo>
                <a:cubicBezTo>
                  <a:pt x="99056" y="0"/>
                  <a:pt x="0" y="99056"/>
                  <a:pt x="0" y="221247"/>
                </a:cubicBezTo>
                <a:lnTo>
                  <a:pt x="0" y="1013461"/>
                </a:lnTo>
                <a:lnTo>
                  <a:pt x="0" y="1615441"/>
                </a:lnTo>
                <a:lnTo>
                  <a:pt x="0" y="1825043"/>
                </a:lnTo>
                <a:lnTo>
                  <a:pt x="140965" y="1825043"/>
                </a:lnTo>
                <a:lnTo>
                  <a:pt x="140965" y="1013461"/>
                </a:lnTo>
                <a:lnTo>
                  <a:pt x="140965" y="221247"/>
                </a:lnTo>
                <a:cubicBezTo>
                  <a:pt x="140965" y="176908"/>
                  <a:pt x="176908" y="140965"/>
                  <a:pt x="221247" y="140965"/>
                </a:cubicBezTo>
                <a:lnTo>
                  <a:pt x="863600" y="140965"/>
                </a:lnTo>
                <a:lnTo>
                  <a:pt x="863600" y="1"/>
                </a:ln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35" tIns="67816" rIns="135635" bIns="67816" anchor="ctr"/>
          <a:lstStyle/>
          <a:p>
            <a:pPr algn="ctr"/>
            <a:endParaRPr lang="zh-CN" altLang="en-US" sz="2400">
              <a:latin typeface="Calibri" panose="020F0502020204030204" pitchFamily="34" charset="0"/>
              <a:ea typeface="微软雅黑" panose="020B0503020204020204" pitchFamily="34" charset="-122"/>
            </a:endParaRPr>
          </a:p>
        </p:txBody>
      </p:sp>
      <p:sp>
        <p:nvSpPr>
          <p:cNvPr id="2050" name="MH_PageTitle"/>
          <p:cNvSpPr>
            <a:spLocks noGrp="1"/>
          </p:cNvSpPr>
          <p:nvPr>
            <p:ph type="title"/>
            <p:custDataLst>
              <p:tags r:id="rId3"/>
            </p:custDataLst>
          </p:nvPr>
        </p:nvSpPr>
        <p:spPr/>
        <p:txBody>
          <a:bodyPr/>
          <a:lstStyle/>
          <a:p>
            <a:r>
              <a:rPr lang="zh-CN" altLang="en-US" smtClean="0"/>
              <a:t>添加文字内容（文字可以编辑）</a:t>
            </a:r>
            <a:endParaRPr lang="zh-CN" altLang="en-US" dirty="0" smtClean="0"/>
          </a:p>
        </p:txBody>
      </p:sp>
      <p:sp>
        <p:nvSpPr>
          <p:cNvPr id="20" name="MH_Other_1"/>
          <p:cNvSpPr/>
          <p:nvPr>
            <p:custDataLst>
              <p:tags r:id="rId4"/>
            </p:custDataLst>
          </p:nvPr>
        </p:nvSpPr>
        <p:spPr>
          <a:xfrm>
            <a:off x="6837430" y="3840432"/>
            <a:ext cx="1111231" cy="2054477"/>
          </a:xfrm>
          <a:custGeom>
            <a:avLst/>
            <a:gdLst>
              <a:gd name="connsiteX0" fmla="*/ 221247 w 863600"/>
              <a:gd name="connsiteY0" fmla="*/ 0 h 1615441"/>
              <a:gd name="connsiteX1" fmla="*/ 863600 w 863600"/>
              <a:gd name="connsiteY1" fmla="*/ 1 h 1615441"/>
              <a:gd name="connsiteX2" fmla="*/ 863600 w 863600"/>
              <a:gd name="connsiteY2" fmla="*/ 140965 h 1615441"/>
              <a:gd name="connsiteX3" fmla="*/ 221247 w 863600"/>
              <a:gd name="connsiteY3" fmla="*/ 140965 h 1615441"/>
              <a:gd name="connsiteX4" fmla="*/ 140965 w 863600"/>
              <a:gd name="connsiteY4" fmla="*/ 221247 h 1615441"/>
              <a:gd name="connsiteX5" fmla="*/ 140964 w 863600"/>
              <a:gd name="connsiteY5" fmla="*/ 1615441 h 1615441"/>
              <a:gd name="connsiteX6" fmla="*/ 0 w 863600"/>
              <a:gd name="connsiteY6" fmla="*/ 1615441 h 1615441"/>
              <a:gd name="connsiteX7" fmla="*/ 0 w 863600"/>
              <a:gd name="connsiteY7" fmla="*/ 221247 h 1615441"/>
              <a:gd name="connsiteX8" fmla="*/ 221247 w 863600"/>
              <a:gd name="connsiteY8" fmla="*/ 0 h 161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3600" h="1615441">
                <a:moveTo>
                  <a:pt x="221247" y="0"/>
                </a:moveTo>
                <a:lnTo>
                  <a:pt x="863600" y="1"/>
                </a:lnTo>
                <a:lnTo>
                  <a:pt x="863600" y="140965"/>
                </a:lnTo>
                <a:lnTo>
                  <a:pt x="221247" y="140965"/>
                </a:lnTo>
                <a:cubicBezTo>
                  <a:pt x="176908" y="140965"/>
                  <a:pt x="140965" y="176908"/>
                  <a:pt x="140965" y="221247"/>
                </a:cubicBezTo>
                <a:cubicBezTo>
                  <a:pt x="140965" y="685978"/>
                  <a:pt x="140964" y="1150710"/>
                  <a:pt x="140964" y="1615441"/>
                </a:cubicBezTo>
                <a:lnTo>
                  <a:pt x="0" y="1615441"/>
                </a:lnTo>
                <a:lnTo>
                  <a:pt x="0" y="221247"/>
                </a:lnTo>
                <a:cubicBezTo>
                  <a:pt x="0" y="99056"/>
                  <a:pt x="99056" y="0"/>
                  <a:pt x="221247" y="0"/>
                </a:cubicBez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35" tIns="67816" rIns="135635" bIns="67816" anchor="ctr"/>
          <a:lstStyle/>
          <a:p>
            <a:pPr algn="ctr"/>
            <a:endParaRPr lang="zh-CN" altLang="en-US" sz="2400">
              <a:latin typeface="Calibri" panose="020F0502020204030204" pitchFamily="34" charset="0"/>
              <a:ea typeface="微软雅黑" panose="020B0503020204020204" pitchFamily="34" charset="-122"/>
            </a:endParaRPr>
          </a:p>
        </p:txBody>
      </p:sp>
      <p:sp>
        <p:nvSpPr>
          <p:cNvPr id="27" name="MH_Other_3"/>
          <p:cNvSpPr/>
          <p:nvPr>
            <p:custDataLst>
              <p:tags r:id="rId5"/>
            </p:custDataLst>
          </p:nvPr>
        </p:nvSpPr>
        <p:spPr>
          <a:xfrm flipH="1">
            <a:off x="4749675" y="4945322"/>
            <a:ext cx="1111231" cy="949641"/>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35" tIns="67816" rIns="135635" bIns="67816" anchor="ctr"/>
          <a:lstStyle/>
          <a:p>
            <a:pPr algn="ctr"/>
            <a:endParaRPr lang="zh-CN" altLang="en-US" sz="2400">
              <a:latin typeface="Calibri" panose="020F0502020204030204" pitchFamily="34" charset="0"/>
              <a:ea typeface="微软雅黑" panose="020B0503020204020204" pitchFamily="34" charset="-122"/>
            </a:endParaRPr>
          </a:p>
        </p:txBody>
      </p:sp>
      <p:sp>
        <p:nvSpPr>
          <p:cNvPr id="26" name="MH_Other_2"/>
          <p:cNvSpPr/>
          <p:nvPr>
            <p:custDataLst>
              <p:tags r:id="rId6"/>
            </p:custDataLst>
          </p:nvPr>
        </p:nvSpPr>
        <p:spPr>
          <a:xfrm>
            <a:off x="6442734" y="2147845"/>
            <a:ext cx="1111231" cy="3747027"/>
          </a:xfrm>
          <a:custGeom>
            <a:avLst/>
            <a:gdLst>
              <a:gd name="connsiteX0" fmla="*/ 221247 w 863600"/>
              <a:gd name="connsiteY0" fmla="*/ 0 h 2741461"/>
              <a:gd name="connsiteX1" fmla="*/ 863600 w 863600"/>
              <a:gd name="connsiteY1" fmla="*/ 1 h 2741461"/>
              <a:gd name="connsiteX2" fmla="*/ 863600 w 863600"/>
              <a:gd name="connsiteY2" fmla="*/ 140965 h 2741461"/>
              <a:gd name="connsiteX3" fmla="*/ 221247 w 863600"/>
              <a:gd name="connsiteY3" fmla="*/ 140965 h 2741461"/>
              <a:gd name="connsiteX4" fmla="*/ 140965 w 863600"/>
              <a:gd name="connsiteY4" fmla="*/ 221247 h 2741461"/>
              <a:gd name="connsiteX5" fmla="*/ 140965 w 863600"/>
              <a:gd name="connsiteY5" fmla="*/ 1013461 h 2741461"/>
              <a:gd name="connsiteX6" fmla="*/ 140965 w 863600"/>
              <a:gd name="connsiteY6" fmla="*/ 1013461 h 2741461"/>
              <a:gd name="connsiteX7" fmla="*/ 140965 w 863600"/>
              <a:gd name="connsiteY7" fmla="*/ 2741461 h 2741461"/>
              <a:gd name="connsiteX8" fmla="*/ 1 w 863600"/>
              <a:gd name="connsiteY8" fmla="*/ 2741461 h 2741461"/>
              <a:gd name="connsiteX9" fmla="*/ 0 w 863600"/>
              <a:gd name="connsiteY9" fmla="*/ 1615441 h 2741461"/>
              <a:gd name="connsiteX10" fmla="*/ 0 w 863600"/>
              <a:gd name="connsiteY10" fmla="*/ 1615441 h 2741461"/>
              <a:gd name="connsiteX11" fmla="*/ 0 w 863600"/>
              <a:gd name="connsiteY11" fmla="*/ 1013461 h 2741461"/>
              <a:gd name="connsiteX12" fmla="*/ 0 w 863600"/>
              <a:gd name="connsiteY12" fmla="*/ 221247 h 2741461"/>
              <a:gd name="connsiteX13" fmla="*/ 221247 w 863600"/>
              <a:gd name="connsiteY13" fmla="*/ 0 h 274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3600" h="2741461">
                <a:moveTo>
                  <a:pt x="221247" y="0"/>
                </a:moveTo>
                <a:lnTo>
                  <a:pt x="863600" y="1"/>
                </a:lnTo>
                <a:lnTo>
                  <a:pt x="863600" y="140965"/>
                </a:lnTo>
                <a:lnTo>
                  <a:pt x="221247" y="140965"/>
                </a:lnTo>
                <a:cubicBezTo>
                  <a:pt x="176908" y="140965"/>
                  <a:pt x="140965" y="176908"/>
                  <a:pt x="140965" y="221247"/>
                </a:cubicBezTo>
                <a:lnTo>
                  <a:pt x="140965" y="1013461"/>
                </a:lnTo>
                <a:lnTo>
                  <a:pt x="140965" y="1013461"/>
                </a:lnTo>
                <a:lnTo>
                  <a:pt x="140965" y="2741461"/>
                </a:lnTo>
                <a:lnTo>
                  <a:pt x="1" y="2741461"/>
                </a:lnTo>
                <a:lnTo>
                  <a:pt x="0" y="1615441"/>
                </a:lnTo>
                <a:lnTo>
                  <a:pt x="0" y="1615441"/>
                </a:lnTo>
                <a:lnTo>
                  <a:pt x="0" y="1013461"/>
                </a:lnTo>
                <a:lnTo>
                  <a:pt x="0" y="221247"/>
                </a:lnTo>
                <a:cubicBezTo>
                  <a:pt x="0" y="99056"/>
                  <a:pt x="99056" y="0"/>
                  <a:pt x="221247" y="0"/>
                </a:cubicBez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35" tIns="67816" rIns="135635" bIns="67816" anchor="ctr"/>
          <a:lstStyle/>
          <a:p>
            <a:pPr algn="ctr"/>
            <a:endParaRPr lang="zh-CN" altLang="en-US" sz="2400">
              <a:latin typeface="Calibri" panose="020F0502020204030204" pitchFamily="34" charset="0"/>
              <a:ea typeface="微软雅黑" panose="020B0503020204020204" pitchFamily="34" charset="-122"/>
            </a:endParaRPr>
          </a:p>
        </p:txBody>
      </p:sp>
      <p:grpSp>
        <p:nvGrpSpPr>
          <p:cNvPr id="18" name="组合 17"/>
          <p:cNvGrpSpPr/>
          <p:nvPr/>
        </p:nvGrpSpPr>
        <p:grpSpPr>
          <a:xfrm>
            <a:off x="7728181" y="3424373"/>
            <a:ext cx="1056000" cy="1056000"/>
            <a:chOff x="4229236" y="3968984"/>
            <a:chExt cx="792000" cy="792000"/>
          </a:xfrm>
        </p:grpSpPr>
        <p:sp>
          <p:nvSpPr>
            <p:cNvPr id="19" name="MH_Other_2"/>
            <p:cNvSpPr/>
            <p:nvPr>
              <p:custDataLst>
                <p:tags r:id="rId22"/>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1" name="MH_Title_1"/>
            <p:cNvSpPr/>
            <p:nvPr>
              <p:custDataLst>
                <p:tags r:id="rId23"/>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02</a:t>
              </a:r>
            </a:p>
          </p:txBody>
        </p:sp>
      </p:grpSp>
      <p:grpSp>
        <p:nvGrpSpPr>
          <p:cNvPr id="22" name="组合 21"/>
          <p:cNvGrpSpPr/>
          <p:nvPr/>
        </p:nvGrpSpPr>
        <p:grpSpPr>
          <a:xfrm>
            <a:off x="7368181" y="1719671"/>
            <a:ext cx="1056000" cy="1056000"/>
            <a:chOff x="4229236" y="3968984"/>
            <a:chExt cx="792000" cy="792000"/>
          </a:xfrm>
        </p:grpSpPr>
        <p:sp>
          <p:nvSpPr>
            <p:cNvPr id="23" name="MH_Other_2"/>
            <p:cNvSpPr/>
            <p:nvPr>
              <p:custDataLst>
                <p:tags r:id="rId20"/>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4" name="MH_Title_1"/>
            <p:cNvSpPr/>
            <p:nvPr>
              <p:custDataLst>
                <p:tags r:id="rId21"/>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04</a:t>
              </a:r>
            </a:p>
          </p:txBody>
        </p:sp>
      </p:grpSp>
      <p:grpSp>
        <p:nvGrpSpPr>
          <p:cNvPr id="37" name="组合 36"/>
          <p:cNvGrpSpPr/>
          <p:nvPr/>
        </p:nvGrpSpPr>
        <p:grpSpPr>
          <a:xfrm>
            <a:off x="4559927" y="2985899"/>
            <a:ext cx="1056000" cy="1056000"/>
            <a:chOff x="4229236" y="3968984"/>
            <a:chExt cx="792000" cy="792000"/>
          </a:xfrm>
        </p:grpSpPr>
        <p:sp>
          <p:nvSpPr>
            <p:cNvPr id="38" name="MH_Other_2"/>
            <p:cNvSpPr/>
            <p:nvPr>
              <p:custDataLst>
                <p:tags r:id="rId18"/>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9" name="MH_Title_1"/>
            <p:cNvSpPr/>
            <p:nvPr>
              <p:custDataLst>
                <p:tags r:id="rId19"/>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03</a:t>
              </a:r>
            </a:p>
          </p:txBody>
        </p:sp>
      </p:grpSp>
      <p:grpSp>
        <p:nvGrpSpPr>
          <p:cNvPr id="25" name="组合 24"/>
          <p:cNvGrpSpPr/>
          <p:nvPr/>
        </p:nvGrpSpPr>
        <p:grpSpPr>
          <a:xfrm>
            <a:off x="4271893" y="4522145"/>
            <a:ext cx="1056000" cy="1056000"/>
            <a:chOff x="4229236" y="3968984"/>
            <a:chExt cx="792000" cy="792000"/>
          </a:xfrm>
        </p:grpSpPr>
        <p:sp>
          <p:nvSpPr>
            <p:cNvPr id="35" name="MH_Other_2"/>
            <p:cNvSpPr/>
            <p:nvPr>
              <p:custDataLst>
                <p:tags r:id="rId16"/>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6" name="MH_Title_1"/>
            <p:cNvSpPr/>
            <p:nvPr>
              <p:custDataLst>
                <p:tags r:id="rId17"/>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01</a:t>
              </a:r>
            </a:p>
          </p:txBody>
        </p:sp>
      </p:grpSp>
      <p:cxnSp>
        <p:nvCxnSpPr>
          <p:cNvPr id="34" name="MH_Other_9"/>
          <p:cNvCxnSpPr/>
          <p:nvPr>
            <p:custDataLst>
              <p:tags r:id="rId7"/>
            </p:custDataLst>
          </p:nvPr>
        </p:nvCxnSpPr>
        <p:spPr>
          <a:xfrm>
            <a:off x="3077257" y="5948697"/>
            <a:ext cx="6807689" cy="0"/>
          </a:xfrm>
          <a:prstGeom prst="line">
            <a:avLst/>
          </a:prstGeom>
          <a:solidFill>
            <a:srgbClr val="FFFFFF"/>
          </a:solidFill>
          <a:ln w="95250">
            <a:solidFill>
              <a:schemeClr val="bg1"/>
            </a:solidFill>
          </a:ln>
          <a:effectLst>
            <a:outerShdw blurRad="63500" dist="38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0" name="MH_Text_1"/>
          <p:cNvSpPr/>
          <p:nvPr>
            <p:custDataLst>
              <p:tags r:id="rId8"/>
            </p:custDataLst>
          </p:nvPr>
        </p:nvSpPr>
        <p:spPr>
          <a:xfrm>
            <a:off x="1000165" y="4539593"/>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marL="425450" indent="-425450">
              <a:lnSpc>
                <a:spcPct val="120000"/>
              </a:lnSpc>
              <a:buClr>
                <a:schemeClr val="accent1"/>
              </a:buClr>
              <a:buFont typeface="Wingdings" panose="05000000000000000000" pitchFamily="2" charset="2"/>
              <a:buChar char="n"/>
            </a:pPr>
            <a:r>
              <a:rPr lang="zh-CN" altLang="en-US" sz="1600" b="1" dirty="0">
                <a:solidFill>
                  <a:schemeClr val="bg1">
                    <a:lumMod val="50000"/>
                  </a:schemeClr>
                </a:solidFill>
                <a:cs typeface="+mn-ea"/>
                <a:sym typeface="+mn-lt"/>
              </a:rPr>
              <a:t>点击输入标题</a:t>
            </a:r>
            <a:endParaRPr lang="en-US" altLang="zh-CN" sz="1600" b="1" dirty="0">
              <a:solidFill>
                <a:schemeClr val="bg1">
                  <a:lumMod val="50000"/>
                </a:schemeClr>
              </a:solidFill>
              <a:cs typeface="+mn-ea"/>
              <a:sym typeface="+mn-lt"/>
            </a:endParaRPr>
          </a:p>
        </p:txBody>
      </p:sp>
      <p:sp>
        <p:nvSpPr>
          <p:cNvPr id="31" name="MH_Text_1"/>
          <p:cNvSpPr/>
          <p:nvPr>
            <p:custDataLst>
              <p:tags r:id="rId9"/>
            </p:custDataLst>
          </p:nvPr>
        </p:nvSpPr>
        <p:spPr>
          <a:xfrm>
            <a:off x="1000165" y="4761608"/>
            <a:ext cx="2958200" cy="97164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10000"/>
              </a:lnSpc>
              <a:spcBef>
                <a:spcPct val="0"/>
              </a:spcBef>
              <a:spcAft>
                <a:spcPct val="0"/>
              </a:spcAft>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600" dirty="0">
              <a:solidFill>
                <a:schemeClr val="tx1">
                  <a:lumMod val="50000"/>
                  <a:lumOff val="50000"/>
                </a:schemeClr>
              </a:solidFill>
              <a:cs typeface="+mn-ea"/>
              <a:sym typeface="+mn-lt"/>
            </a:endParaRPr>
          </a:p>
          <a:p>
            <a:pPr fontAlgn="base">
              <a:lnSpc>
                <a:spcPct val="110000"/>
              </a:lnSpc>
              <a:spcBef>
                <a:spcPct val="0"/>
              </a:spcBef>
              <a:spcAft>
                <a:spcPct val="0"/>
              </a:spcAft>
            </a:pPr>
            <a:endParaRPr lang="en-US" altLang="zh-CN" sz="1600" dirty="0">
              <a:solidFill>
                <a:schemeClr val="tx1">
                  <a:lumMod val="50000"/>
                  <a:lumOff val="50000"/>
                </a:schemeClr>
              </a:solidFill>
              <a:cs typeface="+mn-ea"/>
              <a:sym typeface="+mn-lt"/>
            </a:endParaRPr>
          </a:p>
        </p:txBody>
      </p:sp>
      <p:sp>
        <p:nvSpPr>
          <p:cNvPr id="32" name="MH_Text_1"/>
          <p:cNvSpPr/>
          <p:nvPr>
            <p:custDataLst>
              <p:tags r:id="rId10"/>
            </p:custDataLst>
          </p:nvPr>
        </p:nvSpPr>
        <p:spPr>
          <a:xfrm>
            <a:off x="1000170" y="2823133"/>
            <a:ext cx="2496377"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marL="425450" indent="-425450">
              <a:lnSpc>
                <a:spcPct val="120000"/>
              </a:lnSpc>
              <a:buClr>
                <a:schemeClr val="accent2"/>
              </a:buClr>
              <a:buFont typeface="Wingdings" panose="05000000000000000000" pitchFamily="2" charset="2"/>
              <a:buChar char="n"/>
            </a:pPr>
            <a:r>
              <a:rPr lang="zh-CN" altLang="en-US" sz="1600" b="1" dirty="0">
                <a:solidFill>
                  <a:schemeClr val="bg1">
                    <a:lumMod val="50000"/>
                  </a:schemeClr>
                </a:solidFill>
                <a:cs typeface="+mn-ea"/>
                <a:sym typeface="+mn-lt"/>
              </a:rPr>
              <a:t>点击输入标题</a:t>
            </a:r>
            <a:endParaRPr lang="en-US" altLang="zh-CN" sz="1600" b="1" dirty="0">
              <a:solidFill>
                <a:schemeClr val="bg1">
                  <a:lumMod val="50000"/>
                </a:schemeClr>
              </a:solidFill>
              <a:cs typeface="+mn-ea"/>
              <a:sym typeface="+mn-lt"/>
            </a:endParaRPr>
          </a:p>
        </p:txBody>
      </p:sp>
      <p:sp>
        <p:nvSpPr>
          <p:cNvPr id="48" name="MH_Text_1"/>
          <p:cNvSpPr/>
          <p:nvPr>
            <p:custDataLst>
              <p:tags r:id="rId11"/>
            </p:custDataLst>
          </p:nvPr>
        </p:nvSpPr>
        <p:spPr>
          <a:xfrm>
            <a:off x="979708" y="3043647"/>
            <a:ext cx="2958200" cy="7485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10000"/>
              </a:lnSpc>
              <a:spcBef>
                <a:spcPct val="0"/>
              </a:spcBef>
              <a:spcAft>
                <a:spcPct val="0"/>
              </a:spcAft>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600" dirty="0">
              <a:solidFill>
                <a:schemeClr val="tx1">
                  <a:lumMod val="50000"/>
                  <a:lumOff val="50000"/>
                </a:schemeClr>
              </a:solidFill>
              <a:cs typeface="+mn-ea"/>
              <a:sym typeface="+mn-lt"/>
            </a:endParaRPr>
          </a:p>
          <a:p>
            <a:pPr fontAlgn="base">
              <a:lnSpc>
                <a:spcPct val="110000"/>
              </a:lnSpc>
              <a:spcBef>
                <a:spcPct val="0"/>
              </a:spcBef>
              <a:spcAft>
                <a:spcPct val="0"/>
              </a:spcAft>
            </a:pPr>
            <a:endParaRPr lang="en-US" altLang="zh-CN" sz="1600" dirty="0">
              <a:solidFill>
                <a:schemeClr val="tx1">
                  <a:lumMod val="50000"/>
                  <a:lumOff val="50000"/>
                </a:schemeClr>
              </a:solidFill>
              <a:cs typeface="+mn-ea"/>
              <a:sym typeface="+mn-lt"/>
            </a:endParaRPr>
          </a:p>
        </p:txBody>
      </p:sp>
      <p:sp>
        <p:nvSpPr>
          <p:cNvPr id="49" name="MH_Text_1"/>
          <p:cNvSpPr/>
          <p:nvPr>
            <p:custDataLst>
              <p:tags r:id="rId12"/>
            </p:custDataLst>
          </p:nvPr>
        </p:nvSpPr>
        <p:spPr>
          <a:xfrm>
            <a:off x="8863748" y="1768381"/>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marL="425450" indent="-425450">
              <a:lnSpc>
                <a:spcPct val="120000"/>
              </a:lnSpc>
              <a:buClr>
                <a:schemeClr val="accent1"/>
              </a:buClr>
              <a:buFont typeface="Wingdings" panose="05000000000000000000" pitchFamily="2" charset="2"/>
              <a:buChar char="n"/>
            </a:pPr>
            <a:r>
              <a:rPr lang="zh-CN" altLang="en-US" sz="1600" b="1" dirty="0">
                <a:solidFill>
                  <a:schemeClr val="bg1">
                    <a:lumMod val="50000"/>
                  </a:schemeClr>
                </a:solidFill>
                <a:cs typeface="+mn-ea"/>
                <a:sym typeface="+mn-lt"/>
              </a:rPr>
              <a:t>点击输入标题</a:t>
            </a:r>
            <a:endParaRPr lang="en-US" altLang="zh-CN" sz="1600" b="1" dirty="0">
              <a:solidFill>
                <a:schemeClr val="bg1">
                  <a:lumMod val="50000"/>
                </a:schemeClr>
              </a:solidFill>
              <a:cs typeface="+mn-ea"/>
              <a:sym typeface="+mn-lt"/>
            </a:endParaRPr>
          </a:p>
        </p:txBody>
      </p:sp>
      <p:sp>
        <p:nvSpPr>
          <p:cNvPr id="50" name="MH_Text_1"/>
          <p:cNvSpPr/>
          <p:nvPr>
            <p:custDataLst>
              <p:tags r:id="rId13"/>
            </p:custDataLst>
          </p:nvPr>
        </p:nvSpPr>
        <p:spPr>
          <a:xfrm>
            <a:off x="8863748" y="1988890"/>
            <a:ext cx="2958200" cy="7485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10000"/>
              </a:lnSpc>
              <a:spcBef>
                <a:spcPct val="0"/>
              </a:spcBef>
              <a:spcAft>
                <a:spcPct val="0"/>
              </a:spcAft>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600" dirty="0">
              <a:solidFill>
                <a:schemeClr val="tx1">
                  <a:lumMod val="50000"/>
                  <a:lumOff val="50000"/>
                </a:schemeClr>
              </a:solidFill>
              <a:cs typeface="+mn-ea"/>
              <a:sym typeface="+mn-lt"/>
            </a:endParaRPr>
          </a:p>
          <a:p>
            <a:pPr fontAlgn="base">
              <a:lnSpc>
                <a:spcPct val="110000"/>
              </a:lnSpc>
              <a:spcBef>
                <a:spcPct val="0"/>
              </a:spcBef>
              <a:spcAft>
                <a:spcPct val="0"/>
              </a:spcAft>
            </a:pPr>
            <a:endParaRPr lang="en-US" altLang="zh-CN" sz="1600" dirty="0">
              <a:solidFill>
                <a:schemeClr val="tx1">
                  <a:lumMod val="50000"/>
                  <a:lumOff val="50000"/>
                </a:schemeClr>
              </a:solidFill>
              <a:cs typeface="+mn-ea"/>
              <a:sym typeface="+mn-lt"/>
            </a:endParaRPr>
          </a:p>
        </p:txBody>
      </p:sp>
      <p:sp>
        <p:nvSpPr>
          <p:cNvPr id="51" name="MH_Text_1"/>
          <p:cNvSpPr/>
          <p:nvPr>
            <p:custDataLst>
              <p:tags r:id="rId14"/>
            </p:custDataLst>
          </p:nvPr>
        </p:nvSpPr>
        <p:spPr>
          <a:xfrm>
            <a:off x="8863748" y="3524113"/>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marL="425450" indent="-425450">
              <a:lnSpc>
                <a:spcPct val="120000"/>
              </a:lnSpc>
              <a:buClr>
                <a:schemeClr val="accent2"/>
              </a:buClr>
              <a:buFont typeface="Wingdings" panose="05000000000000000000" pitchFamily="2" charset="2"/>
              <a:buChar char="n"/>
            </a:pPr>
            <a:r>
              <a:rPr lang="zh-CN" altLang="en-US" sz="1600" b="1" dirty="0">
                <a:solidFill>
                  <a:schemeClr val="bg1">
                    <a:lumMod val="50000"/>
                  </a:schemeClr>
                </a:solidFill>
                <a:cs typeface="+mn-ea"/>
                <a:sym typeface="+mn-lt"/>
              </a:rPr>
              <a:t>点击输入标题</a:t>
            </a:r>
            <a:endParaRPr lang="en-US" altLang="zh-CN" sz="1600" b="1" dirty="0">
              <a:solidFill>
                <a:schemeClr val="bg1">
                  <a:lumMod val="50000"/>
                </a:schemeClr>
              </a:solidFill>
              <a:cs typeface="+mn-ea"/>
              <a:sym typeface="+mn-lt"/>
            </a:endParaRPr>
          </a:p>
        </p:txBody>
      </p:sp>
      <p:sp>
        <p:nvSpPr>
          <p:cNvPr id="52" name="MH_Text_1"/>
          <p:cNvSpPr/>
          <p:nvPr>
            <p:custDataLst>
              <p:tags r:id="rId15"/>
            </p:custDataLst>
          </p:nvPr>
        </p:nvSpPr>
        <p:spPr>
          <a:xfrm>
            <a:off x="8863748" y="3746179"/>
            <a:ext cx="2958200" cy="91347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10000"/>
              </a:lnSpc>
              <a:spcBef>
                <a:spcPct val="0"/>
              </a:spcBef>
              <a:spcAft>
                <a:spcPct val="0"/>
              </a:spcAft>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600" dirty="0">
              <a:solidFill>
                <a:schemeClr val="tx1">
                  <a:lumMod val="50000"/>
                  <a:lumOff val="50000"/>
                </a:schemeClr>
              </a:solidFill>
              <a:cs typeface="+mn-ea"/>
              <a:sym typeface="+mn-lt"/>
            </a:endParaRPr>
          </a:p>
          <a:p>
            <a:pPr fontAlgn="base">
              <a:lnSpc>
                <a:spcPct val="110000"/>
              </a:lnSpc>
              <a:spcBef>
                <a:spcPct val="0"/>
              </a:spcBef>
              <a:spcAft>
                <a:spcPct val="0"/>
              </a:spcAft>
            </a:pPr>
            <a:endParaRPr lang="en-US" altLang="zh-CN" sz="1600" dirty="0">
              <a:solidFill>
                <a:schemeClr val="tx1">
                  <a:lumMod val="50000"/>
                  <a:lumOff val="50000"/>
                </a:schemeClr>
              </a:solidFill>
              <a:cs typeface="+mn-ea"/>
              <a:sym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1000"/>
                            </p:stCondLst>
                            <p:childTnLst>
                              <p:par>
                                <p:cTn id="13" presetID="23" presetClass="entr" presetSubtype="28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strVal val="4/3*#ppt_w"/>
                                          </p:val>
                                        </p:tav>
                                        <p:tav tm="100000">
                                          <p:val>
                                            <p:strVal val="#ppt_w"/>
                                          </p:val>
                                        </p:tav>
                                      </p:tavLst>
                                    </p:anim>
                                    <p:anim calcmode="lin" valueType="num">
                                      <p:cBhvr>
                                        <p:cTn id="16" dur="500" fill="hold"/>
                                        <p:tgtEl>
                                          <p:spTgt spid="25"/>
                                        </p:tgtEl>
                                        <p:attrNameLst>
                                          <p:attrName>ppt_h</p:attrName>
                                        </p:attrNameLst>
                                      </p:cBhvr>
                                      <p:tavLst>
                                        <p:tav tm="0">
                                          <p:val>
                                            <p:strVal val="4/3*#ppt_h"/>
                                          </p:val>
                                        </p:tav>
                                        <p:tav tm="100000">
                                          <p:val>
                                            <p:strVal val="#ppt_h"/>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750"/>
                                        <p:tgtEl>
                                          <p:spTgt spid="30"/>
                                        </p:tgtEl>
                                      </p:cBhvr>
                                    </p:animEffect>
                                    <p:anim calcmode="lin" valueType="num">
                                      <p:cBhvr>
                                        <p:cTn id="20" dur="750" fill="hold"/>
                                        <p:tgtEl>
                                          <p:spTgt spid="30"/>
                                        </p:tgtEl>
                                        <p:attrNameLst>
                                          <p:attrName>ppt_x</p:attrName>
                                        </p:attrNameLst>
                                      </p:cBhvr>
                                      <p:tavLst>
                                        <p:tav tm="0">
                                          <p:val>
                                            <p:strVal val="#ppt_x"/>
                                          </p:val>
                                        </p:tav>
                                        <p:tav tm="100000">
                                          <p:val>
                                            <p:strVal val="#ppt_x"/>
                                          </p:val>
                                        </p:tav>
                                      </p:tavLst>
                                    </p:anim>
                                    <p:anim calcmode="lin" valueType="num">
                                      <p:cBhvr>
                                        <p:cTn id="21" dur="750" fill="hold"/>
                                        <p:tgtEl>
                                          <p:spTgt spid="3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750"/>
                                        <p:tgtEl>
                                          <p:spTgt spid="31"/>
                                        </p:tgtEl>
                                      </p:cBhvr>
                                    </p:animEffect>
                                    <p:anim calcmode="lin" valueType="num">
                                      <p:cBhvr>
                                        <p:cTn id="25" dur="750" fill="hold"/>
                                        <p:tgtEl>
                                          <p:spTgt spid="31"/>
                                        </p:tgtEl>
                                        <p:attrNameLst>
                                          <p:attrName>ppt_x</p:attrName>
                                        </p:attrNameLst>
                                      </p:cBhvr>
                                      <p:tavLst>
                                        <p:tav tm="0">
                                          <p:val>
                                            <p:strVal val="#ppt_x"/>
                                          </p:val>
                                        </p:tav>
                                        <p:tav tm="100000">
                                          <p:val>
                                            <p:strVal val="#ppt_x"/>
                                          </p:val>
                                        </p:tav>
                                      </p:tavLst>
                                    </p:anim>
                                    <p:anim calcmode="lin" valueType="num">
                                      <p:cBhvr>
                                        <p:cTn id="26" dur="750" fill="hold"/>
                                        <p:tgtEl>
                                          <p:spTgt spid="31"/>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childTnLst>
                          </p:cTn>
                        </p:par>
                        <p:par>
                          <p:cTn id="31" fill="hold">
                            <p:stCondLst>
                              <p:cond delay="2000"/>
                            </p:stCondLst>
                            <p:childTnLst>
                              <p:par>
                                <p:cTn id="32" presetID="23" presetClass="entr" presetSubtype="28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strVal val="4/3*#ppt_w"/>
                                          </p:val>
                                        </p:tav>
                                        <p:tav tm="100000">
                                          <p:val>
                                            <p:strVal val="#ppt_w"/>
                                          </p:val>
                                        </p:tav>
                                      </p:tavLst>
                                    </p:anim>
                                    <p:anim calcmode="lin" valueType="num">
                                      <p:cBhvr>
                                        <p:cTn id="35" dur="500" fill="hold"/>
                                        <p:tgtEl>
                                          <p:spTgt spid="18"/>
                                        </p:tgtEl>
                                        <p:attrNameLst>
                                          <p:attrName>ppt_h</p:attrName>
                                        </p:attrNameLst>
                                      </p:cBhvr>
                                      <p:tavLst>
                                        <p:tav tm="0">
                                          <p:val>
                                            <p:strVal val="4/3*#ppt_h"/>
                                          </p:val>
                                        </p:tav>
                                        <p:tav tm="100000">
                                          <p:val>
                                            <p:strVal val="#ppt_h"/>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750"/>
                                        <p:tgtEl>
                                          <p:spTgt spid="51"/>
                                        </p:tgtEl>
                                      </p:cBhvr>
                                    </p:animEffect>
                                    <p:anim calcmode="lin" valueType="num">
                                      <p:cBhvr>
                                        <p:cTn id="39" dur="750" fill="hold"/>
                                        <p:tgtEl>
                                          <p:spTgt spid="51"/>
                                        </p:tgtEl>
                                        <p:attrNameLst>
                                          <p:attrName>ppt_x</p:attrName>
                                        </p:attrNameLst>
                                      </p:cBhvr>
                                      <p:tavLst>
                                        <p:tav tm="0">
                                          <p:val>
                                            <p:strVal val="#ppt_x"/>
                                          </p:val>
                                        </p:tav>
                                        <p:tav tm="100000">
                                          <p:val>
                                            <p:strVal val="#ppt_x"/>
                                          </p:val>
                                        </p:tav>
                                      </p:tavLst>
                                    </p:anim>
                                    <p:anim calcmode="lin" valueType="num">
                                      <p:cBhvr>
                                        <p:cTn id="40" dur="750" fill="hold"/>
                                        <p:tgtEl>
                                          <p:spTgt spid="5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750"/>
                                        <p:tgtEl>
                                          <p:spTgt spid="52"/>
                                        </p:tgtEl>
                                      </p:cBhvr>
                                    </p:animEffect>
                                    <p:anim calcmode="lin" valueType="num">
                                      <p:cBhvr>
                                        <p:cTn id="44" dur="750" fill="hold"/>
                                        <p:tgtEl>
                                          <p:spTgt spid="52"/>
                                        </p:tgtEl>
                                        <p:attrNameLst>
                                          <p:attrName>ppt_x</p:attrName>
                                        </p:attrNameLst>
                                      </p:cBhvr>
                                      <p:tavLst>
                                        <p:tav tm="0">
                                          <p:val>
                                            <p:strVal val="#ppt_x"/>
                                          </p:val>
                                        </p:tav>
                                        <p:tav tm="100000">
                                          <p:val>
                                            <p:strVal val="#ppt_x"/>
                                          </p:val>
                                        </p:tav>
                                      </p:tavLst>
                                    </p:anim>
                                    <p:anim calcmode="lin" valueType="num">
                                      <p:cBhvr>
                                        <p:cTn id="45" dur="750" fill="hold"/>
                                        <p:tgtEl>
                                          <p:spTgt spid="52"/>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22" presetClass="entr" presetSubtype="4"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down)">
                                      <p:cBhvr>
                                        <p:cTn id="49" dur="500"/>
                                        <p:tgtEl>
                                          <p:spTgt spid="28"/>
                                        </p:tgtEl>
                                      </p:cBhvr>
                                    </p:animEffect>
                                  </p:childTnLst>
                                </p:cTn>
                              </p:par>
                            </p:childTnLst>
                          </p:cTn>
                        </p:par>
                        <p:par>
                          <p:cTn id="50" fill="hold">
                            <p:stCondLst>
                              <p:cond delay="3000"/>
                            </p:stCondLst>
                            <p:childTnLst>
                              <p:par>
                                <p:cTn id="51" presetID="23" presetClass="entr" presetSubtype="28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strVal val="4/3*#ppt_w"/>
                                          </p:val>
                                        </p:tav>
                                        <p:tav tm="100000">
                                          <p:val>
                                            <p:strVal val="#ppt_w"/>
                                          </p:val>
                                        </p:tav>
                                      </p:tavLst>
                                    </p:anim>
                                    <p:anim calcmode="lin" valueType="num">
                                      <p:cBhvr>
                                        <p:cTn id="54" dur="500" fill="hold"/>
                                        <p:tgtEl>
                                          <p:spTgt spid="37"/>
                                        </p:tgtEl>
                                        <p:attrNameLst>
                                          <p:attrName>ppt_h</p:attrName>
                                        </p:attrNameLst>
                                      </p:cBhvr>
                                      <p:tavLst>
                                        <p:tav tm="0">
                                          <p:val>
                                            <p:strVal val="4/3*#ppt_h"/>
                                          </p:val>
                                        </p:tav>
                                        <p:tav tm="100000">
                                          <p:val>
                                            <p:strVal val="#ppt_h"/>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750"/>
                                        <p:tgtEl>
                                          <p:spTgt spid="32"/>
                                        </p:tgtEl>
                                      </p:cBhvr>
                                    </p:animEffect>
                                    <p:anim calcmode="lin" valueType="num">
                                      <p:cBhvr>
                                        <p:cTn id="58" dur="750" fill="hold"/>
                                        <p:tgtEl>
                                          <p:spTgt spid="32"/>
                                        </p:tgtEl>
                                        <p:attrNameLst>
                                          <p:attrName>ppt_x</p:attrName>
                                        </p:attrNameLst>
                                      </p:cBhvr>
                                      <p:tavLst>
                                        <p:tav tm="0">
                                          <p:val>
                                            <p:strVal val="#ppt_x"/>
                                          </p:val>
                                        </p:tav>
                                        <p:tav tm="100000">
                                          <p:val>
                                            <p:strVal val="#ppt_x"/>
                                          </p:val>
                                        </p:tav>
                                      </p:tavLst>
                                    </p:anim>
                                    <p:anim calcmode="lin" valueType="num">
                                      <p:cBhvr>
                                        <p:cTn id="59" dur="750" fill="hold"/>
                                        <p:tgtEl>
                                          <p:spTgt spid="3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750"/>
                                        <p:tgtEl>
                                          <p:spTgt spid="48"/>
                                        </p:tgtEl>
                                      </p:cBhvr>
                                    </p:animEffect>
                                    <p:anim calcmode="lin" valueType="num">
                                      <p:cBhvr>
                                        <p:cTn id="63" dur="750" fill="hold"/>
                                        <p:tgtEl>
                                          <p:spTgt spid="48"/>
                                        </p:tgtEl>
                                        <p:attrNameLst>
                                          <p:attrName>ppt_x</p:attrName>
                                        </p:attrNameLst>
                                      </p:cBhvr>
                                      <p:tavLst>
                                        <p:tav tm="0">
                                          <p:val>
                                            <p:strVal val="#ppt_x"/>
                                          </p:val>
                                        </p:tav>
                                        <p:tav tm="100000">
                                          <p:val>
                                            <p:strVal val="#ppt_x"/>
                                          </p:val>
                                        </p:tav>
                                      </p:tavLst>
                                    </p:anim>
                                    <p:anim calcmode="lin" valueType="num">
                                      <p:cBhvr>
                                        <p:cTn id="64" dur="750" fill="hold"/>
                                        <p:tgtEl>
                                          <p:spTgt spid="48"/>
                                        </p:tgtEl>
                                        <p:attrNameLst>
                                          <p:attrName>ppt_y</p:attrName>
                                        </p:attrNameLst>
                                      </p:cBhvr>
                                      <p:tavLst>
                                        <p:tav tm="0">
                                          <p:val>
                                            <p:strVal val="#ppt_y+.1"/>
                                          </p:val>
                                        </p:tav>
                                        <p:tav tm="100000">
                                          <p:val>
                                            <p:strVal val="#ppt_y"/>
                                          </p:val>
                                        </p:tav>
                                      </p:tavLst>
                                    </p:anim>
                                  </p:childTnLst>
                                </p:cTn>
                              </p:par>
                            </p:childTnLst>
                          </p:cTn>
                        </p:par>
                        <p:par>
                          <p:cTn id="65" fill="hold">
                            <p:stCondLst>
                              <p:cond delay="3500"/>
                            </p:stCondLst>
                            <p:childTnLst>
                              <p:par>
                                <p:cTn id="66" presetID="22" presetClass="entr" presetSubtype="4"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down)">
                                      <p:cBhvr>
                                        <p:cTn id="68" dur="500"/>
                                        <p:tgtEl>
                                          <p:spTgt spid="26"/>
                                        </p:tgtEl>
                                      </p:cBhvr>
                                    </p:animEffect>
                                  </p:childTnLst>
                                </p:cTn>
                              </p:par>
                            </p:childTnLst>
                          </p:cTn>
                        </p:par>
                        <p:par>
                          <p:cTn id="69" fill="hold">
                            <p:stCondLst>
                              <p:cond delay="4000"/>
                            </p:stCondLst>
                            <p:childTnLst>
                              <p:par>
                                <p:cTn id="70" presetID="23" presetClass="entr" presetSubtype="288" fill="hold"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3*#ppt_w"/>
                                          </p:val>
                                        </p:tav>
                                        <p:tav tm="100000">
                                          <p:val>
                                            <p:strVal val="#ppt_w"/>
                                          </p:val>
                                        </p:tav>
                                      </p:tavLst>
                                    </p:anim>
                                    <p:anim calcmode="lin" valueType="num">
                                      <p:cBhvr>
                                        <p:cTn id="73" dur="500" fill="hold"/>
                                        <p:tgtEl>
                                          <p:spTgt spid="22"/>
                                        </p:tgtEl>
                                        <p:attrNameLst>
                                          <p:attrName>ppt_h</p:attrName>
                                        </p:attrNameLst>
                                      </p:cBhvr>
                                      <p:tavLst>
                                        <p:tav tm="0">
                                          <p:val>
                                            <p:strVal val="4/3*#ppt_h"/>
                                          </p:val>
                                        </p:tav>
                                        <p:tav tm="100000">
                                          <p:val>
                                            <p:strVal val="#ppt_h"/>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750"/>
                                        <p:tgtEl>
                                          <p:spTgt spid="49"/>
                                        </p:tgtEl>
                                      </p:cBhvr>
                                    </p:animEffect>
                                    <p:anim calcmode="lin" valueType="num">
                                      <p:cBhvr>
                                        <p:cTn id="77" dur="750" fill="hold"/>
                                        <p:tgtEl>
                                          <p:spTgt spid="49"/>
                                        </p:tgtEl>
                                        <p:attrNameLst>
                                          <p:attrName>ppt_x</p:attrName>
                                        </p:attrNameLst>
                                      </p:cBhvr>
                                      <p:tavLst>
                                        <p:tav tm="0">
                                          <p:val>
                                            <p:strVal val="#ppt_x"/>
                                          </p:val>
                                        </p:tav>
                                        <p:tav tm="100000">
                                          <p:val>
                                            <p:strVal val="#ppt_x"/>
                                          </p:val>
                                        </p:tav>
                                      </p:tavLst>
                                    </p:anim>
                                    <p:anim calcmode="lin" valueType="num">
                                      <p:cBhvr>
                                        <p:cTn id="78" dur="750" fill="hold"/>
                                        <p:tgtEl>
                                          <p:spTgt spid="4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750"/>
                                        <p:tgtEl>
                                          <p:spTgt spid="50"/>
                                        </p:tgtEl>
                                      </p:cBhvr>
                                    </p:animEffect>
                                    <p:anim calcmode="lin" valueType="num">
                                      <p:cBhvr>
                                        <p:cTn id="82" dur="750" fill="hold"/>
                                        <p:tgtEl>
                                          <p:spTgt spid="50"/>
                                        </p:tgtEl>
                                        <p:attrNameLst>
                                          <p:attrName>ppt_x</p:attrName>
                                        </p:attrNameLst>
                                      </p:cBhvr>
                                      <p:tavLst>
                                        <p:tav tm="0">
                                          <p:val>
                                            <p:strVal val="#ppt_x"/>
                                          </p:val>
                                        </p:tav>
                                        <p:tav tm="100000">
                                          <p:val>
                                            <p:strVal val="#ppt_x"/>
                                          </p:val>
                                        </p:tav>
                                      </p:tavLst>
                                    </p:anim>
                                    <p:anim calcmode="lin" valueType="num">
                                      <p:cBhvr>
                                        <p:cTn id="83" dur="75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0" grpId="0" animBg="1"/>
      <p:bldP spid="27" grpId="0" animBg="1"/>
      <p:bldP spid="26" grpId="0" animBg="1"/>
      <p:bldP spid="30" grpId="0"/>
      <p:bldP spid="31" grpId="0"/>
      <p:bldP spid="32" grpId="0"/>
      <p:bldP spid="48" grpId="0"/>
      <p:bldP spid="49" grpId="0"/>
      <p:bldP spid="50" grpId="0"/>
      <p:bldP spid="51"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r>
              <a:rPr lang="zh-CN" altLang="en-US" smtClean="0"/>
              <a:t>添加文字内容（文字可以编辑）</a:t>
            </a:r>
            <a:endParaRPr lang="zh-CN" altLang="en-US" dirty="0" smtClean="0"/>
          </a:p>
        </p:txBody>
      </p:sp>
      <p:sp>
        <p:nvSpPr>
          <p:cNvPr id="12" name="MH_Other_1"/>
          <p:cNvSpPr/>
          <p:nvPr>
            <p:custDataLst>
              <p:tags r:id="rId3"/>
            </p:custDataLst>
          </p:nvPr>
        </p:nvSpPr>
        <p:spPr>
          <a:xfrm>
            <a:off x="3272549" y="2542753"/>
            <a:ext cx="5807236" cy="395287"/>
          </a:xfrm>
          <a:prstGeom prst="cube">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270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endParaRPr lang="zh-CN" altLang="en-US" sz="2400">
              <a:solidFill>
                <a:prstClr val="white"/>
              </a:solidFill>
            </a:endParaRPr>
          </a:p>
        </p:txBody>
      </p:sp>
      <p:sp>
        <p:nvSpPr>
          <p:cNvPr id="22" name="MH_Other_2"/>
          <p:cNvSpPr/>
          <p:nvPr>
            <p:custDataLst>
              <p:tags r:id="rId4"/>
            </p:custDataLst>
          </p:nvPr>
        </p:nvSpPr>
        <p:spPr>
          <a:xfrm>
            <a:off x="3272549" y="3957395"/>
            <a:ext cx="5807236" cy="393700"/>
          </a:xfrm>
          <a:prstGeom prst="cube">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270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endParaRPr lang="zh-CN" altLang="en-US" sz="2400">
              <a:solidFill>
                <a:prstClr val="white"/>
              </a:solidFill>
            </a:endParaRPr>
          </a:p>
        </p:txBody>
      </p:sp>
      <p:sp>
        <p:nvSpPr>
          <p:cNvPr id="17" name="MH_Other_3"/>
          <p:cNvSpPr/>
          <p:nvPr>
            <p:custDataLst>
              <p:tags r:id="rId5"/>
            </p:custDataLst>
          </p:nvPr>
        </p:nvSpPr>
        <p:spPr>
          <a:xfrm>
            <a:off x="3272549" y="3249975"/>
            <a:ext cx="5807236" cy="393700"/>
          </a:xfrm>
          <a:prstGeom prst="cube">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270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endParaRPr lang="zh-CN" altLang="en-US" sz="2400">
              <a:solidFill>
                <a:prstClr val="white"/>
              </a:solidFill>
            </a:endParaRPr>
          </a:p>
        </p:txBody>
      </p:sp>
      <p:sp>
        <p:nvSpPr>
          <p:cNvPr id="21" name="MH_Other_4"/>
          <p:cNvSpPr/>
          <p:nvPr>
            <p:custDataLst>
              <p:tags r:id="rId6"/>
            </p:custDataLst>
          </p:nvPr>
        </p:nvSpPr>
        <p:spPr>
          <a:xfrm>
            <a:off x="3253525" y="3938243"/>
            <a:ext cx="4712347" cy="432000"/>
          </a:xfrm>
          <a:prstGeom prst="cub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defRPr/>
            </a:pPr>
            <a:endParaRPr lang="zh-CN" altLang="en-US" sz="2400"/>
          </a:p>
        </p:txBody>
      </p:sp>
      <p:sp>
        <p:nvSpPr>
          <p:cNvPr id="5" name="MH_Other_5"/>
          <p:cNvSpPr/>
          <p:nvPr>
            <p:custDataLst>
              <p:tags r:id="rId7"/>
            </p:custDataLst>
          </p:nvPr>
        </p:nvSpPr>
        <p:spPr>
          <a:xfrm>
            <a:off x="3272549" y="1839911"/>
            <a:ext cx="5807236" cy="395287"/>
          </a:xfrm>
          <a:prstGeom prst="cube">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270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endParaRPr lang="zh-CN" altLang="en-US" sz="2400">
              <a:solidFill>
                <a:prstClr val="white"/>
              </a:solidFill>
            </a:endParaRPr>
          </a:p>
        </p:txBody>
      </p:sp>
      <p:sp>
        <p:nvSpPr>
          <p:cNvPr id="7" name="MH_SubTitle_1"/>
          <p:cNvSpPr txBox="1"/>
          <p:nvPr>
            <p:custDataLst>
              <p:tags r:id="rId8"/>
            </p:custDataLst>
          </p:nvPr>
        </p:nvSpPr>
        <p:spPr>
          <a:xfrm>
            <a:off x="1189917" y="1924317"/>
            <a:ext cx="1808728" cy="336551"/>
          </a:xfrm>
          <a:prstGeom prst="rect">
            <a:avLst/>
          </a:prstGeom>
          <a:noFill/>
        </p:spPr>
        <p:txBody>
          <a:bodyPr lIns="135960" tIns="67977" rIns="135960" bIns="67977" anchor="ctr">
            <a:normAutofit fontScale="62500" lnSpcReduction="20000"/>
          </a:bodyPr>
          <a:lstStyle/>
          <a:p>
            <a:pPr algn="r">
              <a:defRPr/>
            </a:pPr>
            <a:r>
              <a:rPr lang="zh-CN" altLang="en-US" sz="2400" b="1" dirty="0">
                <a:solidFill>
                  <a:schemeClr val="bg1">
                    <a:lumMod val="65000"/>
                  </a:schemeClr>
                </a:solidFill>
              </a:rPr>
              <a:t>第一月</a:t>
            </a:r>
          </a:p>
        </p:txBody>
      </p:sp>
      <p:sp>
        <p:nvSpPr>
          <p:cNvPr id="2057" name="MH_Text_1"/>
          <p:cNvSpPr txBox="1">
            <a:spLocks noChangeArrowheads="1"/>
          </p:cNvSpPr>
          <p:nvPr>
            <p:custDataLst>
              <p:tags r:id="rId9"/>
            </p:custDataLst>
          </p:nvPr>
        </p:nvSpPr>
        <p:spPr bwMode="auto">
          <a:xfrm>
            <a:off x="9331259" y="1840889"/>
            <a:ext cx="1011059" cy="338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5960" tIns="67977" rIns="135960" bIns="6797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400" b="1" dirty="0">
                <a:solidFill>
                  <a:schemeClr val="bg1">
                    <a:lumMod val="65000"/>
                  </a:schemeClr>
                </a:solidFill>
                <a:latin typeface="+mn-lt"/>
                <a:ea typeface="+mn-ea"/>
              </a:rPr>
              <a:t>70</a:t>
            </a:r>
            <a:r>
              <a:rPr lang="en-US" altLang="zh-CN" sz="2135" b="1" dirty="0">
                <a:solidFill>
                  <a:schemeClr val="bg1">
                    <a:lumMod val="65000"/>
                  </a:schemeClr>
                </a:solidFill>
                <a:latin typeface="+mn-lt"/>
                <a:ea typeface="+mn-ea"/>
              </a:rPr>
              <a:t>%</a:t>
            </a:r>
            <a:endParaRPr lang="zh-CN" altLang="en-US" sz="2135" b="1" dirty="0">
              <a:solidFill>
                <a:schemeClr val="bg1">
                  <a:lumMod val="65000"/>
                </a:schemeClr>
              </a:solidFill>
              <a:latin typeface="+mn-lt"/>
              <a:ea typeface="+mn-ea"/>
            </a:endParaRPr>
          </a:p>
        </p:txBody>
      </p:sp>
      <p:sp>
        <p:nvSpPr>
          <p:cNvPr id="11" name="MH_Other_6"/>
          <p:cNvSpPr/>
          <p:nvPr>
            <p:custDataLst>
              <p:tags r:id="rId10"/>
            </p:custDataLst>
          </p:nvPr>
        </p:nvSpPr>
        <p:spPr>
          <a:xfrm>
            <a:off x="3253526" y="2524363"/>
            <a:ext cx="3012853" cy="432000"/>
          </a:xfrm>
          <a:prstGeom prst="cub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defRPr/>
            </a:pPr>
            <a:endParaRPr lang="zh-CN" altLang="en-US" sz="2400"/>
          </a:p>
        </p:txBody>
      </p:sp>
      <p:sp>
        <p:nvSpPr>
          <p:cNvPr id="13" name="MH_SubTitle_2"/>
          <p:cNvSpPr txBox="1"/>
          <p:nvPr>
            <p:custDataLst>
              <p:tags r:id="rId11"/>
            </p:custDataLst>
          </p:nvPr>
        </p:nvSpPr>
        <p:spPr>
          <a:xfrm>
            <a:off x="1189917" y="2618253"/>
            <a:ext cx="1808728" cy="336551"/>
          </a:xfrm>
          <a:prstGeom prst="rect">
            <a:avLst/>
          </a:prstGeom>
          <a:noFill/>
        </p:spPr>
        <p:txBody>
          <a:bodyPr lIns="135960" tIns="67977" rIns="135960" bIns="67977" anchor="ctr">
            <a:normAutofit fontScale="62500" lnSpcReduction="20000"/>
          </a:bodyPr>
          <a:lstStyle/>
          <a:p>
            <a:pPr algn="r">
              <a:defRPr/>
            </a:pPr>
            <a:r>
              <a:rPr lang="zh-CN" altLang="en-US" sz="2400" b="1" dirty="0">
                <a:solidFill>
                  <a:schemeClr val="bg1">
                    <a:lumMod val="65000"/>
                  </a:schemeClr>
                </a:solidFill>
              </a:rPr>
              <a:t>第二月</a:t>
            </a:r>
          </a:p>
        </p:txBody>
      </p:sp>
      <p:sp>
        <p:nvSpPr>
          <p:cNvPr id="2060" name="MH_Text_2"/>
          <p:cNvSpPr txBox="1">
            <a:spLocks noChangeArrowheads="1"/>
          </p:cNvSpPr>
          <p:nvPr>
            <p:custDataLst>
              <p:tags r:id="rId12"/>
            </p:custDataLst>
          </p:nvPr>
        </p:nvSpPr>
        <p:spPr bwMode="auto">
          <a:xfrm>
            <a:off x="9331259" y="2546028"/>
            <a:ext cx="1011059" cy="338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5960" tIns="67977" rIns="135960" bIns="6797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400" b="1" dirty="0">
                <a:solidFill>
                  <a:schemeClr val="bg1">
                    <a:lumMod val="65000"/>
                  </a:schemeClr>
                </a:solidFill>
                <a:latin typeface="+mn-lt"/>
                <a:ea typeface="+mn-ea"/>
              </a:rPr>
              <a:t>53</a:t>
            </a:r>
            <a:r>
              <a:rPr lang="en-US" altLang="zh-CN" sz="2135" b="1" dirty="0">
                <a:solidFill>
                  <a:schemeClr val="bg1">
                    <a:lumMod val="65000"/>
                  </a:schemeClr>
                </a:solidFill>
                <a:latin typeface="+mn-lt"/>
                <a:ea typeface="+mn-ea"/>
              </a:rPr>
              <a:t>%</a:t>
            </a:r>
            <a:endParaRPr lang="zh-CN" altLang="en-US" sz="2135" b="1" dirty="0">
              <a:solidFill>
                <a:schemeClr val="bg1">
                  <a:lumMod val="65000"/>
                </a:schemeClr>
              </a:solidFill>
              <a:latin typeface="+mn-lt"/>
              <a:ea typeface="+mn-ea"/>
            </a:endParaRPr>
          </a:p>
        </p:txBody>
      </p:sp>
      <p:sp>
        <p:nvSpPr>
          <p:cNvPr id="16" name="MH_Other_7"/>
          <p:cNvSpPr/>
          <p:nvPr>
            <p:custDataLst>
              <p:tags r:id="rId13"/>
            </p:custDataLst>
          </p:nvPr>
        </p:nvSpPr>
        <p:spPr>
          <a:xfrm>
            <a:off x="3253523" y="3230800"/>
            <a:ext cx="5103560" cy="432000"/>
          </a:xfrm>
          <a:prstGeom prst="cub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defRPr/>
            </a:pPr>
            <a:endParaRPr lang="zh-CN" altLang="en-US" sz="2400"/>
          </a:p>
        </p:txBody>
      </p:sp>
      <p:sp>
        <p:nvSpPr>
          <p:cNvPr id="18" name="MH_SubTitle_3"/>
          <p:cNvSpPr txBox="1"/>
          <p:nvPr>
            <p:custDataLst>
              <p:tags r:id="rId14"/>
            </p:custDataLst>
          </p:nvPr>
        </p:nvSpPr>
        <p:spPr>
          <a:xfrm>
            <a:off x="1189917" y="3312165"/>
            <a:ext cx="1808728" cy="336551"/>
          </a:xfrm>
          <a:prstGeom prst="rect">
            <a:avLst/>
          </a:prstGeom>
          <a:noFill/>
        </p:spPr>
        <p:txBody>
          <a:bodyPr lIns="135960" tIns="67977" rIns="135960" bIns="67977" anchor="ctr">
            <a:normAutofit fontScale="62500" lnSpcReduction="20000"/>
          </a:bodyPr>
          <a:lstStyle/>
          <a:p>
            <a:pPr algn="r">
              <a:defRPr/>
            </a:pPr>
            <a:r>
              <a:rPr lang="zh-CN" altLang="en-US" sz="2400" b="1" dirty="0">
                <a:solidFill>
                  <a:schemeClr val="accent2"/>
                </a:solidFill>
              </a:rPr>
              <a:t>第三月</a:t>
            </a:r>
          </a:p>
        </p:txBody>
      </p:sp>
      <p:sp>
        <p:nvSpPr>
          <p:cNvPr id="2063" name="MH_Text_3"/>
          <p:cNvSpPr txBox="1">
            <a:spLocks noChangeArrowheads="1"/>
          </p:cNvSpPr>
          <p:nvPr>
            <p:custDataLst>
              <p:tags r:id="rId15"/>
            </p:custDataLst>
          </p:nvPr>
        </p:nvSpPr>
        <p:spPr bwMode="auto">
          <a:xfrm>
            <a:off x="9331259" y="3251197"/>
            <a:ext cx="1085221" cy="33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5960" tIns="67977" rIns="135960" bIns="6797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3600" b="1" dirty="0">
                <a:solidFill>
                  <a:schemeClr val="accent2"/>
                </a:solidFill>
                <a:latin typeface="+mn-lt"/>
                <a:ea typeface="+mn-ea"/>
              </a:rPr>
              <a:t>90</a:t>
            </a:r>
            <a:r>
              <a:rPr lang="en-US" altLang="zh-CN" sz="2400" b="1" dirty="0">
                <a:solidFill>
                  <a:schemeClr val="accent2"/>
                </a:solidFill>
                <a:latin typeface="+mn-lt"/>
                <a:ea typeface="+mn-ea"/>
              </a:rPr>
              <a:t>%</a:t>
            </a:r>
            <a:endParaRPr lang="zh-CN" altLang="en-US" sz="2400" b="1" dirty="0">
              <a:solidFill>
                <a:schemeClr val="accent2"/>
              </a:solidFill>
              <a:latin typeface="+mn-lt"/>
              <a:ea typeface="+mn-ea"/>
            </a:endParaRPr>
          </a:p>
        </p:txBody>
      </p:sp>
      <p:sp>
        <p:nvSpPr>
          <p:cNvPr id="23" name="MH_SubTitle_4"/>
          <p:cNvSpPr txBox="1"/>
          <p:nvPr>
            <p:custDataLst>
              <p:tags r:id="rId16"/>
            </p:custDataLst>
          </p:nvPr>
        </p:nvSpPr>
        <p:spPr>
          <a:xfrm>
            <a:off x="1189917" y="4006045"/>
            <a:ext cx="1808728" cy="338139"/>
          </a:xfrm>
          <a:prstGeom prst="rect">
            <a:avLst/>
          </a:prstGeom>
          <a:noFill/>
        </p:spPr>
        <p:txBody>
          <a:bodyPr lIns="135960" tIns="67977" rIns="135960" bIns="67977" anchor="ctr">
            <a:normAutofit fontScale="62500" lnSpcReduction="20000"/>
          </a:bodyPr>
          <a:lstStyle/>
          <a:p>
            <a:pPr algn="r">
              <a:defRPr/>
            </a:pPr>
            <a:r>
              <a:rPr lang="zh-CN" altLang="en-US" sz="2400" b="1" dirty="0">
                <a:solidFill>
                  <a:schemeClr val="bg1">
                    <a:lumMod val="65000"/>
                  </a:schemeClr>
                </a:solidFill>
              </a:rPr>
              <a:t>第四月</a:t>
            </a:r>
          </a:p>
        </p:txBody>
      </p:sp>
      <p:sp>
        <p:nvSpPr>
          <p:cNvPr id="2065" name="MH_Text_4"/>
          <p:cNvSpPr txBox="1">
            <a:spLocks noChangeArrowheads="1"/>
          </p:cNvSpPr>
          <p:nvPr>
            <p:custDataLst>
              <p:tags r:id="rId17"/>
            </p:custDataLst>
          </p:nvPr>
        </p:nvSpPr>
        <p:spPr bwMode="auto">
          <a:xfrm>
            <a:off x="9331259" y="3954743"/>
            <a:ext cx="1011059" cy="33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5960" tIns="67977" rIns="135960" bIns="6797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400" dirty="0">
                <a:solidFill>
                  <a:schemeClr val="bg1">
                    <a:lumMod val="65000"/>
                  </a:schemeClr>
                </a:solidFill>
                <a:latin typeface="+mn-lt"/>
                <a:ea typeface="+mn-ea"/>
              </a:rPr>
              <a:t>82</a:t>
            </a:r>
            <a:r>
              <a:rPr lang="en-US" altLang="zh-CN" sz="2135" dirty="0">
                <a:solidFill>
                  <a:schemeClr val="bg1">
                    <a:lumMod val="65000"/>
                  </a:schemeClr>
                </a:solidFill>
                <a:latin typeface="+mn-lt"/>
                <a:ea typeface="+mn-ea"/>
              </a:rPr>
              <a:t>%</a:t>
            </a:r>
            <a:endParaRPr lang="zh-CN" altLang="en-US" sz="2135" dirty="0">
              <a:solidFill>
                <a:schemeClr val="bg1">
                  <a:lumMod val="65000"/>
                </a:schemeClr>
              </a:solidFill>
              <a:latin typeface="+mn-lt"/>
              <a:ea typeface="+mn-ea"/>
            </a:endParaRPr>
          </a:p>
        </p:txBody>
      </p:sp>
      <p:sp>
        <p:nvSpPr>
          <p:cNvPr id="4" name="MH_Other_8"/>
          <p:cNvSpPr/>
          <p:nvPr>
            <p:custDataLst>
              <p:tags r:id="rId18"/>
            </p:custDataLst>
          </p:nvPr>
        </p:nvSpPr>
        <p:spPr>
          <a:xfrm>
            <a:off x="3253525" y="1821523"/>
            <a:ext cx="3968024" cy="432000"/>
          </a:xfrm>
          <a:prstGeom prst="cub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defRPr/>
            </a:pPr>
            <a:endParaRPr lang="zh-CN" altLang="en-US" sz="2400"/>
          </a:p>
        </p:txBody>
      </p:sp>
      <p:sp>
        <p:nvSpPr>
          <p:cNvPr id="2067" name="MH_Desc_1"/>
          <p:cNvSpPr>
            <a:spLocks noChangeArrowheads="1"/>
          </p:cNvSpPr>
          <p:nvPr>
            <p:custDataLst>
              <p:tags r:id="rId19"/>
            </p:custDataLst>
          </p:nvPr>
        </p:nvSpPr>
        <p:spPr bwMode="auto">
          <a:xfrm>
            <a:off x="2159582" y="5330400"/>
            <a:ext cx="8030633" cy="762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5960" tIns="67977" rIns="135960" bIns="67977"/>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spcBef>
                <a:spcPts val="895"/>
              </a:spcBef>
              <a:spcAft>
                <a:spcPts val="895"/>
              </a:spcAft>
              <a:defRPr/>
            </a:pPr>
            <a:r>
              <a:rPr lang="zh-CN" altLang="en-US" sz="1465" dirty="0">
                <a:solidFill>
                  <a:schemeClr val="bg1">
                    <a:lumMod val="50000"/>
                  </a:schemeClr>
                </a:solidFill>
                <a:latin typeface="+mn-ea"/>
                <a:ea typeface="+mn-ea"/>
              </a:rPr>
              <a:t>您的内容打在这里，或者通过复制您的文本后，在此框中选项粘贴，并选择只保留文字。您的内容打在这里，或者通过复制您的文本后，在此框中选项粘贴，并选择只保留文字。</a:t>
            </a:r>
          </a:p>
          <a:p>
            <a:pPr algn="just">
              <a:spcBef>
                <a:spcPts val="895"/>
              </a:spcBef>
              <a:spcAft>
                <a:spcPts val="895"/>
              </a:spcAft>
              <a:defRPr/>
            </a:pPr>
            <a:endParaRPr lang="zh-CN" altLang="en-US" sz="1465" dirty="0">
              <a:solidFill>
                <a:schemeClr val="bg1">
                  <a:lumMod val="50000"/>
                </a:schemeClr>
              </a:solidFill>
              <a:latin typeface="+mn-ea"/>
              <a:ea typeface="+mn-ea"/>
            </a:endParaRPr>
          </a:p>
        </p:txBody>
      </p:sp>
      <p:sp>
        <p:nvSpPr>
          <p:cNvPr id="24" name="MH_Text_1"/>
          <p:cNvSpPr/>
          <p:nvPr>
            <p:custDataLst>
              <p:tags r:id="rId20"/>
            </p:custDataLst>
          </p:nvPr>
        </p:nvSpPr>
        <p:spPr>
          <a:xfrm>
            <a:off x="2246070" y="4980109"/>
            <a:ext cx="2269433"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400" tIns="0" rIns="178400" bIns="0" rtlCol="0" anchor="t">
            <a:noAutofit/>
          </a:bodyPr>
          <a:lstStyle/>
          <a:p>
            <a:pPr marL="426085" indent="-426085">
              <a:lnSpc>
                <a:spcPct val="120000"/>
              </a:lnSpc>
              <a:buClr>
                <a:schemeClr val="accent1"/>
              </a:buClr>
              <a:buFont typeface="Wingdings" panose="05000000000000000000" pitchFamily="2" charset="2"/>
              <a:buChar char="n"/>
            </a:pPr>
            <a:r>
              <a:rPr lang="zh-CN" altLang="en-US" sz="1600" b="1" dirty="0">
                <a:solidFill>
                  <a:schemeClr val="bg1">
                    <a:lumMod val="50000"/>
                  </a:schemeClr>
                </a:solidFill>
                <a:cs typeface="+mn-ea"/>
                <a:sym typeface="+mn-lt"/>
              </a:rPr>
              <a:t>点击输入标题</a:t>
            </a:r>
            <a:endParaRPr lang="en-US" altLang="zh-CN" sz="1600" b="1" dirty="0">
              <a:solidFill>
                <a:schemeClr val="bg1">
                  <a:lumMod val="50000"/>
                </a:schemeClr>
              </a:solidFill>
              <a:cs typeface="+mn-ea"/>
              <a:sym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10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1000"/>
                                            <p:tgtEl>
                                              <p:spTgt spid="22"/>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1000"/>
                                            <p:tgtEl>
                                              <p:spTgt spid="4"/>
                                            </p:tgtEl>
                                          </p:cBhvr>
                                        </p:animEffect>
                                      </p:childTnLst>
                                    </p:cTn>
                                  </p:par>
                                  <p:par>
                                    <p:cTn id="37" presetID="22" presetClass="entr" presetSubtype="8" fill="hold" grpId="0" nodeType="withEffect">
                                      <p:stCondLst>
                                        <p:cond delay="75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1000"/>
                                            <p:tgtEl>
                                              <p:spTgt spid="11"/>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1000"/>
                                            <p:tgtEl>
                                              <p:spTgt spid="16"/>
                                            </p:tgtEl>
                                          </p:cBhvr>
                                        </p:animEffect>
                                      </p:childTnLst>
                                    </p:cTn>
                                  </p:par>
                                  <p:par>
                                    <p:cTn id="43" presetID="22" presetClass="entr" presetSubtype="8" fill="hold" grpId="0" nodeType="withEffect">
                                      <p:stCondLst>
                                        <p:cond delay="125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1000"/>
                                            <p:tgtEl>
                                              <p:spTgt spid="21"/>
                                            </p:tgtEl>
                                          </p:cBhvr>
                                        </p:animEffect>
                                      </p:childTnLst>
                                    </p:cTn>
                                  </p:par>
                                </p:childTnLst>
                              </p:cTn>
                            </p:par>
                            <p:par>
                              <p:cTn id="46" fill="hold">
                                <p:stCondLst>
                                  <p:cond delay="1500"/>
                                </p:stCondLst>
                                <p:childTnLst>
                                  <p:par>
                                    <p:cTn id="47" presetID="2" presetClass="entr" presetSubtype="3" fill="hold" grpId="0" nodeType="afterEffect">
                                      <p:stCondLst>
                                        <p:cond delay="0"/>
                                      </p:stCondLst>
                                      <p:childTnLst>
                                        <p:set>
                                          <p:cBhvr>
                                            <p:cTn id="48" dur="1" fill="hold">
                                              <p:stCondLst>
                                                <p:cond delay="0"/>
                                              </p:stCondLst>
                                            </p:cTn>
                                            <p:tgtEl>
                                              <p:spTgt spid="2057"/>
                                            </p:tgtEl>
                                            <p:attrNameLst>
                                              <p:attrName>style.visibility</p:attrName>
                                            </p:attrNameLst>
                                          </p:cBhvr>
                                          <p:to>
                                            <p:strVal val="visible"/>
                                          </p:to>
                                        </p:set>
                                        <p:anim calcmode="lin" valueType="num">
                                          <p:cBhvr additive="base">
                                            <p:cTn id="49" dur="500" fill="hold"/>
                                            <p:tgtEl>
                                              <p:spTgt spid="2057"/>
                                            </p:tgtEl>
                                            <p:attrNameLst>
                                              <p:attrName>ppt_x</p:attrName>
                                            </p:attrNameLst>
                                          </p:cBhvr>
                                          <p:tavLst>
                                            <p:tav tm="0">
                                              <p:val>
                                                <p:strVal val="1+#ppt_w/2"/>
                                              </p:val>
                                            </p:tav>
                                            <p:tav tm="100000">
                                              <p:val>
                                                <p:strVal val="#ppt_x"/>
                                              </p:val>
                                            </p:tav>
                                          </p:tavLst>
                                        </p:anim>
                                        <p:anim calcmode="lin" valueType="num">
                                          <p:cBhvr additive="base">
                                            <p:cTn id="50" dur="500" fill="hold"/>
                                            <p:tgtEl>
                                              <p:spTgt spid="2057"/>
                                            </p:tgtEl>
                                            <p:attrNameLst>
                                              <p:attrName>ppt_y</p:attrName>
                                            </p:attrNameLst>
                                          </p:cBhvr>
                                          <p:tavLst>
                                            <p:tav tm="0">
                                              <p:val>
                                                <p:strVal val="0-#ppt_h/2"/>
                                              </p:val>
                                            </p:tav>
                                            <p:tav tm="100000">
                                              <p:val>
                                                <p:strVal val="#ppt_y"/>
                                              </p:val>
                                            </p:tav>
                                          </p:tavLst>
                                        </p:anim>
                                      </p:childTnLst>
                                    </p:cTn>
                                  </p:par>
                                  <p:par>
                                    <p:cTn id="51" presetID="2" presetClass="entr" presetSubtype="3" fill="hold" grpId="0" nodeType="withEffect">
                                      <p:stCondLst>
                                        <p:cond delay="250"/>
                                      </p:stCondLst>
                                      <p:childTnLst>
                                        <p:set>
                                          <p:cBhvr>
                                            <p:cTn id="52" dur="1" fill="hold">
                                              <p:stCondLst>
                                                <p:cond delay="0"/>
                                              </p:stCondLst>
                                            </p:cTn>
                                            <p:tgtEl>
                                              <p:spTgt spid="2060"/>
                                            </p:tgtEl>
                                            <p:attrNameLst>
                                              <p:attrName>style.visibility</p:attrName>
                                            </p:attrNameLst>
                                          </p:cBhvr>
                                          <p:to>
                                            <p:strVal val="visible"/>
                                          </p:to>
                                        </p:set>
                                        <p:anim calcmode="lin" valueType="num">
                                          <p:cBhvr additive="base">
                                            <p:cTn id="53" dur="500" fill="hold"/>
                                            <p:tgtEl>
                                              <p:spTgt spid="2060"/>
                                            </p:tgtEl>
                                            <p:attrNameLst>
                                              <p:attrName>ppt_x</p:attrName>
                                            </p:attrNameLst>
                                          </p:cBhvr>
                                          <p:tavLst>
                                            <p:tav tm="0">
                                              <p:val>
                                                <p:strVal val="1+#ppt_w/2"/>
                                              </p:val>
                                            </p:tav>
                                            <p:tav tm="100000">
                                              <p:val>
                                                <p:strVal val="#ppt_x"/>
                                              </p:val>
                                            </p:tav>
                                          </p:tavLst>
                                        </p:anim>
                                        <p:anim calcmode="lin" valueType="num">
                                          <p:cBhvr additive="base">
                                            <p:cTn id="54" dur="500" fill="hold"/>
                                            <p:tgtEl>
                                              <p:spTgt spid="2060"/>
                                            </p:tgtEl>
                                            <p:attrNameLst>
                                              <p:attrName>ppt_y</p:attrName>
                                            </p:attrNameLst>
                                          </p:cBhvr>
                                          <p:tavLst>
                                            <p:tav tm="0">
                                              <p:val>
                                                <p:strVal val="0-#ppt_h/2"/>
                                              </p:val>
                                            </p:tav>
                                            <p:tav tm="100000">
                                              <p:val>
                                                <p:strVal val="#ppt_y"/>
                                              </p:val>
                                            </p:tav>
                                          </p:tavLst>
                                        </p:anim>
                                      </p:childTnLst>
                                    </p:cTn>
                                  </p:par>
                                  <p:par>
                                    <p:cTn id="55" presetID="2" presetClass="entr" presetSubtype="3" fill="hold" grpId="0" nodeType="withEffect">
                                      <p:stCondLst>
                                        <p:cond delay="500"/>
                                      </p:stCondLst>
                                      <p:childTnLst>
                                        <p:set>
                                          <p:cBhvr>
                                            <p:cTn id="56" dur="1" fill="hold">
                                              <p:stCondLst>
                                                <p:cond delay="0"/>
                                              </p:stCondLst>
                                            </p:cTn>
                                            <p:tgtEl>
                                              <p:spTgt spid="2063"/>
                                            </p:tgtEl>
                                            <p:attrNameLst>
                                              <p:attrName>style.visibility</p:attrName>
                                            </p:attrNameLst>
                                          </p:cBhvr>
                                          <p:to>
                                            <p:strVal val="visible"/>
                                          </p:to>
                                        </p:set>
                                        <p:anim calcmode="lin" valueType="num">
                                          <p:cBhvr additive="base">
                                            <p:cTn id="57" dur="500" fill="hold"/>
                                            <p:tgtEl>
                                              <p:spTgt spid="2063"/>
                                            </p:tgtEl>
                                            <p:attrNameLst>
                                              <p:attrName>ppt_x</p:attrName>
                                            </p:attrNameLst>
                                          </p:cBhvr>
                                          <p:tavLst>
                                            <p:tav tm="0">
                                              <p:val>
                                                <p:strVal val="1+#ppt_w/2"/>
                                              </p:val>
                                            </p:tav>
                                            <p:tav tm="100000">
                                              <p:val>
                                                <p:strVal val="#ppt_x"/>
                                              </p:val>
                                            </p:tav>
                                          </p:tavLst>
                                        </p:anim>
                                        <p:anim calcmode="lin" valueType="num">
                                          <p:cBhvr additive="base">
                                            <p:cTn id="58" dur="500" fill="hold"/>
                                            <p:tgtEl>
                                              <p:spTgt spid="2063"/>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750"/>
                                      </p:stCondLst>
                                      <p:childTnLst>
                                        <p:set>
                                          <p:cBhvr>
                                            <p:cTn id="60" dur="1" fill="hold">
                                              <p:stCondLst>
                                                <p:cond delay="0"/>
                                              </p:stCondLst>
                                            </p:cTn>
                                            <p:tgtEl>
                                              <p:spTgt spid="2065"/>
                                            </p:tgtEl>
                                            <p:attrNameLst>
                                              <p:attrName>style.visibility</p:attrName>
                                            </p:attrNameLst>
                                          </p:cBhvr>
                                          <p:to>
                                            <p:strVal val="visible"/>
                                          </p:to>
                                        </p:set>
                                        <p:anim calcmode="lin" valueType="num">
                                          <p:cBhvr additive="base">
                                            <p:cTn id="61" dur="500" fill="hold"/>
                                            <p:tgtEl>
                                              <p:spTgt spid="2065"/>
                                            </p:tgtEl>
                                            <p:attrNameLst>
                                              <p:attrName>ppt_x</p:attrName>
                                            </p:attrNameLst>
                                          </p:cBhvr>
                                          <p:tavLst>
                                            <p:tav tm="0">
                                              <p:val>
                                                <p:strVal val="1+#ppt_w/2"/>
                                              </p:val>
                                            </p:tav>
                                            <p:tav tm="100000">
                                              <p:val>
                                                <p:strVal val="#ppt_x"/>
                                              </p:val>
                                            </p:tav>
                                          </p:tavLst>
                                        </p:anim>
                                        <p:anim calcmode="lin" valueType="num">
                                          <p:cBhvr additive="base">
                                            <p:cTn id="62" dur="500" fill="hold"/>
                                            <p:tgtEl>
                                              <p:spTgt spid="2065"/>
                                            </p:tgtEl>
                                            <p:attrNameLst>
                                              <p:attrName>ppt_y</p:attrName>
                                            </p:attrNameLst>
                                          </p:cBhvr>
                                          <p:tavLst>
                                            <p:tav tm="0">
                                              <p:val>
                                                <p:strVal val="0-#ppt_h/2"/>
                                              </p:val>
                                            </p:tav>
                                            <p:tav tm="100000">
                                              <p:val>
                                                <p:strVal val="#ppt_y"/>
                                              </p:val>
                                            </p:tav>
                                          </p:tavLst>
                                        </p:anim>
                                      </p:childTnLst>
                                    </p:cTn>
                                  </p:par>
                                </p:childTnLst>
                              </p:cTn>
                            </p:par>
                            <p:par>
                              <p:cTn id="63" fill="hold">
                                <p:stCondLst>
                                  <p:cond delay="2000"/>
                                </p:stCondLst>
                                <p:childTnLst>
                                  <p:par>
                                    <p:cTn id="64" presetID="2" presetClass="entr" presetSubtype="4" fill="hold" grpId="0" nodeType="afterEffect" p14:presetBounceEnd="60000">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14:bounceEnd="60000">
                                          <p:cBhvr additive="base">
                                            <p:cTn id="66" dur="1000" fill="hold"/>
                                            <p:tgtEl>
                                              <p:spTgt spid="24"/>
                                            </p:tgtEl>
                                            <p:attrNameLst>
                                              <p:attrName>ppt_x</p:attrName>
                                            </p:attrNameLst>
                                          </p:cBhvr>
                                          <p:tavLst>
                                            <p:tav tm="0">
                                              <p:val>
                                                <p:strVal val="#ppt_x"/>
                                              </p:val>
                                            </p:tav>
                                            <p:tav tm="100000">
                                              <p:val>
                                                <p:strVal val="#ppt_x"/>
                                              </p:val>
                                            </p:tav>
                                          </p:tavLst>
                                        </p:anim>
                                        <p:anim calcmode="lin" valueType="num" p14:bounceEnd="60000">
                                          <p:cBhvr additive="base">
                                            <p:cTn id="67" dur="1000" fill="hold"/>
                                            <p:tgtEl>
                                              <p:spTgt spid="24"/>
                                            </p:tgtEl>
                                            <p:attrNameLst>
                                              <p:attrName>ppt_y</p:attrName>
                                            </p:attrNameLst>
                                          </p:cBhvr>
                                          <p:tavLst>
                                            <p:tav tm="0">
                                              <p:val>
                                                <p:strVal val="1+#ppt_h/2"/>
                                              </p:val>
                                            </p:tav>
                                            <p:tav tm="100000">
                                              <p:val>
                                                <p:strVal val="#ppt_y"/>
                                              </p:val>
                                            </p:tav>
                                          </p:tavLst>
                                        </p:anim>
                                      </p:childTnLst>
                                    </p:cTn>
                                  </p:par>
                                </p:childTnLst>
                              </p:cTn>
                            </p:par>
                            <p:par>
                              <p:cTn id="68" fill="hold">
                                <p:stCondLst>
                                  <p:cond delay="3000"/>
                                </p:stCondLst>
                                <p:childTnLst>
                                  <p:par>
                                    <p:cTn id="69" presetID="2" presetClass="entr" presetSubtype="4" fill="hold" grpId="0" nodeType="afterEffect" p14:presetBounceEnd="60000">
                                      <p:stCondLst>
                                        <p:cond delay="0"/>
                                      </p:stCondLst>
                                      <p:childTnLst>
                                        <p:set>
                                          <p:cBhvr>
                                            <p:cTn id="70" dur="1" fill="hold">
                                              <p:stCondLst>
                                                <p:cond delay="0"/>
                                              </p:stCondLst>
                                            </p:cTn>
                                            <p:tgtEl>
                                              <p:spTgt spid="2067"/>
                                            </p:tgtEl>
                                            <p:attrNameLst>
                                              <p:attrName>style.visibility</p:attrName>
                                            </p:attrNameLst>
                                          </p:cBhvr>
                                          <p:to>
                                            <p:strVal val="visible"/>
                                          </p:to>
                                        </p:set>
                                        <p:anim calcmode="lin" valueType="num" p14:bounceEnd="60000">
                                          <p:cBhvr additive="base">
                                            <p:cTn id="71" dur="1000" fill="hold"/>
                                            <p:tgtEl>
                                              <p:spTgt spid="2067"/>
                                            </p:tgtEl>
                                            <p:attrNameLst>
                                              <p:attrName>ppt_x</p:attrName>
                                            </p:attrNameLst>
                                          </p:cBhvr>
                                          <p:tavLst>
                                            <p:tav tm="0">
                                              <p:val>
                                                <p:strVal val="#ppt_x"/>
                                              </p:val>
                                            </p:tav>
                                            <p:tav tm="100000">
                                              <p:val>
                                                <p:strVal val="#ppt_x"/>
                                              </p:val>
                                            </p:tav>
                                          </p:tavLst>
                                        </p:anim>
                                        <p:anim calcmode="lin" valueType="num" p14:bounceEnd="60000">
                                          <p:cBhvr additive="base">
                                            <p:cTn id="72" dur="1000" fill="hold"/>
                                            <p:tgtEl>
                                              <p:spTgt spid="20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17" grpId="0" animBg="1"/>
          <p:bldP spid="21" grpId="0" animBg="1"/>
          <p:bldP spid="5" grpId="0" animBg="1"/>
          <p:bldP spid="7" grpId="0"/>
          <p:bldP spid="2057" grpId="0"/>
          <p:bldP spid="11" grpId="0" animBg="1"/>
          <p:bldP spid="13" grpId="0"/>
          <p:bldP spid="2060" grpId="0"/>
          <p:bldP spid="16" grpId="0" animBg="1"/>
          <p:bldP spid="18" grpId="0"/>
          <p:bldP spid="2063" grpId="0"/>
          <p:bldP spid="23" grpId="0"/>
          <p:bldP spid="2065" grpId="0"/>
          <p:bldP spid="4" grpId="0" animBg="1"/>
          <p:bldP spid="2067"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10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1000"/>
                                            <p:tgtEl>
                                              <p:spTgt spid="22"/>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1000"/>
                                            <p:tgtEl>
                                              <p:spTgt spid="4"/>
                                            </p:tgtEl>
                                          </p:cBhvr>
                                        </p:animEffect>
                                      </p:childTnLst>
                                    </p:cTn>
                                  </p:par>
                                  <p:par>
                                    <p:cTn id="37" presetID="22" presetClass="entr" presetSubtype="8" fill="hold" grpId="0" nodeType="withEffect">
                                      <p:stCondLst>
                                        <p:cond delay="75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1000"/>
                                            <p:tgtEl>
                                              <p:spTgt spid="11"/>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1000"/>
                                            <p:tgtEl>
                                              <p:spTgt spid="16"/>
                                            </p:tgtEl>
                                          </p:cBhvr>
                                        </p:animEffect>
                                      </p:childTnLst>
                                    </p:cTn>
                                  </p:par>
                                  <p:par>
                                    <p:cTn id="43" presetID="22" presetClass="entr" presetSubtype="8" fill="hold" grpId="0" nodeType="withEffect">
                                      <p:stCondLst>
                                        <p:cond delay="125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1000"/>
                                            <p:tgtEl>
                                              <p:spTgt spid="21"/>
                                            </p:tgtEl>
                                          </p:cBhvr>
                                        </p:animEffect>
                                      </p:childTnLst>
                                    </p:cTn>
                                  </p:par>
                                </p:childTnLst>
                              </p:cTn>
                            </p:par>
                            <p:par>
                              <p:cTn id="46" fill="hold">
                                <p:stCondLst>
                                  <p:cond delay="1500"/>
                                </p:stCondLst>
                                <p:childTnLst>
                                  <p:par>
                                    <p:cTn id="47" presetID="2" presetClass="entr" presetSubtype="3" fill="hold" grpId="0" nodeType="afterEffect">
                                      <p:stCondLst>
                                        <p:cond delay="0"/>
                                      </p:stCondLst>
                                      <p:childTnLst>
                                        <p:set>
                                          <p:cBhvr>
                                            <p:cTn id="48" dur="1" fill="hold">
                                              <p:stCondLst>
                                                <p:cond delay="0"/>
                                              </p:stCondLst>
                                            </p:cTn>
                                            <p:tgtEl>
                                              <p:spTgt spid="2057"/>
                                            </p:tgtEl>
                                            <p:attrNameLst>
                                              <p:attrName>style.visibility</p:attrName>
                                            </p:attrNameLst>
                                          </p:cBhvr>
                                          <p:to>
                                            <p:strVal val="visible"/>
                                          </p:to>
                                        </p:set>
                                        <p:anim calcmode="lin" valueType="num">
                                          <p:cBhvr additive="base">
                                            <p:cTn id="49" dur="500" fill="hold"/>
                                            <p:tgtEl>
                                              <p:spTgt spid="2057"/>
                                            </p:tgtEl>
                                            <p:attrNameLst>
                                              <p:attrName>ppt_x</p:attrName>
                                            </p:attrNameLst>
                                          </p:cBhvr>
                                          <p:tavLst>
                                            <p:tav tm="0">
                                              <p:val>
                                                <p:strVal val="1+#ppt_w/2"/>
                                              </p:val>
                                            </p:tav>
                                            <p:tav tm="100000">
                                              <p:val>
                                                <p:strVal val="#ppt_x"/>
                                              </p:val>
                                            </p:tav>
                                          </p:tavLst>
                                        </p:anim>
                                        <p:anim calcmode="lin" valueType="num">
                                          <p:cBhvr additive="base">
                                            <p:cTn id="50" dur="500" fill="hold"/>
                                            <p:tgtEl>
                                              <p:spTgt spid="2057"/>
                                            </p:tgtEl>
                                            <p:attrNameLst>
                                              <p:attrName>ppt_y</p:attrName>
                                            </p:attrNameLst>
                                          </p:cBhvr>
                                          <p:tavLst>
                                            <p:tav tm="0">
                                              <p:val>
                                                <p:strVal val="0-#ppt_h/2"/>
                                              </p:val>
                                            </p:tav>
                                            <p:tav tm="100000">
                                              <p:val>
                                                <p:strVal val="#ppt_y"/>
                                              </p:val>
                                            </p:tav>
                                          </p:tavLst>
                                        </p:anim>
                                      </p:childTnLst>
                                    </p:cTn>
                                  </p:par>
                                  <p:par>
                                    <p:cTn id="51" presetID="2" presetClass="entr" presetSubtype="3" fill="hold" grpId="0" nodeType="withEffect">
                                      <p:stCondLst>
                                        <p:cond delay="250"/>
                                      </p:stCondLst>
                                      <p:childTnLst>
                                        <p:set>
                                          <p:cBhvr>
                                            <p:cTn id="52" dur="1" fill="hold">
                                              <p:stCondLst>
                                                <p:cond delay="0"/>
                                              </p:stCondLst>
                                            </p:cTn>
                                            <p:tgtEl>
                                              <p:spTgt spid="2060"/>
                                            </p:tgtEl>
                                            <p:attrNameLst>
                                              <p:attrName>style.visibility</p:attrName>
                                            </p:attrNameLst>
                                          </p:cBhvr>
                                          <p:to>
                                            <p:strVal val="visible"/>
                                          </p:to>
                                        </p:set>
                                        <p:anim calcmode="lin" valueType="num">
                                          <p:cBhvr additive="base">
                                            <p:cTn id="53" dur="500" fill="hold"/>
                                            <p:tgtEl>
                                              <p:spTgt spid="2060"/>
                                            </p:tgtEl>
                                            <p:attrNameLst>
                                              <p:attrName>ppt_x</p:attrName>
                                            </p:attrNameLst>
                                          </p:cBhvr>
                                          <p:tavLst>
                                            <p:tav tm="0">
                                              <p:val>
                                                <p:strVal val="1+#ppt_w/2"/>
                                              </p:val>
                                            </p:tav>
                                            <p:tav tm="100000">
                                              <p:val>
                                                <p:strVal val="#ppt_x"/>
                                              </p:val>
                                            </p:tav>
                                          </p:tavLst>
                                        </p:anim>
                                        <p:anim calcmode="lin" valueType="num">
                                          <p:cBhvr additive="base">
                                            <p:cTn id="54" dur="500" fill="hold"/>
                                            <p:tgtEl>
                                              <p:spTgt spid="2060"/>
                                            </p:tgtEl>
                                            <p:attrNameLst>
                                              <p:attrName>ppt_y</p:attrName>
                                            </p:attrNameLst>
                                          </p:cBhvr>
                                          <p:tavLst>
                                            <p:tav tm="0">
                                              <p:val>
                                                <p:strVal val="0-#ppt_h/2"/>
                                              </p:val>
                                            </p:tav>
                                            <p:tav tm="100000">
                                              <p:val>
                                                <p:strVal val="#ppt_y"/>
                                              </p:val>
                                            </p:tav>
                                          </p:tavLst>
                                        </p:anim>
                                      </p:childTnLst>
                                    </p:cTn>
                                  </p:par>
                                  <p:par>
                                    <p:cTn id="55" presetID="2" presetClass="entr" presetSubtype="3" fill="hold" grpId="0" nodeType="withEffect">
                                      <p:stCondLst>
                                        <p:cond delay="500"/>
                                      </p:stCondLst>
                                      <p:childTnLst>
                                        <p:set>
                                          <p:cBhvr>
                                            <p:cTn id="56" dur="1" fill="hold">
                                              <p:stCondLst>
                                                <p:cond delay="0"/>
                                              </p:stCondLst>
                                            </p:cTn>
                                            <p:tgtEl>
                                              <p:spTgt spid="2063"/>
                                            </p:tgtEl>
                                            <p:attrNameLst>
                                              <p:attrName>style.visibility</p:attrName>
                                            </p:attrNameLst>
                                          </p:cBhvr>
                                          <p:to>
                                            <p:strVal val="visible"/>
                                          </p:to>
                                        </p:set>
                                        <p:anim calcmode="lin" valueType="num">
                                          <p:cBhvr additive="base">
                                            <p:cTn id="57" dur="500" fill="hold"/>
                                            <p:tgtEl>
                                              <p:spTgt spid="2063"/>
                                            </p:tgtEl>
                                            <p:attrNameLst>
                                              <p:attrName>ppt_x</p:attrName>
                                            </p:attrNameLst>
                                          </p:cBhvr>
                                          <p:tavLst>
                                            <p:tav tm="0">
                                              <p:val>
                                                <p:strVal val="1+#ppt_w/2"/>
                                              </p:val>
                                            </p:tav>
                                            <p:tav tm="100000">
                                              <p:val>
                                                <p:strVal val="#ppt_x"/>
                                              </p:val>
                                            </p:tav>
                                          </p:tavLst>
                                        </p:anim>
                                        <p:anim calcmode="lin" valueType="num">
                                          <p:cBhvr additive="base">
                                            <p:cTn id="58" dur="500" fill="hold"/>
                                            <p:tgtEl>
                                              <p:spTgt spid="2063"/>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750"/>
                                      </p:stCondLst>
                                      <p:childTnLst>
                                        <p:set>
                                          <p:cBhvr>
                                            <p:cTn id="60" dur="1" fill="hold">
                                              <p:stCondLst>
                                                <p:cond delay="0"/>
                                              </p:stCondLst>
                                            </p:cTn>
                                            <p:tgtEl>
                                              <p:spTgt spid="2065"/>
                                            </p:tgtEl>
                                            <p:attrNameLst>
                                              <p:attrName>style.visibility</p:attrName>
                                            </p:attrNameLst>
                                          </p:cBhvr>
                                          <p:to>
                                            <p:strVal val="visible"/>
                                          </p:to>
                                        </p:set>
                                        <p:anim calcmode="lin" valueType="num">
                                          <p:cBhvr additive="base">
                                            <p:cTn id="61" dur="500" fill="hold"/>
                                            <p:tgtEl>
                                              <p:spTgt spid="2065"/>
                                            </p:tgtEl>
                                            <p:attrNameLst>
                                              <p:attrName>ppt_x</p:attrName>
                                            </p:attrNameLst>
                                          </p:cBhvr>
                                          <p:tavLst>
                                            <p:tav tm="0">
                                              <p:val>
                                                <p:strVal val="1+#ppt_w/2"/>
                                              </p:val>
                                            </p:tav>
                                            <p:tav tm="100000">
                                              <p:val>
                                                <p:strVal val="#ppt_x"/>
                                              </p:val>
                                            </p:tav>
                                          </p:tavLst>
                                        </p:anim>
                                        <p:anim calcmode="lin" valueType="num">
                                          <p:cBhvr additive="base">
                                            <p:cTn id="62" dur="500" fill="hold"/>
                                            <p:tgtEl>
                                              <p:spTgt spid="2065"/>
                                            </p:tgtEl>
                                            <p:attrNameLst>
                                              <p:attrName>ppt_y</p:attrName>
                                            </p:attrNameLst>
                                          </p:cBhvr>
                                          <p:tavLst>
                                            <p:tav tm="0">
                                              <p:val>
                                                <p:strVal val="0-#ppt_h/2"/>
                                              </p:val>
                                            </p:tav>
                                            <p:tav tm="100000">
                                              <p:val>
                                                <p:strVal val="#ppt_y"/>
                                              </p:val>
                                            </p:tav>
                                          </p:tavLst>
                                        </p:anim>
                                      </p:childTnLst>
                                    </p:cTn>
                                  </p:par>
                                </p:childTnLst>
                              </p:cTn>
                            </p:par>
                            <p:par>
                              <p:cTn id="63" fill="hold">
                                <p:stCondLst>
                                  <p:cond delay="2000"/>
                                </p:stCondLst>
                                <p:childTnLst>
                                  <p:par>
                                    <p:cTn id="64" presetID="2" presetClass="entr" presetSubtype="4"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1000" fill="hold"/>
                                            <p:tgtEl>
                                              <p:spTgt spid="24"/>
                                            </p:tgtEl>
                                            <p:attrNameLst>
                                              <p:attrName>ppt_x</p:attrName>
                                            </p:attrNameLst>
                                          </p:cBhvr>
                                          <p:tavLst>
                                            <p:tav tm="0">
                                              <p:val>
                                                <p:strVal val="#ppt_x"/>
                                              </p:val>
                                            </p:tav>
                                            <p:tav tm="100000">
                                              <p:val>
                                                <p:strVal val="#ppt_x"/>
                                              </p:val>
                                            </p:tav>
                                          </p:tavLst>
                                        </p:anim>
                                        <p:anim calcmode="lin" valueType="num">
                                          <p:cBhvr additive="base">
                                            <p:cTn id="67" dur="1000" fill="hold"/>
                                            <p:tgtEl>
                                              <p:spTgt spid="24"/>
                                            </p:tgtEl>
                                            <p:attrNameLst>
                                              <p:attrName>ppt_y</p:attrName>
                                            </p:attrNameLst>
                                          </p:cBhvr>
                                          <p:tavLst>
                                            <p:tav tm="0">
                                              <p:val>
                                                <p:strVal val="1+#ppt_h/2"/>
                                              </p:val>
                                            </p:tav>
                                            <p:tav tm="100000">
                                              <p:val>
                                                <p:strVal val="#ppt_y"/>
                                              </p:val>
                                            </p:tav>
                                          </p:tavLst>
                                        </p:anim>
                                      </p:childTnLst>
                                    </p:cTn>
                                  </p:par>
                                </p:childTnLst>
                              </p:cTn>
                            </p:par>
                            <p:par>
                              <p:cTn id="68" fill="hold">
                                <p:stCondLst>
                                  <p:cond delay="3000"/>
                                </p:stCondLst>
                                <p:childTnLst>
                                  <p:par>
                                    <p:cTn id="69" presetID="2" presetClass="entr" presetSubtype="4" fill="hold" grpId="0" nodeType="afterEffect">
                                      <p:stCondLst>
                                        <p:cond delay="0"/>
                                      </p:stCondLst>
                                      <p:childTnLst>
                                        <p:set>
                                          <p:cBhvr>
                                            <p:cTn id="70" dur="1" fill="hold">
                                              <p:stCondLst>
                                                <p:cond delay="0"/>
                                              </p:stCondLst>
                                            </p:cTn>
                                            <p:tgtEl>
                                              <p:spTgt spid="2067"/>
                                            </p:tgtEl>
                                            <p:attrNameLst>
                                              <p:attrName>style.visibility</p:attrName>
                                            </p:attrNameLst>
                                          </p:cBhvr>
                                          <p:to>
                                            <p:strVal val="visible"/>
                                          </p:to>
                                        </p:set>
                                        <p:anim calcmode="lin" valueType="num">
                                          <p:cBhvr additive="base">
                                            <p:cTn id="71" dur="1000" fill="hold"/>
                                            <p:tgtEl>
                                              <p:spTgt spid="2067"/>
                                            </p:tgtEl>
                                            <p:attrNameLst>
                                              <p:attrName>ppt_x</p:attrName>
                                            </p:attrNameLst>
                                          </p:cBhvr>
                                          <p:tavLst>
                                            <p:tav tm="0">
                                              <p:val>
                                                <p:strVal val="#ppt_x"/>
                                              </p:val>
                                            </p:tav>
                                            <p:tav tm="100000">
                                              <p:val>
                                                <p:strVal val="#ppt_x"/>
                                              </p:val>
                                            </p:tav>
                                          </p:tavLst>
                                        </p:anim>
                                        <p:anim calcmode="lin" valueType="num">
                                          <p:cBhvr additive="base">
                                            <p:cTn id="72" dur="1000" fill="hold"/>
                                            <p:tgtEl>
                                              <p:spTgt spid="20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17" grpId="0" animBg="1"/>
          <p:bldP spid="21" grpId="0" animBg="1"/>
          <p:bldP spid="5" grpId="0" animBg="1"/>
          <p:bldP spid="7" grpId="0"/>
          <p:bldP spid="2057" grpId="0"/>
          <p:bldP spid="11" grpId="0" animBg="1"/>
          <p:bldP spid="13" grpId="0"/>
          <p:bldP spid="2060" grpId="0"/>
          <p:bldP spid="16" grpId="0" animBg="1"/>
          <p:bldP spid="18" grpId="0"/>
          <p:bldP spid="2063" grpId="0"/>
          <p:bldP spid="23" grpId="0"/>
          <p:bldP spid="2065" grpId="0"/>
          <p:bldP spid="4" grpId="0" animBg="1"/>
          <p:bldP spid="2067" grpId="0"/>
          <p:bldP spid="2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7281059" y="1948251"/>
            <a:ext cx="768000" cy="768000"/>
            <a:chOff x="4229236" y="3968984"/>
            <a:chExt cx="792000" cy="792000"/>
          </a:xfrm>
        </p:grpSpPr>
        <p:sp>
          <p:nvSpPr>
            <p:cNvPr id="39" name="MH_Other_2"/>
            <p:cNvSpPr/>
            <p:nvPr>
              <p:custDataLst>
                <p:tags r:id="rId2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0" name="MH_Title_1"/>
            <p:cNvSpPr/>
            <p:nvPr>
              <p:custDataLst>
                <p:tags r:id="rId22"/>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dirty="0">
                  <a:latin typeface="Impact" panose="020B0806030902050204" pitchFamily="34" charset="0"/>
                </a:rPr>
                <a:t>70%</a:t>
              </a:r>
            </a:p>
          </p:txBody>
        </p:sp>
      </p:grpSp>
      <p:grpSp>
        <p:nvGrpSpPr>
          <p:cNvPr id="35" name="组合 34"/>
          <p:cNvGrpSpPr/>
          <p:nvPr/>
        </p:nvGrpSpPr>
        <p:grpSpPr>
          <a:xfrm>
            <a:off x="7344224" y="4648628"/>
            <a:ext cx="768000" cy="768000"/>
            <a:chOff x="4229236" y="3968984"/>
            <a:chExt cx="792000" cy="792000"/>
          </a:xfrm>
        </p:grpSpPr>
        <p:sp>
          <p:nvSpPr>
            <p:cNvPr id="36" name="MH_Other_2"/>
            <p:cNvSpPr/>
            <p:nvPr>
              <p:custDataLst>
                <p:tags r:id="rId19"/>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7" name="MH_Title_1"/>
            <p:cNvSpPr/>
            <p:nvPr>
              <p:custDataLst>
                <p:tags r:id="rId20"/>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dirty="0">
                  <a:latin typeface="Impact" panose="020B0806030902050204" pitchFamily="34" charset="0"/>
                </a:rPr>
                <a:t>90%</a:t>
              </a:r>
            </a:p>
          </p:txBody>
        </p:sp>
      </p:grpSp>
      <p:grpSp>
        <p:nvGrpSpPr>
          <p:cNvPr id="25" name="组合 24"/>
          <p:cNvGrpSpPr/>
          <p:nvPr/>
        </p:nvGrpSpPr>
        <p:grpSpPr>
          <a:xfrm>
            <a:off x="4059625" y="1948251"/>
            <a:ext cx="768000" cy="768000"/>
            <a:chOff x="4229236" y="3968984"/>
            <a:chExt cx="792000" cy="792000"/>
          </a:xfrm>
        </p:grpSpPr>
        <p:sp>
          <p:nvSpPr>
            <p:cNvPr id="26" name="MH_Other_2"/>
            <p:cNvSpPr/>
            <p:nvPr>
              <p:custDataLst>
                <p:tags r:id="rId17"/>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7" name="MH_Title_1"/>
            <p:cNvSpPr/>
            <p:nvPr>
              <p:custDataLst>
                <p:tags r:id="rId18"/>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dirty="0">
                  <a:latin typeface="Impact" panose="020B0806030902050204" pitchFamily="34" charset="0"/>
                </a:rPr>
                <a:t>60%</a:t>
              </a:r>
            </a:p>
          </p:txBody>
        </p:sp>
      </p:grpSp>
      <p:grpSp>
        <p:nvGrpSpPr>
          <p:cNvPr id="28" name="组合 27"/>
          <p:cNvGrpSpPr/>
          <p:nvPr/>
        </p:nvGrpSpPr>
        <p:grpSpPr>
          <a:xfrm>
            <a:off x="3983765" y="4648628"/>
            <a:ext cx="768000" cy="768000"/>
            <a:chOff x="4229236" y="3968984"/>
            <a:chExt cx="792000" cy="792000"/>
          </a:xfrm>
        </p:grpSpPr>
        <p:sp>
          <p:nvSpPr>
            <p:cNvPr id="29" name="MH_Other_2"/>
            <p:cNvSpPr/>
            <p:nvPr>
              <p:custDataLst>
                <p:tags r:id="rId1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0" name="MH_Title_1"/>
            <p:cNvSpPr/>
            <p:nvPr>
              <p:custDataLst>
                <p:tags r:id="rId16"/>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dirty="0">
                  <a:latin typeface="Impact" panose="020B0806030902050204" pitchFamily="34" charset="0"/>
                </a:rPr>
                <a:t>80%</a:t>
              </a:r>
            </a:p>
          </p:txBody>
        </p:sp>
      </p:grpSp>
      <p:sp>
        <p:nvSpPr>
          <p:cNvPr id="34818" name="MH_SubTitle_1"/>
          <p:cNvSpPr>
            <a:spLocks noGrp="1"/>
          </p:cNvSpPr>
          <p:nvPr>
            <p:ph type="title"/>
            <p:custDataLst>
              <p:tags r:id="rId2"/>
            </p:custDataLst>
          </p:nvPr>
        </p:nvSpPr>
        <p:spPr/>
        <p:txBody>
          <a:bodyPr/>
          <a:lstStyle/>
          <a:p>
            <a:r>
              <a:rPr lang="zh-CN" altLang="en-US" smtClean="0"/>
              <a:t>添加文字内容（文字可以编辑）</a:t>
            </a:r>
            <a:endParaRPr lang="zh-CN" altLang="en-US" dirty="0" smtClean="0"/>
          </a:p>
        </p:txBody>
      </p:sp>
      <p:sp>
        <p:nvSpPr>
          <p:cNvPr id="66" name="MH_Text_1"/>
          <p:cNvSpPr txBox="1">
            <a:spLocks noChangeArrowheads="1"/>
          </p:cNvSpPr>
          <p:nvPr>
            <p:custDataLst>
              <p:tags r:id="rId3"/>
            </p:custDataLst>
          </p:nvPr>
        </p:nvSpPr>
        <p:spPr bwMode="auto">
          <a:xfrm>
            <a:off x="1103445" y="2206361"/>
            <a:ext cx="2592288" cy="9279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schemeClr val="tx1">
                  <a:lumMod val="50000"/>
                  <a:lumOff val="50000"/>
                </a:schemeClr>
              </a:solidFill>
              <a:latin typeface="+mn-lt"/>
              <a:cs typeface="+mn-ea"/>
              <a:sym typeface="+mn-lt"/>
            </a:endParaRPr>
          </a:p>
        </p:txBody>
      </p:sp>
      <p:sp>
        <p:nvSpPr>
          <p:cNvPr id="67" name="MH_SubTitle_1"/>
          <p:cNvSpPr txBox="1">
            <a:spLocks noChangeArrowheads="1"/>
          </p:cNvSpPr>
          <p:nvPr>
            <p:custDataLst>
              <p:tags r:id="rId4"/>
            </p:custDataLst>
          </p:nvPr>
        </p:nvSpPr>
        <p:spPr bwMode="auto">
          <a:xfrm>
            <a:off x="1103445" y="1827291"/>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872" tIns="0" rIns="1598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68" name="MH_Text_1"/>
          <p:cNvSpPr txBox="1">
            <a:spLocks noChangeArrowheads="1"/>
          </p:cNvSpPr>
          <p:nvPr>
            <p:custDataLst>
              <p:tags r:id="rId5"/>
            </p:custDataLst>
          </p:nvPr>
        </p:nvSpPr>
        <p:spPr bwMode="auto">
          <a:xfrm>
            <a:off x="1103445" y="4905876"/>
            <a:ext cx="2592288"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69" name="MH_SubTitle_1"/>
          <p:cNvSpPr txBox="1">
            <a:spLocks noChangeArrowheads="1"/>
          </p:cNvSpPr>
          <p:nvPr>
            <p:custDataLst>
              <p:tags r:id="rId6"/>
            </p:custDataLst>
          </p:nvPr>
        </p:nvSpPr>
        <p:spPr bwMode="auto">
          <a:xfrm>
            <a:off x="1103445" y="4504379"/>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872" tIns="0" rIns="1598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70" name="MH_Text_1"/>
          <p:cNvSpPr txBox="1">
            <a:spLocks noChangeArrowheads="1"/>
          </p:cNvSpPr>
          <p:nvPr>
            <p:custDataLst>
              <p:tags r:id="rId7"/>
            </p:custDataLst>
          </p:nvPr>
        </p:nvSpPr>
        <p:spPr bwMode="auto">
          <a:xfrm>
            <a:off x="8595419" y="2228789"/>
            <a:ext cx="2589147" cy="10079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71" name="MH_SubTitle_1"/>
          <p:cNvSpPr txBox="1">
            <a:spLocks noChangeArrowheads="1"/>
          </p:cNvSpPr>
          <p:nvPr>
            <p:custDataLst>
              <p:tags r:id="rId8"/>
            </p:custDataLst>
          </p:nvPr>
        </p:nvSpPr>
        <p:spPr bwMode="auto">
          <a:xfrm>
            <a:off x="8595419" y="1827291"/>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872" tIns="0" rIns="1598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72" name="MH_Text_1"/>
          <p:cNvSpPr txBox="1">
            <a:spLocks noChangeArrowheads="1"/>
          </p:cNvSpPr>
          <p:nvPr>
            <p:custDataLst>
              <p:tags r:id="rId9"/>
            </p:custDataLst>
          </p:nvPr>
        </p:nvSpPr>
        <p:spPr bwMode="auto">
          <a:xfrm>
            <a:off x="8595419" y="4905876"/>
            <a:ext cx="2589147"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73" name="MH_SubTitle_1"/>
          <p:cNvSpPr txBox="1">
            <a:spLocks noChangeArrowheads="1"/>
          </p:cNvSpPr>
          <p:nvPr>
            <p:custDataLst>
              <p:tags r:id="rId10"/>
            </p:custDataLst>
          </p:nvPr>
        </p:nvSpPr>
        <p:spPr bwMode="auto">
          <a:xfrm>
            <a:off x="8595419" y="4504379"/>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872" tIns="0" rIns="1598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grpSp>
        <p:nvGrpSpPr>
          <p:cNvPr id="10" name="组合 9"/>
          <p:cNvGrpSpPr/>
          <p:nvPr/>
        </p:nvGrpSpPr>
        <p:grpSpPr>
          <a:xfrm>
            <a:off x="5841151" y="2501743"/>
            <a:ext cx="1524475" cy="1265164"/>
            <a:chOff x="4380863" y="1881504"/>
            <a:chExt cx="1143356" cy="948873"/>
          </a:xfrm>
        </p:grpSpPr>
        <p:sp>
          <p:nvSpPr>
            <p:cNvPr id="46" name="椭圆 11"/>
            <p:cNvSpPr/>
            <p:nvPr/>
          </p:nvSpPr>
          <p:spPr>
            <a:xfrm rot="2700000">
              <a:off x="4478104" y="1784263"/>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7" name="MH_Other_9"/>
            <p:cNvSpPr/>
            <p:nvPr>
              <p:custDataLst>
                <p:tags r:id="rId14"/>
              </p:custDataLst>
            </p:nvPr>
          </p:nvSpPr>
          <p:spPr>
            <a:xfrm>
              <a:off x="4716152" y="1958640"/>
              <a:ext cx="648000" cy="648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65">
                <a:latin typeface="Impact" panose="020B0806030902050204" pitchFamily="34" charset="0"/>
              </a:endParaRPr>
            </a:p>
          </p:txBody>
        </p:sp>
        <p:sp>
          <p:nvSpPr>
            <p:cNvPr id="76" name="KSO_Shape"/>
            <p:cNvSpPr/>
            <p:nvPr/>
          </p:nvSpPr>
          <p:spPr bwMode="auto">
            <a:xfrm>
              <a:off x="4910475" y="2108758"/>
              <a:ext cx="288000" cy="324000"/>
            </a:xfrm>
            <a:custGeom>
              <a:avLst/>
              <a:gdLst>
                <a:gd name="T0" fmla="*/ 1419560 w 2038350"/>
                <a:gd name="T1" fmla="*/ 1731487 h 2176463"/>
                <a:gd name="T2" fmla="*/ 364790 w 2038350"/>
                <a:gd name="T3" fmla="*/ 1731487 h 2176463"/>
                <a:gd name="T4" fmla="*/ 340752 w 2038350"/>
                <a:gd name="T5" fmla="*/ 1485372 h 2176463"/>
                <a:gd name="T6" fmla="*/ 363678 w 2038350"/>
                <a:gd name="T7" fmla="*/ 1746772 h 2176463"/>
                <a:gd name="T8" fmla="*/ 1432829 w 2038350"/>
                <a:gd name="T9" fmla="*/ 1738608 h 2176463"/>
                <a:gd name="T10" fmla="*/ 138073 w 2038350"/>
                <a:gd name="T11" fmla="*/ 1485372 h 2176463"/>
                <a:gd name="T12" fmla="*/ 1504392 w 2038350"/>
                <a:gd name="T13" fmla="*/ 1285639 h 2176463"/>
                <a:gd name="T14" fmla="*/ 241440 w 2038350"/>
                <a:gd name="T15" fmla="*/ 1459308 h 2176463"/>
                <a:gd name="T16" fmla="*/ 318734 w 2038350"/>
                <a:gd name="T17" fmla="*/ 1145347 h 2176463"/>
                <a:gd name="T18" fmla="*/ 1413482 w 2038350"/>
                <a:gd name="T19" fmla="*/ 946602 h 2176463"/>
                <a:gd name="T20" fmla="*/ 354369 w 2038350"/>
                <a:gd name="T21" fmla="*/ 976165 h 2176463"/>
                <a:gd name="T22" fmla="*/ 380769 w 2038350"/>
                <a:gd name="T23" fmla="*/ 942254 h 2176463"/>
                <a:gd name="T24" fmla="*/ 765419 w 2038350"/>
                <a:gd name="T25" fmla="*/ 880354 h 2176463"/>
                <a:gd name="T26" fmla="*/ 892958 w 2038350"/>
                <a:gd name="T27" fmla="*/ 907934 h 2176463"/>
                <a:gd name="T28" fmla="*/ 1020496 w 2038350"/>
                <a:gd name="T29" fmla="*/ 880354 h 2176463"/>
                <a:gd name="T30" fmla="*/ 1153420 w 2038350"/>
                <a:gd name="T31" fmla="*/ 900952 h 2176463"/>
                <a:gd name="T32" fmla="*/ 1078818 w 2038350"/>
                <a:gd name="T33" fmla="*/ 189133 h 2176463"/>
                <a:gd name="T34" fmla="*/ 1129688 w 2038350"/>
                <a:gd name="T35" fmla="*/ 267561 h 2176463"/>
                <a:gd name="T36" fmla="*/ 1182816 w 2038350"/>
                <a:gd name="T37" fmla="*/ 417998 h 2176463"/>
                <a:gd name="T38" fmla="*/ 1218581 w 2038350"/>
                <a:gd name="T39" fmla="*/ 450792 h 2176463"/>
                <a:gd name="T40" fmla="*/ 1226915 w 2038350"/>
                <a:gd name="T41" fmla="*/ 489833 h 2176463"/>
                <a:gd name="T42" fmla="*/ 1209553 w 2038350"/>
                <a:gd name="T43" fmla="*/ 535467 h 2176463"/>
                <a:gd name="T44" fmla="*/ 1160419 w 2038350"/>
                <a:gd name="T45" fmla="*/ 584052 h 2176463"/>
                <a:gd name="T46" fmla="*/ 1095833 w 2038350"/>
                <a:gd name="T47" fmla="*/ 742470 h 2176463"/>
                <a:gd name="T48" fmla="*/ 1043052 w 2038350"/>
                <a:gd name="T49" fmla="*/ 808405 h 2176463"/>
                <a:gd name="T50" fmla="*/ 977945 w 2038350"/>
                <a:gd name="T51" fmla="*/ 854387 h 2176463"/>
                <a:gd name="T52" fmla="*/ 902073 w 2038350"/>
                <a:gd name="T53" fmla="*/ 873820 h 2176463"/>
                <a:gd name="T54" fmla="*/ 824639 w 2038350"/>
                <a:gd name="T55" fmla="*/ 859244 h 2176463"/>
                <a:gd name="T56" fmla="*/ 757448 w 2038350"/>
                <a:gd name="T57" fmla="*/ 816907 h 2176463"/>
                <a:gd name="T58" fmla="*/ 702585 w 2038350"/>
                <a:gd name="T59" fmla="*/ 753748 h 2176463"/>
                <a:gd name="T60" fmla="*/ 639040 w 2038350"/>
                <a:gd name="T61" fmla="*/ 601403 h 2176463"/>
                <a:gd name="T62" fmla="*/ 587128 w 2038350"/>
                <a:gd name="T63" fmla="*/ 542929 h 2176463"/>
                <a:gd name="T64" fmla="*/ 565425 w 2038350"/>
                <a:gd name="T65" fmla="*/ 496600 h 2176463"/>
                <a:gd name="T66" fmla="*/ 569940 w 2038350"/>
                <a:gd name="T67" fmla="*/ 456171 h 2176463"/>
                <a:gd name="T68" fmla="*/ 597545 w 2038350"/>
                <a:gd name="T69" fmla="*/ 424245 h 2176463"/>
                <a:gd name="T70" fmla="*/ 653624 w 2038350"/>
                <a:gd name="T71" fmla="*/ 299661 h 2176463"/>
                <a:gd name="T72" fmla="*/ 710050 w 2038350"/>
                <a:gd name="T73" fmla="*/ 242402 h 2176463"/>
                <a:gd name="T74" fmla="*/ 850682 w 2038350"/>
                <a:gd name="T75" fmla="*/ 253854 h 2176463"/>
                <a:gd name="T76" fmla="*/ 947041 w 2038350"/>
                <a:gd name="T77" fmla="*/ 233899 h 2176463"/>
                <a:gd name="T78" fmla="*/ 1050344 w 2038350"/>
                <a:gd name="T79" fmla="*/ 182193 h 2176463"/>
                <a:gd name="T80" fmla="*/ 974340 w 2038350"/>
                <a:gd name="T81" fmla="*/ 7632 h 2176463"/>
                <a:gd name="T82" fmla="*/ 1055984 w 2038350"/>
                <a:gd name="T83" fmla="*/ 37470 h 2176463"/>
                <a:gd name="T84" fmla="*/ 1116782 w 2038350"/>
                <a:gd name="T85" fmla="*/ 71816 h 2176463"/>
                <a:gd name="T86" fmla="*/ 1172890 w 2038350"/>
                <a:gd name="T87" fmla="*/ 120041 h 2176463"/>
                <a:gd name="T88" fmla="*/ 1200337 w 2038350"/>
                <a:gd name="T89" fmla="*/ 205042 h 2176463"/>
                <a:gd name="T90" fmla="*/ 1205374 w 2038350"/>
                <a:gd name="T91" fmla="*/ 372613 h 2176463"/>
                <a:gd name="T92" fmla="*/ 1160210 w 2038350"/>
                <a:gd name="T93" fmla="*/ 343297 h 2176463"/>
                <a:gd name="T94" fmla="*/ 1127379 w 2038350"/>
                <a:gd name="T95" fmla="*/ 226552 h 2176463"/>
                <a:gd name="T96" fmla="*/ 1052162 w 2038350"/>
                <a:gd name="T97" fmla="*/ 166705 h 2176463"/>
                <a:gd name="T98" fmla="*/ 944983 w 2038350"/>
                <a:gd name="T99" fmla="*/ 221001 h 2176463"/>
                <a:gd name="T100" fmla="*/ 845447 w 2038350"/>
                <a:gd name="T101" fmla="*/ 241817 h 2176463"/>
                <a:gd name="T102" fmla="*/ 709432 w 2038350"/>
                <a:gd name="T103" fmla="*/ 231756 h 2176463"/>
                <a:gd name="T104" fmla="*/ 647765 w 2038350"/>
                <a:gd name="T105" fmla="*/ 267665 h 2176463"/>
                <a:gd name="T106" fmla="*/ 604164 w 2038350"/>
                <a:gd name="T107" fmla="*/ 409563 h 2176463"/>
                <a:gd name="T108" fmla="*/ 580887 w 2038350"/>
                <a:gd name="T109" fmla="*/ 314328 h 2176463"/>
                <a:gd name="T110" fmla="*/ 596868 w 2038350"/>
                <a:gd name="T111" fmla="*/ 200358 h 2176463"/>
                <a:gd name="T112" fmla="*/ 655582 w 2038350"/>
                <a:gd name="T113" fmla="*/ 90031 h 2176463"/>
                <a:gd name="T114" fmla="*/ 722113 w 2038350"/>
                <a:gd name="T115" fmla="*/ 37643 h 2176463"/>
                <a:gd name="T116" fmla="*/ 797677 w 2038350"/>
                <a:gd name="T117" fmla="*/ 10061 h 2176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038350" h="2176463">
                  <a:moveTo>
                    <a:pt x="404813" y="1898650"/>
                  </a:moveTo>
                  <a:lnTo>
                    <a:pt x="1633538" y="1898650"/>
                  </a:lnTo>
                  <a:lnTo>
                    <a:pt x="1633538" y="1955602"/>
                  </a:lnTo>
                  <a:lnTo>
                    <a:pt x="1633339" y="1958380"/>
                  </a:lnTo>
                  <a:lnTo>
                    <a:pt x="1632943" y="1961158"/>
                  </a:lnTo>
                  <a:lnTo>
                    <a:pt x="1632347" y="1963738"/>
                  </a:lnTo>
                  <a:lnTo>
                    <a:pt x="1631355" y="1966318"/>
                  </a:lnTo>
                  <a:lnTo>
                    <a:pt x="1630363" y="1968699"/>
                  </a:lnTo>
                  <a:lnTo>
                    <a:pt x="1628974" y="1970882"/>
                  </a:lnTo>
                  <a:lnTo>
                    <a:pt x="1627387" y="1972866"/>
                  </a:lnTo>
                  <a:lnTo>
                    <a:pt x="1625602" y="1974851"/>
                  </a:lnTo>
                  <a:lnTo>
                    <a:pt x="1623618" y="1976637"/>
                  </a:lnTo>
                  <a:lnTo>
                    <a:pt x="1621633" y="1978224"/>
                  </a:lnTo>
                  <a:lnTo>
                    <a:pt x="1619451" y="1979613"/>
                  </a:lnTo>
                  <a:lnTo>
                    <a:pt x="1617070" y="1980605"/>
                  </a:lnTo>
                  <a:lnTo>
                    <a:pt x="1614491" y="1981598"/>
                  </a:lnTo>
                  <a:lnTo>
                    <a:pt x="1611912" y="1982193"/>
                  </a:lnTo>
                  <a:lnTo>
                    <a:pt x="1609134" y="1982590"/>
                  </a:lnTo>
                  <a:lnTo>
                    <a:pt x="1606356" y="1982788"/>
                  </a:lnTo>
                  <a:lnTo>
                    <a:pt x="431796" y="1982788"/>
                  </a:lnTo>
                  <a:lnTo>
                    <a:pt x="429217" y="1982590"/>
                  </a:lnTo>
                  <a:lnTo>
                    <a:pt x="426637" y="1982193"/>
                  </a:lnTo>
                  <a:lnTo>
                    <a:pt x="423860" y="1981598"/>
                  </a:lnTo>
                  <a:lnTo>
                    <a:pt x="421479" y="1980605"/>
                  </a:lnTo>
                  <a:lnTo>
                    <a:pt x="419098" y="1979613"/>
                  </a:lnTo>
                  <a:lnTo>
                    <a:pt x="416717" y="1978224"/>
                  </a:lnTo>
                  <a:lnTo>
                    <a:pt x="414733" y="1976637"/>
                  </a:lnTo>
                  <a:lnTo>
                    <a:pt x="412749" y="1974851"/>
                  </a:lnTo>
                  <a:lnTo>
                    <a:pt x="410963" y="1972866"/>
                  </a:lnTo>
                  <a:lnTo>
                    <a:pt x="409376" y="1970882"/>
                  </a:lnTo>
                  <a:lnTo>
                    <a:pt x="408186" y="1968699"/>
                  </a:lnTo>
                  <a:lnTo>
                    <a:pt x="406995" y="1966318"/>
                  </a:lnTo>
                  <a:lnTo>
                    <a:pt x="406202" y="1963738"/>
                  </a:lnTo>
                  <a:lnTo>
                    <a:pt x="405408" y="1961158"/>
                  </a:lnTo>
                  <a:lnTo>
                    <a:pt x="405011" y="1958380"/>
                  </a:lnTo>
                  <a:lnTo>
                    <a:pt x="404813" y="1955602"/>
                  </a:lnTo>
                  <a:lnTo>
                    <a:pt x="404813" y="1898650"/>
                  </a:lnTo>
                  <a:close/>
                  <a:moveTo>
                    <a:pt x="157727" y="1697038"/>
                  </a:moveTo>
                  <a:lnTo>
                    <a:pt x="389258" y="1697038"/>
                  </a:lnTo>
                  <a:lnTo>
                    <a:pt x="389258" y="1955999"/>
                  </a:lnTo>
                  <a:lnTo>
                    <a:pt x="389457" y="1960365"/>
                  </a:lnTo>
                  <a:lnTo>
                    <a:pt x="390052" y="1964532"/>
                  </a:lnTo>
                  <a:lnTo>
                    <a:pt x="391242" y="1968898"/>
                  </a:lnTo>
                  <a:lnTo>
                    <a:pt x="392433" y="1972866"/>
                  </a:lnTo>
                  <a:lnTo>
                    <a:pt x="394218" y="1976438"/>
                  </a:lnTo>
                  <a:lnTo>
                    <a:pt x="396599" y="1980010"/>
                  </a:lnTo>
                  <a:lnTo>
                    <a:pt x="398980" y="1983185"/>
                  </a:lnTo>
                  <a:lnTo>
                    <a:pt x="401758" y="1986360"/>
                  </a:lnTo>
                  <a:lnTo>
                    <a:pt x="404932" y="1989337"/>
                  </a:lnTo>
                  <a:lnTo>
                    <a:pt x="408106" y="1991718"/>
                  </a:lnTo>
                  <a:lnTo>
                    <a:pt x="411678" y="1993702"/>
                  </a:lnTo>
                  <a:lnTo>
                    <a:pt x="415447" y="1995687"/>
                  </a:lnTo>
                  <a:lnTo>
                    <a:pt x="419415" y="1997076"/>
                  </a:lnTo>
                  <a:lnTo>
                    <a:pt x="423383" y="1998068"/>
                  </a:lnTo>
                  <a:lnTo>
                    <a:pt x="427748" y="1998862"/>
                  </a:lnTo>
                  <a:lnTo>
                    <a:pt x="431914" y="1999060"/>
                  </a:lnTo>
                  <a:lnTo>
                    <a:pt x="1606435" y="1999060"/>
                  </a:lnTo>
                  <a:lnTo>
                    <a:pt x="1610800" y="1998862"/>
                  </a:lnTo>
                  <a:lnTo>
                    <a:pt x="1615165" y="1998068"/>
                  </a:lnTo>
                  <a:lnTo>
                    <a:pt x="1619331" y="1997076"/>
                  </a:lnTo>
                  <a:lnTo>
                    <a:pt x="1623299" y="1995687"/>
                  </a:lnTo>
                  <a:lnTo>
                    <a:pt x="1627069" y="1993702"/>
                  </a:lnTo>
                  <a:lnTo>
                    <a:pt x="1630640" y="1991718"/>
                  </a:lnTo>
                  <a:lnTo>
                    <a:pt x="1633616" y="1989337"/>
                  </a:lnTo>
                  <a:lnTo>
                    <a:pt x="1636790" y="1986360"/>
                  </a:lnTo>
                  <a:lnTo>
                    <a:pt x="1639766" y="1983185"/>
                  </a:lnTo>
                  <a:lnTo>
                    <a:pt x="1642147" y="1980010"/>
                  </a:lnTo>
                  <a:lnTo>
                    <a:pt x="1644330" y="1976438"/>
                  </a:lnTo>
                  <a:lnTo>
                    <a:pt x="1646115" y="1972866"/>
                  </a:lnTo>
                  <a:lnTo>
                    <a:pt x="1647504" y="1968898"/>
                  </a:lnTo>
                  <a:lnTo>
                    <a:pt x="1648496" y="1964532"/>
                  </a:lnTo>
                  <a:lnTo>
                    <a:pt x="1649290" y="1960365"/>
                  </a:lnTo>
                  <a:lnTo>
                    <a:pt x="1649488" y="1955999"/>
                  </a:lnTo>
                  <a:lnTo>
                    <a:pt x="1649488" y="1697038"/>
                  </a:lnTo>
                  <a:lnTo>
                    <a:pt x="1880821" y="1697038"/>
                  </a:lnTo>
                  <a:lnTo>
                    <a:pt x="2038350" y="2176463"/>
                  </a:lnTo>
                  <a:lnTo>
                    <a:pt x="0" y="2176463"/>
                  </a:lnTo>
                  <a:lnTo>
                    <a:pt x="157727" y="1697038"/>
                  </a:lnTo>
                  <a:close/>
                  <a:moveTo>
                    <a:pt x="1649413" y="1239838"/>
                  </a:moveTo>
                  <a:lnTo>
                    <a:pt x="1654208" y="1251557"/>
                  </a:lnTo>
                  <a:lnTo>
                    <a:pt x="1659203" y="1264467"/>
                  </a:lnTo>
                  <a:lnTo>
                    <a:pt x="1664198" y="1278171"/>
                  </a:lnTo>
                  <a:lnTo>
                    <a:pt x="1669192" y="1293067"/>
                  </a:lnTo>
                  <a:lnTo>
                    <a:pt x="1674187" y="1308559"/>
                  </a:lnTo>
                  <a:lnTo>
                    <a:pt x="1679381" y="1324846"/>
                  </a:lnTo>
                  <a:lnTo>
                    <a:pt x="1684376" y="1341728"/>
                  </a:lnTo>
                  <a:lnTo>
                    <a:pt x="1689371" y="1359008"/>
                  </a:lnTo>
                  <a:lnTo>
                    <a:pt x="1694565" y="1376883"/>
                  </a:lnTo>
                  <a:lnTo>
                    <a:pt x="1699360" y="1394957"/>
                  </a:lnTo>
                  <a:lnTo>
                    <a:pt x="1709150" y="1431900"/>
                  </a:lnTo>
                  <a:lnTo>
                    <a:pt x="1718540" y="1468843"/>
                  </a:lnTo>
                  <a:lnTo>
                    <a:pt x="1727330" y="1505189"/>
                  </a:lnTo>
                  <a:lnTo>
                    <a:pt x="1735721" y="1540146"/>
                  </a:lnTo>
                  <a:lnTo>
                    <a:pt x="1743114" y="1573116"/>
                  </a:lnTo>
                  <a:lnTo>
                    <a:pt x="1749906" y="1602710"/>
                  </a:lnTo>
                  <a:lnTo>
                    <a:pt x="1755700" y="1628927"/>
                  </a:lnTo>
                  <a:lnTo>
                    <a:pt x="1763891" y="1667260"/>
                  </a:lnTo>
                  <a:lnTo>
                    <a:pt x="1766888" y="1681163"/>
                  </a:lnTo>
                  <a:lnTo>
                    <a:pt x="1649413" y="1681163"/>
                  </a:lnTo>
                  <a:lnTo>
                    <a:pt x="1649413" y="1239838"/>
                  </a:lnTo>
                  <a:close/>
                  <a:moveTo>
                    <a:pt x="388938" y="1239838"/>
                  </a:moveTo>
                  <a:lnTo>
                    <a:pt x="388938" y="1681163"/>
                  </a:lnTo>
                  <a:lnTo>
                    <a:pt x="273050" y="1681163"/>
                  </a:lnTo>
                  <a:lnTo>
                    <a:pt x="275809" y="1667260"/>
                  </a:lnTo>
                  <a:lnTo>
                    <a:pt x="284087" y="1628927"/>
                  </a:lnTo>
                  <a:lnTo>
                    <a:pt x="289802" y="1602710"/>
                  </a:lnTo>
                  <a:lnTo>
                    <a:pt x="296306" y="1573116"/>
                  </a:lnTo>
                  <a:lnTo>
                    <a:pt x="303599" y="1540146"/>
                  </a:lnTo>
                  <a:lnTo>
                    <a:pt x="312073" y="1505189"/>
                  </a:lnTo>
                  <a:lnTo>
                    <a:pt x="320548" y="1468843"/>
                  </a:lnTo>
                  <a:lnTo>
                    <a:pt x="329811" y="1431900"/>
                  </a:lnTo>
                  <a:lnTo>
                    <a:pt x="339469" y="1394957"/>
                  </a:lnTo>
                  <a:lnTo>
                    <a:pt x="344396" y="1376883"/>
                  </a:lnTo>
                  <a:lnTo>
                    <a:pt x="349126" y="1359008"/>
                  </a:lnTo>
                  <a:lnTo>
                    <a:pt x="354250" y="1341728"/>
                  </a:lnTo>
                  <a:lnTo>
                    <a:pt x="359375" y="1324846"/>
                  </a:lnTo>
                  <a:lnTo>
                    <a:pt x="364105" y="1308559"/>
                  </a:lnTo>
                  <a:lnTo>
                    <a:pt x="369229" y="1293067"/>
                  </a:lnTo>
                  <a:lnTo>
                    <a:pt x="374353" y="1278171"/>
                  </a:lnTo>
                  <a:lnTo>
                    <a:pt x="379083" y="1264467"/>
                  </a:lnTo>
                  <a:lnTo>
                    <a:pt x="384011" y="1251557"/>
                  </a:lnTo>
                  <a:lnTo>
                    <a:pt x="388938" y="1239838"/>
                  </a:lnTo>
                  <a:close/>
                  <a:moveTo>
                    <a:pt x="447668" y="1074738"/>
                  </a:moveTo>
                  <a:lnTo>
                    <a:pt x="1590881" y="1074738"/>
                  </a:lnTo>
                  <a:lnTo>
                    <a:pt x="1595246" y="1074936"/>
                  </a:lnTo>
                  <a:lnTo>
                    <a:pt x="1599412" y="1075532"/>
                  </a:lnTo>
                  <a:lnTo>
                    <a:pt x="1603380" y="1076526"/>
                  </a:lnTo>
                  <a:lnTo>
                    <a:pt x="1607547" y="1077718"/>
                  </a:lnTo>
                  <a:lnTo>
                    <a:pt x="1611316" y="1079506"/>
                  </a:lnTo>
                  <a:lnTo>
                    <a:pt x="1614689" y="1081493"/>
                  </a:lnTo>
                  <a:lnTo>
                    <a:pt x="1617864" y="1084076"/>
                  </a:lnTo>
                  <a:lnTo>
                    <a:pt x="1621038" y="1086460"/>
                  </a:lnTo>
                  <a:lnTo>
                    <a:pt x="1623816" y="1089242"/>
                  </a:lnTo>
                  <a:lnTo>
                    <a:pt x="1626395" y="1092619"/>
                  </a:lnTo>
                  <a:lnTo>
                    <a:pt x="1628379" y="1095997"/>
                  </a:lnTo>
                  <a:lnTo>
                    <a:pt x="1630363" y="1099573"/>
                  </a:lnTo>
                  <a:lnTo>
                    <a:pt x="1631554" y="1103149"/>
                  </a:lnTo>
                  <a:lnTo>
                    <a:pt x="1632744" y="1107123"/>
                  </a:lnTo>
                  <a:lnTo>
                    <a:pt x="1633339" y="1111096"/>
                  </a:lnTo>
                  <a:lnTo>
                    <a:pt x="1633538" y="1115269"/>
                  </a:lnTo>
                  <a:lnTo>
                    <a:pt x="1633538" y="1882776"/>
                  </a:lnTo>
                  <a:lnTo>
                    <a:pt x="404813" y="1882776"/>
                  </a:lnTo>
                  <a:lnTo>
                    <a:pt x="404813" y="1115269"/>
                  </a:lnTo>
                  <a:lnTo>
                    <a:pt x="405011" y="1111096"/>
                  </a:lnTo>
                  <a:lnTo>
                    <a:pt x="405606" y="1107123"/>
                  </a:lnTo>
                  <a:lnTo>
                    <a:pt x="406797" y="1103149"/>
                  </a:lnTo>
                  <a:lnTo>
                    <a:pt x="408384" y="1099573"/>
                  </a:lnTo>
                  <a:lnTo>
                    <a:pt x="410170" y="1095997"/>
                  </a:lnTo>
                  <a:lnTo>
                    <a:pt x="412154" y="1092619"/>
                  </a:lnTo>
                  <a:lnTo>
                    <a:pt x="414535" y="1089242"/>
                  </a:lnTo>
                  <a:lnTo>
                    <a:pt x="417511" y="1086460"/>
                  </a:lnTo>
                  <a:lnTo>
                    <a:pt x="420487" y="1084076"/>
                  </a:lnTo>
                  <a:lnTo>
                    <a:pt x="423661" y="1081493"/>
                  </a:lnTo>
                  <a:lnTo>
                    <a:pt x="427233" y="1079506"/>
                  </a:lnTo>
                  <a:lnTo>
                    <a:pt x="431002" y="1077718"/>
                  </a:lnTo>
                  <a:lnTo>
                    <a:pt x="434971" y="1076526"/>
                  </a:lnTo>
                  <a:lnTo>
                    <a:pt x="438939" y="1075532"/>
                  </a:lnTo>
                  <a:lnTo>
                    <a:pt x="443105" y="1074936"/>
                  </a:lnTo>
                  <a:lnTo>
                    <a:pt x="447668" y="1074738"/>
                  </a:lnTo>
                  <a:close/>
                  <a:moveTo>
                    <a:pt x="831105" y="981075"/>
                  </a:moveTo>
                  <a:lnTo>
                    <a:pt x="833883" y="983667"/>
                  </a:lnTo>
                  <a:lnTo>
                    <a:pt x="837059" y="986061"/>
                  </a:lnTo>
                  <a:lnTo>
                    <a:pt x="840632" y="988653"/>
                  </a:lnTo>
                  <a:lnTo>
                    <a:pt x="844602" y="991246"/>
                  </a:lnTo>
                  <a:lnTo>
                    <a:pt x="848770" y="993639"/>
                  </a:lnTo>
                  <a:lnTo>
                    <a:pt x="853534" y="996232"/>
                  </a:lnTo>
                  <a:lnTo>
                    <a:pt x="858298" y="998824"/>
                  </a:lnTo>
                  <a:lnTo>
                    <a:pt x="863459" y="1001218"/>
                  </a:lnTo>
                  <a:lnTo>
                    <a:pt x="874376" y="1005805"/>
                  </a:lnTo>
                  <a:lnTo>
                    <a:pt x="886087" y="1010591"/>
                  </a:lnTo>
                  <a:lnTo>
                    <a:pt x="898790" y="1014979"/>
                  </a:lnTo>
                  <a:lnTo>
                    <a:pt x="911891" y="1019167"/>
                  </a:lnTo>
                  <a:lnTo>
                    <a:pt x="925388" y="1022956"/>
                  </a:lnTo>
                  <a:lnTo>
                    <a:pt x="939282" y="1026546"/>
                  </a:lnTo>
                  <a:lnTo>
                    <a:pt x="953375" y="1029537"/>
                  </a:lnTo>
                  <a:lnTo>
                    <a:pt x="967270" y="1032130"/>
                  </a:lnTo>
                  <a:lnTo>
                    <a:pt x="981164" y="1034324"/>
                  </a:lnTo>
                  <a:lnTo>
                    <a:pt x="994662" y="1035919"/>
                  </a:lnTo>
                  <a:lnTo>
                    <a:pt x="1001212" y="1036518"/>
                  </a:lnTo>
                  <a:lnTo>
                    <a:pt x="1007762" y="1036916"/>
                  </a:lnTo>
                  <a:lnTo>
                    <a:pt x="1013915" y="1037116"/>
                  </a:lnTo>
                  <a:lnTo>
                    <a:pt x="1020069" y="1037315"/>
                  </a:lnTo>
                  <a:lnTo>
                    <a:pt x="1026023" y="1037116"/>
                  </a:lnTo>
                  <a:lnTo>
                    <a:pt x="1032375" y="1036916"/>
                  </a:lnTo>
                  <a:lnTo>
                    <a:pt x="1038727" y="1036518"/>
                  </a:lnTo>
                  <a:lnTo>
                    <a:pt x="1045476" y="1035919"/>
                  </a:lnTo>
                  <a:lnTo>
                    <a:pt x="1058973" y="1034324"/>
                  </a:lnTo>
                  <a:lnTo>
                    <a:pt x="1072669" y="1032130"/>
                  </a:lnTo>
                  <a:lnTo>
                    <a:pt x="1086762" y="1029537"/>
                  </a:lnTo>
                  <a:lnTo>
                    <a:pt x="1100656" y="1026546"/>
                  </a:lnTo>
                  <a:lnTo>
                    <a:pt x="1114352" y="1022956"/>
                  </a:lnTo>
                  <a:lnTo>
                    <a:pt x="1128247" y="1019167"/>
                  </a:lnTo>
                  <a:lnTo>
                    <a:pt x="1141347" y="1014979"/>
                  </a:lnTo>
                  <a:lnTo>
                    <a:pt x="1153654" y="1010591"/>
                  </a:lnTo>
                  <a:lnTo>
                    <a:pt x="1165762" y="1005805"/>
                  </a:lnTo>
                  <a:lnTo>
                    <a:pt x="1176480" y="1001218"/>
                  </a:lnTo>
                  <a:lnTo>
                    <a:pt x="1181641" y="998824"/>
                  </a:lnTo>
                  <a:lnTo>
                    <a:pt x="1186603" y="996232"/>
                  </a:lnTo>
                  <a:lnTo>
                    <a:pt x="1191168" y="993639"/>
                  </a:lnTo>
                  <a:lnTo>
                    <a:pt x="1195337" y="991246"/>
                  </a:lnTo>
                  <a:lnTo>
                    <a:pt x="1199108" y="988653"/>
                  </a:lnTo>
                  <a:lnTo>
                    <a:pt x="1202879" y="986061"/>
                  </a:lnTo>
                  <a:lnTo>
                    <a:pt x="1206055" y="983667"/>
                  </a:lnTo>
                  <a:lnTo>
                    <a:pt x="1208834" y="981075"/>
                  </a:lnTo>
                  <a:lnTo>
                    <a:pt x="1223126" y="987058"/>
                  </a:lnTo>
                  <a:lnTo>
                    <a:pt x="1261831" y="1004010"/>
                  </a:lnTo>
                  <a:lnTo>
                    <a:pt x="1287834" y="1015976"/>
                  </a:lnTo>
                  <a:lnTo>
                    <a:pt x="1317608" y="1029338"/>
                  </a:lnTo>
                  <a:lnTo>
                    <a:pt x="1349962" y="1044296"/>
                  </a:lnTo>
                  <a:lnTo>
                    <a:pt x="1384301" y="1060450"/>
                  </a:lnTo>
                  <a:lnTo>
                    <a:pt x="655638" y="1060450"/>
                  </a:lnTo>
                  <a:lnTo>
                    <a:pt x="689778" y="1044296"/>
                  </a:lnTo>
                  <a:lnTo>
                    <a:pt x="722133" y="1029338"/>
                  </a:lnTo>
                  <a:lnTo>
                    <a:pt x="751906" y="1015976"/>
                  </a:lnTo>
                  <a:lnTo>
                    <a:pt x="778306" y="1004010"/>
                  </a:lnTo>
                  <a:lnTo>
                    <a:pt x="816813" y="987058"/>
                  </a:lnTo>
                  <a:lnTo>
                    <a:pt x="831105" y="981075"/>
                  </a:lnTo>
                  <a:close/>
                  <a:moveTo>
                    <a:pt x="1208983" y="201613"/>
                  </a:moveTo>
                  <a:lnTo>
                    <a:pt x="1217313" y="206172"/>
                  </a:lnTo>
                  <a:lnTo>
                    <a:pt x="1225048" y="210930"/>
                  </a:lnTo>
                  <a:lnTo>
                    <a:pt x="1232386" y="216084"/>
                  </a:lnTo>
                  <a:lnTo>
                    <a:pt x="1239129" y="221437"/>
                  </a:lnTo>
                  <a:lnTo>
                    <a:pt x="1245278" y="226987"/>
                  </a:lnTo>
                  <a:lnTo>
                    <a:pt x="1251228" y="232935"/>
                  </a:lnTo>
                  <a:lnTo>
                    <a:pt x="1256583" y="238882"/>
                  </a:lnTo>
                  <a:lnTo>
                    <a:pt x="1261739" y="245424"/>
                  </a:lnTo>
                  <a:lnTo>
                    <a:pt x="1266301" y="251966"/>
                  </a:lnTo>
                  <a:lnTo>
                    <a:pt x="1270664" y="258904"/>
                  </a:lnTo>
                  <a:lnTo>
                    <a:pt x="1274829" y="266239"/>
                  </a:lnTo>
                  <a:lnTo>
                    <a:pt x="1278201" y="273574"/>
                  </a:lnTo>
                  <a:lnTo>
                    <a:pt x="1281573" y="281305"/>
                  </a:lnTo>
                  <a:lnTo>
                    <a:pt x="1284944" y="289037"/>
                  </a:lnTo>
                  <a:lnTo>
                    <a:pt x="1287919" y="297164"/>
                  </a:lnTo>
                  <a:lnTo>
                    <a:pt x="1290498" y="305689"/>
                  </a:lnTo>
                  <a:lnTo>
                    <a:pt x="1292878" y="314213"/>
                  </a:lnTo>
                  <a:lnTo>
                    <a:pt x="1295059" y="323134"/>
                  </a:lnTo>
                  <a:lnTo>
                    <a:pt x="1297439" y="332055"/>
                  </a:lnTo>
                  <a:lnTo>
                    <a:pt x="1299423" y="341372"/>
                  </a:lnTo>
                  <a:lnTo>
                    <a:pt x="1303389" y="360601"/>
                  </a:lnTo>
                  <a:lnTo>
                    <a:pt x="1306959" y="380425"/>
                  </a:lnTo>
                  <a:lnTo>
                    <a:pt x="1314298" y="423047"/>
                  </a:lnTo>
                  <a:lnTo>
                    <a:pt x="1318264" y="445448"/>
                  </a:lnTo>
                  <a:lnTo>
                    <a:pt x="1322826" y="468642"/>
                  </a:lnTo>
                  <a:lnTo>
                    <a:pt x="1330164" y="470228"/>
                  </a:lnTo>
                  <a:lnTo>
                    <a:pt x="1337503" y="472210"/>
                  </a:lnTo>
                  <a:lnTo>
                    <a:pt x="1344643" y="474589"/>
                  </a:lnTo>
                  <a:lnTo>
                    <a:pt x="1351188" y="477563"/>
                  </a:lnTo>
                  <a:lnTo>
                    <a:pt x="1357733" y="480933"/>
                  </a:lnTo>
                  <a:lnTo>
                    <a:pt x="1363881" y="484700"/>
                  </a:lnTo>
                  <a:lnTo>
                    <a:pt x="1369633" y="488863"/>
                  </a:lnTo>
                  <a:lnTo>
                    <a:pt x="1372211" y="491043"/>
                  </a:lnTo>
                  <a:lnTo>
                    <a:pt x="1374988" y="493422"/>
                  </a:lnTo>
                  <a:lnTo>
                    <a:pt x="1377566" y="495801"/>
                  </a:lnTo>
                  <a:lnTo>
                    <a:pt x="1380144" y="498378"/>
                  </a:lnTo>
                  <a:lnTo>
                    <a:pt x="1382326" y="500757"/>
                  </a:lnTo>
                  <a:lnTo>
                    <a:pt x="1384508" y="503532"/>
                  </a:lnTo>
                  <a:lnTo>
                    <a:pt x="1386491" y="506308"/>
                  </a:lnTo>
                  <a:lnTo>
                    <a:pt x="1388474" y="509083"/>
                  </a:lnTo>
                  <a:lnTo>
                    <a:pt x="1390458" y="511858"/>
                  </a:lnTo>
                  <a:lnTo>
                    <a:pt x="1392044" y="515030"/>
                  </a:lnTo>
                  <a:lnTo>
                    <a:pt x="1393829" y="518202"/>
                  </a:lnTo>
                  <a:lnTo>
                    <a:pt x="1395218" y="521176"/>
                  </a:lnTo>
                  <a:lnTo>
                    <a:pt x="1396408" y="524348"/>
                  </a:lnTo>
                  <a:lnTo>
                    <a:pt x="1397796" y="527718"/>
                  </a:lnTo>
                  <a:lnTo>
                    <a:pt x="1398590" y="530889"/>
                  </a:lnTo>
                  <a:lnTo>
                    <a:pt x="1399581" y="534260"/>
                  </a:lnTo>
                  <a:lnTo>
                    <a:pt x="1400375" y="537828"/>
                  </a:lnTo>
                  <a:lnTo>
                    <a:pt x="1401168" y="541396"/>
                  </a:lnTo>
                  <a:lnTo>
                    <a:pt x="1401565" y="544965"/>
                  </a:lnTo>
                  <a:lnTo>
                    <a:pt x="1401763" y="548533"/>
                  </a:lnTo>
                  <a:lnTo>
                    <a:pt x="1401763" y="552101"/>
                  </a:lnTo>
                  <a:lnTo>
                    <a:pt x="1401763" y="555868"/>
                  </a:lnTo>
                  <a:lnTo>
                    <a:pt x="1401565" y="559634"/>
                  </a:lnTo>
                  <a:lnTo>
                    <a:pt x="1401366" y="563401"/>
                  </a:lnTo>
                  <a:lnTo>
                    <a:pt x="1400573" y="567366"/>
                  </a:lnTo>
                  <a:lnTo>
                    <a:pt x="1399978" y="571132"/>
                  </a:lnTo>
                  <a:lnTo>
                    <a:pt x="1398986" y="575097"/>
                  </a:lnTo>
                  <a:lnTo>
                    <a:pt x="1397796" y="579062"/>
                  </a:lnTo>
                  <a:lnTo>
                    <a:pt x="1396606" y="583027"/>
                  </a:lnTo>
                  <a:lnTo>
                    <a:pt x="1395218" y="586991"/>
                  </a:lnTo>
                  <a:lnTo>
                    <a:pt x="1393433" y="591154"/>
                  </a:lnTo>
                  <a:lnTo>
                    <a:pt x="1391648" y="595318"/>
                  </a:lnTo>
                  <a:lnTo>
                    <a:pt x="1389268" y="599481"/>
                  </a:lnTo>
                  <a:lnTo>
                    <a:pt x="1387086" y="603445"/>
                  </a:lnTo>
                  <a:lnTo>
                    <a:pt x="1384706" y="607608"/>
                  </a:lnTo>
                  <a:lnTo>
                    <a:pt x="1381731" y="611771"/>
                  </a:lnTo>
                  <a:lnTo>
                    <a:pt x="1378954" y="616133"/>
                  </a:lnTo>
                  <a:lnTo>
                    <a:pt x="1375781" y="620296"/>
                  </a:lnTo>
                  <a:lnTo>
                    <a:pt x="1372608" y="624459"/>
                  </a:lnTo>
                  <a:lnTo>
                    <a:pt x="1368839" y="628820"/>
                  </a:lnTo>
                  <a:lnTo>
                    <a:pt x="1364873" y="633181"/>
                  </a:lnTo>
                  <a:lnTo>
                    <a:pt x="1360906" y="637344"/>
                  </a:lnTo>
                  <a:lnTo>
                    <a:pt x="1356543" y="641507"/>
                  </a:lnTo>
                  <a:lnTo>
                    <a:pt x="1352179" y="646067"/>
                  </a:lnTo>
                  <a:lnTo>
                    <a:pt x="1347221" y="650230"/>
                  </a:lnTo>
                  <a:lnTo>
                    <a:pt x="1342064" y="654393"/>
                  </a:lnTo>
                  <a:lnTo>
                    <a:pt x="1336908" y="658556"/>
                  </a:lnTo>
                  <a:lnTo>
                    <a:pt x="1331354" y="663116"/>
                  </a:lnTo>
                  <a:lnTo>
                    <a:pt x="1325603" y="667279"/>
                  </a:lnTo>
                  <a:lnTo>
                    <a:pt x="1319454" y="671442"/>
                  </a:lnTo>
                  <a:lnTo>
                    <a:pt x="1316281" y="687103"/>
                  </a:lnTo>
                  <a:lnTo>
                    <a:pt x="1312711" y="702962"/>
                  </a:lnTo>
                  <a:lnTo>
                    <a:pt x="1308348" y="718425"/>
                  </a:lnTo>
                  <a:lnTo>
                    <a:pt x="1303786" y="733689"/>
                  </a:lnTo>
                  <a:lnTo>
                    <a:pt x="1298828" y="748954"/>
                  </a:lnTo>
                  <a:lnTo>
                    <a:pt x="1293274" y="764020"/>
                  </a:lnTo>
                  <a:lnTo>
                    <a:pt x="1287523" y="778690"/>
                  </a:lnTo>
                  <a:lnTo>
                    <a:pt x="1281176" y="793359"/>
                  </a:lnTo>
                  <a:lnTo>
                    <a:pt x="1274433" y="807434"/>
                  </a:lnTo>
                  <a:lnTo>
                    <a:pt x="1267491" y="821509"/>
                  </a:lnTo>
                  <a:lnTo>
                    <a:pt x="1259954" y="834990"/>
                  </a:lnTo>
                  <a:lnTo>
                    <a:pt x="1251823" y="848272"/>
                  </a:lnTo>
                  <a:lnTo>
                    <a:pt x="1247856" y="854814"/>
                  </a:lnTo>
                  <a:lnTo>
                    <a:pt x="1243691" y="861157"/>
                  </a:lnTo>
                  <a:lnTo>
                    <a:pt x="1239526" y="867303"/>
                  </a:lnTo>
                  <a:lnTo>
                    <a:pt x="1234964" y="873647"/>
                  </a:lnTo>
                  <a:lnTo>
                    <a:pt x="1230601" y="879594"/>
                  </a:lnTo>
                  <a:lnTo>
                    <a:pt x="1226039" y="885541"/>
                  </a:lnTo>
                  <a:lnTo>
                    <a:pt x="1221279" y="891290"/>
                  </a:lnTo>
                  <a:lnTo>
                    <a:pt x="1216718" y="897039"/>
                  </a:lnTo>
                  <a:lnTo>
                    <a:pt x="1211759" y="902590"/>
                  </a:lnTo>
                  <a:lnTo>
                    <a:pt x="1206999" y="908140"/>
                  </a:lnTo>
                  <a:lnTo>
                    <a:pt x="1202041" y="913493"/>
                  </a:lnTo>
                  <a:lnTo>
                    <a:pt x="1196884" y="918845"/>
                  </a:lnTo>
                  <a:lnTo>
                    <a:pt x="1191529" y="923603"/>
                  </a:lnTo>
                  <a:lnTo>
                    <a:pt x="1186571" y="928757"/>
                  </a:lnTo>
                  <a:lnTo>
                    <a:pt x="1181017" y="933317"/>
                  </a:lnTo>
                  <a:lnTo>
                    <a:pt x="1175662" y="938075"/>
                  </a:lnTo>
                  <a:lnTo>
                    <a:pt x="1170109" y="942634"/>
                  </a:lnTo>
                  <a:lnTo>
                    <a:pt x="1164556" y="946995"/>
                  </a:lnTo>
                  <a:lnTo>
                    <a:pt x="1158804" y="951158"/>
                  </a:lnTo>
                  <a:lnTo>
                    <a:pt x="1153251" y="955321"/>
                  </a:lnTo>
                  <a:lnTo>
                    <a:pt x="1147301" y="959088"/>
                  </a:lnTo>
                  <a:lnTo>
                    <a:pt x="1141549" y="962855"/>
                  </a:lnTo>
                  <a:lnTo>
                    <a:pt x="1135599" y="966423"/>
                  </a:lnTo>
                  <a:lnTo>
                    <a:pt x="1129451" y="969991"/>
                  </a:lnTo>
                  <a:lnTo>
                    <a:pt x="1123302" y="972965"/>
                  </a:lnTo>
                  <a:lnTo>
                    <a:pt x="1117154" y="976137"/>
                  </a:lnTo>
                  <a:lnTo>
                    <a:pt x="1111006" y="979110"/>
                  </a:lnTo>
                  <a:lnTo>
                    <a:pt x="1104461" y="981687"/>
                  </a:lnTo>
                  <a:lnTo>
                    <a:pt x="1098114" y="984066"/>
                  </a:lnTo>
                  <a:lnTo>
                    <a:pt x="1091569" y="986643"/>
                  </a:lnTo>
                  <a:lnTo>
                    <a:pt x="1085024" y="988626"/>
                  </a:lnTo>
                  <a:lnTo>
                    <a:pt x="1078479" y="990608"/>
                  </a:lnTo>
                  <a:lnTo>
                    <a:pt x="1071736" y="992392"/>
                  </a:lnTo>
                  <a:lnTo>
                    <a:pt x="1064992" y="993780"/>
                  </a:lnTo>
                  <a:lnTo>
                    <a:pt x="1058249" y="995168"/>
                  </a:lnTo>
                  <a:lnTo>
                    <a:pt x="1051307" y="996357"/>
                  </a:lnTo>
                  <a:lnTo>
                    <a:pt x="1044366" y="997150"/>
                  </a:lnTo>
                  <a:lnTo>
                    <a:pt x="1037226" y="997943"/>
                  </a:lnTo>
                  <a:lnTo>
                    <a:pt x="1030482" y="998340"/>
                  </a:lnTo>
                  <a:lnTo>
                    <a:pt x="1023144" y="998538"/>
                  </a:lnTo>
                  <a:lnTo>
                    <a:pt x="1016004" y="998340"/>
                  </a:lnTo>
                  <a:lnTo>
                    <a:pt x="1008864" y="997943"/>
                  </a:lnTo>
                  <a:lnTo>
                    <a:pt x="1002120" y="997150"/>
                  </a:lnTo>
                  <a:lnTo>
                    <a:pt x="994980" y="996357"/>
                  </a:lnTo>
                  <a:lnTo>
                    <a:pt x="988039" y="995168"/>
                  </a:lnTo>
                  <a:lnTo>
                    <a:pt x="981494" y="993780"/>
                  </a:lnTo>
                  <a:lnTo>
                    <a:pt x="974552" y="992392"/>
                  </a:lnTo>
                  <a:lnTo>
                    <a:pt x="968007" y="990608"/>
                  </a:lnTo>
                  <a:lnTo>
                    <a:pt x="961264" y="988626"/>
                  </a:lnTo>
                  <a:lnTo>
                    <a:pt x="954917" y="986643"/>
                  </a:lnTo>
                  <a:lnTo>
                    <a:pt x="948174" y="984066"/>
                  </a:lnTo>
                  <a:lnTo>
                    <a:pt x="942025" y="981687"/>
                  </a:lnTo>
                  <a:lnTo>
                    <a:pt x="935480" y="979110"/>
                  </a:lnTo>
                  <a:lnTo>
                    <a:pt x="929332" y="976137"/>
                  </a:lnTo>
                  <a:lnTo>
                    <a:pt x="923184" y="972965"/>
                  </a:lnTo>
                  <a:lnTo>
                    <a:pt x="917035" y="969991"/>
                  </a:lnTo>
                  <a:lnTo>
                    <a:pt x="910887" y="966423"/>
                  </a:lnTo>
                  <a:lnTo>
                    <a:pt x="904937" y="962855"/>
                  </a:lnTo>
                  <a:lnTo>
                    <a:pt x="898987" y="959088"/>
                  </a:lnTo>
                  <a:lnTo>
                    <a:pt x="893235" y="955321"/>
                  </a:lnTo>
                  <a:lnTo>
                    <a:pt x="887484" y="951158"/>
                  </a:lnTo>
                  <a:lnTo>
                    <a:pt x="881930" y="946995"/>
                  </a:lnTo>
                  <a:lnTo>
                    <a:pt x="876179" y="942634"/>
                  </a:lnTo>
                  <a:lnTo>
                    <a:pt x="870824" y="938075"/>
                  </a:lnTo>
                  <a:lnTo>
                    <a:pt x="865270" y="933317"/>
                  </a:lnTo>
                  <a:lnTo>
                    <a:pt x="859915" y="928757"/>
                  </a:lnTo>
                  <a:lnTo>
                    <a:pt x="854560" y="923603"/>
                  </a:lnTo>
                  <a:lnTo>
                    <a:pt x="849602" y="918845"/>
                  </a:lnTo>
                  <a:lnTo>
                    <a:pt x="844445" y="913493"/>
                  </a:lnTo>
                  <a:lnTo>
                    <a:pt x="839289" y="908140"/>
                  </a:lnTo>
                  <a:lnTo>
                    <a:pt x="834529" y="902590"/>
                  </a:lnTo>
                  <a:lnTo>
                    <a:pt x="829570" y="897039"/>
                  </a:lnTo>
                  <a:lnTo>
                    <a:pt x="825009" y="891290"/>
                  </a:lnTo>
                  <a:lnTo>
                    <a:pt x="820249" y="885541"/>
                  </a:lnTo>
                  <a:lnTo>
                    <a:pt x="815885" y="879594"/>
                  </a:lnTo>
                  <a:lnTo>
                    <a:pt x="811125" y="873647"/>
                  </a:lnTo>
                  <a:lnTo>
                    <a:pt x="806960" y="867303"/>
                  </a:lnTo>
                  <a:lnTo>
                    <a:pt x="802597" y="861157"/>
                  </a:lnTo>
                  <a:lnTo>
                    <a:pt x="798432" y="854814"/>
                  </a:lnTo>
                  <a:lnTo>
                    <a:pt x="794267" y="848272"/>
                  </a:lnTo>
                  <a:lnTo>
                    <a:pt x="786333" y="834990"/>
                  </a:lnTo>
                  <a:lnTo>
                    <a:pt x="778797" y="821509"/>
                  </a:lnTo>
                  <a:lnTo>
                    <a:pt x="771657" y="807434"/>
                  </a:lnTo>
                  <a:lnTo>
                    <a:pt x="765112" y="793359"/>
                  </a:lnTo>
                  <a:lnTo>
                    <a:pt x="758963" y="778690"/>
                  </a:lnTo>
                  <a:lnTo>
                    <a:pt x="752815" y="764020"/>
                  </a:lnTo>
                  <a:lnTo>
                    <a:pt x="747658" y="748954"/>
                  </a:lnTo>
                  <a:lnTo>
                    <a:pt x="742502" y="733689"/>
                  </a:lnTo>
                  <a:lnTo>
                    <a:pt x="737742" y="718425"/>
                  </a:lnTo>
                  <a:lnTo>
                    <a:pt x="733775" y="702962"/>
                  </a:lnTo>
                  <a:lnTo>
                    <a:pt x="730007" y="687103"/>
                  </a:lnTo>
                  <a:lnTo>
                    <a:pt x="727032" y="671442"/>
                  </a:lnTo>
                  <a:lnTo>
                    <a:pt x="720685" y="667279"/>
                  </a:lnTo>
                  <a:lnTo>
                    <a:pt x="714933" y="663116"/>
                  </a:lnTo>
                  <a:lnTo>
                    <a:pt x="709380" y="658556"/>
                  </a:lnTo>
                  <a:lnTo>
                    <a:pt x="704025" y="654393"/>
                  </a:lnTo>
                  <a:lnTo>
                    <a:pt x="699067" y="650230"/>
                  </a:lnTo>
                  <a:lnTo>
                    <a:pt x="694307" y="646067"/>
                  </a:lnTo>
                  <a:lnTo>
                    <a:pt x="689745" y="641507"/>
                  </a:lnTo>
                  <a:lnTo>
                    <a:pt x="685580" y="637344"/>
                  </a:lnTo>
                  <a:lnTo>
                    <a:pt x="681415" y="633181"/>
                  </a:lnTo>
                  <a:lnTo>
                    <a:pt x="677448" y="628820"/>
                  </a:lnTo>
                  <a:lnTo>
                    <a:pt x="673878" y="624459"/>
                  </a:lnTo>
                  <a:lnTo>
                    <a:pt x="670705" y="620296"/>
                  </a:lnTo>
                  <a:lnTo>
                    <a:pt x="667532" y="616133"/>
                  </a:lnTo>
                  <a:lnTo>
                    <a:pt x="664358" y="611771"/>
                  </a:lnTo>
                  <a:lnTo>
                    <a:pt x="661780" y="607608"/>
                  </a:lnTo>
                  <a:lnTo>
                    <a:pt x="659400" y="603445"/>
                  </a:lnTo>
                  <a:lnTo>
                    <a:pt x="656822" y="599481"/>
                  </a:lnTo>
                  <a:lnTo>
                    <a:pt x="654838" y="595318"/>
                  </a:lnTo>
                  <a:lnTo>
                    <a:pt x="652855" y="591154"/>
                  </a:lnTo>
                  <a:lnTo>
                    <a:pt x="651268" y="586991"/>
                  </a:lnTo>
                  <a:lnTo>
                    <a:pt x="649880" y="583027"/>
                  </a:lnTo>
                  <a:lnTo>
                    <a:pt x="648492" y="579062"/>
                  </a:lnTo>
                  <a:lnTo>
                    <a:pt x="647302" y="575097"/>
                  </a:lnTo>
                  <a:lnTo>
                    <a:pt x="646508" y="571132"/>
                  </a:lnTo>
                  <a:lnTo>
                    <a:pt x="645913" y="567366"/>
                  </a:lnTo>
                  <a:lnTo>
                    <a:pt x="645120" y="563401"/>
                  </a:lnTo>
                  <a:lnTo>
                    <a:pt x="644723" y="559634"/>
                  </a:lnTo>
                  <a:lnTo>
                    <a:pt x="644525" y="555868"/>
                  </a:lnTo>
                  <a:lnTo>
                    <a:pt x="644525" y="552101"/>
                  </a:lnTo>
                  <a:lnTo>
                    <a:pt x="644723" y="548533"/>
                  </a:lnTo>
                  <a:lnTo>
                    <a:pt x="644922" y="544965"/>
                  </a:lnTo>
                  <a:lnTo>
                    <a:pt x="645318" y="541396"/>
                  </a:lnTo>
                  <a:lnTo>
                    <a:pt x="646112" y="537828"/>
                  </a:lnTo>
                  <a:lnTo>
                    <a:pt x="646707" y="534260"/>
                  </a:lnTo>
                  <a:lnTo>
                    <a:pt x="647500" y="530889"/>
                  </a:lnTo>
                  <a:lnTo>
                    <a:pt x="648690" y="527718"/>
                  </a:lnTo>
                  <a:lnTo>
                    <a:pt x="649880" y="524348"/>
                  </a:lnTo>
                  <a:lnTo>
                    <a:pt x="651070" y="521176"/>
                  </a:lnTo>
                  <a:lnTo>
                    <a:pt x="652657" y="518202"/>
                  </a:lnTo>
                  <a:lnTo>
                    <a:pt x="654243" y="515030"/>
                  </a:lnTo>
                  <a:lnTo>
                    <a:pt x="656028" y="511858"/>
                  </a:lnTo>
                  <a:lnTo>
                    <a:pt x="657813" y="509083"/>
                  </a:lnTo>
                  <a:lnTo>
                    <a:pt x="659797" y="506308"/>
                  </a:lnTo>
                  <a:lnTo>
                    <a:pt x="661978" y="503532"/>
                  </a:lnTo>
                  <a:lnTo>
                    <a:pt x="664160" y="500757"/>
                  </a:lnTo>
                  <a:lnTo>
                    <a:pt x="666342" y="498378"/>
                  </a:lnTo>
                  <a:lnTo>
                    <a:pt x="668920" y="495801"/>
                  </a:lnTo>
                  <a:lnTo>
                    <a:pt x="671498" y="493422"/>
                  </a:lnTo>
                  <a:lnTo>
                    <a:pt x="673878" y="491043"/>
                  </a:lnTo>
                  <a:lnTo>
                    <a:pt x="676853" y="488863"/>
                  </a:lnTo>
                  <a:lnTo>
                    <a:pt x="682605" y="484700"/>
                  </a:lnTo>
                  <a:lnTo>
                    <a:pt x="688555" y="480933"/>
                  </a:lnTo>
                  <a:lnTo>
                    <a:pt x="695100" y="477563"/>
                  </a:lnTo>
                  <a:lnTo>
                    <a:pt x="701843" y="474589"/>
                  </a:lnTo>
                  <a:lnTo>
                    <a:pt x="708785" y="472210"/>
                  </a:lnTo>
                  <a:lnTo>
                    <a:pt x="716123" y="470228"/>
                  </a:lnTo>
                  <a:lnTo>
                    <a:pt x="723660" y="468642"/>
                  </a:lnTo>
                  <a:lnTo>
                    <a:pt x="726833" y="453179"/>
                  </a:lnTo>
                  <a:lnTo>
                    <a:pt x="729610" y="438113"/>
                  </a:lnTo>
                  <a:lnTo>
                    <a:pt x="734767" y="409170"/>
                  </a:lnTo>
                  <a:lnTo>
                    <a:pt x="739328" y="381416"/>
                  </a:lnTo>
                  <a:lnTo>
                    <a:pt x="741907" y="367936"/>
                  </a:lnTo>
                  <a:lnTo>
                    <a:pt x="744287" y="355051"/>
                  </a:lnTo>
                  <a:lnTo>
                    <a:pt x="746667" y="342363"/>
                  </a:lnTo>
                  <a:lnTo>
                    <a:pt x="749642" y="330271"/>
                  </a:lnTo>
                  <a:lnTo>
                    <a:pt x="752418" y="318178"/>
                  </a:lnTo>
                  <a:lnTo>
                    <a:pt x="755592" y="306680"/>
                  </a:lnTo>
                  <a:lnTo>
                    <a:pt x="759162" y="295777"/>
                  </a:lnTo>
                  <a:lnTo>
                    <a:pt x="763128" y="285270"/>
                  </a:lnTo>
                  <a:lnTo>
                    <a:pt x="765112" y="279918"/>
                  </a:lnTo>
                  <a:lnTo>
                    <a:pt x="767293" y="274763"/>
                  </a:lnTo>
                  <a:lnTo>
                    <a:pt x="769673" y="270006"/>
                  </a:lnTo>
                  <a:lnTo>
                    <a:pt x="772252" y="265050"/>
                  </a:lnTo>
                  <a:lnTo>
                    <a:pt x="781970" y="268420"/>
                  </a:lnTo>
                  <a:lnTo>
                    <a:pt x="795060" y="272583"/>
                  </a:lnTo>
                  <a:lnTo>
                    <a:pt x="802795" y="274565"/>
                  </a:lnTo>
                  <a:lnTo>
                    <a:pt x="811125" y="276944"/>
                  </a:lnTo>
                  <a:lnTo>
                    <a:pt x="820447" y="279323"/>
                  </a:lnTo>
                  <a:lnTo>
                    <a:pt x="830562" y="281305"/>
                  </a:lnTo>
                  <a:lnTo>
                    <a:pt x="841272" y="283486"/>
                  </a:lnTo>
                  <a:lnTo>
                    <a:pt x="852577" y="285468"/>
                  </a:lnTo>
                  <a:lnTo>
                    <a:pt x="864675" y="287252"/>
                  </a:lnTo>
                  <a:lnTo>
                    <a:pt x="877170" y="288838"/>
                  </a:lnTo>
                  <a:lnTo>
                    <a:pt x="890260" y="290028"/>
                  </a:lnTo>
                  <a:lnTo>
                    <a:pt x="904144" y="291019"/>
                  </a:lnTo>
                  <a:lnTo>
                    <a:pt x="918225" y="291614"/>
                  </a:lnTo>
                  <a:lnTo>
                    <a:pt x="932902" y="291614"/>
                  </a:lnTo>
                  <a:lnTo>
                    <a:pt x="948174" y="291415"/>
                  </a:lnTo>
                  <a:lnTo>
                    <a:pt x="963644" y="290821"/>
                  </a:lnTo>
                  <a:lnTo>
                    <a:pt x="971775" y="290028"/>
                  </a:lnTo>
                  <a:lnTo>
                    <a:pt x="979709" y="289433"/>
                  </a:lnTo>
                  <a:lnTo>
                    <a:pt x="987840" y="288640"/>
                  </a:lnTo>
                  <a:lnTo>
                    <a:pt x="996170" y="287451"/>
                  </a:lnTo>
                  <a:lnTo>
                    <a:pt x="1004302" y="286261"/>
                  </a:lnTo>
                  <a:lnTo>
                    <a:pt x="1012632" y="284874"/>
                  </a:lnTo>
                  <a:lnTo>
                    <a:pt x="1021161" y="283288"/>
                  </a:lnTo>
                  <a:lnTo>
                    <a:pt x="1029491" y="281702"/>
                  </a:lnTo>
                  <a:lnTo>
                    <a:pt x="1038217" y="279719"/>
                  </a:lnTo>
                  <a:lnTo>
                    <a:pt x="1046944" y="277737"/>
                  </a:lnTo>
                  <a:lnTo>
                    <a:pt x="1055472" y="275556"/>
                  </a:lnTo>
                  <a:lnTo>
                    <a:pt x="1064397" y="272781"/>
                  </a:lnTo>
                  <a:lnTo>
                    <a:pt x="1072926" y="270204"/>
                  </a:lnTo>
                  <a:lnTo>
                    <a:pt x="1081851" y="267230"/>
                  </a:lnTo>
                  <a:lnTo>
                    <a:pt x="1090776" y="264257"/>
                  </a:lnTo>
                  <a:lnTo>
                    <a:pt x="1099899" y="260887"/>
                  </a:lnTo>
                  <a:lnTo>
                    <a:pt x="1108626" y="257318"/>
                  </a:lnTo>
                  <a:lnTo>
                    <a:pt x="1117749" y="253552"/>
                  </a:lnTo>
                  <a:lnTo>
                    <a:pt x="1126872" y="249587"/>
                  </a:lnTo>
                  <a:lnTo>
                    <a:pt x="1135996" y="245424"/>
                  </a:lnTo>
                  <a:lnTo>
                    <a:pt x="1145119" y="240666"/>
                  </a:lnTo>
                  <a:lnTo>
                    <a:pt x="1154242" y="236107"/>
                  </a:lnTo>
                  <a:lnTo>
                    <a:pt x="1163167" y="230952"/>
                  </a:lnTo>
                  <a:lnTo>
                    <a:pt x="1172291" y="225600"/>
                  </a:lnTo>
                  <a:lnTo>
                    <a:pt x="1181612" y="220049"/>
                  </a:lnTo>
                  <a:lnTo>
                    <a:pt x="1190736" y="214102"/>
                  </a:lnTo>
                  <a:lnTo>
                    <a:pt x="1199859" y="208155"/>
                  </a:lnTo>
                  <a:lnTo>
                    <a:pt x="1208983" y="201613"/>
                  </a:lnTo>
                  <a:close/>
                  <a:moveTo>
                    <a:pt x="1013222" y="0"/>
                  </a:moveTo>
                  <a:lnTo>
                    <a:pt x="1022747" y="0"/>
                  </a:lnTo>
                  <a:lnTo>
                    <a:pt x="1032272" y="0"/>
                  </a:lnTo>
                  <a:lnTo>
                    <a:pt x="1041599" y="198"/>
                  </a:lnTo>
                  <a:lnTo>
                    <a:pt x="1050925" y="594"/>
                  </a:lnTo>
                  <a:lnTo>
                    <a:pt x="1060252" y="1387"/>
                  </a:lnTo>
                  <a:lnTo>
                    <a:pt x="1069380" y="2180"/>
                  </a:lnTo>
                  <a:lnTo>
                    <a:pt x="1078111" y="3171"/>
                  </a:lnTo>
                  <a:lnTo>
                    <a:pt x="1087041" y="4360"/>
                  </a:lnTo>
                  <a:lnTo>
                    <a:pt x="1095970" y="5549"/>
                  </a:lnTo>
                  <a:lnTo>
                    <a:pt x="1104503" y="7135"/>
                  </a:lnTo>
                  <a:lnTo>
                    <a:pt x="1113036" y="8720"/>
                  </a:lnTo>
                  <a:lnTo>
                    <a:pt x="1121172" y="10702"/>
                  </a:lnTo>
                  <a:lnTo>
                    <a:pt x="1129506" y="12486"/>
                  </a:lnTo>
                  <a:lnTo>
                    <a:pt x="1137444" y="14666"/>
                  </a:lnTo>
                  <a:lnTo>
                    <a:pt x="1145183" y="16846"/>
                  </a:lnTo>
                  <a:lnTo>
                    <a:pt x="1152724" y="19026"/>
                  </a:lnTo>
                  <a:lnTo>
                    <a:pt x="1160264" y="21801"/>
                  </a:lnTo>
                  <a:lnTo>
                    <a:pt x="1167606" y="24377"/>
                  </a:lnTo>
                  <a:lnTo>
                    <a:pt x="1174353" y="26954"/>
                  </a:lnTo>
                  <a:lnTo>
                    <a:pt x="1181299" y="29926"/>
                  </a:lnTo>
                  <a:lnTo>
                    <a:pt x="1188046" y="33097"/>
                  </a:lnTo>
                  <a:lnTo>
                    <a:pt x="1194396" y="36070"/>
                  </a:lnTo>
                  <a:lnTo>
                    <a:pt x="1200547" y="39440"/>
                  </a:lnTo>
                  <a:lnTo>
                    <a:pt x="1206302" y="42809"/>
                  </a:lnTo>
                  <a:lnTo>
                    <a:pt x="1212056" y="46376"/>
                  </a:lnTo>
                  <a:lnTo>
                    <a:pt x="1217414" y="49944"/>
                  </a:lnTo>
                  <a:lnTo>
                    <a:pt x="1222772" y="53709"/>
                  </a:lnTo>
                  <a:lnTo>
                    <a:pt x="1227733" y="57475"/>
                  </a:lnTo>
                  <a:lnTo>
                    <a:pt x="1232099" y="61240"/>
                  </a:lnTo>
                  <a:lnTo>
                    <a:pt x="1236464" y="65204"/>
                  </a:lnTo>
                  <a:lnTo>
                    <a:pt x="1240631" y="69366"/>
                  </a:lnTo>
                  <a:lnTo>
                    <a:pt x="1244402" y="73528"/>
                  </a:lnTo>
                  <a:lnTo>
                    <a:pt x="1247577" y="77690"/>
                  </a:lnTo>
                  <a:lnTo>
                    <a:pt x="1255117" y="78087"/>
                  </a:lnTo>
                  <a:lnTo>
                    <a:pt x="1262261" y="78879"/>
                  </a:lnTo>
                  <a:lnTo>
                    <a:pt x="1269207" y="80267"/>
                  </a:lnTo>
                  <a:lnTo>
                    <a:pt x="1275755" y="82050"/>
                  </a:lnTo>
                  <a:lnTo>
                    <a:pt x="1282105" y="84032"/>
                  </a:lnTo>
                  <a:lnTo>
                    <a:pt x="1288257" y="86609"/>
                  </a:lnTo>
                  <a:lnTo>
                    <a:pt x="1294011" y="89582"/>
                  </a:lnTo>
                  <a:lnTo>
                    <a:pt x="1299766" y="92753"/>
                  </a:lnTo>
                  <a:lnTo>
                    <a:pt x="1305124" y="96320"/>
                  </a:lnTo>
                  <a:lnTo>
                    <a:pt x="1310283" y="100284"/>
                  </a:lnTo>
                  <a:lnTo>
                    <a:pt x="1315046" y="104842"/>
                  </a:lnTo>
                  <a:lnTo>
                    <a:pt x="1319808" y="109401"/>
                  </a:lnTo>
                  <a:lnTo>
                    <a:pt x="1324174" y="114553"/>
                  </a:lnTo>
                  <a:lnTo>
                    <a:pt x="1328341" y="119706"/>
                  </a:lnTo>
                  <a:lnTo>
                    <a:pt x="1332508" y="125454"/>
                  </a:lnTo>
                  <a:lnTo>
                    <a:pt x="1336278" y="131201"/>
                  </a:lnTo>
                  <a:lnTo>
                    <a:pt x="1339850" y="137147"/>
                  </a:lnTo>
                  <a:lnTo>
                    <a:pt x="1343422" y="143489"/>
                  </a:lnTo>
                  <a:lnTo>
                    <a:pt x="1346597" y="150228"/>
                  </a:lnTo>
                  <a:lnTo>
                    <a:pt x="1349574" y="156768"/>
                  </a:lnTo>
                  <a:lnTo>
                    <a:pt x="1352550" y="163903"/>
                  </a:lnTo>
                  <a:lnTo>
                    <a:pt x="1355130" y="171236"/>
                  </a:lnTo>
                  <a:lnTo>
                    <a:pt x="1357908" y="178569"/>
                  </a:lnTo>
                  <a:lnTo>
                    <a:pt x="1360091" y="186100"/>
                  </a:lnTo>
                  <a:lnTo>
                    <a:pt x="1362274" y="193829"/>
                  </a:lnTo>
                  <a:lnTo>
                    <a:pt x="1364258" y="201559"/>
                  </a:lnTo>
                  <a:lnTo>
                    <a:pt x="1366243" y="209486"/>
                  </a:lnTo>
                  <a:lnTo>
                    <a:pt x="1368028" y="217810"/>
                  </a:lnTo>
                  <a:lnTo>
                    <a:pt x="1369616" y="225936"/>
                  </a:lnTo>
                  <a:lnTo>
                    <a:pt x="1371203" y="234260"/>
                  </a:lnTo>
                  <a:lnTo>
                    <a:pt x="1372593" y="242584"/>
                  </a:lnTo>
                  <a:lnTo>
                    <a:pt x="1373585" y="251106"/>
                  </a:lnTo>
                  <a:lnTo>
                    <a:pt x="1375569" y="267754"/>
                  </a:lnTo>
                  <a:lnTo>
                    <a:pt x="1377157" y="284997"/>
                  </a:lnTo>
                  <a:lnTo>
                    <a:pt x="1378347" y="302041"/>
                  </a:lnTo>
                  <a:lnTo>
                    <a:pt x="1379141" y="319085"/>
                  </a:lnTo>
                  <a:lnTo>
                    <a:pt x="1379339" y="335733"/>
                  </a:lnTo>
                  <a:lnTo>
                    <a:pt x="1379538" y="352183"/>
                  </a:lnTo>
                  <a:lnTo>
                    <a:pt x="1379339" y="368236"/>
                  </a:lnTo>
                  <a:lnTo>
                    <a:pt x="1379141" y="383695"/>
                  </a:lnTo>
                  <a:lnTo>
                    <a:pt x="1378546" y="398559"/>
                  </a:lnTo>
                  <a:lnTo>
                    <a:pt x="1377752" y="412433"/>
                  </a:lnTo>
                  <a:lnTo>
                    <a:pt x="1376958" y="425711"/>
                  </a:lnTo>
                  <a:lnTo>
                    <a:pt x="1376164" y="438197"/>
                  </a:lnTo>
                  <a:lnTo>
                    <a:pt x="1373982" y="459404"/>
                  </a:lnTo>
                  <a:lnTo>
                    <a:pt x="1372394" y="475853"/>
                  </a:lnTo>
                  <a:lnTo>
                    <a:pt x="1368028" y="473475"/>
                  </a:lnTo>
                  <a:lnTo>
                    <a:pt x="1363861" y="471493"/>
                  </a:lnTo>
                  <a:lnTo>
                    <a:pt x="1359496" y="469511"/>
                  </a:lnTo>
                  <a:lnTo>
                    <a:pt x="1354733" y="467728"/>
                  </a:lnTo>
                  <a:lnTo>
                    <a:pt x="1350169" y="466142"/>
                  </a:lnTo>
                  <a:lnTo>
                    <a:pt x="1345407" y="464557"/>
                  </a:lnTo>
                  <a:lnTo>
                    <a:pt x="1340644" y="463367"/>
                  </a:lnTo>
                  <a:lnTo>
                    <a:pt x="1335683" y="462575"/>
                  </a:lnTo>
                  <a:lnTo>
                    <a:pt x="1328539" y="414811"/>
                  </a:lnTo>
                  <a:lnTo>
                    <a:pt x="1325364" y="392217"/>
                  </a:lnTo>
                  <a:lnTo>
                    <a:pt x="1321594" y="370416"/>
                  </a:lnTo>
                  <a:lnTo>
                    <a:pt x="1319808" y="359714"/>
                  </a:lnTo>
                  <a:lnTo>
                    <a:pt x="1317427" y="349607"/>
                  </a:lnTo>
                  <a:lnTo>
                    <a:pt x="1315442" y="339499"/>
                  </a:lnTo>
                  <a:lnTo>
                    <a:pt x="1313061" y="329391"/>
                  </a:lnTo>
                  <a:lnTo>
                    <a:pt x="1310680" y="319878"/>
                  </a:lnTo>
                  <a:lnTo>
                    <a:pt x="1307902" y="310365"/>
                  </a:lnTo>
                  <a:lnTo>
                    <a:pt x="1305322" y="301050"/>
                  </a:lnTo>
                  <a:lnTo>
                    <a:pt x="1302147" y="292131"/>
                  </a:lnTo>
                  <a:lnTo>
                    <a:pt x="1299171" y="283609"/>
                  </a:lnTo>
                  <a:lnTo>
                    <a:pt x="1295599" y="274889"/>
                  </a:lnTo>
                  <a:lnTo>
                    <a:pt x="1291828" y="266763"/>
                  </a:lnTo>
                  <a:lnTo>
                    <a:pt x="1287860" y="258836"/>
                  </a:lnTo>
                  <a:lnTo>
                    <a:pt x="1283296" y="251106"/>
                  </a:lnTo>
                  <a:lnTo>
                    <a:pt x="1278930" y="243773"/>
                  </a:lnTo>
                  <a:lnTo>
                    <a:pt x="1273771" y="236440"/>
                  </a:lnTo>
                  <a:lnTo>
                    <a:pt x="1268413" y="229504"/>
                  </a:lnTo>
                  <a:lnTo>
                    <a:pt x="1262857" y="222963"/>
                  </a:lnTo>
                  <a:lnTo>
                    <a:pt x="1256903" y="216423"/>
                  </a:lnTo>
                  <a:lnTo>
                    <a:pt x="1250553" y="210279"/>
                  </a:lnTo>
                  <a:lnTo>
                    <a:pt x="1243608" y="204532"/>
                  </a:lnTo>
                  <a:lnTo>
                    <a:pt x="1236266" y="198982"/>
                  </a:lnTo>
                  <a:lnTo>
                    <a:pt x="1228527" y="193631"/>
                  </a:lnTo>
                  <a:lnTo>
                    <a:pt x="1220391" y="188478"/>
                  </a:lnTo>
                  <a:lnTo>
                    <a:pt x="1211660" y="183920"/>
                  </a:lnTo>
                  <a:lnTo>
                    <a:pt x="1201936" y="190460"/>
                  </a:lnTo>
                  <a:lnTo>
                    <a:pt x="1192411" y="197000"/>
                  </a:lnTo>
                  <a:lnTo>
                    <a:pt x="1182886" y="203144"/>
                  </a:lnTo>
                  <a:lnTo>
                    <a:pt x="1173361" y="208892"/>
                  </a:lnTo>
                  <a:lnTo>
                    <a:pt x="1164035" y="214441"/>
                  </a:lnTo>
                  <a:lnTo>
                    <a:pt x="1154510" y="219792"/>
                  </a:lnTo>
                  <a:lnTo>
                    <a:pt x="1144985" y="224549"/>
                  </a:lnTo>
                  <a:lnTo>
                    <a:pt x="1135460" y="229504"/>
                  </a:lnTo>
                  <a:lnTo>
                    <a:pt x="1126133" y="233864"/>
                  </a:lnTo>
                  <a:lnTo>
                    <a:pt x="1116806" y="238224"/>
                  </a:lnTo>
                  <a:lnTo>
                    <a:pt x="1107480" y="242188"/>
                  </a:lnTo>
                  <a:lnTo>
                    <a:pt x="1098153" y="245755"/>
                  </a:lnTo>
                  <a:lnTo>
                    <a:pt x="1088827" y="249322"/>
                  </a:lnTo>
                  <a:lnTo>
                    <a:pt x="1079500" y="252494"/>
                  </a:lnTo>
                  <a:lnTo>
                    <a:pt x="1070372" y="255466"/>
                  </a:lnTo>
                  <a:lnTo>
                    <a:pt x="1061244" y="258241"/>
                  </a:lnTo>
                  <a:lnTo>
                    <a:pt x="1052314" y="260817"/>
                  </a:lnTo>
                  <a:lnTo>
                    <a:pt x="1043384" y="263196"/>
                  </a:lnTo>
                  <a:lnTo>
                    <a:pt x="1034256" y="265376"/>
                  </a:lnTo>
                  <a:lnTo>
                    <a:pt x="1025327" y="267358"/>
                  </a:lnTo>
                  <a:lnTo>
                    <a:pt x="1016794" y="269141"/>
                  </a:lnTo>
                  <a:lnTo>
                    <a:pt x="1008063" y="270727"/>
                  </a:lnTo>
                  <a:lnTo>
                    <a:pt x="999530" y="272312"/>
                  </a:lnTo>
                  <a:lnTo>
                    <a:pt x="990799" y="273303"/>
                  </a:lnTo>
                  <a:lnTo>
                    <a:pt x="982464" y="274493"/>
                  </a:lnTo>
                  <a:lnTo>
                    <a:pt x="973931" y="275285"/>
                  </a:lnTo>
                  <a:lnTo>
                    <a:pt x="965795" y="276276"/>
                  </a:lnTo>
                  <a:lnTo>
                    <a:pt x="957461" y="276673"/>
                  </a:lnTo>
                  <a:lnTo>
                    <a:pt x="949523" y="277465"/>
                  </a:lnTo>
                  <a:lnTo>
                    <a:pt x="941586" y="277664"/>
                  </a:lnTo>
                  <a:lnTo>
                    <a:pt x="926108" y="277862"/>
                  </a:lnTo>
                  <a:lnTo>
                    <a:pt x="911027" y="277862"/>
                  </a:lnTo>
                  <a:lnTo>
                    <a:pt x="896342" y="277069"/>
                  </a:lnTo>
                  <a:lnTo>
                    <a:pt x="882055" y="276078"/>
                  </a:lnTo>
                  <a:lnTo>
                    <a:pt x="868759" y="274691"/>
                  </a:lnTo>
                  <a:lnTo>
                    <a:pt x="855663" y="273105"/>
                  </a:lnTo>
                  <a:lnTo>
                    <a:pt x="843558" y="271322"/>
                  </a:lnTo>
                  <a:lnTo>
                    <a:pt x="831850" y="269141"/>
                  </a:lnTo>
                  <a:lnTo>
                    <a:pt x="820936" y="267160"/>
                  </a:lnTo>
                  <a:lnTo>
                    <a:pt x="810419" y="264781"/>
                  </a:lnTo>
                  <a:lnTo>
                    <a:pt x="800894" y="262601"/>
                  </a:lnTo>
                  <a:lnTo>
                    <a:pt x="792361" y="260025"/>
                  </a:lnTo>
                  <a:lnTo>
                    <a:pt x="784225" y="257845"/>
                  </a:lnTo>
                  <a:lnTo>
                    <a:pt x="770731" y="253683"/>
                  </a:lnTo>
                  <a:lnTo>
                    <a:pt x="760809" y="250115"/>
                  </a:lnTo>
                  <a:lnTo>
                    <a:pt x="758031" y="255268"/>
                  </a:lnTo>
                  <a:lnTo>
                    <a:pt x="755650" y="260223"/>
                  </a:lnTo>
                  <a:lnTo>
                    <a:pt x="753467" y="265574"/>
                  </a:lnTo>
                  <a:lnTo>
                    <a:pt x="751284" y="270925"/>
                  </a:lnTo>
                  <a:lnTo>
                    <a:pt x="749101" y="276474"/>
                  </a:lnTo>
                  <a:lnTo>
                    <a:pt x="747117" y="282222"/>
                  </a:lnTo>
                  <a:lnTo>
                    <a:pt x="743347" y="293717"/>
                  </a:lnTo>
                  <a:lnTo>
                    <a:pt x="739973" y="305807"/>
                  </a:lnTo>
                  <a:lnTo>
                    <a:pt x="736997" y="317896"/>
                  </a:lnTo>
                  <a:lnTo>
                    <a:pt x="734219" y="330778"/>
                  </a:lnTo>
                  <a:lnTo>
                    <a:pt x="731441" y="343859"/>
                  </a:lnTo>
                  <a:lnTo>
                    <a:pt x="728861" y="357336"/>
                  </a:lnTo>
                  <a:lnTo>
                    <a:pt x="726480" y="371209"/>
                  </a:lnTo>
                  <a:lnTo>
                    <a:pt x="721519" y="400343"/>
                  </a:lnTo>
                  <a:lnTo>
                    <a:pt x="716161" y="430666"/>
                  </a:lnTo>
                  <a:lnTo>
                    <a:pt x="713383" y="446323"/>
                  </a:lnTo>
                  <a:lnTo>
                    <a:pt x="710009" y="462575"/>
                  </a:lnTo>
                  <a:lnTo>
                    <a:pt x="704850" y="463367"/>
                  </a:lnTo>
                  <a:lnTo>
                    <a:pt x="700087" y="464755"/>
                  </a:lnTo>
                  <a:lnTo>
                    <a:pt x="695126" y="466142"/>
                  </a:lnTo>
                  <a:lnTo>
                    <a:pt x="690166" y="467926"/>
                  </a:lnTo>
                  <a:lnTo>
                    <a:pt x="685601" y="469710"/>
                  </a:lnTo>
                  <a:lnTo>
                    <a:pt x="681236" y="471691"/>
                  </a:lnTo>
                  <a:lnTo>
                    <a:pt x="676672" y="473871"/>
                  </a:lnTo>
                  <a:lnTo>
                    <a:pt x="672306" y="476250"/>
                  </a:lnTo>
                  <a:lnTo>
                    <a:pt x="670917" y="467926"/>
                  </a:lnTo>
                  <a:lnTo>
                    <a:pt x="669528" y="458016"/>
                  </a:lnTo>
                  <a:lnTo>
                    <a:pt x="668139" y="446125"/>
                  </a:lnTo>
                  <a:lnTo>
                    <a:pt x="666750" y="432846"/>
                  </a:lnTo>
                  <a:lnTo>
                    <a:pt x="665361" y="418577"/>
                  </a:lnTo>
                  <a:lnTo>
                    <a:pt x="664567" y="402721"/>
                  </a:lnTo>
                  <a:lnTo>
                    <a:pt x="663773" y="385875"/>
                  </a:lnTo>
                  <a:lnTo>
                    <a:pt x="663575" y="368236"/>
                  </a:lnTo>
                  <a:lnTo>
                    <a:pt x="663575" y="359120"/>
                  </a:lnTo>
                  <a:lnTo>
                    <a:pt x="663773" y="349805"/>
                  </a:lnTo>
                  <a:lnTo>
                    <a:pt x="664369" y="340292"/>
                  </a:lnTo>
                  <a:lnTo>
                    <a:pt x="664766" y="330580"/>
                  </a:lnTo>
                  <a:lnTo>
                    <a:pt x="665559" y="320869"/>
                  </a:lnTo>
                  <a:lnTo>
                    <a:pt x="666551" y="310761"/>
                  </a:lnTo>
                  <a:lnTo>
                    <a:pt x="667544" y="300654"/>
                  </a:lnTo>
                  <a:lnTo>
                    <a:pt x="668933" y="290744"/>
                  </a:lnTo>
                  <a:lnTo>
                    <a:pt x="670520" y="280438"/>
                  </a:lnTo>
                  <a:lnTo>
                    <a:pt x="672306" y="270132"/>
                  </a:lnTo>
                  <a:lnTo>
                    <a:pt x="674291" y="259827"/>
                  </a:lnTo>
                  <a:lnTo>
                    <a:pt x="676473" y="249521"/>
                  </a:lnTo>
                  <a:lnTo>
                    <a:pt x="678855" y="239215"/>
                  </a:lnTo>
                  <a:lnTo>
                    <a:pt x="681831" y="228909"/>
                  </a:lnTo>
                  <a:lnTo>
                    <a:pt x="685006" y="218405"/>
                  </a:lnTo>
                  <a:lnTo>
                    <a:pt x="688181" y="208297"/>
                  </a:lnTo>
                  <a:lnTo>
                    <a:pt x="691951" y="197991"/>
                  </a:lnTo>
                  <a:lnTo>
                    <a:pt x="695920" y="187884"/>
                  </a:lnTo>
                  <a:lnTo>
                    <a:pt x="700484" y="177974"/>
                  </a:lnTo>
                  <a:lnTo>
                    <a:pt x="705048" y="167866"/>
                  </a:lnTo>
                  <a:lnTo>
                    <a:pt x="710208" y="158155"/>
                  </a:lnTo>
                  <a:lnTo>
                    <a:pt x="715566" y="148444"/>
                  </a:lnTo>
                  <a:lnTo>
                    <a:pt x="721519" y="138931"/>
                  </a:lnTo>
                  <a:lnTo>
                    <a:pt x="727670" y="129616"/>
                  </a:lnTo>
                  <a:lnTo>
                    <a:pt x="734219" y="120499"/>
                  </a:lnTo>
                  <a:lnTo>
                    <a:pt x="741362" y="111581"/>
                  </a:lnTo>
                  <a:lnTo>
                    <a:pt x="748903" y="102860"/>
                  </a:lnTo>
                  <a:lnTo>
                    <a:pt x="756642" y="94338"/>
                  </a:lnTo>
                  <a:lnTo>
                    <a:pt x="764977" y="86212"/>
                  </a:lnTo>
                  <a:lnTo>
                    <a:pt x="773708" y="78285"/>
                  </a:lnTo>
                  <a:lnTo>
                    <a:pt x="778272" y="74519"/>
                  </a:lnTo>
                  <a:lnTo>
                    <a:pt x="783034" y="70555"/>
                  </a:lnTo>
                  <a:lnTo>
                    <a:pt x="787797" y="66988"/>
                  </a:lnTo>
                  <a:lnTo>
                    <a:pt x="792758" y="63222"/>
                  </a:lnTo>
                  <a:lnTo>
                    <a:pt x="797917" y="59655"/>
                  </a:lnTo>
                  <a:lnTo>
                    <a:pt x="802878" y="56087"/>
                  </a:lnTo>
                  <a:lnTo>
                    <a:pt x="808236" y="52718"/>
                  </a:lnTo>
                  <a:lnTo>
                    <a:pt x="813594" y="49349"/>
                  </a:lnTo>
                  <a:lnTo>
                    <a:pt x="819150" y="46178"/>
                  </a:lnTo>
                  <a:lnTo>
                    <a:pt x="824905" y="43007"/>
                  </a:lnTo>
                  <a:lnTo>
                    <a:pt x="830659" y="40034"/>
                  </a:lnTo>
                  <a:lnTo>
                    <a:pt x="836612" y="37061"/>
                  </a:lnTo>
                  <a:lnTo>
                    <a:pt x="842566" y="34088"/>
                  </a:lnTo>
                  <a:lnTo>
                    <a:pt x="848916" y="31512"/>
                  </a:lnTo>
                  <a:lnTo>
                    <a:pt x="855266" y="28737"/>
                  </a:lnTo>
                  <a:lnTo>
                    <a:pt x="861616" y="26359"/>
                  </a:lnTo>
                  <a:lnTo>
                    <a:pt x="868363" y="23981"/>
                  </a:lnTo>
                  <a:lnTo>
                    <a:pt x="875308" y="21404"/>
                  </a:lnTo>
                  <a:lnTo>
                    <a:pt x="882055" y="19224"/>
                  </a:lnTo>
                  <a:lnTo>
                    <a:pt x="889198" y="17044"/>
                  </a:lnTo>
                  <a:lnTo>
                    <a:pt x="896342" y="15062"/>
                  </a:lnTo>
                  <a:lnTo>
                    <a:pt x="903684" y="13278"/>
                  </a:lnTo>
                  <a:lnTo>
                    <a:pt x="911225" y="11495"/>
                  </a:lnTo>
                  <a:lnTo>
                    <a:pt x="918964" y="9711"/>
                  </a:lnTo>
                  <a:lnTo>
                    <a:pt x="926703" y="8126"/>
                  </a:lnTo>
                  <a:lnTo>
                    <a:pt x="934641" y="6936"/>
                  </a:lnTo>
                  <a:lnTo>
                    <a:pt x="942578" y="5549"/>
                  </a:lnTo>
                  <a:lnTo>
                    <a:pt x="950913" y="4360"/>
                  </a:lnTo>
                  <a:lnTo>
                    <a:pt x="959247" y="3369"/>
                  </a:lnTo>
                  <a:lnTo>
                    <a:pt x="967978" y="2378"/>
                  </a:lnTo>
                  <a:lnTo>
                    <a:pt x="976511" y="1783"/>
                  </a:lnTo>
                  <a:lnTo>
                    <a:pt x="985639" y="1189"/>
                  </a:lnTo>
                  <a:lnTo>
                    <a:pt x="994569" y="594"/>
                  </a:lnTo>
                  <a:lnTo>
                    <a:pt x="1003895" y="198"/>
                  </a:lnTo>
                  <a:lnTo>
                    <a:pt x="101322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11" name="组合 10"/>
          <p:cNvGrpSpPr/>
          <p:nvPr/>
        </p:nvGrpSpPr>
        <p:grpSpPr>
          <a:xfrm>
            <a:off x="5970826" y="3554588"/>
            <a:ext cx="1265164" cy="1524475"/>
            <a:chOff x="4478104" y="2671140"/>
            <a:chExt cx="948873" cy="1143356"/>
          </a:xfrm>
        </p:grpSpPr>
        <p:sp>
          <p:nvSpPr>
            <p:cNvPr id="62" name="椭圆 11"/>
            <p:cNvSpPr/>
            <p:nvPr/>
          </p:nvSpPr>
          <p:spPr>
            <a:xfrm rot="8100000">
              <a:off x="4478104" y="2671140"/>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8" name="MH_Other_9"/>
            <p:cNvSpPr/>
            <p:nvPr>
              <p:custDataLst>
                <p:tags r:id="rId13"/>
              </p:custDataLst>
            </p:nvPr>
          </p:nvSpPr>
          <p:spPr>
            <a:xfrm>
              <a:off x="4701842" y="3006249"/>
              <a:ext cx="648000" cy="648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65">
                <a:latin typeface="Impact" panose="020B0806030902050204" pitchFamily="34" charset="0"/>
              </a:endParaRPr>
            </a:p>
          </p:txBody>
        </p:sp>
        <p:sp>
          <p:nvSpPr>
            <p:cNvPr id="81" name="KSO_Shape"/>
            <p:cNvSpPr/>
            <p:nvPr/>
          </p:nvSpPr>
          <p:spPr bwMode="auto">
            <a:xfrm>
              <a:off x="4761066" y="3176478"/>
              <a:ext cx="529551" cy="288000"/>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9" name="组合 8"/>
          <p:cNvGrpSpPr/>
          <p:nvPr/>
        </p:nvGrpSpPr>
        <p:grpSpPr>
          <a:xfrm>
            <a:off x="4793437" y="2372081"/>
            <a:ext cx="1265164" cy="1524475"/>
            <a:chOff x="3595057" y="1784263"/>
            <a:chExt cx="948873" cy="1143356"/>
          </a:xfrm>
        </p:grpSpPr>
        <p:sp>
          <p:nvSpPr>
            <p:cNvPr id="42" name="椭圆 11"/>
            <p:cNvSpPr/>
            <p:nvPr/>
          </p:nvSpPr>
          <p:spPr>
            <a:xfrm rot="18900000">
              <a:off x="3595057" y="1784263"/>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43" name="MH_Other_9"/>
            <p:cNvSpPr/>
            <p:nvPr>
              <p:custDataLst>
                <p:tags r:id="rId12"/>
              </p:custDataLst>
            </p:nvPr>
          </p:nvSpPr>
          <p:spPr>
            <a:xfrm>
              <a:off x="3672192" y="1958640"/>
              <a:ext cx="648000" cy="648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65">
                <a:latin typeface="Impact" panose="020B0806030902050204" pitchFamily="34" charset="0"/>
              </a:endParaRPr>
            </a:p>
          </p:txBody>
        </p:sp>
        <p:sp>
          <p:nvSpPr>
            <p:cNvPr id="75" name="KSO_Shape"/>
            <p:cNvSpPr/>
            <p:nvPr/>
          </p:nvSpPr>
          <p:spPr bwMode="auto">
            <a:xfrm>
              <a:off x="3815560" y="2139557"/>
              <a:ext cx="339997" cy="286164"/>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8" name="组合 7"/>
          <p:cNvGrpSpPr/>
          <p:nvPr/>
        </p:nvGrpSpPr>
        <p:grpSpPr>
          <a:xfrm>
            <a:off x="4663755" y="3684247"/>
            <a:ext cx="1524475" cy="1265164"/>
            <a:chOff x="3497816" y="2768381"/>
            <a:chExt cx="1143356" cy="948873"/>
          </a:xfrm>
        </p:grpSpPr>
        <p:sp>
          <p:nvSpPr>
            <p:cNvPr id="58" name="椭圆 11"/>
            <p:cNvSpPr/>
            <p:nvPr/>
          </p:nvSpPr>
          <p:spPr>
            <a:xfrm rot="13500000">
              <a:off x="3595057" y="2671140"/>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9" name="MH_Other_9"/>
            <p:cNvSpPr/>
            <p:nvPr>
              <p:custDataLst>
                <p:tags r:id="rId11"/>
              </p:custDataLst>
            </p:nvPr>
          </p:nvSpPr>
          <p:spPr>
            <a:xfrm>
              <a:off x="3679981" y="2982975"/>
              <a:ext cx="648000" cy="648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65">
                <a:latin typeface="Impact" panose="020B0806030902050204" pitchFamily="34" charset="0"/>
              </a:endParaRPr>
            </a:p>
          </p:txBody>
        </p:sp>
        <p:sp>
          <p:nvSpPr>
            <p:cNvPr id="80" name="KSO_Shape"/>
            <p:cNvSpPr/>
            <p:nvPr/>
          </p:nvSpPr>
          <p:spPr bwMode="auto">
            <a:xfrm>
              <a:off x="3826192" y="3139139"/>
              <a:ext cx="360000" cy="324000"/>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50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0000">
                                          <p:cBhvr additive="base">
                                            <p:cTn id="11" dur="20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12" dur="2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14:presetBounceEnd="5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2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16" dur="2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14:presetBounceEnd="50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0000">
                                          <p:cBhvr additive="base">
                                            <p:cTn id="19" dur="2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0" dur="2000" fill="hold"/>
                                            <p:tgtEl>
                                              <p:spTgt spid="10"/>
                                            </p:tgtEl>
                                            <p:attrNameLst>
                                              <p:attrName>ppt_y</p:attrName>
                                            </p:attrNameLst>
                                          </p:cBhvr>
                                          <p:tavLst>
                                            <p:tav tm="0">
                                              <p:val>
                                                <p:strVal val="0-#ppt_h/2"/>
                                              </p:val>
                                            </p:tav>
                                            <p:tav tm="100000">
                                              <p:val>
                                                <p:strVal val="#ppt_y"/>
                                              </p:val>
                                            </p:tav>
                                          </p:tavLst>
                                        </p:anim>
                                      </p:childTnLst>
                                    </p:cTn>
                                  </p:par>
                                  <p:par>
                                    <p:cTn id="21" presetID="23" presetClass="entr" presetSubtype="528"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p:val>
                                                <p:fltVal val="0.5"/>
                                              </p:val>
                                            </p:tav>
                                            <p:tav tm="100000">
                                              <p:val>
                                                <p:strVal val="#ppt_x"/>
                                              </p:val>
                                            </p:tav>
                                          </p:tavLst>
                                        </p:anim>
                                        <p:anim calcmode="lin" valueType="num">
                                          <p:cBhvr>
                                            <p:cTn id="26" dur="1000" fill="hold"/>
                                            <p:tgtEl>
                                              <p:spTgt spid="25"/>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10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1000" fill="hold"/>
                                            <p:tgtEl>
                                              <p:spTgt spid="28"/>
                                            </p:tgtEl>
                                            <p:attrNameLst>
                                              <p:attrName>ppt_w</p:attrName>
                                            </p:attrNameLst>
                                          </p:cBhvr>
                                          <p:tavLst>
                                            <p:tav tm="0">
                                              <p:val>
                                                <p:fltVal val="0"/>
                                              </p:val>
                                            </p:tav>
                                            <p:tav tm="100000">
                                              <p:val>
                                                <p:strVal val="#ppt_w"/>
                                              </p:val>
                                            </p:tav>
                                          </p:tavLst>
                                        </p:anim>
                                        <p:anim calcmode="lin" valueType="num">
                                          <p:cBhvr>
                                            <p:cTn id="30" dur="1000" fill="hold"/>
                                            <p:tgtEl>
                                              <p:spTgt spid="28"/>
                                            </p:tgtEl>
                                            <p:attrNameLst>
                                              <p:attrName>ppt_h</p:attrName>
                                            </p:attrNameLst>
                                          </p:cBhvr>
                                          <p:tavLst>
                                            <p:tav tm="0">
                                              <p:val>
                                                <p:fltVal val="0"/>
                                              </p:val>
                                            </p:tav>
                                            <p:tav tm="100000">
                                              <p:val>
                                                <p:strVal val="#ppt_h"/>
                                              </p:val>
                                            </p:tav>
                                          </p:tavLst>
                                        </p:anim>
                                        <p:anim calcmode="lin" valueType="num">
                                          <p:cBhvr>
                                            <p:cTn id="31" dur="1000" fill="hold"/>
                                            <p:tgtEl>
                                              <p:spTgt spid="28"/>
                                            </p:tgtEl>
                                            <p:attrNameLst>
                                              <p:attrName>ppt_x</p:attrName>
                                            </p:attrNameLst>
                                          </p:cBhvr>
                                          <p:tavLst>
                                            <p:tav tm="0">
                                              <p:val>
                                                <p:fltVal val="0.5"/>
                                              </p:val>
                                            </p:tav>
                                            <p:tav tm="100000">
                                              <p:val>
                                                <p:strVal val="#ppt_x"/>
                                              </p:val>
                                            </p:tav>
                                          </p:tavLst>
                                        </p:anim>
                                        <p:anim calcmode="lin" valueType="num">
                                          <p:cBhvr>
                                            <p:cTn id="32" dur="1000" fill="hold"/>
                                            <p:tgtEl>
                                              <p:spTgt spid="28"/>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1000" fill="hold"/>
                                            <p:tgtEl>
                                              <p:spTgt spid="35"/>
                                            </p:tgtEl>
                                            <p:attrNameLst>
                                              <p:attrName>ppt_w</p:attrName>
                                            </p:attrNameLst>
                                          </p:cBhvr>
                                          <p:tavLst>
                                            <p:tav tm="0">
                                              <p:val>
                                                <p:fltVal val="0"/>
                                              </p:val>
                                            </p:tav>
                                            <p:tav tm="100000">
                                              <p:val>
                                                <p:strVal val="#ppt_w"/>
                                              </p:val>
                                            </p:tav>
                                          </p:tavLst>
                                        </p:anim>
                                        <p:anim calcmode="lin" valueType="num">
                                          <p:cBhvr>
                                            <p:cTn id="36" dur="1000" fill="hold"/>
                                            <p:tgtEl>
                                              <p:spTgt spid="35"/>
                                            </p:tgtEl>
                                            <p:attrNameLst>
                                              <p:attrName>ppt_h</p:attrName>
                                            </p:attrNameLst>
                                          </p:cBhvr>
                                          <p:tavLst>
                                            <p:tav tm="0">
                                              <p:val>
                                                <p:fltVal val="0"/>
                                              </p:val>
                                            </p:tav>
                                            <p:tav tm="100000">
                                              <p:val>
                                                <p:strVal val="#ppt_h"/>
                                              </p:val>
                                            </p:tav>
                                          </p:tavLst>
                                        </p:anim>
                                        <p:anim calcmode="lin" valueType="num">
                                          <p:cBhvr>
                                            <p:cTn id="37" dur="1000" fill="hold"/>
                                            <p:tgtEl>
                                              <p:spTgt spid="35"/>
                                            </p:tgtEl>
                                            <p:attrNameLst>
                                              <p:attrName>ppt_x</p:attrName>
                                            </p:attrNameLst>
                                          </p:cBhvr>
                                          <p:tavLst>
                                            <p:tav tm="0">
                                              <p:val>
                                                <p:fltVal val="0.5"/>
                                              </p:val>
                                            </p:tav>
                                            <p:tav tm="100000">
                                              <p:val>
                                                <p:strVal val="#ppt_x"/>
                                              </p:val>
                                            </p:tav>
                                          </p:tavLst>
                                        </p:anim>
                                        <p:anim calcmode="lin" valueType="num">
                                          <p:cBhvr>
                                            <p:cTn id="38" dur="1000" fill="hold"/>
                                            <p:tgtEl>
                                              <p:spTgt spid="35"/>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1000"/>
                                      </p:stCondLst>
                                      <p:childTnLst>
                                        <p:set>
                                          <p:cBhvr>
                                            <p:cTn id="40" dur="1" fill="hold">
                                              <p:stCondLst>
                                                <p:cond delay="0"/>
                                              </p:stCondLst>
                                            </p:cTn>
                                            <p:tgtEl>
                                              <p:spTgt spid="38"/>
                                            </p:tgtEl>
                                            <p:attrNameLst>
                                              <p:attrName>style.visibility</p:attrName>
                                            </p:attrNameLst>
                                          </p:cBhvr>
                                          <p:to>
                                            <p:strVal val="visible"/>
                                          </p:to>
                                        </p:set>
                                        <p:anim calcmode="lin" valueType="num">
                                          <p:cBhvr>
                                            <p:cTn id="41" dur="1000" fill="hold"/>
                                            <p:tgtEl>
                                              <p:spTgt spid="38"/>
                                            </p:tgtEl>
                                            <p:attrNameLst>
                                              <p:attrName>ppt_w</p:attrName>
                                            </p:attrNameLst>
                                          </p:cBhvr>
                                          <p:tavLst>
                                            <p:tav tm="0">
                                              <p:val>
                                                <p:fltVal val="0"/>
                                              </p:val>
                                            </p:tav>
                                            <p:tav tm="100000">
                                              <p:val>
                                                <p:strVal val="#ppt_w"/>
                                              </p:val>
                                            </p:tav>
                                          </p:tavLst>
                                        </p:anim>
                                        <p:anim calcmode="lin" valueType="num">
                                          <p:cBhvr>
                                            <p:cTn id="42" dur="1000" fill="hold"/>
                                            <p:tgtEl>
                                              <p:spTgt spid="38"/>
                                            </p:tgtEl>
                                            <p:attrNameLst>
                                              <p:attrName>ppt_h</p:attrName>
                                            </p:attrNameLst>
                                          </p:cBhvr>
                                          <p:tavLst>
                                            <p:tav tm="0">
                                              <p:val>
                                                <p:fltVal val="0"/>
                                              </p:val>
                                            </p:tav>
                                            <p:tav tm="100000">
                                              <p:val>
                                                <p:strVal val="#ppt_h"/>
                                              </p:val>
                                            </p:tav>
                                          </p:tavLst>
                                        </p:anim>
                                        <p:anim calcmode="lin" valueType="num">
                                          <p:cBhvr>
                                            <p:cTn id="43" dur="1000" fill="hold"/>
                                            <p:tgtEl>
                                              <p:spTgt spid="38"/>
                                            </p:tgtEl>
                                            <p:attrNameLst>
                                              <p:attrName>ppt_x</p:attrName>
                                            </p:attrNameLst>
                                          </p:cBhvr>
                                          <p:tavLst>
                                            <p:tav tm="0">
                                              <p:val>
                                                <p:fltVal val="0.5"/>
                                              </p:val>
                                            </p:tav>
                                            <p:tav tm="100000">
                                              <p:val>
                                                <p:strVal val="#ppt_x"/>
                                              </p:val>
                                            </p:tav>
                                          </p:tavLst>
                                        </p:anim>
                                        <p:anim calcmode="lin" valueType="num">
                                          <p:cBhvr>
                                            <p:cTn id="44" dur="1000" fill="hold"/>
                                            <p:tgtEl>
                                              <p:spTgt spid="38"/>
                                            </p:tgtEl>
                                            <p:attrNameLst>
                                              <p:attrName>ppt_y</p:attrName>
                                            </p:attrNameLst>
                                          </p:cBhvr>
                                          <p:tavLst>
                                            <p:tav tm="0">
                                              <p:val>
                                                <p:fltVal val="0.5"/>
                                              </p:val>
                                            </p:tav>
                                            <p:tav tm="100000">
                                              <p:val>
                                                <p:strVal val="#ppt_y"/>
                                              </p:val>
                                            </p:tav>
                                          </p:tavLst>
                                        </p:anim>
                                      </p:childTnLst>
                                    </p:cTn>
                                  </p:par>
                                </p:childTnLst>
                              </p:cTn>
                            </p:par>
                            <p:par>
                              <p:cTn id="45" fill="hold">
                                <p:stCondLst>
                                  <p:cond delay="2000"/>
                                </p:stCondLst>
                                <p:childTnLst>
                                  <p:par>
                                    <p:cTn id="46" presetID="2" presetClass="entr" presetSubtype="1" fill="hold" grpId="0" nodeType="afterEffect" p14:presetBounceEnd="60000">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14:bounceEnd="60000">
                                          <p:cBhvr additive="base">
                                            <p:cTn id="48" dur="750" fill="hold"/>
                                            <p:tgtEl>
                                              <p:spTgt spid="67"/>
                                            </p:tgtEl>
                                            <p:attrNameLst>
                                              <p:attrName>ppt_x</p:attrName>
                                            </p:attrNameLst>
                                          </p:cBhvr>
                                          <p:tavLst>
                                            <p:tav tm="0">
                                              <p:val>
                                                <p:strVal val="#ppt_x"/>
                                              </p:val>
                                            </p:tav>
                                            <p:tav tm="100000">
                                              <p:val>
                                                <p:strVal val="#ppt_x"/>
                                              </p:val>
                                            </p:tav>
                                          </p:tavLst>
                                        </p:anim>
                                        <p:anim calcmode="lin" valueType="num" p14:bounceEnd="60000">
                                          <p:cBhvr additive="base">
                                            <p:cTn id="49" dur="750" fill="hold"/>
                                            <p:tgtEl>
                                              <p:spTgt spid="67"/>
                                            </p:tgtEl>
                                            <p:attrNameLst>
                                              <p:attrName>ppt_y</p:attrName>
                                            </p:attrNameLst>
                                          </p:cBhvr>
                                          <p:tavLst>
                                            <p:tav tm="0">
                                              <p:val>
                                                <p:strVal val="0-#ppt_h/2"/>
                                              </p:val>
                                            </p:tav>
                                            <p:tav tm="100000">
                                              <p:val>
                                                <p:strVal val="#ppt_y"/>
                                              </p:val>
                                            </p:tav>
                                          </p:tavLst>
                                        </p:anim>
                                      </p:childTnLst>
                                    </p:cTn>
                                  </p:par>
                                </p:childTnLst>
                              </p:cTn>
                            </p:par>
                            <p:par>
                              <p:cTn id="50" fill="hold">
                                <p:stCondLst>
                                  <p:cond delay="3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66"/>
                                            </p:tgtEl>
                                            <p:attrNameLst>
                                              <p:attrName>style.visibility</p:attrName>
                                            </p:attrNameLst>
                                          </p:cBhvr>
                                          <p:to>
                                            <p:strVal val="visible"/>
                                          </p:to>
                                        </p:set>
                                        <p:anim calcmode="lin" valueType="num">
                                          <p:cBhvr>
                                            <p:cTn id="53"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6"/>
                                            </p:tgtEl>
                                            <p:attrNameLst>
                                              <p:attrName>ppt_y</p:attrName>
                                            </p:attrNameLst>
                                          </p:cBhvr>
                                          <p:tavLst>
                                            <p:tav tm="0">
                                              <p:val>
                                                <p:strVal val="#ppt_y"/>
                                              </p:val>
                                            </p:tav>
                                            <p:tav tm="100000">
                                              <p:val>
                                                <p:strVal val="#ppt_y"/>
                                              </p:val>
                                            </p:tav>
                                          </p:tavLst>
                                        </p:anim>
                                        <p:anim calcmode="lin" valueType="num">
                                          <p:cBhvr>
                                            <p:cTn id="55"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66"/>
                                            </p:tgtEl>
                                          </p:cBhvr>
                                        </p:animEffect>
                                      </p:childTnLst>
                                    </p:cTn>
                                  </p:par>
                                </p:childTnLst>
                              </p:cTn>
                            </p:par>
                            <p:par>
                              <p:cTn id="58" fill="hold">
                                <p:stCondLst>
                                  <p:cond delay="5150"/>
                                </p:stCondLst>
                                <p:childTnLst>
                                  <p:par>
                                    <p:cTn id="59" presetID="2" presetClass="entr" presetSubtype="1" fill="hold" grpId="0" nodeType="afterEffect" p14:presetBounceEnd="60000">
                                      <p:stCondLst>
                                        <p:cond delay="0"/>
                                      </p:stCondLst>
                                      <p:childTnLst>
                                        <p:set>
                                          <p:cBhvr>
                                            <p:cTn id="60" dur="1" fill="hold">
                                              <p:stCondLst>
                                                <p:cond delay="0"/>
                                              </p:stCondLst>
                                            </p:cTn>
                                            <p:tgtEl>
                                              <p:spTgt spid="69"/>
                                            </p:tgtEl>
                                            <p:attrNameLst>
                                              <p:attrName>style.visibility</p:attrName>
                                            </p:attrNameLst>
                                          </p:cBhvr>
                                          <p:to>
                                            <p:strVal val="visible"/>
                                          </p:to>
                                        </p:set>
                                        <p:anim calcmode="lin" valueType="num" p14:bounceEnd="60000">
                                          <p:cBhvr additive="base">
                                            <p:cTn id="61" dur="750" fill="hold"/>
                                            <p:tgtEl>
                                              <p:spTgt spid="69"/>
                                            </p:tgtEl>
                                            <p:attrNameLst>
                                              <p:attrName>ppt_x</p:attrName>
                                            </p:attrNameLst>
                                          </p:cBhvr>
                                          <p:tavLst>
                                            <p:tav tm="0">
                                              <p:val>
                                                <p:strVal val="#ppt_x"/>
                                              </p:val>
                                            </p:tav>
                                            <p:tav tm="100000">
                                              <p:val>
                                                <p:strVal val="#ppt_x"/>
                                              </p:val>
                                            </p:tav>
                                          </p:tavLst>
                                        </p:anim>
                                        <p:anim calcmode="lin" valueType="num" p14:bounceEnd="60000">
                                          <p:cBhvr additive="base">
                                            <p:cTn id="62" dur="750" fill="hold"/>
                                            <p:tgtEl>
                                              <p:spTgt spid="69"/>
                                            </p:tgtEl>
                                            <p:attrNameLst>
                                              <p:attrName>ppt_y</p:attrName>
                                            </p:attrNameLst>
                                          </p:cBhvr>
                                          <p:tavLst>
                                            <p:tav tm="0">
                                              <p:val>
                                                <p:strVal val="0-#ppt_h/2"/>
                                              </p:val>
                                            </p:tav>
                                            <p:tav tm="100000">
                                              <p:val>
                                                <p:strVal val="#ppt_y"/>
                                              </p:val>
                                            </p:tav>
                                          </p:tavLst>
                                        </p:anim>
                                      </p:childTnLst>
                                    </p:cTn>
                                  </p:par>
                                </p:childTnLst>
                              </p:cTn>
                            </p:par>
                            <p:par>
                              <p:cTn id="63" fill="hold">
                                <p:stCondLst>
                                  <p:cond delay="615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68"/>
                                            </p:tgtEl>
                                            <p:attrNameLst>
                                              <p:attrName>style.visibility</p:attrName>
                                            </p:attrNameLst>
                                          </p:cBhvr>
                                          <p:to>
                                            <p:strVal val="visible"/>
                                          </p:to>
                                        </p:set>
                                        <p:anim calcmode="lin" valueType="num">
                                          <p:cBhvr>
                                            <p:cTn id="66"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68"/>
                                            </p:tgtEl>
                                            <p:attrNameLst>
                                              <p:attrName>ppt_y</p:attrName>
                                            </p:attrNameLst>
                                          </p:cBhvr>
                                          <p:tavLst>
                                            <p:tav tm="0">
                                              <p:val>
                                                <p:strVal val="#ppt_y"/>
                                              </p:val>
                                            </p:tav>
                                            <p:tav tm="100000">
                                              <p:val>
                                                <p:strVal val="#ppt_y"/>
                                              </p:val>
                                            </p:tav>
                                          </p:tavLst>
                                        </p:anim>
                                        <p:anim calcmode="lin" valueType="num">
                                          <p:cBhvr>
                                            <p:cTn id="68"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68"/>
                                            </p:tgtEl>
                                          </p:cBhvr>
                                        </p:animEffect>
                                      </p:childTnLst>
                                    </p:cTn>
                                  </p:par>
                                </p:childTnLst>
                              </p:cTn>
                            </p:par>
                            <p:par>
                              <p:cTn id="71" fill="hold">
                                <p:stCondLst>
                                  <p:cond delay="8300"/>
                                </p:stCondLst>
                                <p:childTnLst>
                                  <p:par>
                                    <p:cTn id="72" presetID="2" presetClass="entr" presetSubtype="1" fill="hold" grpId="0" nodeType="afterEffect" p14:presetBounceEnd="60000">
                                      <p:stCondLst>
                                        <p:cond delay="0"/>
                                      </p:stCondLst>
                                      <p:childTnLst>
                                        <p:set>
                                          <p:cBhvr>
                                            <p:cTn id="73" dur="1" fill="hold">
                                              <p:stCondLst>
                                                <p:cond delay="0"/>
                                              </p:stCondLst>
                                            </p:cTn>
                                            <p:tgtEl>
                                              <p:spTgt spid="73"/>
                                            </p:tgtEl>
                                            <p:attrNameLst>
                                              <p:attrName>style.visibility</p:attrName>
                                            </p:attrNameLst>
                                          </p:cBhvr>
                                          <p:to>
                                            <p:strVal val="visible"/>
                                          </p:to>
                                        </p:set>
                                        <p:anim calcmode="lin" valueType="num" p14:bounceEnd="60000">
                                          <p:cBhvr additive="base">
                                            <p:cTn id="74" dur="750" fill="hold"/>
                                            <p:tgtEl>
                                              <p:spTgt spid="73"/>
                                            </p:tgtEl>
                                            <p:attrNameLst>
                                              <p:attrName>ppt_x</p:attrName>
                                            </p:attrNameLst>
                                          </p:cBhvr>
                                          <p:tavLst>
                                            <p:tav tm="0">
                                              <p:val>
                                                <p:strVal val="#ppt_x"/>
                                              </p:val>
                                            </p:tav>
                                            <p:tav tm="100000">
                                              <p:val>
                                                <p:strVal val="#ppt_x"/>
                                              </p:val>
                                            </p:tav>
                                          </p:tavLst>
                                        </p:anim>
                                        <p:anim calcmode="lin" valueType="num" p14:bounceEnd="60000">
                                          <p:cBhvr additive="base">
                                            <p:cTn id="75" dur="750" fill="hold"/>
                                            <p:tgtEl>
                                              <p:spTgt spid="73"/>
                                            </p:tgtEl>
                                            <p:attrNameLst>
                                              <p:attrName>ppt_y</p:attrName>
                                            </p:attrNameLst>
                                          </p:cBhvr>
                                          <p:tavLst>
                                            <p:tav tm="0">
                                              <p:val>
                                                <p:strVal val="0-#ppt_h/2"/>
                                              </p:val>
                                            </p:tav>
                                            <p:tav tm="100000">
                                              <p:val>
                                                <p:strVal val="#ppt_y"/>
                                              </p:val>
                                            </p:tav>
                                          </p:tavLst>
                                        </p:anim>
                                      </p:childTnLst>
                                    </p:cTn>
                                  </p:par>
                                </p:childTnLst>
                              </p:cTn>
                            </p:par>
                            <p:par>
                              <p:cTn id="76" fill="hold">
                                <p:stCondLst>
                                  <p:cond delay="93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72"/>
                                            </p:tgtEl>
                                            <p:attrNameLst>
                                              <p:attrName>ppt_y</p:attrName>
                                            </p:attrNameLst>
                                          </p:cBhvr>
                                          <p:tavLst>
                                            <p:tav tm="0">
                                              <p:val>
                                                <p:strVal val="#ppt_y"/>
                                              </p:val>
                                            </p:tav>
                                            <p:tav tm="100000">
                                              <p:val>
                                                <p:strVal val="#ppt_y"/>
                                              </p:val>
                                            </p:tav>
                                          </p:tavLst>
                                        </p:anim>
                                        <p:anim calcmode="lin" valueType="num">
                                          <p:cBhvr>
                                            <p:cTn id="8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72"/>
                                            </p:tgtEl>
                                          </p:cBhvr>
                                        </p:animEffect>
                                      </p:childTnLst>
                                    </p:cTn>
                                  </p:par>
                                </p:childTnLst>
                              </p:cTn>
                            </p:par>
                            <p:par>
                              <p:cTn id="84" fill="hold">
                                <p:stCondLst>
                                  <p:cond delay="11450"/>
                                </p:stCondLst>
                                <p:childTnLst>
                                  <p:par>
                                    <p:cTn id="85" presetID="2" presetClass="entr" presetSubtype="1" fill="hold" grpId="0" nodeType="afterEffect" p14:presetBounceEnd="60000">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14:bounceEnd="60000">
                                          <p:cBhvr additive="base">
                                            <p:cTn id="87" dur="750" fill="hold"/>
                                            <p:tgtEl>
                                              <p:spTgt spid="71"/>
                                            </p:tgtEl>
                                            <p:attrNameLst>
                                              <p:attrName>ppt_x</p:attrName>
                                            </p:attrNameLst>
                                          </p:cBhvr>
                                          <p:tavLst>
                                            <p:tav tm="0">
                                              <p:val>
                                                <p:strVal val="#ppt_x"/>
                                              </p:val>
                                            </p:tav>
                                            <p:tav tm="100000">
                                              <p:val>
                                                <p:strVal val="#ppt_x"/>
                                              </p:val>
                                            </p:tav>
                                          </p:tavLst>
                                        </p:anim>
                                        <p:anim calcmode="lin" valueType="num" p14:bounceEnd="60000">
                                          <p:cBhvr additive="base">
                                            <p:cTn id="88" dur="750" fill="hold"/>
                                            <p:tgtEl>
                                              <p:spTgt spid="71"/>
                                            </p:tgtEl>
                                            <p:attrNameLst>
                                              <p:attrName>ppt_y</p:attrName>
                                            </p:attrNameLst>
                                          </p:cBhvr>
                                          <p:tavLst>
                                            <p:tav tm="0">
                                              <p:val>
                                                <p:strVal val="0-#ppt_h/2"/>
                                              </p:val>
                                            </p:tav>
                                            <p:tav tm="100000">
                                              <p:val>
                                                <p:strVal val="#ppt_y"/>
                                              </p:val>
                                            </p:tav>
                                          </p:tavLst>
                                        </p:anim>
                                      </p:childTnLst>
                                    </p:cTn>
                                  </p:par>
                                </p:childTnLst>
                              </p:cTn>
                            </p:par>
                            <p:par>
                              <p:cTn id="89" fill="hold">
                                <p:stCondLst>
                                  <p:cond delay="124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70"/>
                                            </p:tgtEl>
                                            <p:attrNameLst>
                                              <p:attrName>style.visibility</p:attrName>
                                            </p:attrNameLst>
                                          </p:cBhvr>
                                          <p:to>
                                            <p:strVal val="visible"/>
                                          </p:to>
                                        </p:set>
                                        <p:anim calcmode="lin" valueType="num">
                                          <p:cBhvr>
                                            <p:cTn id="92"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70"/>
                                            </p:tgtEl>
                                            <p:attrNameLst>
                                              <p:attrName>ppt_y</p:attrName>
                                            </p:attrNameLst>
                                          </p:cBhvr>
                                          <p:tavLst>
                                            <p:tav tm="0">
                                              <p:val>
                                                <p:strVal val="#ppt_y"/>
                                              </p:val>
                                            </p:tav>
                                            <p:tav tm="100000">
                                              <p:val>
                                                <p:strVal val="#ppt_y"/>
                                              </p:val>
                                            </p:tav>
                                          </p:tavLst>
                                        </p:anim>
                                        <p:anim calcmode="lin" valueType="num">
                                          <p:cBhvr>
                                            <p:cTn id="94"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0" fill="hold"/>
                                            <p:tgtEl>
                                              <p:spTgt spid="11"/>
                                            </p:tgtEl>
                                            <p:attrNameLst>
                                              <p:attrName>ppt_x</p:attrName>
                                            </p:attrNameLst>
                                          </p:cBhvr>
                                          <p:tavLst>
                                            <p:tav tm="0">
                                              <p:val>
                                                <p:strVal val="1+#ppt_w/2"/>
                                              </p:val>
                                            </p:tav>
                                            <p:tav tm="100000">
                                              <p:val>
                                                <p:strVal val="#ppt_x"/>
                                              </p:val>
                                            </p:tav>
                                          </p:tavLst>
                                        </p:anim>
                                        <p:anim calcmode="lin" valueType="num">
                                          <p:cBhvr additive="base">
                                            <p:cTn id="12" dur="2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0-#ppt_w/2"/>
                                              </p:val>
                                            </p:tav>
                                            <p:tav tm="100000">
                                              <p:val>
                                                <p:strVal val="#ppt_x"/>
                                              </p:val>
                                            </p:tav>
                                          </p:tavLst>
                                        </p:anim>
                                        <p:anim calcmode="lin" valueType="num">
                                          <p:cBhvr additive="base">
                                            <p:cTn id="16" dur="2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2000" fill="hold"/>
                                            <p:tgtEl>
                                              <p:spTgt spid="10"/>
                                            </p:tgtEl>
                                            <p:attrNameLst>
                                              <p:attrName>ppt_x</p:attrName>
                                            </p:attrNameLst>
                                          </p:cBhvr>
                                          <p:tavLst>
                                            <p:tav tm="0">
                                              <p:val>
                                                <p:strVal val="1+#ppt_w/2"/>
                                              </p:val>
                                            </p:tav>
                                            <p:tav tm="100000">
                                              <p:val>
                                                <p:strVal val="#ppt_x"/>
                                              </p:val>
                                            </p:tav>
                                          </p:tavLst>
                                        </p:anim>
                                        <p:anim calcmode="lin" valueType="num">
                                          <p:cBhvr additive="base">
                                            <p:cTn id="20" dur="2000" fill="hold"/>
                                            <p:tgtEl>
                                              <p:spTgt spid="10"/>
                                            </p:tgtEl>
                                            <p:attrNameLst>
                                              <p:attrName>ppt_y</p:attrName>
                                            </p:attrNameLst>
                                          </p:cBhvr>
                                          <p:tavLst>
                                            <p:tav tm="0">
                                              <p:val>
                                                <p:strVal val="0-#ppt_h/2"/>
                                              </p:val>
                                            </p:tav>
                                            <p:tav tm="100000">
                                              <p:val>
                                                <p:strVal val="#ppt_y"/>
                                              </p:val>
                                            </p:tav>
                                          </p:tavLst>
                                        </p:anim>
                                      </p:childTnLst>
                                    </p:cTn>
                                  </p:par>
                                  <p:par>
                                    <p:cTn id="21" presetID="23" presetClass="entr" presetSubtype="528"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p:val>
                                                <p:fltVal val="0.5"/>
                                              </p:val>
                                            </p:tav>
                                            <p:tav tm="100000">
                                              <p:val>
                                                <p:strVal val="#ppt_x"/>
                                              </p:val>
                                            </p:tav>
                                          </p:tavLst>
                                        </p:anim>
                                        <p:anim calcmode="lin" valueType="num">
                                          <p:cBhvr>
                                            <p:cTn id="26" dur="1000" fill="hold"/>
                                            <p:tgtEl>
                                              <p:spTgt spid="25"/>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10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1000" fill="hold"/>
                                            <p:tgtEl>
                                              <p:spTgt spid="28"/>
                                            </p:tgtEl>
                                            <p:attrNameLst>
                                              <p:attrName>ppt_w</p:attrName>
                                            </p:attrNameLst>
                                          </p:cBhvr>
                                          <p:tavLst>
                                            <p:tav tm="0">
                                              <p:val>
                                                <p:fltVal val="0"/>
                                              </p:val>
                                            </p:tav>
                                            <p:tav tm="100000">
                                              <p:val>
                                                <p:strVal val="#ppt_w"/>
                                              </p:val>
                                            </p:tav>
                                          </p:tavLst>
                                        </p:anim>
                                        <p:anim calcmode="lin" valueType="num">
                                          <p:cBhvr>
                                            <p:cTn id="30" dur="1000" fill="hold"/>
                                            <p:tgtEl>
                                              <p:spTgt spid="28"/>
                                            </p:tgtEl>
                                            <p:attrNameLst>
                                              <p:attrName>ppt_h</p:attrName>
                                            </p:attrNameLst>
                                          </p:cBhvr>
                                          <p:tavLst>
                                            <p:tav tm="0">
                                              <p:val>
                                                <p:fltVal val="0"/>
                                              </p:val>
                                            </p:tav>
                                            <p:tav tm="100000">
                                              <p:val>
                                                <p:strVal val="#ppt_h"/>
                                              </p:val>
                                            </p:tav>
                                          </p:tavLst>
                                        </p:anim>
                                        <p:anim calcmode="lin" valueType="num">
                                          <p:cBhvr>
                                            <p:cTn id="31" dur="1000" fill="hold"/>
                                            <p:tgtEl>
                                              <p:spTgt spid="28"/>
                                            </p:tgtEl>
                                            <p:attrNameLst>
                                              <p:attrName>ppt_x</p:attrName>
                                            </p:attrNameLst>
                                          </p:cBhvr>
                                          <p:tavLst>
                                            <p:tav tm="0">
                                              <p:val>
                                                <p:fltVal val="0.5"/>
                                              </p:val>
                                            </p:tav>
                                            <p:tav tm="100000">
                                              <p:val>
                                                <p:strVal val="#ppt_x"/>
                                              </p:val>
                                            </p:tav>
                                          </p:tavLst>
                                        </p:anim>
                                        <p:anim calcmode="lin" valueType="num">
                                          <p:cBhvr>
                                            <p:cTn id="32" dur="1000" fill="hold"/>
                                            <p:tgtEl>
                                              <p:spTgt spid="28"/>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1000" fill="hold"/>
                                            <p:tgtEl>
                                              <p:spTgt spid="35"/>
                                            </p:tgtEl>
                                            <p:attrNameLst>
                                              <p:attrName>ppt_w</p:attrName>
                                            </p:attrNameLst>
                                          </p:cBhvr>
                                          <p:tavLst>
                                            <p:tav tm="0">
                                              <p:val>
                                                <p:fltVal val="0"/>
                                              </p:val>
                                            </p:tav>
                                            <p:tav tm="100000">
                                              <p:val>
                                                <p:strVal val="#ppt_w"/>
                                              </p:val>
                                            </p:tav>
                                          </p:tavLst>
                                        </p:anim>
                                        <p:anim calcmode="lin" valueType="num">
                                          <p:cBhvr>
                                            <p:cTn id="36" dur="1000" fill="hold"/>
                                            <p:tgtEl>
                                              <p:spTgt spid="35"/>
                                            </p:tgtEl>
                                            <p:attrNameLst>
                                              <p:attrName>ppt_h</p:attrName>
                                            </p:attrNameLst>
                                          </p:cBhvr>
                                          <p:tavLst>
                                            <p:tav tm="0">
                                              <p:val>
                                                <p:fltVal val="0"/>
                                              </p:val>
                                            </p:tav>
                                            <p:tav tm="100000">
                                              <p:val>
                                                <p:strVal val="#ppt_h"/>
                                              </p:val>
                                            </p:tav>
                                          </p:tavLst>
                                        </p:anim>
                                        <p:anim calcmode="lin" valueType="num">
                                          <p:cBhvr>
                                            <p:cTn id="37" dur="1000" fill="hold"/>
                                            <p:tgtEl>
                                              <p:spTgt spid="35"/>
                                            </p:tgtEl>
                                            <p:attrNameLst>
                                              <p:attrName>ppt_x</p:attrName>
                                            </p:attrNameLst>
                                          </p:cBhvr>
                                          <p:tavLst>
                                            <p:tav tm="0">
                                              <p:val>
                                                <p:fltVal val="0.5"/>
                                              </p:val>
                                            </p:tav>
                                            <p:tav tm="100000">
                                              <p:val>
                                                <p:strVal val="#ppt_x"/>
                                              </p:val>
                                            </p:tav>
                                          </p:tavLst>
                                        </p:anim>
                                        <p:anim calcmode="lin" valueType="num">
                                          <p:cBhvr>
                                            <p:cTn id="38" dur="1000" fill="hold"/>
                                            <p:tgtEl>
                                              <p:spTgt spid="35"/>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1000"/>
                                      </p:stCondLst>
                                      <p:childTnLst>
                                        <p:set>
                                          <p:cBhvr>
                                            <p:cTn id="40" dur="1" fill="hold">
                                              <p:stCondLst>
                                                <p:cond delay="0"/>
                                              </p:stCondLst>
                                            </p:cTn>
                                            <p:tgtEl>
                                              <p:spTgt spid="38"/>
                                            </p:tgtEl>
                                            <p:attrNameLst>
                                              <p:attrName>style.visibility</p:attrName>
                                            </p:attrNameLst>
                                          </p:cBhvr>
                                          <p:to>
                                            <p:strVal val="visible"/>
                                          </p:to>
                                        </p:set>
                                        <p:anim calcmode="lin" valueType="num">
                                          <p:cBhvr>
                                            <p:cTn id="41" dur="1000" fill="hold"/>
                                            <p:tgtEl>
                                              <p:spTgt spid="38"/>
                                            </p:tgtEl>
                                            <p:attrNameLst>
                                              <p:attrName>ppt_w</p:attrName>
                                            </p:attrNameLst>
                                          </p:cBhvr>
                                          <p:tavLst>
                                            <p:tav tm="0">
                                              <p:val>
                                                <p:fltVal val="0"/>
                                              </p:val>
                                            </p:tav>
                                            <p:tav tm="100000">
                                              <p:val>
                                                <p:strVal val="#ppt_w"/>
                                              </p:val>
                                            </p:tav>
                                          </p:tavLst>
                                        </p:anim>
                                        <p:anim calcmode="lin" valueType="num">
                                          <p:cBhvr>
                                            <p:cTn id="42" dur="1000" fill="hold"/>
                                            <p:tgtEl>
                                              <p:spTgt spid="38"/>
                                            </p:tgtEl>
                                            <p:attrNameLst>
                                              <p:attrName>ppt_h</p:attrName>
                                            </p:attrNameLst>
                                          </p:cBhvr>
                                          <p:tavLst>
                                            <p:tav tm="0">
                                              <p:val>
                                                <p:fltVal val="0"/>
                                              </p:val>
                                            </p:tav>
                                            <p:tav tm="100000">
                                              <p:val>
                                                <p:strVal val="#ppt_h"/>
                                              </p:val>
                                            </p:tav>
                                          </p:tavLst>
                                        </p:anim>
                                        <p:anim calcmode="lin" valueType="num">
                                          <p:cBhvr>
                                            <p:cTn id="43" dur="1000" fill="hold"/>
                                            <p:tgtEl>
                                              <p:spTgt spid="38"/>
                                            </p:tgtEl>
                                            <p:attrNameLst>
                                              <p:attrName>ppt_x</p:attrName>
                                            </p:attrNameLst>
                                          </p:cBhvr>
                                          <p:tavLst>
                                            <p:tav tm="0">
                                              <p:val>
                                                <p:fltVal val="0.5"/>
                                              </p:val>
                                            </p:tav>
                                            <p:tav tm="100000">
                                              <p:val>
                                                <p:strVal val="#ppt_x"/>
                                              </p:val>
                                            </p:tav>
                                          </p:tavLst>
                                        </p:anim>
                                        <p:anim calcmode="lin" valueType="num">
                                          <p:cBhvr>
                                            <p:cTn id="44" dur="1000" fill="hold"/>
                                            <p:tgtEl>
                                              <p:spTgt spid="38"/>
                                            </p:tgtEl>
                                            <p:attrNameLst>
                                              <p:attrName>ppt_y</p:attrName>
                                            </p:attrNameLst>
                                          </p:cBhvr>
                                          <p:tavLst>
                                            <p:tav tm="0">
                                              <p:val>
                                                <p:fltVal val="0.5"/>
                                              </p:val>
                                            </p:tav>
                                            <p:tav tm="100000">
                                              <p:val>
                                                <p:strVal val="#ppt_y"/>
                                              </p:val>
                                            </p:tav>
                                          </p:tavLst>
                                        </p:anim>
                                      </p:childTnLst>
                                    </p:cTn>
                                  </p:par>
                                </p:childTnLst>
                              </p:cTn>
                            </p:par>
                            <p:par>
                              <p:cTn id="45" fill="hold">
                                <p:stCondLst>
                                  <p:cond delay="2000"/>
                                </p:stCondLst>
                                <p:childTnLst>
                                  <p:par>
                                    <p:cTn id="46" presetID="2" presetClass="entr" presetSubtype="1"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750" fill="hold"/>
                                            <p:tgtEl>
                                              <p:spTgt spid="67"/>
                                            </p:tgtEl>
                                            <p:attrNameLst>
                                              <p:attrName>ppt_x</p:attrName>
                                            </p:attrNameLst>
                                          </p:cBhvr>
                                          <p:tavLst>
                                            <p:tav tm="0">
                                              <p:val>
                                                <p:strVal val="#ppt_x"/>
                                              </p:val>
                                            </p:tav>
                                            <p:tav tm="100000">
                                              <p:val>
                                                <p:strVal val="#ppt_x"/>
                                              </p:val>
                                            </p:tav>
                                          </p:tavLst>
                                        </p:anim>
                                        <p:anim calcmode="lin" valueType="num">
                                          <p:cBhvr additive="base">
                                            <p:cTn id="49" dur="750" fill="hold"/>
                                            <p:tgtEl>
                                              <p:spTgt spid="67"/>
                                            </p:tgtEl>
                                            <p:attrNameLst>
                                              <p:attrName>ppt_y</p:attrName>
                                            </p:attrNameLst>
                                          </p:cBhvr>
                                          <p:tavLst>
                                            <p:tav tm="0">
                                              <p:val>
                                                <p:strVal val="0-#ppt_h/2"/>
                                              </p:val>
                                            </p:tav>
                                            <p:tav tm="100000">
                                              <p:val>
                                                <p:strVal val="#ppt_y"/>
                                              </p:val>
                                            </p:tav>
                                          </p:tavLst>
                                        </p:anim>
                                      </p:childTnLst>
                                    </p:cTn>
                                  </p:par>
                                </p:childTnLst>
                              </p:cTn>
                            </p:par>
                            <p:par>
                              <p:cTn id="50" fill="hold">
                                <p:stCondLst>
                                  <p:cond delay="3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66"/>
                                            </p:tgtEl>
                                            <p:attrNameLst>
                                              <p:attrName>style.visibility</p:attrName>
                                            </p:attrNameLst>
                                          </p:cBhvr>
                                          <p:to>
                                            <p:strVal val="visible"/>
                                          </p:to>
                                        </p:set>
                                        <p:anim calcmode="lin" valueType="num">
                                          <p:cBhvr>
                                            <p:cTn id="53"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6"/>
                                            </p:tgtEl>
                                            <p:attrNameLst>
                                              <p:attrName>ppt_y</p:attrName>
                                            </p:attrNameLst>
                                          </p:cBhvr>
                                          <p:tavLst>
                                            <p:tav tm="0">
                                              <p:val>
                                                <p:strVal val="#ppt_y"/>
                                              </p:val>
                                            </p:tav>
                                            <p:tav tm="100000">
                                              <p:val>
                                                <p:strVal val="#ppt_y"/>
                                              </p:val>
                                            </p:tav>
                                          </p:tavLst>
                                        </p:anim>
                                        <p:anim calcmode="lin" valueType="num">
                                          <p:cBhvr>
                                            <p:cTn id="55"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66"/>
                                            </p:tgtEl>
                                          </p:cBhvr>
                                        </p:animEffect>
                                      </p:childTnLst>
                                    </p:cTn>
                                  </p:par>
                                </p:childTnLst>
                              </p:cTn>
                            </p:par>
                            <p:par>
                              <p:cTn id="58" fill="hold">
                                <p:stCondLst>
                                  <p:cond delay="5150"/>
                                </p:stCondLst>
                                <p:childTnLst>
                                  <p:par>
                                    <p:cTn id="59" presetID="2" presetClass="entr" presetSubtype="1"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750" fill="hold"/>
                                            <p:tgtEl>
                                              <p:spTgt spid="69"/>
                                            </p:tgtEl>
                                            <p:attrNameLst>
                                              <p:attrName>ppt_x</p:attrName>
                                            </p:attrNameLst>
                                          </p:cBhvr>
                                          <p:tavLst>
                                            <p:tav tm="0">
                                              <p:val>
                                                <p:strVal val="#ppt_x"/>
                                              </p:val>
                                            </p:tav>
                                            <p:tav tm="100000">
                                              <p:val>
                                                <p:strVal val="#ppt_x"/>
                                              </p:val>
                                            </p:tav>
                                          </p:tavLst>
                                        </p:anim>
                                        <p:anim calcmode="lin" valueType="num">
                                          <p:cBhvr additive="base">
                                            <p:cTn id="62" dur="750" fill="hold"/>
                                            <p:tgtEl>
                                              <p:spTgt spid="69"/>
                                            </p:tgtEl>
                                            <p:attrNameLst>
                                              <p:attrName>ppt_y</p:attrName>
                                            </p:attrNameLst>
                                          </p:cBhvr>
                                          <p:tavLst>
                                            <p:tav tm="0">
                                              <p:val>
                                                <p:strVal val="0-#ppt_h/2"/>
                                              </p:val>
                                            </p:tav>
                                            <p:tav tm="100000">
                                              <p:val>
                                                <p:strVal val="#ppt_y"/>
                                              </p:val>
                                            </p:tav>
                                          </p:tavLst>
                                        </p:anim>
                                      </p:childTnLst>
                                    </p:cTn>
                                  </p:par>
                                </p:childTnLst>
                              </p:cTn>
                            </p:par>
                            <p:par>
                              <p:cTn id="63" fill="hold">
                                <p:stCondLst>
                                  <p:cond delay="615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68"/>
                                            </p:tgtEl>
                                            <p:attrNameLst>
                                              <p:attrName>style.visibility</p:attrName>
                                            </p:attrNameLst>
                                          </p:cBhvr>
                                          <p:to>
                                            <p:strVal val="visible"/>
                                          </p:to>
                                        </p:set>
                                        <p:anim calcmode="lin" valueType="num">
                                          <p:cBhvr>
                                            <p:cTn id="66"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68"/>
                                            </p:tgtEl>
                                            <p:attrNameLst>
                                              <p:attrName>ppt_y</p:attrName>
                                            </p:attrNameLst>
                                          </p:cBhvr>
                                          <p:tavLst>
                                            <p:tav tm="0">
                                              <p:val>
                                                <p:strVal val="#ppt_y"/>
                                              </p:val>
                                            </p:tav>
                                            <p:tav tm="100000">
                                              <p:val>
                                                <p:strVal val="#ppt_y"/>
                                              </p:val>
                                            </p:tav>
                                          </p:tavLst>
                                        </p:anim>
                                        <p:anim calcmode="lin" valueType="num">
                                          <p:cBhvr>
                                            <p:cTn id="68"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68"/>
                                            </p:tgtEl>
                                          </p:cBhvr>
                                        </p:animEffect>
                                      </p:childTnLst>
                                    </p:cTn>
                                  </p:par>
                                </p:childTnLst>
                              </p:cTn>
                            </p:par>
                            <p:par>
                              <p:cTn id="71" fill="hold">
                                <p:stCondLst>
                                  <p:cond delay="8300"/>
                                </p:stCondLst>
                                <p:childTnLst>
                                  <p:par>
                                    <p:cTn id="72" presetID="2" presetClass="entr" presetSubtype="1" fill="hold" grpId="0" nodeType="afterEffect">
                                      <p:stCondLst>
                                        <p:cond delay="0"/>
                                      </p:stCondLst>
                                      <p:childTnLst>
                                        <p:set>
                                          <p:cBhvr>
                                            <p:cTn id="73" dur="1" fill="hold">
                                              <p:stCondLst>
                                                <p:cond delay="0"/>
                                              </p:stCondLst>
                                            </p:cTn>
                                            <p:tgtEl>
                                              <p:spTgt spid="73"/>
                                            </p:tgtEl>
                                            <p:attrNameLst>
                                              <p:attrName>style.visibility</p:attrName>
                                            </p:attrNameLst>
                                          </p:cBhvr>
                                          <p:to>
                                            <p:strVal val="visible"/>
                                          </p:to>
                                        </p:set>
                                        <p:anim calcmode="lin" valueType="num">
                                          <p:cBhvr additive="base">
                                            <p:cTn id="74" dur="750" fill="hold"/>
                                            <p:tgtEl>
                                              <p:spTgt spid="73"/>
                                            </p:tgtEl>
                                            <p:attrNameLst>
                                              <p:attrName>ppt_x</p:attrName>
                                            </p:attrNameLst>
                                          </p:cBhvr>
                                          <p:tavLst>
                                            <p:tav tm="0">
                                              <p:val>
                                                <p:strVal val="#ppt_x"/>
                                              </p:val>
                                            </p:tav>
                                            <p:tav tm="100000">
                                              <p:val>
                                                <p:strVal val="#ppt_x"/>
                                              </p:val>
                                            </p:tav>
                                          </p:tavLst>
                                        </p:anim>
                                        <p:anim calcmode="lin" valueType="num">
                                          <p:cBhvr additive="base">
                                            <p:cTn id="75" dur="750" fill="hold"/>
                                            <p:tgtEl>
                                              <p:spTgt spid="73"/>
                                            </p:tgtEl>
                                            <p:attrNameLst>
                                              <p:attrName>ppt_y</p:attrName>
                                            </p:attrNameLst>
                                          </p:cBhvr>
                                          <p:tavLst>
                                            <p:tav tm="0">
                                              <p:val>
                                                <p:strVal val="0-#ppt_h/2"/>
                                              </p:val>
                                            </p:tav>
                                            <p:tav tm="100000">
                                              <p:val>
                                                <p:strVal val="#ppt_y"/>
                                              </p:val>
                                            </p:tav>
                                          </p:tavLst>
                                        </p:anim>
                                      </p:childTnLst>
                                    </p:cTn>
                                  </p:par>
                                </p:childTnLst>
                              </p:cTn>
                            </p:par>
                            <p:par>
                              <p:cTn id="76" fill="hold">
                                <p:stCondLst>
                                  <p:cond delay="93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72"/>
                                            </p:tgtEl>
                                            <p:attrNameLst>
                                              <p:attrName>ppt_y</p:attrName>
                                            </p:attrNameLst>
                                          </p:cBhvr>
                                          <p:tavLst>
                                            <p:tav tm="0">
                                              <p:val>
                                                <p:strVal val="#ppt_y"/>
                                              </p:val>
                                            </p:tav>
                                            <p:tav tm="100000">
                                              <p:val>
                                                <p:strVal val="#ppt_y"/>
                                              </p:val>
                                            </p:tav>
                                          </p:tavLst>
                                        </p:anim>
                                        <p:anim calcmode="lin" valueType="num">
                                          <p:cBhvr>
                                            <p:cTn id="8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72"/>
                                            </p:tgtEl>
                                          </p:cBhvr>
                                        </p:animEffect>
                                      </p:childTnLst>
                                    </p:cTn>
                                  </p:par>
                                </p:childTnLst>
                              </p:cTn>
                            </p:par>
                            <p:par>
                              <p:cTn id="84" fill="hold">
                                <p:stCondLst>
                                  <p:cond delay="11450"/>
                                </p:stCondLst>
                                <p:childTnLst>
                                  <p:par>
                                    <p:cTn id="85" presetID="2" presetClass="entr" presetSubtype="1" fill="hold" grpId="0" nodeType="after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additive="base">
                                            <p:cTn id="87" dur="750" fill="hold"/>
                                            <p:tgtEl>
                                              <p:spTgt spid="71"/>
                                            </p:tgtEl>
                                            <p:attrNameLst>
                                              <p:attrName>ppt_x</p:attrName>
                                            </p:attrNameLst>
                                          </p:cBhvr>
                                          <p:tavLst>
                                            <p:tav tm="0">
                                              <p:val>
                                                <p:strVal val="#ppt_x"/>
                                              </p:val>
                                            </p:tav>
                                            <p:tav tm="100000">
                                              <p:val>
                                                <p:strVal val="#ppt_x"/>
                                              </p:val>
                                            </p:tav>
                                          </p:tavLst>
                                        </p:anim>
                                        <p:anim calcmode="lin" valueType="num">
                                          <p:cBhvr additive="base">
                                            <p:cTn id="88" dur="750" fill="hold"/>
                                            <p:tgtEl>
                                              <p:spTgt spid="71"/>
                                            </p:tgtEl>
                                            <p:attrNameLst>
                                              <p:attrName>ppt_y</p:attrName>
                                            </p:attrNameLst>
                                          </p:cBhvr>
                                          <p:tavLst>
                                            <p:tav tm="0">
                                              <p:val>
                                                <p:strVal val="0-#ppt_h/2"/>
                                              </p:val>
                                            </p:tav>
                                            <p:tav tm="100000">
                                              <p:val>
                                                <p:strVal val="#ppt_y"/>
                                              </p:val>
                                            </p:tav>
                                          </p:tavLst>
                                        </p:anim>
                                      </p:childTnLst>
                                    </p:cTn>
                                  </p:par>
                                </p:childTnLst>
                              </p:cTn>
                            </p:par>
                            <p:par>
                              <p:cTn id="89" fill="hold">
                                <p:stCondLst>
                                  <p:cond delay="124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70"/>
                                            </p:tgtEl>
                                            <p:attrNameLst>
                                              <p:attrName>style.visibility</p:attrName>
                                            </p:attrNameLst>
                                          </p:cBhvr>
                                          <p:to>
                                            <p:strVal val="visible"/>
                                          </p:to>
                                        </p:set>
                                        <p:anim calcmode="lin" valueType="num">
                                          <p:cBhvr>
                                            <p:cTn id="92"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70"/>
                                            </p:tgtEl>
                                            <p:attrNameLst>
                                              <p:attrName>ppt_y</p:attrName>
                                            </p:attrNameLst>
                                          </p:cBhvr>
                                          <p:tavLst>
                                            <p:tav tm="0">
                                              <p:val>
                                                <p:strVal val="#ppt_y"/>
                                              </p:val>
                                            </p:tav>
                                            <p:tav tm="100000">
                                              <p:val>
                                                <p:strVal val="#ppt_y"/>
                                              </p:val>
                                            </p:tav>
                                          </p:tavLst>
                                        </p:anim>
                                        <p:anim calcmode="lin" valueType="num">
                                          <p:cBhvr>
                                            <p:cTn id="94"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39349" y="1697468"/>
            <a:ext cx="6809680" cy="4611853"/>
            <a:chOff x="179512" y="1273101"/>
            <a:chExt cx="5107260" cy="3458890"/>
          </a:xfrm>
        </p:grpSpPr>
        <p:sp>
          <p:nvSpPr>
            <p:cNvPr id="32" name="Freeform 5"/>
            <p:cNvSpPr/>
            <p:nvPr/>
          </p:nvSpPr>
          <p:spPr bwMode="invGray">
            <a:xfrm>
              <a:off x="3156428" y="4532354"/>
              <a:ext cx="280866" cy="199637"/>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33" name="Rectangle 6"/>
            <p:cNvSpPr>
              <a:spLocks noChangeArrowheads="1"/>
            </p:cNvSpPr>
            <p:nvPr/>
          </p:nvSpPr>
          <p:spPr bwMode="invGray">
            <a:xfrm>
              <a:off x="3184251" y="4594040"/>
              <a:ext cx="601478" cy="117764"/>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海南</a:t>
              </a:r>
            </a:p>
          </p:txBody>
        </p:sp>
        <p:sp>
          <p:nvSpPr>
            <p:cNvPr id="34" name="Freeform 7"/>
            <p:cNvSpPr/>
            <p:nvPr/>
          </p:nvSpPr>
          <p:spPr bwMode="invGray">
            <a:xfrm>
              <a:off x="4165957" y="1273101"/>
              <a:ext cx="1120815" cy="865845"/>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35" name="Freeform 8"/>
            <p:cNvSpPr/>
            <p:nvPr/>
          </p:nvSpPr>
          <p:spPr bwMode="invGray">
            <a:xfrm>
              <a:off x="4278569" y="1939308"/>
              <a:ext cx="841273" cy="499094"/>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36" name="Freeform 9"/>
            <p:cNvSpPr/>
            <p:nvPr/>
          </p:nvSpPr>
          <p:spPr bwMode="gray">
            <a:xfrm>
              <a:off x="4101040" y="2216332"/>
              <a:ext cx="600153" cy="490122"/>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37" name="Freeform 10"/>
            <p:cNvSpPr/>
            <p:nvPr/>
          </p:nvSpPr>
          <p:spPr bwMode="gray">
            <a:xfrm>
              <a:off x="3643971" y="2327367"/>
              <a:ext cx="560408" cy="667328"/>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chemeClr val="accent1"/>
            </a:solidFill>
            <a:ln w="6350" cap="rnd" cmpd="sng">
              <a:solidFill>
                <a:schemeClr val="bg1"/>
              </a:solidFill>
              <a:prstDash val="solid"/>
              <a:round/>
              <a:headEnd type="none" w="med" len="med"/>
              <a:tailEnd type="none" w="med" len="med"/>
            </a:ln>
            <a:effectLst/>
          </p:spPr>
          <p:txBody>
            <a:bodyPr/>
            <a:lstStyle/>
            <a:p>
              <a:endParaRPr lang="zh-CN" altLang="en-US" sz="1065">
                <a:solidFill>
                  <a:schemeClr val="tx1">
                    <a:lumMod val="85000"/>
                    <a:lumOff val="15000"/>
                  </a:schemeClr>
                </a:solidFill>
                <a:cs typeface="+mn-ea"/>
                <a:sym typeface="+mn-lt"/>
              </a:endParaRPr>
            </a:p>
          </p:txBody>
        </p:sp>
        <p:sp>
          <p:nvSpPr>
            <p:cNvPr id="38" name="Freeform 11"/>
            <p:cNvSpPr/>
            <p:nvPr/>
          </p:nvSpPr>
          <p:spPr bwMode="gray">
            <a:xfrm>
              <a:off x="3806925" y="2496722"/>
              <a:ext cx="180178" cy="159261"/>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noFill/>
            <a:ln w="6350" cap="rnd" cmpd="sng">
              <a:solidFill>
                <a:schemeClr val="bg1">
                  <a:lumMod val="50000"/>
                </a:schemeClr>
              </a:solidFill>
              <a:prstDash val="solid"/>
              <a:round/>
              <a:headEnd type="none" w="med" len="med"/>
              <a:tailEnd type="none" w="med" len="med"/>
            </a:ln>
            <a:effectLst/>
          </p:spPr>
          <p:txBody>
            <a:bodyPr/>
            <a:lstStyle/>
            <a:p>
              <a:endParaRPr lang="zh-CN" altLang="en-US" sz="1065">
                <a:solidFill>
                  <a:schemeClr val="tx1">
                    <a:lumMod val="85000"/>
                    <a:lumOff val="15000"/>
                  </a:schemeClr>
                </a:solidFill>
                <a:cs typeface="+mn-ea"/>
                <a:sym typeface="+mn-lt"/>
              </a:endParaRPr>
            </a:p>
          </p:txBody>
        </p:sp>
        <p:sp>
          <p:nvSpPr>
            <p:cNvPr id="39" name="Freeform 12"/>
            <p:cNvSpPr/>
            <p:nvPr/>
          </p:nvSpPr>
          <p:spPr bwMode="gray">
            <a:xfrm>
              <a:off x="3922187" y="2575232"/>
              <a:ext cx="141758" cy="150289"/>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noFill/>
            <a:ln w="6350" cap="rnd" cmpd="sng">
              <a:solidFill>
                <a:schemeClr val="bg1">
                  <a:lumMod val="50000"/>
                </a:schemeClr>
              </a:solidFill>
              <a:prstDash val="solid"/>
              <a:round/>
              <a:headEnd type="none" w="med" len="med"/>
              <a:tailEnd type="none" w="med" len="med"/>
            </a:ln>
            <a:effectLst/>
          </p:spPr>
          <p:txBody>
            <a:bodyPr/>
            <a:lstStyle/>
            <a:p>
              <a:endParaRPr lang="zh-CN" altLang="en-US" sz="1065">
                <a:solidFill>
                  <a:schemeClr val="tx1">
                    <a:lumMod val="85000"/>
                    <a:lumOff val="15000"/>
                  </a:schemeClr>
                </a:solidFill>
                <a:cs typeface="+mn-ea"/>
                <a:sym typeface="+mn-lt"/>
              </a:endParaRPr>
            </a:p>
          </p:txBody>
        </p:sp>
        <p:sp>
          <p:nvSpPr>
            <p:cNvPr id="46" name="Freeform 13"/>
            <p:cNvSpPr/>
            <p:nvPr/>
          </p:nvSpPr>
          <p:spPr bwMode="gray">
            <a:xfrm>
              <a:off x="3922187" y="2585326"/>
              <a:ext cx="88765" cy="50470"/>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noFill/>
            <a:ln w="6350" cap="rnd" cmpd="sng">
              <a:solidFill>
                <a:schemeClr val="bg1"/>
              </a:solidFill>
              <a:prstDash val="solid"/>
              <a:round/>
              <a:headEnd type="none" w="med" len="med"/>
              <a:tailEnd type="none" w="med" len="med"/>
            </a:ln>
            <a:effectLst/>
          </p:spPr>
          <p:txBody>
            <a:bodyPr/>
            <a:lstStyle/>
            <a:p>
              <a:endParaRPr lang="zh-CN" altLang="en-US" sz="1065">
                <a:solidFill>
                  <a:schemeClr val="tx1">
                    <a:lumMod val="85000"/>
                    <a:lumOff val="15000"/>
                  </a:schemeClr>
                </a:solidFill>
                <a:cs typeface="+mn-ea"/>
                <a:sym typeface="+mn-lt"/>
              </a:endParaRPr>
            </a:p>
          </p:txBody>
        </p:sp>
        <p:sp>
          <p:nvSpPr>
            <p:cNvPr id="51" name="Freeform 14"/>
            <p:cNvSpPr/>
            <p:nvPr/>
          </p:nvSpPr>
          <p:spPr bwMode="gray">
            <a:xfrm>
              <a:off x="3795001" y="2764776"/>
              <a:ext cx="690243" cy="360020"/>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52" name="Freeform 15"/>
            <p:cNvSpPr/>
            <p:nvPr/>
          </p:nvSpPr>
          <p:spPr bwMode="gray">
            <a:xfrm>
              <a:off x="3936759" y="3053016"/>
              <a:ext cx="572331" cy="398154"/>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chemeClr val="accent1"/>
            </a:solidFill>
            <a:ln w="6350" cap="rnd" cmpd="sng">
              <a:solidFill>
                <a:schemeClr val="bg1"/>
              </a:solidFill>
              <a:prstDash val="solid"/>
              <a:round/>
              <a:headEnd type="none" w="med" len="med"/>
              <a:tailEnd type="none" w="med" len="med"/>
            </a:ln>
            <a:effectLst/>
          </p:spPr>
          <p:txBody>
            <a:bodyPr/>
            <a:lstStyle/>
            <a:p>
              <a:endParaRPr lang="zh-CN" altLang="en-US" sz="1065">
                <a:solidFill>
                  <a:schemeClr val="tx1">
                    <a:lumMod val="85000"/>
                    <a:lumOff val="15000"/>
                  </a:schemeClr>
                </a:solidFill>
                <a:cs typeface="+mn-ea"/>
                <a:sym typeface="+mn-lt"/>
              </a:endParaRPr>
            </a:p>
          </p:txBody>
        </p:sp>
        <p:sp>
          <p:nvSpPr>
            <p:cNvPr id="53" name="Freeform 16"/>
            <p:cNvSpPr/>
            <p:nvPr/>
          </p:nvSpPr>
          <p:spPr bwMode="invGray">
            <a:xfrm>
              <a:off x="4430924" y="3349107"/>
              <a:ext cx="102013" cy="68416"/>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chemeClr val="bg1">
                <a:lumMod val="50000"/>
              </a:schemeClr>
            </a:solidFill>
            <a:ln w="6350" cap="rnd" cmpd="sng">
              <a:solidFill>
                <a:schemeClr val="bg1"/>
              </a:solidFill>
              <a:prstDash val="solid"/>
              <a:round/>
            </a:ln>
            <a:effectLst/>
          </p:spPr>
          <p:txBody>
            <a:bodyPr/>
            <a:lstStyle/>
            <a:p>
              <a:endParaRPr lang="zh-CN" altLang="en-US" sz="1065">
                <a:solidFill>
                  <a:schemeClr val="tx1">
                    <a:lumMod val="85000"/>
                    <a:lumOff val="15000"/>
                  </a:schemeClr>
                </a:solidFill>
                <a:cs typeface="+mn-ea"/>
                <a:sym typeface="+mn-lt"/>
              </a:endParaRPr>
            </a:p>
          </p:txBody>
        </p:sp>
        <p:sp>
          <p:nvSpPr>
            <p:cNvPr id="54" name="Freeform 17"/>
            <p:cNvSpPr/>
            <p:nvPr/>
          </p:nvSpPr>
          <p:spPr bwMode="gray">
            <a:xfrm>
              <a:off x="4152708" y="3419767"/>
              <a:ext cx="381554" cy="368992"/>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59" name="Freeform 18"/>
            <p:cNvSpPr/>
            <p:nvPr/>
          </p:nvSpPr>
          <p:spPr bwMode="gray">
            <a:xfrm>
              <a:off x="3960607" y="3709129"/>
              <a:ext cx="434548" cy="458717"/>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60" name="Freeform 19"/>
            <p:cNvSpPr/>
            <p:nvPr/>
          </p:nvSpPr>
          <p:spPr bwMode="gray">
            <a:xfrm>
              <a:off x="3298186" y="3997371"/>
              <a:ext cx="804178" cy="477784"/>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chemeClr val="accent1"/>
            </a:solidFill>
            <a:ln w="6350" cap="rnd" cmpd="sng">
              <a:solidFill>
                <a:schemeClr val="bg1"/>
              </a:solidFill>
              <a:prstDash val="solid"/>
              <a:round/>
              <a:headEnd type="none" w="med" len="med"/>
              <a:tailEnd type="none" w="med" len="med"/>
            </a:ln>
            <a:effectLst/>
          </p:spPr>
          <p:txBody>
            <a:bodyPr/>
            <a:lstStyle/>
            <a:p>
              <a:endParaRPr lang="zh-CN" altLang="en-US" sz="1065">
                <a:solidFill>
                  <a:schemeClr val="tx1">
                    <a:lumMod val="85000"/>
                    <a:lumOff val="15000"/>
                  </a:schemeClr>
                </a:solidFill>
                <a:cs typeface="+mn-ea"/>
                <a:sym typeface="+mn-lt"/>
              </a:endParaRPr>
            </a:p>
          </p:txBody>
        </p:sp>
        <p:sp>
          <p:nvSpPr>
            <p:cNvPr id="61" name="Freeform 20"/>
            <p:cNvSpPr/>
            <p:nvPr/>
          </p:nvSpPr>
          <p:spPr bwMode="gray">
            <a:xfrm>
              <a:off x="2762951" y="3907645"/>
              <a:ext cx="792255" cy="477784"/>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62" name="Freeform 21"/>
            <p:cNvSpPr/>
            <p:nvPr/>
          </p:nvSpPr>
          <p:spPr bwMode="invGray">
            <a:xfrm>
              <a:off x="2687434" y="3639592"/>
              <a:ext cx="588229" cy="439651"/>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63" name="Freeform 22"/>
            <p:cNvSpPr/>
            <p:nvPr/>
          </p:nvSpPr>
          <p:spPr bwMode="invGray">
            <a:xfrm>
              <a:off x="2023689" y="3609310"/>
              <a:ext cx="906191" cy="766025"/>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64" name="Freeform 23"/>
            <p:cNvSpPr/>
            <p:nvPr/>
          </p:nvSpPr>
          <p:spPr bwMode="invGray">
            <a:xfrm>
              <a:off x="331869" y="2723278"/>
              <a:ext cx="1926318" cy="975757"/>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65" name="Freeform 24"/>
            <p:cNvSpPr/>
            <p:nvPr/>
          </p:nvSpPr>
          <p:spPr bwMode="gray">
            <a:xfrm>
              <a:off x="2141600" y="3122552"/>
              <a:ext cx="1209580" cy="786214"/>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66" name="Freeform 25"/>
            <p:cNvSpPr/>
            <p:nvPr/>
          </p:nvSpPr>
          <p:spPr bwMode="invGray">
            <a:xfrm>
              <a:off x="1440759" y="2575231"/>
              <a:ext cx="1249325" cy="767147"/>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67" name="Freeform 26"/>
            <p:cNvSpPr/>
            <p:nvPr/>
          </p:nvSpPr>
          <p:spPr bwMode="gray">
            <a:xfrm>
              <a:off x="3706238" y="3548745"/>
              <a:ext cx="486216" cy="530498"/>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68" name="Freeform 27"/>
            <p:cNvSpPr/>
            <p:nvPr/>
          </p:nvSpPr>
          <p:spPr bwMode="gray">
            <a:xfrm>
              <a:off x="3221345" y="3548745"/>
              <a:ext cx="561732" cy="520404"/>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69" name="Freeform 28"/>
            <p:cNvSpPr/>
            <p:nvPr/>
          </p:nvSpPr>
          <p:spPr bwMode="gray">
            <a:xfrm>
              <a:off x="3172327" y="3252653"/>
              <a:ext cx="777681" cy="397032"/>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70" name="Freeform 29"/>
            <p:cNvSpPr/>
            <p:nvPr/>
          </p:nvSpPr>
          <p:spPr bwMode="gray">
            <a:xfrm>
              <a:off x="3795002" y="3112459"/>
              <a:ext cx="484891" cy="478906"/>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71" name="Freeform 30"/>
            <p:cNvSpPr/>
            <p:nvPr/>
          </p:nvSpPr>
          <p:spPr bwMode="gray">
            <a:xfrm>
              <a:off x="3363103" y="2963292"/>
              <a:ext cx="600154" cy="447503"/>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72" name="Freeform 31"/>
            <p:cNvSpPr/>
            <p:nvPr/>
          </p:nvSpPr>
          <p:spPr bwMode="invGray">
            <a:xfrm>
              <a:off x="3351181" y="2556165"/>
              <a:ext cx="396127" cy="568630"/>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73" name="Freeform 32"/>
            <p:cNvSpPr/>
            <p:nvPr/>
          </p:nvSpPr>
          <p:spPr bwMode="gray">
            <a:xfrm>
              <a:off x="2929882" y="2654863"/>
              <a:ext cx="511389" cy="755931"/>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74" name="Freeform 33"/>
            <p:cNvSpPr/>
            <p:nvPr/>
          </p:nvSpPr>
          <p:spPr bwMode="invGray">
            <a:xfrm>
              <a:off x="2834491" y="2664957"/>
              <a:ext cx="279541" cy="389182"/>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75" name="Freeform 34"/>
            <p:cNvSpPr/>
            <p:nvPr/>
          </p:nvSpPr>
          <p:spPr bwMode="invGray">
            <a:xfrm>
              <a:off x="1834237" y="2278018"/>
              <a:ext cx="1364586" cy="1044173"/>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76" name="Freeform 35"/>
            <p:cNvSpPr/>
            <p:nvPr/>
          </p:nvSpPr>
          <p:spPr bwMode="invGray">
            <a:xfrm>
              <a:off x="2267460" y="1313478"/>
              <a:ext cx="2266802" cy="1542144"/>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77" name="Freeform 36"/>
            <p:cNvSpPr/>
            <p:nvPr/>
          </p:nvSpPr>
          <p:spPr bwMode="invGray">
            <a:xfrm>
              <a:off x="179512" y="1572557"/>
              <a:ext cx="2025682" cy="1283064"/>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78" name="Freeform 37"/>
            <p:cNvSpPr/>
            <p:nvPr/>
          </p:nvSpPr>
          <p:spPr bwMode="invGray">
            <a:xfrm>
              <a:off x="4395155" y="3927833"/>
              <a:ext cx="202700" cy="320767"/>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noFill/>
            <a:ln w="6350" cap="rnd" cmpd="sng">
              <a:solidFill>
                <a:schemeClr val="bg1">
                  <a:lumMod val="65000"/>
                </a:schemeClr>
              </a:solidFill>
              <a:prstDash val="solid"/>
              <a:round/>
              <a:headEnd type="none" w="med" len="med"/>
              <a:tailEnd type="none" w="med" len="med"/>
            </a:ln>
            <a:effectLst/>
          </p:spPr>
          <p:txBody>
            <a:bodyPr/>
            <a:lstStyle/>
            <a:p>
              <a:endParaRPr lang="zh-CN" altLang="en-US" sz="2400">
                <a:cs typeface="+mn-ea"/>
                <a:sym typeface="+mn-lt"/>
              </a:endParaRPr>
            </a:p>
          </p:txBody>
        </p:sp>
        <p:sp>
          <p:nvSpPr>
            <p:cNvPr id="79" name="Rectangle 38"/>
            <p:cNvSpPr>
              <a:spLocks noChangeArrowheads="1"/>
            </p:cNvSpPr>
            <p:nvPr/>
          </p:nvSpPr>
          <p:spPr bwMode="white">
            <a:xfrm>
              <a:off x="4659029" y="1774857"/>
              <a:ext cx="338023" cy="11888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黑龙江</a:t>
              </a:r>
            </a:p>
          </p:txBody>
        </p:sp>
        <p:sp>
          <p:nvSpPr>
            <p:cNvPr id="80" name="Rectangle 39"/>
            <p:cNvSpPr>
              <a:spLocks noChangeArrowheads="1"/>
            </p:cNvSpPr>
            <p:nvPr/>
          </p:nvSpPr>
          <p:spPr bwMode="white">
            <a:xfrm>
              <a:off x="4586805" y="2107541"/>
              <a:ext cx="215527" cy="120007"/>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吉林</a:t>
              </a:r>
            </a:p>
          </p:txBody>
        </p:sp>
        <p:sp>
          <p:nvSpPr>
            <p:cNvPr id="81" name="Rectangle 40"/>
            <p:cNvSpPr>
              <a:spLocks noChangeArrowheads="1"/>
            </p:cNvSpPr>
            <p:nvPr/>
          </p:nvSpPr>
          <p:spPr bwMode="white">
            <a:xfrm>
              <a:off x="4299393" y="2331854"/>
              <a:ext cx="288236" cy="133466"/>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ts val="1515"/>
                </a:lnSpc>
              </a:pPr>
              <a:r>
                <a:rPr lang="zh-CN" altLang="en-US" sz="1065" dirty="0">
                  <a:solidFill>
                    <a:schemeClr val="tx1">
                      <a:lumMod val="85000"/>
                      <a:lumOff val="15000"/>
                    </a:schemeClr>
                  </a:solidFill>
                  <a:latin typeface="+mn-lt"/>
                  <a:ea typeface="+mn-ea"/>
                  <a:cs typeface="+mn-ea"/>
                  <a:sym typeface="+mn-lt"/>
                </a:rPr>
                <a:t>辽宁</a:t>
              </a:r>
              <a:endParaRPr lang="zh-CN" altLang="zh-CN" sz="1065" dirty="0">
                <a:solidFill>
                  <a:schemeClr val="tx1">
                    <a:lumMod val="85000"/>
                    <a:lumOff val="15000"/>
                  </a:schemeClr>
                </a:solidFill>
                <a:latin typeface="+mn-lt"/>
                <a:ea typeface="+mn-ea"/>
                <a:cs typeface="+mn-ea"/>
                <a:sym typeface="+mn-lt"/>
              </a:endParaRPr>
            </a:p>
          </p:txBody>
        </p:sp>
        <p:sp>
          <p:nvSpPr>
            <p:cNvPr id="82" name="Rectangle 41"/>
            <p:cNvSpPr>
              <a:spLocks noChangeArrowheads="1"/>
            </p:cNvSpPr>
            <p:nvPr/>
          </p:nvSpPr>
          <p:spPr bwMode="invGray">
            <a:xfrm>
              <a:off x="3698484" y="2731129"/>
              <a:ext cx="249030" cy="11888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bg1"/>
                  </a:solidFill>
                  <a:latin typeface="+mn-lt"/>
                  <a:ea typeface="+mn-ea"/>
                  <a:cs typeface="+mn-ea"/>
                  <a:sym typeface="+mn-lt"/>
                </a:rPr>
                <a:t>河北</a:t>
              </a:r>
            </a:p>
          </p:txBody>
        </p:sp>
        <p:sp>
          <p:nvSpPr>
            <p:cNvPr id="83" name="Rectangle 42"/>
            <p:cNvSpPr>
              <a:spLocks noChangeArrowheads="1"/>
            </p:cNvSpPr>
            <p:nvPr/>
          </p:nvSpPr>
          <p:spPr bwMode="invGray">
            <a:xfrm>
              <a:off x="3970177" y="2903849"/>
              <a:ext cx="238890" cy="128979"/>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p>
              <a:pPr defTabSz="1072515" eaLnBrk="0" hangingPunct="0">
                <a:lnSpc>
                  <a:spcPts val="1515"/>
                </a:lnSpc>
              </a:pPr>
              <a:r>
                <a:rPr lang="zh-CN" altLang="en-US" sz="1065" dirty="0">
                  <a:cs typeface="+mn-ea"/>
                  <a:sym typeface="+mn-lt"/>
                </a:rPr>
                <a:t>山东</a:t>
              </a:r>
            </a:p>
          </p:txBody>
        </p:sp>
        <p:sp>
          <p:nvSpPr>
            <p:cNvPr id="84" name="Rectangle 43"/>
            <p:cNvSpPr>
              <a:spLocks noChangeArrowheads="1"/>
            </p:cNvSpPr>
            <p:nvPr/>
          </p:nvSpPr>
          <p:spPr bwMode="white">
            <a:xfrm>
              <a:off x="4071304" y="3848202"/>
              <a:ext cx="242299" cy="137952"/>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ts val="1515"/>
                </a:lnSpc>
              </a:pPr>
              <a:r>
                <a:rPr lang="zh-CN" altLang="en-US" sz="1065" dirty="0">
                  <a:solidFill>
                    <a:schemeClr val="tx1">
                      <a:lumMod val="85000"/>
                      <a:lumOff val="15000"/>
                    </a:schemeClr>
                  </a:solidFill>
                  <a:latin typeface="+mn-lt"/>
                  <a:ea typeface="+mn-ea"/>
                  <a:cs typeface="+mn-ea"/>
                  <a:sym typeface="+mn-lt"/>
                </a:rPr>
                <a:t>福建</a:t>
              </a:r>
            </a:p>
          </p:txBody>
        </p:sp>
        <p:sp>
          <p:nvSpPr>
            <p:cNvPr id="85" name="Rectangle 44"/>
            <p:cNvSpPr>
              <a:spLocks noChangeArrowheads="1"/>
            </p:cNvSpPr>
            <p:nvPr/>
          </p:nvSpPr>
          <p:spPr bwMode="invGray">
            <a:xfrm>
              <a:off x="3834331" y="3656415"/>
              <a:ext cx="281459" cy="117764"/>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江西</a:t>
              </a:r>
            </a:p>
          </p:txBody>
        </p:sp>
        <p:sp>
          <p:nvSpPr>
            <p:cNvPr id="86" name="Rectangle 45"/>
            <p:cNvSpPr>
              <a:spLocks noChangeArrowheads="1"/>
            </p:cNvSpPr>
            <p:nvPr/>
          </p:nvSpPr>
          <p:spPr bwMode="white">
            <a:xfrm>
              <a:off x="3970177" y="3353595"/>
              <a:ext cx="240668" cy="11888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p>
              <a:pPr defTabSz="1072515" eaLnBrk="0" hangingPunct="0">
                <a:lnSpc>
                  <a:spcPts val="1515"/>
                </a:lnSpc>
              </a:pPr>
              <a:r>
                <a:rPr lang="zh-CN" altLang="en-US" sz="1065" dirty="0">
                  <a:solidFill>
                    <a:schemeClr val="tx1">
                      <a:lumMod val="85000"/>
                      <a:lumOff val="15000"/>
                    </a:schemeClr>
                  </a:solidFill>
                  <a:cs typeface="+mn-ea"/>
                  <a:sym typeface="+mn-lt"/>
                </a:rPr>
                <a:t>安徽</a:t>
              </a:r>
            </a:p>
          </p:txBody>
        </p:sp>
        <p:sp>
          <p:nvSpPr>
            <p:cNvPr id="87" name="Rectangle 46"/>
            <p:cNvSpPr>
              <a:spLocks noChangeArrowheads="1"/>
            </p:cNvSpPr>
            <p:nvPr/>
          </p:nvSpPr>
          <p:spPr bwMode="invGray">
            <a:xfrm>
              <a:off x="3498890" y="3429861"/>
              <a:ext cx="233190" cy="11888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湖北</a:t>
              </a:r>
            </a:p>
          </p:txBody>
        </p:sp>
        <p:sp>
          <p:nvSpPr>
            <p:cNvPr id="88" name="Rectangle 47"/>
            <p:cNvSpPr>
              <a:spLocks noChangeArrowheads="1"/>
            </p:cNvSpPr>
            <p:nvPr/>
          </p:nvSpPr>
          <p:spPr bwMode="invGray">
            <a:xfrm>
              <a:off x="3373868" y="3697719"/>
              <a:ext cx="278943" cy="120007"/>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湖南</a:t>
              </a:r>
            </a:p>
          </p:txBody>
        </p:sp>
        <p:sp>
          <p:nvSpPr>
            <p:cNvPr id="89" name="Rectangle 48"/>
            <p:cNvSpPr>
              <a:spLocks noChangeArrowheads="1"/>
            </p:cNvSpPr>
            <p:nvPr/>
          </p:nvSpPr>
          <p:spPr bwMode="invGray">
            <a:xfrm>
              <a:off x="3637092" y="4097257"/>
              <a:ext cx="235902" cy="8299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bg1"/>
                  </a:solidFill>
                  <a:latin typeface="+mn-lt"/>
                  <a:ea typeface="+mn-ea"/>
                  <a:cs typeface="+mn-ea"/>
                  <a:sym typeface="+mn-lt"/>
                </a:rPr>
                <a:t>广东</a:t>
              </a:r>
            </a:p>
          </p:txBody>
        </p:sp>
        <p:sp>
          <p:nvSpPr>
            <p:cNvPr id="90" name="Rectangle 49"/>
            <p:cNvSpPr>
              <a:spLocks noChangeArrowheads="1"/>
            </p:cNvSpPr>
            <p:nvPr/>
          </p:nvSpPr>
          <p:spPr bwMode="white">
            <a:xfrm>
              <a:off x="3155099" y="4104039"/>
              <a:ext cx="220566" cy="11888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广西</a:t>
              </a:r>
            </a:p>
          </p:txBody>
        </p:sp>
        <p:sp>
          <p:nvSpPr>
            <p:cNvPr id="91" name="Rectangle 50"/>
            <p:cNvSpPr>
              <a:spLocks noChangeArrowheads="1"/>
            </p:cNvSpPr>
            <p:nvPr/>
          </p:nvSpPr>
          <p:spPr bwMode="invGray">
            <a:xfrm>
              <a:off x="4606439" y="3312872"/>
              <a:ext cx="261685" cy="97921"/>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上海</a:t>
              </a:r>
            </a:p>
          </p:txBody>
        </p:sp>
        <p:sp>
          <p:nvSpPr>
            <p:cNvPr id="92" name="Rectangle 51"/>
            <p:cNvSpPr>
              <a:spLocks noChangeArrowheads="1"/>
            </p:cNvSpPr>
            <p:nvPr/>
          </p:nvSpPr>
          <p:spPr bwMode="white">
            <a:xfrm>
              <a:off x="3549588" y="3144985"/>
              <a:ext cx="213552" cy="102062"/>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河南</a:t>
              </a:r>
            </a:p>
          </p:txBody>
        </p:sp>
        <p:sp>
          <p:nvSpPr>
            <p:cNvPr id="93" name="Rectangle 52"/>
            <p:cNvSpPr>
              <a:spLocks noChangeArrowheads="1"/>
            </p:cNvSpPr>
            <p:nvPr/>
          </p:nvSpPr>
          <p:spPr bwMode="invGray">
            <a:xfrm>
              <a:off x="3439463" y="2888148"/>
              <a:ext cx="261065" cy="11888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山西</a:t>
              </a:r>
            </a:p>
          </p:txBody>
        </p:sp>
        <p:sp>
          <p:nvSpPr>
            <p:cNvPr id="94" name="Rectangle 53"/>
            <p:cNvSpPr>
              <a:spLocks noChangeArrowheads="1"/>
            </p:cNvSpPr>
            <p:nvPr/>
          </p:nvSpPr>
          <p:spPr bwMode="invGray">
            <a:xfrm>
              <a:off x="3122976" y="2422603"/>
              <a:ext cx="318294" cy="15390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内蒙古</a:t>
              </a:r>
            </a:p>
          </p:txBody>
        </p:sp>
        <p:sp>
          <p:nvSpPr>
            <p:cNvPr id="95" name="Rectangle 54"/>
            <p:cNvSpPr>
              <a:spLocks noChangeArrowheads="1"/>
            </p:cNvSpPr>
            <p:nvPr/>
          </p:nvSpPr>
          <p:spPr bwMode="invGray">
            <a:xfrm>
              <a:off x="3155099" y="3128162"/>
              <a:ext cx="259580" cy="11888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陕西</a:t>
              </a:r>
            </a:p>
          </p:txBody>
        </p:sp>
        <p:sp>
          <p:nvSpPr>
            <p:cNvPr id="96" name="Rectangle 55"/>
            <p:cNvSpPr>
              <a:spLocks noChangeArrowheads="1"/>
            </p:cNvSpPr>
            <p:nvPr/>
          </p:nvSpPr>
          <p:spPr bwMode="invGray">
            <a:xfrm>
              <a:off x="2868406" y="2809602"/>
              <a:ext cx="243284" cy="11888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p>
              <a:pPr defTabSz="1072515" eaLnBrk="0" hangingPunct="0">
                <a:lnSpc>
                  <a:spcPts val="1515"/>
                </a:lnSpc>
              </a:pPr>
              <a:r>
                <a:rPr lang="zh-CN" altLang="en-US" sz="1065" dirty="0">
                  <a:solidFill>
                    <a:schemeClr val="tx1">
                      <a:lumMod val="85000"/>
                      <a:lumOff val="15000"/>
                    </a:schemeClr>
                  </a:solidFill>
                  <a:cs typeface="+mn-ea"/>
                  <a:sym typeface="+mn-lt"/>
                </a:rPr>
                <a:t>宁夏</a:t>
              </a:r>
            </a:p>
          </p:txBody>
        </p:sp>
        <p:sp>
          <p:nvSpPr>
            <p:cNvPr id="97" name="Rectangle 56"/>
            <p:cNvSpPr>
              <a:spLocks noChangeArrowheads="1"/>
            </p:cNvSpPr>
            <p:nvPr/>
          </p:nvSpPr>
          <p:spPr bwMode="invGray">
            <a:xfrm>
              <a:off x="1989308" y="2465319"/>
              <a:ext cx="271465" cy="120007"/>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ts val="1515"/>
                </a:lnSpc>
              </a:pPr>
              <a:r>
                <a:rPr lang="zh-CN" altLang="en-US" sz="1065" dirty="0">
                  <a:solidFill>
                    <a:schemeClr val="tx1">
                      <a:lumMod val="85000"/>
                      <a:lumOff val="15000"/>
                    </a:schemeClr>
                  </a:solidFill>
                  <a:latin typeface="+mn-lt"/>
                  <a:ea typeface="+mn-ea"/>
                  <a:cs typeface="+mn-ea"/>
                  <a:sym typeface="+mn-lt"/>
                </a:rPr>
                <a:t>甘肃</a:t>
              </a:r>
            </a:p>
          </p:txBody>
        </p:sp>
        <p:sp>
          <p:nvSpPr>
            <p:cNvPr id="98" name="Rectangle 57"/>
            <p:cNvSpPr>
              <a:spLocks noChangeArrowheads="1"/>
            </p:cNvSpPr>
            <p:nvPr/>
          </p:nvSpPr>
          <p:spPr bwMode="invGray">
            <a:xfrm>
              <a:off x="1992077" y="2883661"/>
              <a:ext cx="250029" cy="120007"/>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青海</a:t>
              </a:r>
            </a:p>
          </p:txBody>
        </p:sp>
        <p:sp>
          <p:nvSpPr>
            <p:cNvPr id="99" name="Rectangle 58"/>
            <p:cNvSpPr>
              <a:spLocks noChangeArrowheads="1"/>
            </p:cNvSpPr>
            <p:nvPr/>
          </p:nvSpPr>
          <p:spPr bwMode="invGray">
            <a:xfrm>
              <a:off x="2553393" y="3474617"/>
              <a:ext cx="346250" cy="149378"/>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ts val="1515"/>
                </a:lnSpc>
              </a:pPr>
              <a:r>
                <a:rPr lang="zh-CN" altLang="en-US" sz="1065" dirty="0">
                  <a:solidFill>
                    <a:schemeClr val="tx1">
                      <a:lumMod val="85000"/>
                      <a:lumOff val="15000"/>
                    </a:schemeClr>
                  </a:solidFill>
                  <a:latin typeface="+mn-lt"/>
                  <a:ea typeface="+mn-ea"/>
                  <a:cs typeface="+mn-ea"/>
                  <a:sym typeface="+mn-lt"/>
                </a:rPr>
                <a:t>四川</a:t>
              </a:r>
            </a:p>
          </p:txBody>
        </p:sp>
        <p:sp>
          <p:nvSpPr>
            <p:cNvPr id="100" name="Rectangle 59"/>
            <p:cNvSpPr>
              <a:spLocks noChangeArrowheads="1"/>
            </p:cNvSpPr>
            <p:nvPr/>
          </p:nvSpPr>
          <p:spPr bwMode="invGray">
            <a:xfrm>
              <a:off x="2905906" y="3827594"/>
              <a:ext cx="236493" cy="108791"/>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贵州</a:t>
              </a:r>
            </a:p>
          </p:txBody>
        </p:sp>
        <p:sp>
          <p:nvSpPr>
            <p:cNvPr id="101" name="Rectangle 60"/>
            <p:cNvSpPr>
              <a:spLocks noChangeArrowheads="1"/>
            </p:cNvSpPr>
            <p:nvPr/>
          </p:nvSpPr>
          <p:spPr bwMode="invGray">
            <a:xfrm>
              <a:off x="2340020" y="4000675"/>
              <a:ext cx="221167" cy="120007"/>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latin typeface="+mn-lt"/>
                  <a:ea typeface="+mn-ea"/>
                  <a:cs typeface="+mn-ea"/>
                  <a:sym typeface="+mn-lt"/>
                </a:rPr>
                <a:t>云南</a:t>
              </a:r>
            </a:p>
          </p:txBody>
        </p:sp>
        <p:sp>
          <p:nvSpPr>
            <p:cNvPr id="102" name="Rectangle 61"/>
            <p:cNvSpPr>
              <a:spLocks noChangeArrowheads="1"/>
            </p:cNvSpPr>
            <p:nvPr/>
          </p:nvSpPr>
          <p:spPr bwMode="invGray">
            <a:xfrm>
              <a:off x="1164603" y="3221250"/>
              <a:ext cx="242299" cy="120007"/>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西藏</a:t>
              </a:r>
            </a:p>
          </p:txBody>
        </p:sp>
        <p:sp>
          <p:nvSpPr>
            <p:cNvPr id="103" name="Rectangle 62"/>
            <p:cNvSpPr>
              <a:spLocks noChangeArrowheads="1"/>
            </p:cNvSpPr>
            <p:nvPr/>
          </p:nvSpPr>
          <p:spPr bwMode="invGray">
            <a:xfrm>
              <a:off x="1196473" y="2267924"/>
              <a:ext cx="260705" cy="118884"/>
            </a:xfrm>
            <a:prstGeom prst="rect">
              <a:avLst/>
            </a:prstGeom>
            <a:noFill/>
            <a:ln w="6350">
              <a:noFill/>
              <a:miter lim="800000"/>
            </a:ln>
            <a:effec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latin typeface="+mn-lt"/>
                  <a:ea typeface="+mn-ea"/>
                  <a:cs typeface="+mn-ea"/>
                  <a:sym typeface="+mn-lt"/>
                </a:rPr>
                <a:t>新疆</a:t>
              </a:r>
            </a:p>
          </p:txBody>
        </p:sp>
        <p:sp>
          <p:nvSpPr>
            <p:cNvPr id="104" name="Rectangle 63"/>
            <p:cNvSpPr>
              <a:spLocks noChangeArrowheads="1"/>
            </p:cNvSpPr>
            <p:nvPr/>
          </p:nvSpPr>
          <p:spPr bwMode="invGray">
            <a:xfrm>
              <a:off x="4151789" y="3165172"/>
              <a:ext cx="283362" cy="109913"/>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bg1"/>
                  </a:solidFill>
                  <a:latin typeface="+mn-lt"/>
                  <a:ea typeface="+mn-ea"/>
                  <a:cs typeface="+mn-ea"/>
                  <a:sym typeface="+mn-lt"/>
                </a:rPr>
                <a:t>江苏</a:t>
              </a:r>
            </a:p>
          </p:txBody>
        </p:sp>
        <p:sp>
          <p:nvSpPr>
            <p:cNvPr id="105" name="Rectangle 64"/>
            <p:cNvSpPr>
              <a:spLocks noChangeArrowheads="1"/>
            </p:cNvSpPr>
            <p:nvPr/>
          </p:nvSpPr>
          <p:spPr bwMode="invGray">
            <a:xfrm>
              <a:off x="4276698" y="3558486"/>
              <a:ext cx="210443" cy="108375"/>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浙江</a:t>
              </a:r>
            </a:p>
          </p:txBody>
        </p:sp>
        <p:sp>
          <p:nvSpPr>
            <p:cNvPr id="106" name="Rectangle 65"/>
            <p:cNvSpPr>
              <a:spLocks noChangeArrowheads="1"/>
            </p:cNvSpPr>
            <p:nvPr/>
          </p:nvSpPr>
          <p:spPr bwMode="invGray">
            <a:xfrm>
              <a:off x="4118817" y="2655984"/>
              <a:ext cx="255871" cy="118884"/>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北京</a:t>
              </a:r>
            </a:p>
          </p:txBody>
        </p:sp>
        <p:sp>
          <p:nvSpPr>
            <p:cNvPr id="107" name="Rectangle 66"/>
            <p:cNvSpPr>
              <a:spLocks noChangeArrowheads="1"/>
            </p:cNvSpPr>
            <p:nvPr/>
          </p:nvSpPr>
          <p:spPr bwMode="invGray">
            <a:xfrm rot="18521103">
              <a:off x="4407282" y="4005316"/>
              <a:ext cx="209280" cy="143513"/>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lIns="0" tIns="0" rIns="0" bIns="0"/>
            <a:lstStyle>
              <a:lvl1pPr defTabSz="804545">
                <a:defRPr>
                  <a:solidFill>
                    <a:schemeClr val="tx1"/>
                  </a:solidFill>
                  <a:latin typeface="Arial" panose="020B0604020202020204" pitchFamily="34" charset="0"/>
                  <a:ea typeface="宋体" panose="02010600030101010101" pitchFamily="2" charset="-122"/>
                </a:defRPr>
              </a:lvl1pPr>
              <a:lvl2pPr marL="742950" indent="-285750" defTabSz="804545">
                <a:defRPr>
                  <a:solidFill>
                    <a:schemeClr val="tx1"/>
                  </a:solidFill>
                  <a:latin typeface="Arial" panose="020B0604020202020204" pitchFamily="34" charset="0"/>
                  <a:ea typeface="宋体" panose="02010600030101010101" pitchFamily="2" charset="-122"/>
                </a:defRPr>
              </a:lvl2pPr>
              <a:lvl3pPr marL="1143000" indent="-228600" defTabSz="804545">
                <a:defRPr>
                  <a:solidFill>
                    <a:schemeClr val="tx1"/>
                  </a:solidFill>
                  <a:latin typeface="Arial" panose="020B0604020202020204" pitchFamily="34" charset="0"/>
                  <a:ea typeface="宋体" panose="02010600030101010101" pitchFamily="2" charset="-122"/>
                </a:defRPr>
              </a:lvl3pPr>
              <a:lvl4pPr marL="1600200" indent="-228600" defTabSz="804545">
                <a:defRPr>
                  <a:solidFill>
                    <a:schemeClr val="tx1"/>
                  </a:solidFill>
                  <a:latin typeface="Arial" panose="020B0604020202020204" pitchFamily="34" charset="0"/>
                  <a:ea typeface="宋体" panose="02010600030101010101" pitchFamily="2" charset="-122"/>
                </a:defRPr>
              </a:lvl4pPr>
              <a:lvl5pPr marL="2057400" indent="-228600" defTabSz="804545">
                <a:defRPr>
                  <a:solidFill>
                    <a:schemeClr val="tx1"/>
                  </a:solidFill>
                  <a:latin typeface="Arial" panose="020B0604020202020204" pitchFamily="34" charset="0"/>
                  <a:ea typeface="宋体" panose="02010600030101010101" pitchFamily="2" charset="-122"/>
                </a:defRPr>
              </a:lvl5pPr>
              <a:lvl6pPr marL="25146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0454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ts val="1515"/>
                </a:lnSpc>
              </a:pPr>
              <a:r>
                <a:rPr lang="zh-CN" altLang="en-US" sz="1065" dirty="0">
                  <a:solidFill>
                    <a:schemeClr val="tx1">
                      <a:lumMod val="85000"/>
                      <a:lumOff val="15000"/>
                    </a:schemeClr>
                  </a:solidFill>
                  <a:latin typeface="+mn-lt"/>
                  <a:ea typeface="+mn-ea"/>
                  <a:cs typeface="+mn-ea"/>
                  <a:sym typeface="+mn-lt"/>
                </a:rPr>
                <a:t>台湾</a:t>
              </a:r>
            </a:p>
          </p:txBody>
        </p:sp>
      </p:grpSp>
      <p:cxnSp>
        <p:nvCxnSpPr>
          <p:cNvPr id="134" name="直接连接符 133"/>
          <p:cNvCxnSpPr/>
          <p:nvPr/>
        </p:nvCxnSpPr>
        <p:spPr>
          <a:xfrm>
            <a:off x="5832939" y="4293503"/>
            <a:ext cx="1453791" cy="0"/>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927881" y="5691239"/>
            <a:ext cx="2116183" cy="285084"/>
            <a:chOff x="3695660" y="4268427"/>
            <a:chExt cx="1587137" cy="213813"/>
          </a:xfrm>
        </p:grpSpPr>
        <p:cxnSp>
          <p:nvCxnSpPr>
            <p:cNvPr id="135" name="直接连接符 134"/>
            <p:cNvCxnSpPr/>
            <p:nvPr/>
          </p:nvCxnSpPr>
          <p:spPr>
            <a:xfrm>
              <a:off x="4192454" y="4480947"/>
              <a:ext cx="10903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3695660" y="4268427"/>
              <a:ext cx="494339" cy="2138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452856" y="3447259"/>
            <a:ext cx="2112587" cy="285573"/>
            <a:chOff x="4089642" y="2585443"/>
            <a:chExt cx="1584440" cy="214180"/>
          </a:xfrm>
        </p:grpSpPr>
        <p:cxnSp>
          <p:nvCxnSpPr>
            <p:cNvPr id="8" name="直接连接符 7"/>
            <p:cNvCxnSpPr/>
            <p:nvPr/>
          </p:nvCxnSpPr>
          <p:spPr>
            <a:xfrm>
              <a:off x="4583739" y="2799623"/>
              <a:ext cx="10903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flipV="1">
              <a:off x="4089642" y="2585443"/>
              <a:ext cx="494339" cy="2138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38" name="TextBox 137"/>
          <p:cNvSpPr txBox="1"/>
          <p:nvPr/>
        </p:nvSpPr>
        <p:spPr>
          <a:xfrm>
            <a:off x="5820039" y="5637221"/>
            <a:ext cx="1468976" cy="379581"/>
          </a:xfrm>
          <a:prstGeom prst="rect">
            <a:avLst/>
          </a:prstGeom>
          <a:noFill/>
        </p:spPr>
        <p:txBody>
          <a:bodyPr wrap="square" lIns="162549" tIns="81275" rIns="162549" bIns="81275" rtlCol="0">
            <a:spAutoFit/>
          </a:bodyPr>
          <a:lstStyle/>
          <a:p>
            <a:r>
              <a:rPr lang="zh-CN" altLang="en-US" sz="1400" dirty="0">
                <a:solidFill>
                  <a:srgbClr val="4B4D4F">
                    <a:lumMod val="75000"/>
                  </a:srgbClr>
                </a:solidFill>
                <a:cs typeface="+mn-ea"/>
                <a:sym typeface="+mn-lt"/>
              </a:rPr>
              <a:t>华南地区</a:t>
            </a:r>
          </a:p>
        </p:txBody>
      </p:sp>
      <p:sp>
        <p:nvSpPr>
          <p:cNvPr id="139" name="TextBox 138"/>
          <p:cNvSpPr txBox="1"/>
          <p:nvPr/>
        </p:nvSpPr>
        <p:spPr>
          <a:xfrm>
            <a:off x="6283565" y="3384091"/>
            <a:ext cx="1468976" cy="379581"/>
          </a:xfrm>
          <a:prstGeom prst="rect">
            <a:avLst/>
          </a:prstGeom>
          <a:noFill/>
        </p:spPr>
        <p:txBody>
          <a:bodyPr wrap="square" lIns="162549" tIns="81275" rIns="162549" bIns="81275" rtlCol="0">
            <a:spAutoFit/>
          </a:bodyPr>
          <a:lstStyle/>
          <a:p>
            <a:r>
              <a:rPr lang="zh-CN" altLang="en-US" sz="1400" dirty="0">
                <a:solidFill>
                  <a:srgbClr val="4B4D4F">
                    <a:lumMod val="75000"/>
                  </a:srgbClr>
                </a:solidFill>
                <a:cs typeface="+mn-ea"/>
                <a:sym typeface="+mn-lt"/>
              </a:rPr>
              <a:t>华北地区</a:t>
            </a:r>
          </a:p>
        </p:txBody>
      </p:sp>
      <p:sp>
        <p:nvSpPr>
          <p:cNvPr id="140" name="TextBox 139"/>
          <p:cNvSpPr txBox="1"/>
          <p:nvPr/>
        </p:nvSpPr>
        <p:spPr>
          <a:xfrm>
            <a:off x="6036756" y="3947487"/>
            <a:ext cx="1468976" cy="379581"/>
          </a:xfrm>
          <a:prstGeom prst="rect">
            <a:avLst/>
          </a:prstGeom>
          <a:noFill/>
          <a:effectLst/>
        </p:spPr>
        <p:txBody>
          <a:bodyPr wrap="square" lIns="162549" tIns="81275" rIns="162549" bIns="81275" rtlCol="0">
            <a:spAutoFit/>
          </a:bodyPr>
          <a:lstStyle/>
          <a:p>
            <a:r>
              <a:rPr lang="zh-CN" altLang="en-US" sz="1400" dirty="0">
                <a:solidFill>
                  <a:srgbClr val="4B4D4F">
                    <a:lumMod val="75000"/>
                  </a:srgbClr>
                </a:solidFill>
                <a:cs typeface="+mn-ea"/>
                <a:sym typeface="+mn-lt"/>
              </a:rPr>
              <a:t>华东地区</a:t>
            </a:r>
          </a:p>
        </p:txBody>
      </p:sp>
      <p:sp>
        <p:nvSpPr>
          <p:cNvPr id="108" name="圆角矩形 107"/>
          <p:cNvSpPr/>
          <p:nvPr/>
        </p:nvSpPr>
        <p:spPr>
          <a:xfrm>
            <a:off x="8208235" y="2027925"/>
            <a:ext cx="3264363" cy="4038867"/>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536" tIns="67767" rIns="135536" bIns="67767" rtlCol="0" anchor="ctr"/>
          <a:lstStyle/>
          <a:p>
            <a:pPr algn="ctr"/>
            <a:endParaRPr lang="zh-CN" altLang="en-US" sz="2400">
              <a:cs typeface="+mn-ea"/>
              <a:sym typeface="+mn-lt"/>
            </a:endParaRPr>
          </a:p>
        </p:txBody>
      </p:sp>
      <p:grpSp>
        <p:nvGrpSpPr>
          <p:cNvPr id="109" name="组合 108"/>
          <p:cNvGrpSpPr/>
          <p:nvPr/>
        </p:nvGrpSpPr>
        <p:grpSpPr>
          <a:xfrm>
            <a:off x="9053490" y="1841224"/>
            <a:ext cx="1759733" cy="402385"/>
            <a:chOff x="4139952" y="1203949"/>
            <a:chExt cx="1053084" cy="365164"/>
          </a:xfrm>
        </p:grpSpPr>
        <p:sp>
          <p:nvSpPr>
            <p:cNvPr id="110" name="圆角矩形 109"/>
            <p:cNvSpPr/>
            <p:nvPr/>
          </p:nvSpPr>
          <p:spPr>
            <a:xfrm>
              <a:off x="4139952" y="1203949"/>
              <a:ext cx="1053084" cy="360040"/>
            </a:xfrm>
            <a:prstGeom prst="roundRect">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111" name="TextBox 110"/>
            <p:cNvSpPr txBox="1"/>
            <p:nvPr/>
          </p:nvSpPr>
          <p:spPr>
            <a:xfrm>
              <a:off x="4164733" y="1233945"/>
              <a:ext cx="1003523" cy="335168"/>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b="1" dirty="0">
                  <a:solidFill>
                    <a:schemeClr val="accent1"/>
                  </a:solidFill>
                  <a:sym typeface="+mn-lt"/>
                </a:rPr>
                <a:t>总体概述业绩</a:t>
              </a:r>
            </a:p>
          </p:txBody>
        </p:sp>
      </p:grpSp>
      <p:sp>
        <p:nvSpPr>
          <p:cNvPr id="112" name="椭圆 111"/>
          <p:cNvSpPr/>
          <p:nvPr/>
        </p:nvSpPr>
        <p:spPr bwMode="auto">
          <a:xfrm>
            <a:off x="8704855" y="2392057"/>
            <a:ext cx="355621" cy="3556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36" tIns="67767" rIns="135536" bIns="67767" anchor="ctr"/>
          <a:lstStyle/>
          <a:p>
            <a:pPr algn="ctr"/>
            <a:endParaRPr lang="zh-CN" altLang="en-US" sz="2400">
              <a:solidFill>
                <a:prstClr val="white"/>
              </a:solidFill>
              <a:sym typeface="+mn-lt"/>
            </a:endParaRPr>
          </a:p>
        </p:txBody>
      </p:sp>
      <p:sp>
        <p:nvSpPr>
          <p:cNvPr id="113" name="椭圆 112"/>
          <p:cNvSpPr/>
          <p:nvPr/>
        </p:nvSpPr>
        <p:spPr bwMode="auto">
          <a:xfrm>
            <a:off x="9840416" y="2373009"/>
            <a:ext cx="263840" cy="2638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36" tIns="67767" rIns="135536" bIns="67767" anchor="ctr"/>
          <a:lstStyle/>
          <a:p>
            <a:pPr algn="ctr"/>
            <a:endParaRPr lang="zh-CN" altLang="en-US" sz="2400">
              <a:solidFill>
                <a:prstClr val="white"/>
              </a:solidFill>
              <a:sym typeface="+mn-lt"/>
            </a:endParaRPr>
          </a:p>
        </p:txBody>
      </p:sp>
      <p:sp>
        <p:nvSpPr>
          <p:cNvPr id="122" name="椭圆 121"/>
          <p:cNvSpPr/>
          <p:nvPr/>
        </p:nvSpPr>
        <p:spPr bwMode="auto">
          <a:xfrm>
            <a:off x="10325964" y="2570018"/>
            <a:ext cx="188501" cy="188543"/>
          </a:xfrm>
          <a:prstGeom prst="ellipse">
            <a:avLst/>
          </a:prstGeom>
          <a:gradFill flip="none" rotWithShape="1">
            <a:gsLst>
              <a:gs pos="100000">
                <a:schemeClr val="accent1"/>
              </a:gs>
              <a:gs pos="0">
                <a:schemeClr val="accent1">
                  <a:lumMod val="75000"/>
                </a:schemeClr>
              </a:gs>
            </a:gsLst>
            <a:lin ang="8100000" scaled="0"/>
            <a:tileRect/>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36" tIns="67767" rIns="135536" bIns="67767" anchor="ctr"/>
          <a:lstStyle/>
          <a:p>
            <a:pPr algn="ctr"/>
            <a:endParaRPr lang="zh-CN" altLang="en-US" sz="2400">
              <a:solidFill>
                <a:prstClr val="white"/>
              </a:solidFill>
              <a:sym typeface="+mn-lt"/>
            </a:endParaRPr>
          </a:p>
        </p:txBody>
      </p:sp>
      <p:sp>
        <p:nvSpPr>
          <p:cNvPr id="128" name="TextBox 127"/>
          <p:cNvSpPr txBox="1"/>
          <p:nvPr/>
        </p:nvSpPr>
        <p:spPr>
          <a:xfrm>
            <a:off x="8289767" y="2903445"/>
            <a:ext cx="3043445" cy="330986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536" tIns="67767" rIns="135536" bIns="67767">
            <a:noAutofit/>
          </a:bodyPr>
          <a:lstStyle>
            <a:defPPr>
              <a:defRPr lang="zh-CN"/>
            </a:defPPr>
            <a:lvl1pPr fontAlgn="base">
              <a:lnSpc>
                <a:spcPct val="120000"/>
              </a:lnSpc>
              <a:spcBef>
                <a:spcPct val="0"/>
              </a:spcBef>
              <a:spcAft>
                <a:spcPct val="0"/>
              </a:spcAft>
              <a:defRPr sz="1100">
                <a:solidFill>
                  <a:schemeClr val="tx1">
                    <a:lumMod val="50000"/>
                    <a:lumOff val="50000"/>
                  </a:schemeClr>
                </a:solidFill>
                <a:cs typeface="+mn-ea"/>
              </a:defRPr>
            </a:lvl1pPr>
          </a:lstStyle>
          <a:p>
            <a:pPr>
              <a:lnSpc>
                <a:spcPct val="140000"/>
              </a:lnSpc>
            </a:pPr>
            <a:r>
              <a:rPr lang="zh-CN" altLang="en-US" sz="1735" dirty="0">
                <a:sym typeface="+mn-lt"/>
              </a:rPr>
              <a:t>        您的内容打在这里，或者通过复制您的文本后，在此框中选择粘贴。您的内容打在这里，或者通过复制您的文本后，在此框中选择粘贴。您的内容打在这里，或者通过复制您的文本后，在此框中选择粘贴。</a:t>
            </a:r>
          </a:p>
        </p:txBody>
      </p:sp>
      <p:sp>
        <p:nvSpPr>
          <p:cNvPr id="129" name="椭圆 128"/>
          <p:cNvSpPr/>
          <p:nvPr/>
        </p:nvSpPr>
        <p:spPr bwMode="auto">
          <a:xfrm>
            <a:off x="11332400" y="1933661"/>
            <a:ext cx="188501" cy="188543"/>
          </a:xfrm>
          <a:prstGeom prst="ellipse">
            <a:avLst/>
          </a:prstGeom>
          <a:gradFill flip="none" rotWithShape="1">
            <a:gsLst>
              <a:gs pos="100000">
                <a:schemeClr val="accent1"/>
              </a:gs>
              <a:gs pos="0">
                <a:schemeClr val="accent1">
                  <a:lumMod val="75000"/>
                </a:schemeClr>
              </a:gs>
            </a:gsLst>
            <a:lin ang="8100000" scaled="0"/>
            <a:tileRect/>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36" tIns="67767" rIns="135536" bIns="67767" anchor="ctr"/>
          <a:lstStyle/>
          <a:p>
            <a:pPr algn="ctr"/>
            <a:endParaRPr lang="zh-CN" altLang="en-US" sz="2400">
              <a:solidFill>
                <a:prstClr val="white"/>
              </a:solidFill>
              <a:sym typeface="+mn-lt"/>
            </a:endParaRPr>
          </a:p>
        </p:txBody>
      </p:sp>
      <p:sp>
        <p:nvSpPr>
          <p:cNvPr id="136" name="椭圆 135"/>
          <p:cNvSpPr/>
          <p:nvPr/>
        </p:nvSpPr>
        <p:spPr bwMode="auto">
          <a:xfrm>
            <a:off x="8788415" y="2036202"/>
            <a:ext cx="188501" cy="188543"/>
          </a:xfrm>
          <a:prstGeom prst="ellipse">
            <a:avLst/>
          </a:prstGeom>
          <a:solidFill>
            <a:schemeClr val="accent1">
              <a:alpha val="80000"/>
            </a:schemeClr>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36" tIns="67767" rIns="135536" bIns="67767" anchor="ctr"/>
          <a:lstStyle/>
          <a:p>
            <a:pPr algn="ctr"/>
            <a:endParaRPr lang="zh-CN" altLang="en-US" sz="2400">
              <a:solidFill>
                <a:schemeClr val="accent1"/>
              </a:solidFill>
              <a:cs typeface="+mn-ea"/>
              <a:sym typeface="+mn-lt"/>
            </a:endParaRPr>
          </a:p>
        </p:txBody>
      </p:sp>
      <p:sp>
        <p:nvSpPr>
          <p:cNvPr id="141" name="椭圆 140"/>
          <p:cNvSpPr/>
          <p:nvPr/>
        </p:nvSpPr>
        <p:spPr bwMode="auto">
          <a:xfrm>
            <a:off x="9478495" y="2553989"/>
            <a:ext cx="188501" cy="188543"/>
          </a:xfrm>
          <a:prstGeom prst="ellipse">
            <a:avLst/>
          </a:prstGeom>
          <a:gradFill flip="none" rotWithShape="1">
            <a:gsLst>
              <a:gs pos="100000">
                <a:schemeClr val="accent1"/>
              </a:gs>
              <a:gs pos="0">
                <a:schemeClr val="accent1">
                  <a:lumMod val="75000"/>
                </a:schemeClr>
              </a:gs>
            </a:gsLst>
            <a:lin ang="8100000" scaled="0"/>
            <a:tileRect/>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36" tIns="67767" rIns="135536" bIns="67767" anchor="ctr"/>
          <a:lstStyle/>
          <a:p>
            <a:pPr algn="ctr"/>
            <a:endParaRPr lang="zh-CN" altLang="en-US" sz="2400">
              <a:solidFill>
                <a:prstClr val="white"/>
              </a:solidFill>
              <a:sym typeface="+mn-lt"/>
            </a:endParaRPr>
          </a:p>
        </p:txBody>
      </p:sp>
      <p:sp>
        <p:nvSpPr>
          <p:cNvPr id="142" name="椭圆 141"/>
          <p:cNvSpPr/>
          <p:nvPr/>
        </p:nvSpPr>
        <p:spPr bwMode="auto">
          <a:xfrm>
            <a:off x="8304503" y="1951889"/>
            <a:ext cx="355621" cy="355699"/>
          </a:xfrm>
          <a:prstGeom prst="ellipse">
            <a:avLst/>
          </a:prstGeom>
          <a:solidFill>
            <a:schemeClr val="accent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36" tIns="67767" rIns="135536" bIns="67767" anchor="ctr"/>
          <a:lstStyle/>
          <a:p>
            <a:pPr algn="ctr"/>
            <a:endParaRPr lang="zh-CN" altLang="en-US" sz="2400">
              <a:solidFill>
                <a:prstClr val="white"/>
              </a:solidFill>
              <a:sym typeface="+mn-lt"/>
            </a:endParaRPr>
          </a:p>
        </p:txBody>
      </p:sp>
      <p:sp>
        <p:nvSpPr>
          <p:cNvPr id="143" name="椭圆 142"/>
          <p:cNvSpPr/>
          <p:nvPr/>
        </p:nvSpPr>
        <p:spPr bwMode="auto">
          <a:xfrm>
            <a:off x="10901475" y="2130473"/>
            <a:ext cx="188501" cy="18854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36" tIns="67767" rIns="135536" bIns="67767" anchor="ctr"/>
          <a:lstStyle/>
          <a:p>
            <a:pPr algn="ctr"/>
            <a:endParaRPr lang="zh-CN" altLang="en-US" sz="2400">
              <a:solidFill>
                <a:prstClr val="white"/>
              </a:solidFill>
              <a:sym typeface="+mn-lt"/>
            </a:endParaRPr>
          </a:p>
        </p:txBody>
      </p:sp>
      <p:sp>
        <p:nvSpPr>
          <p:cNvPr id="144" name="椭圆 143"/>
          <p:cNvSpPr/>
          <p:nvPr/>
        </p:nvSpPr>
        <p:spPr bwMode="auto">
          <a:xfrm>
            <a:off x="10992327" y="2400157"/>
            <a:ext cx="355621" cy="355699"/>
          </a:xfrm>
          <a:prstGeom prst="ellipse">
            <a:avLst/>
          </a:prstGeom>
          <a:solidFill>
            <a:schemeClr val="accent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36" tIns="67767" rIns="135536" bIns="67767" anchor="ctr"/>
          <a:lstStyle/>
          <a:p>
            <a:pPr algn="ctr"/>
            <a:endParaRPr lang="zh-CN" altLang="en-US" sz="2400">
              <a:solidFill>
                <a:prstClr val="white"/>
              </a:solidFill>
              <a:sym typeface="+mn-lt"/>
            </a:endParaRPr>
          </a:p>
        </p:txBody>
      </p:sp>
      <p:sp>
        <p:nvSpPr>
          <p:cNvPr id="3" name="标题 2"/>
          <p:cNvSpPr>
            <a:spLocks noGrp="1"/>
          </p:cNvSpPr>
          <p:nvPr>
            <p:ph type="title"/>
          </p:nvPr>
        </p:nvSpPr>
        <p:spPr/>
        <p:txBody>
          <a:bodyPr/>
          <a:lstStyle/>
          <a:p>
            <a:r>
              <a:rPr lang="zh-CN" altLang="en-US" smtClean="0"/>
              <a:t>添加文字内容（文字可以编辑）</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1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nodeType="withEffect">
                                      <p:stCondLst>
                                        <p:cond delay="250"/>
                                      </p:stCondLst>
                                      <p:childTnLst>
                                        <p:set>
                                          <p:cBhvr>
                                            <p:cTn id="14" dur="1" fill="hold">
                                              <p:stCondLst>
                                                <p:cond delay="0"/>
                                              </p:stCondLst>
                                            </p:cTn>
                                            <p:tgtEl>
                                              <p:spTgt spid="134"/>
                                            </p:tgtEl>
                                            <p:attrNameLst>
                                              <p:attrName>style.visibility</p:attrName>
                                            </p:attrNameLst>
                                          </p:cBhvr>
                                          <p:to>
                                            <p:strVal val="visible"/>
                                          </p:to>
                                        </p:set>
                                        <p:animEffect transition="in" filter="wipe(left)">
                                          <p:cBhvr>
                                            <p:cTn id="15" dur="500"/>
                                            <p:tgtEl>
                                              <p:spTgt spid="134"/>
                                            </p:tgtEl>
                                          </p:cBhvr>
                                        </p:animEffect>
                                      </p:childTnLst>
                                    </p:cTn>
                                  </p:par>
                                  <p:par>
                                    <p:cTn id="16" presetID="22" presetClass="entr" presetSubtype="8" fill="hold"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grpId="0" nodeType="withEffect">
                                      <p:stCondLst>
                                        <p:cond delay="750"/>
                                      </p:stCondLst>
                                      <p:iterate type="lt">
                                        <p:tmPct val="10000"/>
                                      </p:iterate>
                                      <p:childTnLst>
                                        <p:set>
                                          <p:cBhvr>
                                            <p:cTn id="20" dur="1" fill="hold">
                                              <p:stCondLst>
                                                <p:cond delay="0"/>
                                              </p:stCondLst>
                                            </p:cTn>
                                            <p:tgtEl>
                                              <p:spTgt spid="139"/>
                                            </p:tgtEl>
                                            <p:attrNameLst>
                                              <p:attrName>style.visibility</p:attrName>
                                            </p:attrNameLst>
                                          </p:cBhvr>
                                          <p:to>
                                            <p:strVal val="visible"/>
                                          </p:to>
                                        </p:set>
                                        <p:animEffect transition="in" filter="wipe(left)">
                                          <p:cBhvr>
                                            <p:cTn id="21" dur="500"/>
                                            <p:tgtEl>
                                              <p:spTgt spid="139"/>
                                            </p:tgtEl>
                                          </p:cBhvr>
                                        </p:animEffect>
                                      </p:childTnLst>
                                    </p:cTn>
                                  </p:par>
                                  <p:par>
                                    <p:cTn id="22" presetID="22" presetClass="entr" presetSubtype="8" fill="hold" grpId="0" nodeType="withEffect">
                                      <p:stCondLst>
                                        <p:cond delay="1000"/>
                                      </p:stCondLst>
                                      <p:iterate type="lt">
                                        <p:tmPct val="10000"/>
                                      </p:iterate>
                                      <p:childTnLst>
                                        <p:set>
                                          <p:cBhvr>
                                            <p:cTn id="23" dur="1" fill="hold">
                                              <p:stCondLst>
                                                <p:cond delay="0"/>
                                              </p:stCondLst>
                                            </p:cTn>
                                            <p:tgtEl>
                                              <p:spTgt spid="140"/>
                                            </p:tgtEl>
                                            <p:attrNameLst>
                                              <p:attrName>style.visibility</p:attrName>
                                            </p:attrNameLst>
                                          </p:cBhvr>
                                          <p:to>
                                            <p:strVal val="visible"/>
                                          </p:to>
                                        </p:set>
                                        <p:animEffect transition="in" filter="wipe(left)">
                                          <p:cBhvr>
                                            <p:cTn id="24" dur="500"/>
                                            <p:tgtEl>
                                              <p:spTgt spid="140"/>
                                            </p:tgtEl>
                                          </p:cBhvr>
                                        </p:animEffect>
                                      </p:childTnLst>
                                    </p:cTn>
                                  </p:par>
                                  <p:par>
                                    <p:cTn id="25" presetID="22" presetClass="entr" presetSubtype="8" fill="hold" grpId="0" nodeType="withEffect">
                                      <p:stCondLst>
                                        <p:cond delay="1250"/>
                                      </p:stCondLst>
                                      <p:iterate type="lt">
                                        <p:tmPct val="10000"/>
                                      </p:iterate>
                                      <p:childTnLst>
                                        <p:set>
                                          <p:cBhvr>
                                            <p:cTn id="26" dur="1" fill="hold">
                                              <p:stCondLst>
                                                <p:cond delay="0"/>
                                              </p:stCondLst>
                                            </p:cTn>
                                            <p:tgtEl>
                                              <p:spTgt spid="138"/>
                                            </p:tgtEl>
                                            <p:attrNameLst>
                                              <p:attrName>style.visibility</p:attrName>
                                            </p:attrNameLst>
                                          </p:cBhvr>
                                          <p:to>
                                            <p:strVal val="visible"/>
                                          </p:to>
                                        </p:set>
                                        <p:animEffect transition="in" filter="wipe(left)">
                                          <p:cBhvr>
                                            <p:cTn id="27" dur="500"/>
                                            <p:tgtEl>
                                              <p:spTgt spid="138"/>
                                            </p:tgtEl>
                                          </p:cBhvr>
                                        </p:animEffect>
                                      </p:childTnLst>
                                    </p:cTn>
                                  </p:par>
                                </p:childTnLst>
                              </p:cTn>
                            </p:par>
                            <p:par>
                              <p:cTn id="28" fill="hold">
                                <p:stCondLst>
                                  <p:cond delay="3400"/>
                                </p:stCondLst>
                                <p:childTnLst>
                                  <p:par>
                                    <p:cTn id="29" presetID="53" presetClass="entr" presetSubtype="16" fill="hold" nodeType="afterEffect">
                                      <p:stCondLst>
                                        <p:cond delay="0"/>
                                      </p:stCondLst>
                                      <p:childTnLst>
                                        <p:set>
                                          <p:cBhvr>
                                            <p:cTn id="30" dur="1" fill="hold">
                                              <p:stCondLst>
                                                <p:cond delay="0"/>
                                              </p:stCondLst>
                                            </p:cTn>
                                            <p:tgtEl>
                                              <p:spTgt spid="109"/>
                                            </p:tgtEl>
                                            <p:attrNameLst>
                                              <p:attrName>style.visibility</p:attrName>
                                            </p:attrNameLst>
                                          </p:cBhvr>
                                          <p:to>
                                            <p:strVal val="visible"/>
                                          </p:to>
                                        </p:set>
                                        <p:anim calcmode="lin" valueType="num">
                                          <p:cBhvr>
                                            <p:cTn id="31" dur="500" fill="hold"/>
                                            <p:tgtEl>
                                              <p:spTgt spid="109"/>
                                            </p:tgtEl>
                                            <p:attrNameLst>
                                              <p:attrName>ppt_w</p:attrName>
                                            </p:attrNameLst>
                                          </p:cBhvr>
                                          <p:tavLst>
                                            <p:tav tm="0">
                                              <p:val>
                                                <p:fltVal val="0"/>
                                              </p:val>
                                            </p:tav>
                                            <p:tav tm="100000">
                                              <p:val>
                                                <p:strVal val="#ppt_w"/>
                                              </p:val>
                                            </p:tav>
                                          </p:tavLst>
                                        </p:anim>
                                        <p:anim calcmode="lin" valueType="num">
                                          <p:cBhvr>
                                            <p:cTn id="32" dur="500" fill="hold"/>
                                            <p:tgtEl>
                                              <p:spTgt spid="109"/>
                                            </p:tgtEl>
                                            <p:attrNameLst>
                                              <p:attrName>ppt_h</p:attrName>
                                            </p:attrNameLst>
                                          </p:cBhvr>
                                          <p:tavLst>
                                            <p:tav tm="0">
                                              <p:val>
                                                <p:fltVal val="0"/>
                                              </p:val>
                                            </p:tav>
                                            <p:tav tm="100000">
                                              <p:val>
                                                <p:strVal val="#ppt_h"/>
                                              </p:val>
                                            </p:tav>
                                          </p:tavLst>
                                        </p:anim>
                                        <p:animEffect transition="in" filter="fade">
                                          <p:cBhvr>
                                            <p:cTn id="33" dur="500"/>
                                            <p:tgtEl>
                                              <p:spTgt spid="109"/>
                                            </p:tgtEl>
                                          </p:cBhvr>
                                        </p:animEffect>
                                      </p:childTnLst>
                                    </p:cTn>
                                  </p:par>
                                </p:childTnLst>
                              </p:cTn>
                            </p:par>
                            <p:par>
                              <p:cTn id="34" fill="hold">
                                <p:stCondLst>
                                  <p:cond delay="3900"/>
                                </p:stCondLst>
                                <p:childTnLst>
                                  <p:par>
                                    <p:cTn id="35" presetID="53" presetClass="entr" presetSubtype="16" fill="hold" grpId="0" nodeType="afterEffect">
                                      <p:stCondLst>
                                        <p:cond delay="267"/>
                                      </p:stCondLst>
                                      <p:childTnLst>
                                        <p:set>
                                          <p:cBhvr>
                                            <p:cTn id="36" dur="1" fill="hold">
                                              <p:stCondLst>
                                                <p:cond delay="0"/>
                                              </p:stCondLst>
                                            </p:cTn>
                                            <p:tgtEl>
                                              <p:spTgt spid="142"/>
                                            </p:tgtEl>
                                            <p:attrNameLst>
                                              <p:attrName>style.visibility</p:attrName>
                                            </p:attrNameLst>
                                          </p:cBhvr>
                                          <p:to>
                                            <p:strVal val="visible"/>
                                          </p:to>
                                        </p:set>
                                        <p:anim calcmode="lin" valueType="num">
                                          <p:cBhvr>
                                            <p:cTn id="37" dur="431" fill="hold"/>
                                            <p:tgtEl>
                                              <p:spTgt spid="142"/>
                                            </p:tgtEl>
                                            <p:attrNameLst>
                                              <p:attrName>ppt_w</p:attrName>
                                            </p:attrNameLst>
                                          </p:cBhvr>
                                          <p:tavLst>
                                            <p:tav tm="0">
                                              <p:val>
                                                <p:fltVal val="0"/>
                                              </p:val>
                                            </p:tav>
                                            <p:tav tm="100000">
                                              <p:val>
                                                <p:strVal val="#ppt_w"/>
                                              </p:val>
                                            </p:tav>
                                          </p:tavLst>
                                        </p:anim>
                                        <p:anim calcmode="lin" valueType="num">
                                          <p:cBhvr>
                                            <p:cTn id="38" dur="431" fill="hold"/>
                                            <p:tgtEl>
                                              <p:spTgt spid="142"/>
                                            </p:tgtEl>
                                            <p:attrNameLst>
                                              <p:attrName>ppt_h</p:attrName>
                                            </p:attrNameLst>
                                          </p:cBhvr>
                                          <p:tavLst>
                                            <p:tav tm="0">
                                              <p:val>
                                                <p:fltVal val="0"/>
                                              </p:val>
                                            </p:tav>
                                            <p:tav tm="100000">
                                              <p:val>
                                                <p:strVal val="#ppt_h"/>
                                              </p:val>
                                            </p:tav>
                                          </p:tavLst>
                                        </p:anim>
                                        <p:animEffect transition="in" filter="fade">
                                          <p:cBhvr>
                                            <p:cTn id="39" dur="431"/>
                                            <p:tgtEl>
                                              <p:spTgt spid="142"/>
                                            </p:tgtEl>
                                          </p:cBhvr>
                                        </p:animEffect>
                                      </p:childTnLst>
                                    </p:cTn>
                                  </p:par>
                                  <p:par>
                                    <p:cTn id="40" presetID="53" presetClass="entr" presetSubtype="16" fill="hold" grpId="0" nodeType="withEffect">
                                      <p:stCondLst>
                                        <p:cond delay="290"/>
                                      </p:stCondLst>
                                      <p:childTnLst>
                                        <p:set>
                                          <p:cBhvr>
                                            <p:cTn id="41" dur="1" fill="hold">
                                              <p:stCondLst>
                                                <p:cond delay="0"/>
                                              </p:stCondLst>
                                            </p:cTn>
                                            <p:tgtEl>
                                              <p:spTgt spid="112"/>
                                            </p:tgtEl>
                                            <p:attrNameLst>
                                              <p:attrName>style.visibility</p:attrName>
                                            </p:attrNameLst>
                                          </p:cBhvr>
                                          <p:to>
                                            <p:strVal val="visible"/>
                                          </p:to>
                                        </p:set>
                                        <p:anim calcmode="lin" valueType="num">
                                          <p:cBhvr>
                                            <p:cTn id="42" dur="395" fill="hold"/>
                                            <p:tgtEl>
                                              <p:spTgt spid="112"/>
                                            </p:tgtEl>
                                            <p:attrNameLst>
                                              <p:attrName>ppt_w</p:attrName>
                                            </p:attrNameLst>
                                          </p:cBhvr>
                                          <p:tavLst>
                                            <p:tav tm="0">
                                              <p:val>
                                                <p:fltVal val="0"/>
                                              </p:val>
                                            </p:tav>
                                            <p:tav tm="100000">
                                              <p:val>
                                                <p:strVal val="#ppt_w"/>
                                              </p:val>
                                            </p:tav>
                                          </p:tavLst>
                                        </p:anim>
                                        <p:anim calcmode="lin" valueType="num">
                                          <p:cBhvr>
                                            <p:cTn id="43" dur="395" fill="hold"/>
                                            <p:tgtEl>
                                              <p:spTgt spid="112"/>
                                            </p:tgtEl>
                                            <p:attrNameLst>
                                              <p:attrName>ppt_h</p:attrName>
                                            </p:attrNameLst>
                                          </p:cBhvr>
                                          <p:tavLst>
                                            <p:tav tm="0">
                                              <p:val>
                                                <p:fltVal val="0"/>
                                              </p:val>
                                            </p:tav>
                                            <p:tav tm="100000">
                                              <p:val>
                                                <p:strVal val="#ppt_h"/>
                                              </p:val>
                                            </p:tav>
                                          </p:tavLst>
                                        </p:anim>
                                        <p:animEffect transition="in" filter="fade">
                                          <p:cBhvr>
                                            <p:cTn id="44" dur="395"/>
                                            <p:tgtEl>
                                              <p:spTgt spid="112"/>
                                            </p:tgtEl>
                                          </p:cBhvr>
                                        </p:animEffect>
                                      </p:childTnLst>
                                    </p:cTn>
                                  </p:par>
                                  <p:par>
                                    <p:cTn id="45" presetID="53" presetClass="entr" presetSubtype="16" fill="hold" grpId="0" nodeType="withEffect">
                                      <p:stCondLst>
                                        <p:cond delay="145"/>
                                      </p:stCondLst>
                                      <p:childTnLst>
                                        <p:set>
                                          <p:cBhvr>
                                            <p:cTn id="46" dur="1" fill="hold">
                                              <p:stCondLst>
                                                <p:cond delay="0"/>
                                              </p:stCondLst>
                                            </p:cTn>
                                            <p:tgtEl>
                                              <p:spTgt spid="113"/>
                                            </p:tgtEl>
                                            <p:attrNameLst>
                                              <p:attrName>style.visibility</p:attrName>
                                            </p:attrNameLst>
                                          </p:cBhvr>
                                          <p:to>
                                            <p:strVal val="visible"/>
                                          </p:to>
                                        </p:set>
                                        <p:anim calcmode="lin" valueType="num">
                                          <p:cBhvr>
                                            <p:cTn id="47" dur="187" fill="hold"/>
                                            <p:tgtEl>
                                              <p:spTgt spid="113"/>
                                            </p:tgtEl>
                                            <p:attrNameLst>
                                              <p:attrName>ppt_w</p:attrName>
                                            </p:attrNameLst>
                                          </p:cBhvr>
                                          <p:tavLst>
                                            <p:tav tm="0">
                                              <p:val>
                                                <p:fltVal val="0"/>
                                              </p:val>
                                            </p:tav>
                                            <p:tav tm="100000">
                                              <p:val>
                                                <p:strVal val="#ppt_w"/>
                                              </p:val>
                                            </p:tav>
                                          </p:tavLst>
                                        </p:anim>
                                        <p:anim calcmode="lin" valueType="num">
                                          <p:cBhvr>
                                            <p:cTn id="48" dur="187" fill="hold"/>
                                            <p:tgtEl>
                                              <p:spTgt spid="113"/>
                                            </p:tgtEl>
                                            <p:attrNameLst>
                                              <p:attrName>ppt_h</p:attrName>
                                            </p:attrNameLst>
                                          </p:cBhvr>
                                          <p:tavLst>
                                            <p:tav tm="0">
                                              <p:val>
                                                <p:fltVal val="0"/>
                                              </p:val>
                                            </p:tav>
                                            <p:tav tm="100000">
                                              <p:val>
                                                <p:strVal val="#ppt_h"/>
                                              </p:val>
                                            </p:tav>
                                          </p:tavLst>
                                        </p:anim>
                                        <p:animEffect transition="in" filter="fade">
                                          <p:cBhvr>
                                            <p:cTn id="49" dur="187"/>
                                            <p:tgtEl>
                                              <p:spTgt spid="113"/>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136"/>
                                            </p:tgtEl>
                                            <p:attrNameLst>
                                              <p:attrName>style.visibility</p:attrName>
                                            </p:attrNameLst>
                                          </p:cBhvr>
                                          <p:to>
                                            <p:strVal val="visible"/>
                                          </p:to>
                                        </p:set>
                                        <p:anim calcmode="lin" valueType="num">
                                          <p:cBhvr>
                                            <p:cTn id="52" dur="481" fill="hold"/>
                                            <p:tgtEl>
                                              <p:spTgt spid="136"/>
                                            </p:tgtEl>
                                            <p:attrNameLst>
                                              <p:attrName>ppt_w</p:attrName>
                                            </p:attrNameLst>
                                          </p:cBhvr>
                                          <p:tavLst>
                                            <p:tav tm="0">
                                              <p:val>
                                                <p:fltVal val="0"/>
                                              </p:val>
                                            </p:tav>
                                            <p:tav tm="100000">
                                              <p:val>
                                                <p:strVal val="#ppt_w"/>
                                              </p:val>
                                            </p:tav>
                                          </p:tavLst>
                                        </p:anim>
                                        <p:anim calcmode="lin" valueType="num">
                                          <p:cBhvr>
                                            <p:cTn id="53" dur="481" fill="hold"/>
                                            <p:tgtEl>
                                              <p:spTgt spid="136"/>
                                            </p:tgtEl>
                                            <p:attrNameLst>
                                              <p:attrName>ppt_h</p:attrName>
                                            </p:attrNameLst>
                                          </p:cBhvr>
                                          <p:tavLst>
                                            <p:tav tm="0">
                                              <p:val>
                                                <p:fltVal val="0"/>
                                              </p:val>
                                            </p:tav>
                                            <p:tav tm="100000">
                                              <p:val>
                                                <p:strVal val="#ppt_h"/>
                                              </p:val>
                                            </p:tav>
                                          </p:tavLst>
                                        </p:anim>
                                        <p:animEffect transition="in" filter="fade">
                                          <p:cBhvr>
                                            <p:cTn id="54" dur="481"/>
                                            <p:tgtEl>
                                              <p:spTgt spid="136"/>
                                            </p:tgtEl>
                                          </p:cBhvr>
                                        </p:animEffect>
                                      </p:childTnLst>
                                    </p:cTn>
                                  </p:par>
                                  <p:par>
                                    <p:cTn id="55" presetID="53" presetClass="entr" presetSubtype="16" fill="hold" grpId="0" nodeType="withEffect">
                                      <p:stCondLst>
                                        <p:cond delay="387"/>
                                      </p:stCondLst>
                                      <p:childTnLst>
                                        <p:set>
                                          <p:cBhvr>
                                            <p:cTn id="56" dur="1" fill="hold">
                                              <p:stCondLst>
                                                <p:cond delay="0"/>
                                              </p:stCondLst>
                                            </p:cTn>
                                            <p:tgtEl>
                                              <p:spTgt spid="141"/>
                                            </p:tgtEl>
                                            <p:attrNameLst>
                                              <p:attrName>style.visibility</p:attrName>
                                            </p:attrNameLst>
                                          </p:cBhvr>
                                          <p:to>
                                            <p:strVal val="visible"/>
                                          </p:to>
                                        </p:set>
                                        <p:anim calcmode="lin" valueType="num">
                                          <p:cBhvr>
                                            <p:cTn id="57" dur="436" fill="hold"/>
                                            <p:tgtEl>
                                              <p:spTgt spid="141"/>
                                            </p:tgtEl>
                                            <p:attrNameLst>
                                              <p:attrName>ppt_w</p:attrName>
                                            </p:attrNameLst>
                                          </p:cBhvr>
                                          <p:tavLst>
                                            <p:tav tm="0">
                                              <p:val>
                                                <p:fltVal val="0"/>
                                              </p:val>
                                            </p:tav>
                                            <p:tav tm="100000">
                                              <p:val>
                                                <p:strVal val="#ppt_w"/>
                                              </p:val>
                                            </p:tav>
                                          </p:tavLst>
                                        </p:anim>
                                        <p:anim calcmode="lin" valueType="num">
                                          <p:cBhvr>
                                            <p:cTn id="58" dur="436" fill="hold"/>
                                            <p:tgtEl>
                                              <p:spTgt spid="141"/>
                                            </p:tgtEl>
                                            <p:attrNameLst>
                                              <p:attrName>ppt_h</p:attrName>
                                            </p:attrNameLst>
                                          </p:cBhvr>
                                          <p:tavLst>
                                            <p:tav tm="0">
                                              <p:val>
                                                <p:fltVal val="0"/>
                                              </p:val>
                                            </p:tav>
                                            <p:tav tm="100000">
                                              <p:val>
                                                <p:strVal val="#ppt_h"/>
                                              </p:val>
                                            </p:tav>
                                          </p:tavLst>
                                        </p:anim>
                                        <p:animEffect transition="in" filter="fade">
                                          <p:cBhvr>
                                            <p:cTn id="59" dur="436"/>
                                            <p:tgtEl>
                                              <p:spTgt spid="141"/>
                                            </p:tgtEl>
                                          </p:cBhvr>
                                        </p:animEffect>
                                      </p:childTnLst>
                                    </p:cTn>
                                  </p:par>
                                  <p:par>
                                    <p:cTn id="60" presetID="53" presetClass="entr" presetSubtype="16" fill="hold" grpId="0" nodeType="withEffect">
                                      <p:stCondLst>
                                        <p:cond delay="7"/>
                                      </p:stCondLst>
                                      <p:childTnLst>
                                        <p:set>
                                          <p:cBhvr>
                                            <p:cTn id="61" dur="1" fill="hold">
                                              <p:stCondLst>
                                                <p:cond delay="0"/>
                                              </p:stCondLst>
                                            </p:cTn>
                                            <p:tgtEl>
                                              <p:spTgt spid="143"/>
                                            </p:tgtEl>
                                            <p:attrNameLst>
                                              <p:attrName>style.visibility</p:attrName>
                                            </p:attrNameLst>
                                          </p:cBhvr>
                                          <p:to>
                                            <p:strVal val="visible"/>
                                          </p:to>
                                        </p:set>
                                        <p:anim calcmode="lin" valueType="num">
                                          <p:cBhvr>
                                            <p:cTn id="62" dur="200" fill="hold"/>
                                            <p:tgtEl>
                                              <p:spTgt spid="143"/>
                                            </p:tgtEl>
                                            <p:attrNameLst>
                                              <p:attrName>ppt_w</p:attrName>
                                            </p:attrNameLst>
                                          </p:cBhvr>
                                          <p:tavLst>
                                            <p:tav tm="0">
                                              <p:val>
                                                <p:fltVal val="0"/>
                                              </p:val>
                                            </p:tav>
                                            <p:tav tm="100000">
                                              <p:val>
                                                <p:strVal val="#ppt_w"/>
                                              </p:val>
                                            </p:tav>
                                          </p:tavLst>
                                        </p:anim>
                                        <p:anim calcmode="lin" valueType="num">
                                          <p:cBhvr>
                                            <p:cTn id="63" dur="200" fill="hold"/>
                                            <p:tgtEl>
                                              <p:spTgt spid="143"/>
                                            </p:tgtEl>
                                            <p:attrNameLst>
                                              <p:attrName>ppt_h</p:attrName>
                                            </p:attrNameLst>
                                          </p:cBhvr>
                                          <p:tavLst>
                                            <p:tav tm="0">
                                              <p:val>
                                                <p:fltVal val="0"/>
                                              </p:val>
                                            </p:tav>
                                            <p:tav tm="100000">
                                              <p:val>
                                                <p:strVal val="#ppt_h"/>
                                              </p:val>
                                            </p:tav>
                                          </p:tavLst>
                                        </p:anim>
                                        <p:animEffect transition="in" filter="fade">
                                          <p:cBhvr>
                                            <p:cTn id="64" dur="200"/>
                                            <p:tgtEl>
                                              <p:spTgt spid="143"/>
                                            </p:tgtEl>
                                          </p:cBhvr>
                                        </p:animEffect>
                                      </p:childTnLst>
                                    </p:cTn>
                                  </p:par>
                                  <p:par>
                                    <p:cTn id="65" presetID="53" presetClass="entr" presetSubtype="16" fill="hold" grpId="0" nodeType="withEffect">
                                      <p:stCondLst>
                                        <p:cond delay="380"/>
                                      </p:stCondLst>
                                      <p:childTnLst>
                                        <p:set>
                                          <p:cBhvr>
                                            <p:cTn id="66" dur="1" fill="hold">
                                              <p:stCondLst>
                                                <p:cond delay="0"/>
                                              </p:stCondLst>
                                            </p:cTn>
                                            <p:tgtEl>
                                              <p:spTgt spid="144"/>
                                            </p:tgtEl>
                                            <p:attrNameLst>
                                              <p:attrName>style.visibility</p:attrName>
                                            </p:attrNameLst>
                                          </p:cBhvr>
                                          <p:to>
                                            <p:strVal val="visible"/>
                                          </p:to>
                                        </p:set>
                                        <p:anim calcmode="lin" valueType="num">
                                          <p:cBhvr>
                                            <p:cTn id="67" dur="475" fill="hold"/>
                                            <p:tgtEl>
                                              <p:spTgt spid="144"/>
                                            </p:tgtEl>
                                            <p:attrNameLst>
                                              <p:attrName>ppt_w</p:attrName>
                                            </p:attrNameLst>
                                          </p:cBhvr>
                                          <p:tavLst>
                                            <p:tav tm="0">
                                              <p:val>
                                                <p:fltVal val="0"/>
                                              </p:val>
                                            </p:tav>
                                            <p:tav tm="100000">
                                              <p:val>
                                                <p:strVal val="#ppt_w"/>
                                              </p:val>
                                            </p:tav>
                                          </p:tavLst>
                                        </p:anim>
                                        <p:anim calcmode="lin" valueType="num">
                                          <p:cBhvr>
                                            <p:cTn id="68" dur="475" fill="hold"/>
                                            <p:tgtEl>
                                              <p:spTgt spid="144"/>
                                            </p:tgtEl>
                                            <p:attrNameLst>
                                              <p:attrName>ppt_h</p:attrName>
                                            </p:attrNameLst>
                                          </p:cBhvr>
                                          <p:tavLst>
                                            <p:tav tm="0">
                                              <p:val>
                                                <p:fltVal val="0"/>
                                              </p:val>
                                            </p:tav>
                                            <p:tav tm="100000">
                                              <p:val>
                                                <p:strVal val="#ppt_h"/>
                                              </p:val>
                                            </p:tav>
                                          </p:tavLst>
                                        </p:anim>
                                        <p:animEffect transition="in" filter="fade">
                                          <p:cBhvr>
                                            <p:cTn id="69" dur="475"/>
                                            <p:tgtEl>
                                              <p:spTgt spid="144"/>
                                            </p:tgtEl>
                                          </p:cBhvr>
                                        </p:animEffect>
                                      </p:childTnLst>
                                    </p:cTn>
                                  </p:par>
                                  <p:par>
                                    <p:cTn id="70" presetID="53" presetClass="entr" presetSubtype="16" fill="hold" grpId="0" nodeType="withEffect">
                                      <p:stCondLst>
                                        <p:cond delay="407"/>
                                      </p:stCondLst>
                                      <p:childTnLst>
                                        <p:set>
                                          <p:cBhvr>
                                            <p:cTn id="71" dur="1" fill="hold">
                                              <p:stCondLst>
                                                <p:cond delay="0"/>
                                              </p:stCondLst>
                                            </p:cTn>
                                            <p:tgtEl>
                                              <p:spTgt spid="122"/>
                                            </p:tgtEl>
                                            <p:attrNameLst>
                                              <p:attrName>style.visibility</p:attrName>
                                            </p:attrNameLst>
                                          </p:cBhvr>
                                          <p:to>
                                            <p:strVal val="visible"/>
                                          </p:to>
                                        </p:set>
                                        <p:anim calcmode="lin" valueType="num">
                                          <p:cBhvr>
                                            <p:cTn id="72" dur="182" fill="hold"/>
                                            <p:tgtEl>
                                              <p:spTgt spid="122"/>
                                            </p:tgtEl>
                                            <p:attrNameLst>
                                              <p:attrName>ppt_w</p:attrName>
                                            </p:attrNameLst>
                                          </p:cBhvr>
                                          <p:tavLst>
                                            <p:tav tm="0">
                                              <p:val>
                                                <p:fltVal val="0"/>
                                              </p:val>
                                            </p:tav>
                                            <p:tav tm="100000">
                                              <p:val>
                                                <p:strVal val="#ppt_w"/>
                                              </p:val>
                                            </p:tav>
                                          </p:tavLst>
                                        </p:anim>
                                        <p:anim calcmode="lin" valueType="num">
                                          <p:cBhvr>
                                            <p:cTn id="73" dur="182" fill="hold"/>
                                            <p:tgtEl>
                                              <p:spTgt spid="122"/>
                                            </p:tgtEl>
                                            <p:attrNameLst>
                                              <p:attrName>ppt_h</p:attrName>
                                            </p:attrNameLst>
                                          </p:cBhvr>
                                          <p:tavLst>
                                            <p:tav tm="0">
                                              <p:val>
                                                <p:fltVal val="0"/>
                                              </p:val>
                                            </p:tav>
                                            <p:tav tm="100000">
                                              <p:val>
                                                <p:strVal val="#ppt_h"/>
                                              </p:val>
                                            </p:tav>
                                          </p:tavLst>
                                        </p:anim>
                                        <p:animEffect transition="in" filter="fade">
                                          <p:cBhvr>
                                            <p:cTn id="74" dur="182"/>
                                            <p:tgtEl>
                                              <p:spTgt spid="122"/>
                                            </p:tgtEl>
                                          </p:cBhvr>
                                        </p:animEffect>
                                      </p:childTnLst>
                                    </p:cTn>
                                  </p:par>
                                  <p:par>
                                    <p:cTn id="75" presetID="53" presetClass="entr" presetSubtype="16" fill="hold" grpId="0" nodeType="withEffect">
                                      <p:stCondLst>
                                        <p:cond delay="355"/>
                                      </p:stCondLst>
                                      <p:childTnLst>
                                        <p:set>
                                          <p:cBhvr>
                                            <p:cTn id="76" dur="1" fill="hold">
                                              <p:stCondLst>
                                                <p:cond delay="0"/>
                                              </p:stCondLst>
                                            </p:cTn>
                                            <p:tgtEl>
                                              <p:spTgt spid="129"/>
                                            </p:tgtEl>
                                            <p:attrNameLst>
                                              <p:attrName>style.visibility</p:attrName>
                                            </p:attrNameLst>
                                          </p:cBhvr>
                                          <p:to>
                                            <p:strVal val="visible"/>
                                          </p:to>
                                        </p:set>
                                        <p:anim calcmode="lin" valueType="num">
                                          <p:cBhvr>
                                            <p:cTn id="77" dur="262" fill="hold"/>
                                            <p:tgtEl>
                                              <p:spTgt spid="129"/>
                                            </p:tgtEl>
                                            <p:attrNameLst>
                                              <p:attrName>ppt_w</p:attrName>
                                            </p:attrNameLst>
                                          </p:cBhvr>
                                          <p:tavLst>
                                            <p:tav tm="0">
                                              <p:val>
                                                <p:fltVal val="0"/>
                                              </p:val>
                                            </p:tav>
                                            <p:tav tm="100000">
                                              <p:val>
                                                <p:strVal val="#ppt_w"/>
                                              </p:val>
                                            </p:tav>
                                          </p:tavLst>
                                        </p:anim>
                                        <p:anim calcmode="lin" valueType="num">
                                          <p:cBhvr>
                                            <p:cTn id="78" dur="262" fill="hold"/>
                                            <p:tgtEl>
                                              <p:spTgt spid="129"/>
                                            </p:tgtEl>
                                            <p:attrNameLst>
                                              <p:attrName>ppt_h</p:attrName>
                                            </p:attrNameLst>
                                          </p:cBhvr>
                                          <p:tavLst>
                                            <p:tav tm="0">
                                              <p:val>
                                                <p:fltVal val="0"/>
                                              </p:val>
                                            </p:tav>
                                            <p:tav tm="100000">
                                              <p:val>
                                                <p:strVal val="#ppt_h"/>
                                              </p:val>
                                            </p:tav>
                                          </p:tavLst>
                                        </p:anim>
                                        <p:animEffect transition="in" filter="fade">
                                          <p:cBhvr>
                                            <p:cTn id="79" dur="262"/>
                                            <p:tgtEl>
                                              <p:spTgt spid="129"/>
                                            </p:tgtEl>
                                          </p:cBhvr>
                                        </p:animEffect>
                                      </p:childTnLst>
                                    </p:cTn>
                                  </p:par>
                                </p:childTnLst>
                              </p:cTn>
                            </p:par>
                            <p:par>
                              <p:cTn id="80" fill="hold">
                                <p:stCondLst>
                                  <p:cond delay="4667"/>
                                </p:stCondLst>
                                <p:childTnLst>
                                  <p:par>
                                    <p:cTn id="81" presetID="21" presetClass="entr" presetSubtype="1" fill="hold" grpId="0" nodeType="afterEffect">
                                      <p:stCondLst>
                                        <p:cond delay="0"/>
                                      </p:stCondLst>
                                      <p:childTnLst>
                                        <p:set>
                                          <p:cBhvr>
                                            <p:cTn id="82" dur="1" fill="hold">
                                              <p:stCondLst>
                                                <p:cond delay="0"/>
                                              </p:stCondLst>
                                            </p:cTn>
                                            <p:tgtEl>
                                              <p:spTgt spid="108"/>
                                            </p:tgtEl>
                                            <p:attrNameLst>
                                              <p:attrName>style.visibility</p:attrName>
                                            </p:attrNameLst>
                                          </p:cBhvr>
                                          <p:to>
                                            <p:strVal val="visible"/>
                                          </p:to>
                                        </p:set>
                                        <p:animEffect transition="in" filter="wheel(1)">
                                          <p:cBhvr>
                                            <p:cTn id="83" dur="1000"/>
                                            <p:tgtEl>
                                              <p:spTgt spid="108"/>
                                            </p:tgtEl>
                                          </p:cBhvr>
                                        </p:animEffect>
                                      </p:childTnLst>
                                    </p:cTn>
                                  </p:par>
                                </p:childTnLst>
                              </p:cTn>
                            </p:par>
                            <p:par>
                              <p:cTn id="84" fill="hold">
                                <p:stCondLst>
                                  <p:cond delay="5667"/>
                                </p:stCondLst>
                                <p:childTnLst>
                                  <p:par>
                                    <p:cTn id="85" presetID="22" presetClass="entr" presetSubtype="8" fill="hold" grpId="0" nodeType="afterEffect">
                                      <p:stCondLst>
                                        <p:cond delay="0"/>
                                      </p:stCondLst>
                                      <p:iterate type="lt">
                                        <p:tmPct val="10000"/>
                                      </p:iterate>
                                      <p:childTnLst>
                                        <p:set>
                                          <p:cBhvr>
                                            <p:cTn id="86" dur="1" fill="hold">
                                              <p:stCondLst>
                                                <p:cond delay="0"/>
                                              </p:stCondLst>
                                            </p:cTn>
                                            <p:tgtEl>
                                              <p:spTgt spid="128"/>
                                            </p:tgtEl>
                                            <p:attrNameLst>
                                              <p:attrName>style.visibility</p:attrName>
                                            </p:attrNameLst>
                                          </p:cBhvr>
                                          <p:to>
                                            <p:strVal val="visible"/>
                                          </p:to>
                                        </p:set>
                                        <p:animEffect transition="in" filter="wipe(left)">
                                          <p:cBhvr>
                                            <p:cTn id="87" dur="25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08" grpId="0" animBg="1"/>
          <p:bldP spid="112" grpId="0" animBg="1"/>
          <p:bldP spid="113" grpId="0" animBg="1"/>
          <p:bldP spid="122" grpId="0" animBg="1"/>
          <p:bldP spid="128" grpId="0"/>
          <p:bldP spid="129" grpId="0" animBg="1"/>
          <p:bldP spid="136" grpId="0" animBg="1"/>
          <p:bldP spid="141" grpId="0" animBg="1"/>
          <p:bldP spid="142" grpId="0" animBg="1"/>
          <p:bldP spid="143" grpId="0" animBg="1"/>
          <p:bldP spid="1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0-#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nodeType="withEffect">
                                      <p:stCondLst>
                                        <p:cond delay="250"/>
                                      </p:stCondLst>
                                      <p:childTnLst>
                                        <p:set>
                                          <p:cBhvr>
                                            <p:cTn id="14" dur="1" fill="hold">
                                              <p:stCondLst>
                                                <p:cond delay="0"/>
                                              </p:stCondLst>
                                            </p:cTn>
                                            <p:tgtEl>
                                              <p:spTgt spid="134"/>
                                            </p:tgtEl>
                                            <p:attrNameLst>
                                              <p:attrName>style.visibility</p:attrName>
                                            </p:attrNameLst>
                                          </p:cBhvr>
                                          <p:to>
                                            <p:strVal val="visible"/>
                                          </p:to>
                                        </p:set>
                                        <p:animEffect transition="in" filter="wipe(left)">
                                          <p:cBhvr>
                                            <p:cTn id="15" dur="500"/>
                                            <p:tgtEl>
                                              <p:spTgt spid="134"/>
                                            </p:tgtEl>
                                          </p:cBhvr>
                                        </p:animEffect>
                                      </p:childTnLst>
                                    </p:cTn>
                                  </p:par>
                                  <p:par>
                                    <p:cTn id="16" presetID="22" presetClass="entr" presetSubtype="8" fill="hold"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grpId="0" nodeType="withEffect">
                                      <p:stCondLst>
                                        <p:cond delay="750"/>
                                      </p:stCondLst>
                                      <p:iterate type="lt">
                                        <p:tmPct val="10000"/>
                                      </p:iterate>
                                      <p:childTnLst>
                                        <p:set>
                                          <p:cBhvr>
                                            <p:cTn id="20" dur="1" fill="hold">
                                              <p:stCondLst>
                                                <p:cond delay="0"/>
                                              </p:stCondLst>
                                            </p:cTn>
                                            <p:tgtEl>
                                              <p:spTgt spid="139"/>
                                            </p:tgtEl>
                                            <p:attrNameLst>
                                              <p:attrName>style.visibility</p:attrName>
                                            </p:attrNameLst>
                                          </p:cBhvr>
                                          <p:to>
                                            <p:strVal val="visible"/>
                                          </p:to>
                                        </p:set>
                                        <p:animEffect transition="in" filter="wipe(left)">
                                          <p:cBhvr>
                                            <p:cTn id="21" dur="500"/>
                                            <p:tgtEl>
                                              <p:spTgt spid="139"/>
                                            </p:tgtEl>
                                          </p:cBhvr>
                                        </p:animEffect>
                                      </p:childTnLst>
                                    </p:cTn>
                                  </p:par>
                                  <p:par>
                                    <p:cTn id="22" presetID="22" presetClass="entr" presetSubtype="8" fill="hold" grpId="0" nodeType="withEffect">
                                      <p:stCondLst>
                                        <p:cond delay="1000"/>
                                      </p:stCondLst>
                                      <p:iterate type="lt">
                                        <p:tmPct val="10000"/>
                                      </p:iterate>
                                      <p:childTnLst>
                                        <p:set>
                                          <p:cBhvr>
                                            <p:cTn id="23" dur="1" fill="hold">
                                              <p:stCondLst>
                                                <p:cond delay="0"/>
                                              </p:stCondLst>
                                            </p:cTn>
                                            <p:tgtEl>
                                              <p:spTgt spid="140"/>
                                            </p:tgtEl>
                                            <p:attrNameLst>
                                              <p:attrName>style.visibility</p:attrName>
                                            </p:attrNameLst>
                                          </p:cBhvr>
                                          <p:to>
                                            <p:strVal val="visible"/>
                                          </p:to>
                                        </p:set>
                                        <p:animEffect transition="in" filter="wipe(left)">
                                          <p:cBhvr>
                                            <p:cTn id="24" dur="500"/>
                                            <p:tgtEl>
                                              <p:spTgt spid="140"/>
                                            </p:tgtEl>
                                          </p:cBhvr>
                                        </p:animEffect>
                                      </p:childTnLst>
                                    </p:cTn>
                                  </p:par>
                                  <p:par>
                                    <p:cTn id="25" presetID="22" presetClass="entr" presetSubtype="8" fill="hold" grpId="0" nodeType="withEffect">
                                      <p:stCondLst>
                                        <p:cond delay="1250"/>
                                      </p:stCondLst>
                                      <p:iterate type="lt">
                                        <p:tmPct val="10000"/>
                                      </p:iterate>
                                      <p:childTnLst>
                                        <p:set>
                                          <p:cBhvr>
                                            <p:cTn id="26" dur="1" fill="hold">
                                              <p:stCondLst>
                                                <p:cond delay="0"/>
                                              </p:stCondLst>
                                            </p:cTn>
                                            <p:tgtEl>
                                              <p:spTgt spid="138"/>
                                            </p:tgtEl>
                                            <p:attrNameLst>
                                              <p:attrName>style.visibility</p:attrName>
                                            </p:attrNameLst>
                                          </p:cBhvr>
                                          <p:to>
                                            <p:strVal val="visible"/>
                                          </p:to>
                                        </p:set>
                                        <p:animEffect transition="in" filter="wipe(left)">
                                          <p:cBhvr>
                                            <p:cTn id="27" dur="500"/>
                                            <p:tgtEl>
                                              <p:spTgt spid="138"/>
                                            </p:tgtEl>
                                          </p:cBhvr>
                                        </p:animEffect>
                                      </p:childTnLst>
                                    </p:cTn>
                                  </p:par>
                                </p:childTnLst>
                              </p:cTn>
                            </p:par>
                            <p:par>
                              <p:cTn id="28" fill="hold">
                                <p:stCondLst>
                                  <p:cond delay="3400"/>
                                </p:stCondLst>
                                <p:childTnLst>
                                  <p:par>
                                    <p:cTn id="29" presetID="53" presetClass="entr" presetSubtype="16" fill="hold" nodeType="afterEffect">
                                      <p:stCondLst>
                                        <p:cond delay="0"/>
                                      </p:stCondLst>
                                      <p:childTnLst>
                                        <p:set>
                                          <p:cBhvr>
                                            <p:cTn id="30" dur="1" fill="hold">
                                              <p:stCondLst>
                                                <p:cond delay="0"/>
                                              </p:stCondLst>
                                            </p:cTn>
                                            <p:tgtEl>
                                              <p:spTgt spid="109"/>
                                            </p:tgtEl>
                                            <p:attrNameLst>
                                              <p:attrName>style.visibility</p:attrName>
                                            </p:attrNameLst>
                                          </p:cBhvr>
                                          <p:to>
                                            <p:strVal val="visible"/>
                                          </p:to>
                                        </p:set>
                                        <p:anim calcmode="lin" valueType="num">
                                          <p:cBhvr>
                                            <p:cTn id="31" dur="500" fill="hold"/>
                                            <p:tgtEl>
                                              <p:spTgt spid="109"/>
                                            </p:tgtEl>
                                            <p:attrNameLst>
                                              <p:attrName>ppt_w</p:attrName>
                                            </p:attrNameLst>
                                          </p:cBhvr>
                                          <p:tavLst>
                                            <p:tav tm="0">
                                              <p:val>
                                                <p:fltVal val="0"/>
                                              </p:val>
                                            </p:tav>
                                            <p:tav tm="100000">
                                              <p:val>
                                                <p:strVal val="#ppt_w"/>
                                              </p:val>
                                            </p:tav>
                                          </p:tavLst>
                                        </p:anim>
                                        <p:anim calcmode="lin" valueType="num">
                                          <p:cBhvr>
                                            <p:cTn id="32" dur="500" fill="hold"/>
                                            <p:tgtEl>
                                              <p:spTgt spid="109"/>
                                            </p:tgtEl>
                                            <p:attrNameLst>
                                              <p:attrName>ppt_h</p:attrName>
                                            </p:attrNameLst>
                                          </p:cBhvr>
                                          <p:tavLst>
                                            <p:tav tm="0">
                                              <p:val>
                                                <p:fltVal val="0"/>
                                              </p:val>
                                            </p:tav>
                                            <p:tav tm="100000">
                                              <p:val>
                                                <p:strVal val="#ppt_h"/>
                                              </p:val>
                                            </p:tav>
                                          </p:tavLst>
                                        </p:anim>
                                        <p:animEffect transition="in" filter="fade">
                                          <p:cBhvr>
                                            <p:cTn id="33" dur="500"/>
                                            <p:tgtEl>
                                              <p:spTgt spid="109"/>
                                            </p:tgtEl>
                                          </p:cBhvr>
                                        </p:animEffect>
                                      </p:childTnLst>
                                    </p:cTn>
                                  </p:par>
                                </p:childTnLst>
                              </p:cTn>
                            </p:par>
                            <p:par>
                              <p:cTn id="34" fill="hold">
                                <p:stCondLst>
                                  <p:cond delay="3900"/>
                                </p:stCondLst>
                                <p:childTnLst>
                                  <p:par>
                                    <p:cTn id="35" presetID="53" presetClass="entr" presetSubtype="16" fill="hold" grpId="0" nodeType="afterEffect">
                                      <p:stCondLst>
                                        <p:cond delay="267"/>
                                      </p:stCondLst>
                                      <p:childTnLst>
                                        <p:set>
                                          <p:cBhvr>
                                            <p:cTn id="36" dur="1" fill="hold">
                                              <p:stCondLst>
                                                <p:cond delay="0"/>
                                              </p:stCondLst>
                                            </p:cTn>
                                            <p:tgtEl>
                                              <p:spTgt spid="142"/>
                                            </p:tgtEl>
                                            <p:attrNameLst>
                                              <p:attrName>style.visibility</p:attrName>
                                            </p:attrNameLst>
                                          </p:cBhvr>
                                          <p:to>
                                            <p:strVal val="visible"/>
                                          </p:to>
                                        </p:set>
                                        <p:anim calcmode="lin" valueType="num">
                                          <p:cBhvr>
                                            <p:cTn id="37" dur="431" fill="hold"/>
                                            <p:tgtEl>
                                              <p:spTgt spid="142"/>
                                            </p:tgtEl>
                                            <p:attrNameLst>
                                              <p:attrName>ppt_w</p:attrName>
                                            </p:attrNameLst>
                                          </p:cBhvr>
                                          <p:tavLst>
                                            <p:tav tm="0">
                                              <p:val>
                                                <p:fltVal val="0"/>
                                              </p:val>
                                            </p:tav>
                                            <p:tav tm="100000">
                                              <p:val>
                                                <p:strVal val="#ppt_w"/>
                                              </p:val>
                                            </p:tav>
                                          </p:tavLst>
                                        </p:anim>
                                        <p:anim calcmode="lin" valueType="num">
                                          <p:cBhvr>
                                            <p:cTn id="38" dur="431" fill="hold"/>
                                            <p:tgtEl>
                                              <p:spTgt spid="142"/>
                                            </p:tgtEl>
                                            <p:attrNameLst>
                                              <p:attrName>ppt_h</p:attrName>
                                            </p:attrNameLst>
                                          </p:cBhvr>
                                          <p:tavLst>
                                            <p:tav tm="0">
                                              <p:val>
                                                <p:fltVal val="0"/>
                                              </p:val>
                                            </p:tav>
                                            <p:tav tm="100000">
                                              <p:val>
                                                <p:strVal val="#ppt_h"/>
                                              </p:val>
                                            </p:tav>
                                          </p:tavLst>
                                        </p:anim>
                                        <p:animEffect transition="in" filter="fade">
                                          <p:cBhvr>
                                            <p:cTn id="39" dur="431"/>
                                            <p:tgtEl>
                                              <p:spTgt spid="142"/>
                                            </p:tgtEl>
                                          </p:cBhvr>
                                        </p:animEffect>
                                      </p:childTnLst>
                                    </p:cTn>
                                  </p:par>
                                  <p:par>
                                    <p:cTn id="40" presetID="53" presetClass="entr" presetSubtype="16" fill="hold" grpId="0" nodeType="withEffect">
                                      <p:stCondLst>
                                        <p:cond delay="290"/>
                                      </p:stCondLst>
                                      <p:childTnLst>
                                        <p:set>
                                          <p:cBhvr>
                                            <p:cTn id="41" dur="1" fill="hold">
                                              <p:stCondLst>
                                                <p:cond delay="0"/>
                                              </p:stCondLst>
                                            </p:cTn>
                                            <p:tgtEl>
                                              <p:spTgt spid="112"/>
                                            </p:tgtEl>
                                            <p:attrNameLst>
                                              <p:attrName>style.visibility</p:attrName>
                                            </p:attrNameLst>
                                          </p:cBhvr>
                                          <p:to>
                                            <p:strVal val="visible"/>
                                          </p:to>
                                        </p:set>
                                        <p:anim calcmode="lin" valueType="num">
                                          <p:cBhvr>
                                            <p:cTn id="42" dur="395" fill="hold"/>
                                            <p:tgtEl>
                                              <p:spTgt spid="112"/>
                                            </p:tgtEl>
                                            <p:attrNameLst>
                                              <p:attrName>ppt_w</p:attrName>
                                            </p:attrNameLst>
                                          </p:cBhvr>
                                          <p:tavLst>
                                            <p:tav tm="0">
                                              <p:val>
                                                <p:fltVal val="0"/>
                                              </p:val>
                                            </p:tav>
                                            <p:tav tm="100000">
                                              <p:val>
                                                <p:strVal val="#ppt_w"/>
                                              </p:val>
                                            </p:tav>
                                          </p:tavLst>
                                        </p:anim>
                                        <p:anim calcmode="lin" valueType="num">
                                          <p:cBhvr>
                                            <p:cTn id="43" dur="395" fill="hold"/>
                                            <p:tgtEl>
                                              <p:spTgt spid="112"/>
                                            </p:tgtEl>
                                            <p:attrNameLst>
                                              <p:attrName>ppt_h</p:attrName>
                                            </p:attrNameLst>
                                          </p:cBhvr>
                                          <p:tavLst>
                                            <p:tav tm="0">
                                              <p:val>
                                                <p:fltVal val="0"/>
                                              </p:val>
                                            </p:tav>
                                            <p:tav tm="100000">
                                              <p:val>
                                                <p:strVal val="#ppt_h"/>
                                              </p:val>
                                            </p:tav>
                                          </p:tavLst>
                                        </p:anim>
                                        <p:animEffect transition="in" filter="fade">
                                          <p:cBhvr>
                                            <p:cTn id="44" dur="395"/>
                                            <p:tgtEl>
                                              <p:spTgt spid="112"/>
                                            </p:tgtEl>
                                          </p:cBhvr>
                                        </p:animEffect>
                                      </p:childTnLst>
                                    </p:cTn>
                                  </p:par>
                                  <p:par>
                                    <p:cTn id="45" presetID="53" presetClass="entr" presetSubtype="16" fill="hold" grpId="0" nodeType="withEffect">
                                      <p:stCondLst>
                                        <p:cond delay="145"/>
                                      </p:stCondLst>
                                      <p:childTnLst>
                                        <p:set>
                                          <p:cBhvr>
                                            <p:cTn id="46" dur="1" fill="hold">
                                              <p:stCondLst>
                                                <p:cond delay="0"/>
                                              </p:stCondLst>
                                            </p:cTn>
                                            <p:tgtEl>
                                              <p:spTgt spid="113"/>
                                            </p:tgtEl>
                                            <p:attrNameLst>
                                              <p:attrName>style.visibility</p:attrName>
                                            </p:attrNameLst>
                                          </p:cBhvr>
                                          <p:to>
                                            <p:strVal val="visible"/>
                                          </p:to>
                                        </p:set>
                                        <p:anim calcmode="lin" valueType="num">
                                          <p:cBhvr>
                                            <p:cTn id="47" dur="187" fill="hold"/>
                                            <p:tgtEl>
                                              <p:spTgt spid="113"/>
                                            </p:tgtEl>
                                            <p:attrNameLst>
                                              <p:attrName>ppt_w</p:attrName>
                                            </p:attrNameLst>
                                          </p:cBhvr>
                                          <p:tavLst>
                                            <p:tav tm="0">
                                              <p:val>
                                                <p:fltVal val="0"/>
                                              </p:val>
                                            </p:tav>
                                            <p:tav tm="100000">
                                              <p:val>
                                                <p:strVal val="#ppt_w"/>
                                              </p:val>
                                            </p:tav>
                                          </p:tavLst>
                                        </p:anim>
                                        <p:anim calcmode="lin" valueType="num">
                                          <p:cBhvr>
                                            <p:cTn id="48" dur="187" fill="hold"/>
                                            <p:tgtEl>
                                              <p:spTgt spid="113"/>
                                            </p:tgtEl>
                                            <p:attrNameLst>
                                              <p:attrName>ppt_h</p:attrName>
                                            </p:attrNameLst>
                                          </p:cBhvr>
                                          <p:tavLst>
                                            <p:tav tm="0">
                                              <p:val>
                                                <p:fltVal val="0"/>
                                              </p:val>
                                            </p:tav>
                                            <p:tav tm="100000">
                                              <p:val>
                                                <p:strVal val="#ppt_h"/>
                                              </p:val>
                                            </p:tav>
                                          </p:tavLst>
                                        </p:anim>
                                        <p:animEffect transition="in" filter="fade">
                                          <p:cBhvr>
                                            <p:cTn id="49" dur="187"/>
                                            <p:tgtEl>
                                              <p:spTgt spid="113"/>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136"/>
                                            </p:tgtEl>
                                            <p:attrNameLst>
                                              <p:attrName>style.visibility</p:attrName>
                                            </p:attrNameLst>
                                          </p:cBhvr>
                                          <p:to>
                                            <p:strVal val="visible"/>
                                          </p:to>
                                        </p:set>
                                        <p:anim calcmode="lin" valueType="num">
                                          <p:cBhvr>
                                            <p:cTn id="52" dur="481" fill="hold"/>
                                            <p:tgtEl>
                                              <p:spTgt spid="136"/>
                                            </p:tgtEl>
                                            <p:attrNameLst>
                                              <p:attrName>ppt_w</p:attrName>
                                            </p:attrNameLst>
                                          </p:cBhvr>
                                          <p:tavLst>
                                            <p:tav tm="0">
                                              <p:val>
                                                <p:fltVal val="0"/>
                                              </p:val>
                                            </p:tav>
                                            <p:tav tm="100000">
                                              <p:val>
                                                <p:strVal val="#ppt_w"/>
                                              </p:val>
                                            </p:tav>
                                          </p:tavLst>
                                        </p:anim>
                                        <p:anim calcmode="lin" valueType="num">
                                          <p:cBhvr>
                                            <p:cTn id="53" dur="481" fill="hold"/>
                                            <p:tgtEl>
                                              <p:spTgt spid="136"/>
                                            </p:tgtEl>
                                            <p:attrNameLst>
                                              <p:attrName>ppt_h</p:attrName>
                                            </p:attrNameLst>
                                          </p:cBhvr>
                                          <p:tavLst>
                                            <p:tav tm="0">
                                              <p:val>
                                                <p:fltVal val="0"/>
                                              </p:val>
                                            </p:tav>
                                            <p:tav tm="100000">
                                              <p:val>
                                                <p:strVal val="#ppt_h"/>
                                              </p:val>
                                            </p:tav>
                                          </p:tavLst>
                                        </p:anim>
                                        <p:animEffect transition="in" filter="fade">
                                          <p:cBhvr>
                                            <p:cTn id="54" dur="481"/>
                                            <p:tgtEl>
                                              <p:spTgt spid="136"/>
                                            </p:tgtEl>
                                          </p:cBhvr>
                                        </p:animEffect>
                                      </p:childTnLst>
                                    </p:cTn>
                                  </p:par>
                                  <p:par>
                                    <p:cTn id="55" presetID="53" presetClass="entr" presetSubtype="16" fill="hold" grpId="0" nodeType="withEffect">
                                      <p:stCondLst>
                                        <p:cond delay="387"/>
                                      </p:stCondLst>
                                      <p:childTnLst>
                                        <p:set>
                                          <p:cBhvr>
                                            <p:cTn id="56" dur="1" fill="hold">
                                              <p:stCondLst>
                                                <p:cond delay="0"/>
                                              </p:stCondLst>
                                            </p:cTn>
                                            <p:tgtEl>
                                              <p:spTgt spid="141"/>
                                            </p:tgtEl>
                                            <p:attrNameLst>
                                              <p:attrName>style.visibility</p:attrName>
                                            </p:attrNameLst>
                                          </p:cBhvr>
                                          <p:to>
                                            <p:strVal val="visible"/>
                                          </p:to>
                                        </p:set>
                                        <p:anim calcmode="lin" valueType="num">
                                          <p:cBhvr>
                                            <p:cTn id="57" dur="436" fill="hold"/>
                                            <p:tgtEl>
                                              <p:spTgt spid="141"/>
                                            </p:tgtEl>
                                            <p:attrNameLst>
                                              <p:attrName>ppt_w</p:attrName>
                                            </p:attrNameLst>
                                          </p:cBhvr>
                                          <p:tavLst>
                                            <p:tav tm="0">
                                              <p:val>
                                                <p:fltVal val="0"/>
                                              </p:val>
                                            </p:tav>
                                            <p:tav tm="100000">
                                              <p:val>
                                                <p:strVal val="#ppt_w"/>
                                              </p:val>
                                            </p:tav>
                                          </p:tavLst>
                                        </p:anim>
                                        <p:anim calcmode="lin" valueType="num">
                                          <p:cBhvr>
                                            <p:cTn id="58" dur="436" fill="hold"/>
                                            <p:tgtEl>
                                              <p:spTgt spid="141"/>
                                            </p:tgtEl>
                                            <p:attrNameLst>
                                              <p:attrName>ppt_h</p:attrName>
                                            </p:attrNameLst>
                                          </p:cBhvr>
                                          <p:tavLst>
                                            <p:tav tm="0">
                                              <p:val>
                                                <p:fltVal val="0"/>
                                              </p:val>
                                            </p:tav>
                                            <p:tav tm="100000">
                                              <p:val>
                                                <p:strVal val="#ppt_h"/>
                                              </p:val>
                                            </p:tav>
                                          </p:tavLst>
                                        </p:anim>
                                        <p:animEffect transition="in" filter="fade">
                                          <p:cBhvr>
                                            <p:cTn id="59" dur="436"/>
                                            <p:tgtEl>
                                              <p:spTgt spid="141"/>
                                            </p:tgtEl>
                                          </p:cBhvr>
                                        </p:animEffect>
                                      </p:childTnLst>
                                    </p:cTn>
                                  </p:par>
                                  <p:par>
                                    <p:cTn id="60" presetID="53" presetClass="entr" presetSubtype="16" fill="hold" grpId="0" nodeType="withEffect">
                                      <p:stCondLst>
                                        <p:cond delay="7"/>
                                      </p:stCondLst>
                                      <p:childTnLst>
                                        <p:set>
                                          <p:cBhvr>
                                            <p:cTn id="61" dur="1" fill="hold">
                                              <p:stCondLst>
                                                <p:cond delay="0"/>
                                              </p:stCondLst>
                                            </p:cTn>
                                            <p:tgtEl>
                                              <p:spTgt spid="143"/>
                                            </p:tgtEl>
                                            <p:attrNameLst>
                                              <p:attrName>style.visibility</p:attrName>
                                            </p:attrNameLst>
                                          </p:cBhvr>
                                          <p:to>
                                            <p:strVal val="visible"/>
                                          </p:to>
                                        </p:set>
                                        <p:anim calcmode="lin" valueType="num">
                                          <p:cBhvr>
                                            <p:cTn id="62" dur="200" fill="hold"/>
                                            <p:tgtEl>
                                              <p:spTgt spid="143"/>
                                            </p:tgtEl>
                                            <p:attrNameLst>
                                              <p:attrName>ppt_w</p:attrName>
                                            </p:attrNameLst>
                                          </p:cBhvr>
                                          <p:tavLst>
                                            <p:tav tm="0">
                                              <p:val>
                                                <p:fltVal val="0"/>
                                              </p:val>
                                            </p:tav>
                                            <p:tav tm="100000">
                                              <p:val>
                                                <p:strVal val="#ppt_w"/>
                                              </p:val>
                                            </p:tav>
                                          </p:tavLst>
                                        </p:anim>
                                        <p:anim calcmode="lin" valueType="num">
                                          <p:cBhvr>
                                            <p:cTn id="63" dur="200" fill="hold"/>
                                            <p:tgtEl>
                                              <p:spTgt spid="143"/>
                                            </p:tgtEl>
                                            <p:attrNameLst>
                                              <p:attrName>ppt_h</p:attrName>
                                            </p:attrNameLst>
                                          </p:cBhvr>
                                          <p:tavLst>
                                            <p:tav tm="0">
                                              <p:val>
                                                <p:fltVal val="0"/>
                                              </p:val>
                                            </p:tav>
                                            <p:tav tm="100000">
                                              <p:val>
                                                <p:strVal val="#ppt_h"/>
                                              </p:val>
                                            </p:tav>
                                          </p:tavLst>
                                        </p:anim>
                                        <p:animEffect transition="in" filter="fade">
                                          <p:cBhvr>
                                            <p:cTn id="64" dur="200"/>
                                            <p:tgtEl>
                                              <p:spTgt spid="143"/>
                                            </p:tgtEl>
                                          </p:cBhvr>
                                        </p:animEffect>
                                      </p:childTnLst>
                                    </p:cTn>
                                  </p:par>
                                  <p:par>
                                    <p:cTn id="65" presetID="53" presetClass="entr" presetSubtype="16" fill="hold" grpId="0" nodeType="withEffect">
                                      <p:stCondLst>
                                        <p:cond delay="380"/>
                                      </p:stCondLst>
                                      <p:childTnLst>
                                        <p:set>
                                          <p:cBhvr>
                                            <p:cTn id="66" dur="1" fill="hold">
                                              <p:stCondLst>
                                                <p:cond delay="0"/>
                                              </p:stCondLst>
                                            </p:cTn>
                                            <p:tgtEl>
                                              <p:spTgt spid="144"/>
                                            </p:tgtEl>
                                            <p:attrNameLst>
                                              <p:attrName>style.visibility</p:attrName>
                                            </p:attrNameLst>
                                          </p:cBhvr>
                                          <p:to>
                                            <p:strVal val="visible"/>
                                          </p:to>
                                        </p:set>
                                        <p:anim calcmode="lin" valueType="num">
                                          <p:cBhvr>
                                            <p:cTn id="67" dur="475" fill="hold"/>
                                            <p:tgtEl>
                                              <p:spTgt spid="144"/>
                                            </p:tgtEl>
                                            <p:attrNameLst>
                                              <p:attrName>ppt_w</p:attrName>
                                            </p:attrNameLst>
                                          </p:cBhvr>
                                          <p:tavLst>
                                            <p:tav tm="0">
                                              <p:val>
                                                <p:fltVal val="0"/>
                                              </p:val>
                                            </p:tav>
                                            <p:tav tm="100000">
                                              <p:val>
                                                <p:strVal val="#ppt_w"/>
                                              </p:val>
                                            </p:tav>
                                          </p:tavLst>
                                        </p:anim>
                                        <p:anim calcmode="lin" valueType="num">
                                          <p:cBhvr>
                                            <p:cTn id="68" dur="475" fill="hold"/>
                                            <p:tgtEl>
                                              <p:spTgt spid="144"/>
                                            </p:tgtEl>
                                            <p:attrNameLst>
                                              <p:attrName>ppt_h</p:attrName>
                                            </p:attrNameLst>
                                          </p:cBhvr>
                                          <p:tavLst>
                                            <p:tav tm="0">
                                              <p:val>
                                                <p:fltVal val="0"/>
                                              </p:val>
                                            </p:tav>
                                            <p:tav tm="100000">
                                              <p:val>
                                                <p:strVal val="#ppt_h"/>
                                              </p:val>
                                            </p:tav>
                                          </p:tavLst>
                                        </p:anim>
                                        <p:animEffect transition="in" filter="fade">
                                          <p:cBhvr>
                                            <p:cTn id="69" dur="475"/>
                                            <p:tgtEl>
                                              <p:spTgt spid="144"/>
                                            </p:tgtEl>
                                          </p:cBhvr>
                                        </p:animEffect>
                                      </p:childTnLst>
                                    </p:cTn>
                                  </p:par>
                                  <p:par>
                                    <p:cTn id="70" presetID="53" presetClass="entr" presetSubtype="16" fill="hold" grpId="0" nodeType="withEffect">
                                      <p:stCondLst>
                                        <p:cond delay="407"/>
                                      </p:stCondLst>
                                      <p:childTnLst>
                                        <p:set>
                                          <p:cBhvr>
                                            <p:cTn id="71" dur="1" fill="hold">
                                              <p:stCondLst>
                                                <p:cond delay="0"/>
                                              </p:stCondLst>
                                            </p:cTn>
                                            <p:tgtEl>
                                              <p:spTgt spid="122"/>
                                            </p:tgtEl>
                                            <p:attrNameLst>
                                              <p:attrName>style.visibility</p:attrName>
                                            </p:attrNameLst>
                                          </p:cBhvr>
                                          <p:to>
                                            <p:strVal val="visible"/>
                                          </p:to>
                                        </p:set>
                                        <p:anim calcmode="lin" valueType="num">
                                          <p:cBhvr>
                                            <p:cTn id="72" dur="182" fill="hold"/>
                                            <p:tgtEl>
                                              <p:spTgt spid="122"/>
                                            </p:tgtEl>
                                            <p:attrNameLst>
                                              <p:attrName>ppt_w</p:attrName>
                                            </p:attrNameLst>
                                          </p:cBhvr>
                                          <p:tavLst>
                                            <p:tav tm="0">
                                              <p:val>
                                                <p:fltVal val="0"/>
                                              </p:val>
                                            </p:tav>
                                            <p:tav tm="100000">
                                              <p:val>
                                                <p:strVal val="#ppt_w"/>
                                              </p:val>
                                            </p:tav>
                                          </p:tavLst>
                                        </p:anim>
                                        <p:anim calcmode="lin" valueType="num">
                                          <p:cBhvr>
                                            <p:cTn id="73" dur="182" fill="hold"/>
                                            <p:tgtEl>
                                              <p:spTgt spid="122"/>
                                            </p:tgtEl>
                                            <p:attrNameLst>
                                              <p:attrName>ppt_h</p:attrName>
                                            </p:attrNameLst>
                                          </p:cBhvr>
                                          <p:tavLst>
                                            <p:tav tm="0">
                                              <p:val>
                                                <p:fltVal val="0"/>
                                              </p:val>
                                            </p:tav>
                                            <p:tav tm="100000">
                                              <p:val>
                                                <p:strVal val="#ppt_h"/>
                                              </p:val>
                                            </p:tav>
                                          </p:tavLst>
                                        </p:anim>
                                        <p:animEffect transition="in" filter="fade">
                                          <p:cBhvr>
                                            <p:cTn id="74" dur="182"/>
                                            <p:tgtEl>
                                              <p:spTgt spid="122"/>
                                            </p:tgtEl>
                                          </p:cBhvr>
                                        </p:animEffect>
                                      </p:childTnLst>
                                    </p:cTn>
                                  </p:par>
                                  <p:par>
                                    <p:cTn id="75" presetID="53" presetClass="entr" presetSubtype="16" fill="hold" grpId="0" nodeType="withEffect">
                                      <p:stCondLst>
                                        <p:cond delay="355"/>
                                      </p:stCondLst>
                                      <p:childTnLst>
                                        <p:set>
                                          <p:cBhvr>
                                            <p:cTn id="76" dur="1" fill="hold">
                                              <p:stCondLst>
                                                <p:cond delay="0"/>
                                              </p:stCondLst>
                                            </p:cTn>
                                            <p:tgtEl>
                                              <p:spTgt spid="129"/>
                                            </p:tgtEl>
                                            <p:attrNameLst>
                                              <p:attrName>style.visibility</p:attrName>
                                            </p:attrNameLst>
                                          </p:cBhvr>
                                          <p:to>
                                            <p:strVal val="visible"/>
                                          </p:to>
                                        </p:set>
                                        <p:anim calcmode="lin" valueType="num">
                                          <p:cBhvr>
                                            <p:cTn id="77" dur="262" fill="hold"/>
                                            <p:tgtEl>
                                              <p:spTgt spid="129"/>
                                            </p:tgtEl>
                                            <p:attrNameLst>
                                              <p:attrName>ppt_w</p:attrName>
                                            </p:attrNameLst>
                                          </p:cBhvr>
                                          <p:tavLst>
                                            <p:tav tm="0">
                                              <p:val>
                                                <p:fltVal val="0"/>
                                              </p:val>
                                            </p:tav>
                                            <p:tav tm="100000">
                                              <p:val>
                                                <p:strVal val="#ppt_w"/>
                                              </p:val>
                                            </p:tav>
                                          </p:tavLst>
                                        </p:anim>
                                        <p:anim calcmode="lin" valueType="num">
                                          <p:cBhvr>
                                            <p:cTn id="78" dur="262" fill="hold"/>
                                            <p:tgtEl>
                                              <p:spTgt spid="129"/>
                                            </p:tgtEl>
                                            <p:attrNameLst>
                                              <p:attrName>ppt_h</p:attrName>
                                            </p:attrNameLst>
                                          </p:cBhvr>
                                          <p:tavLst>
                                            <p:tav tm="0">
                                              <p:val>
                                                <p:fltVal val="0"/>
                                              </p:val>
                                            </p:tav>
                                            <p:tav tm="100000">
                                              <p:val>
                                                <p:strVal val="#ppt_h"/>
                                              </p:val>
                                            </p:tav>
                                          </p:tavLst>
                                        </p:anim>
                                        <p:animEffect transition="in" filter="fade">
                                          <p:cBhvr>
                                            <p:cTn id="79" dur="262"/>
                                            <p:tgtEl>
                                              <p:spTgt spid="129"/>
                                            </p:tgtEl>
                                          </p:cBhvr>
                                        </p:animEffect>
                                      </p:childTnLst>
                                    </p:cTn>
                                  </p:par>
                                </p:childTnLst>
                              </p:cTn>
                            </p:par>
                            <p:par>
                              <p:cTn id="80" fill="hold">
                                <p:stCondLst>
                                  <p:cond delay="4667"/>
                                </p:stCondLst>
                                <p:childTnLst>
                                  <p:par>
                                    <p:cTn id="81" presetID="21" presetClass="entr" presetSubtype="1" fill="hold" grpId="0" nodeType="afterEffect">
                                      <p:stCondLst>
                                        <p:cond delay="0"/>
                                      </p:stCondLst>
                                      <p:childTnLst>
                                        <p:set>
                                          <p:cBhvr>
                                            <p:cTn id="82" dur="1" fill="hold">
                                              <p:stCondLst>
                                                <p:cond delay="0"/>
                                              </p:stCondLst>
                                            </p:cTn>
                                            <p:tgtEl>
                                              <p:spTgt spid="108"/>
                                            </p:tgtEl>
                                            <p:attrNameLst>
                                              <p:attrName>style.visibility</p:attrName>
                                            </p:attrNameLst>
                                          </p:cBhvr>
                                          <p:to>
                                            <p:strVal val="visible"/>
                                          </p:to>
                                        </p:set>
                                        <p:animEffect transition="in" filter="wheel(1)">
                                          <p:cBhvr>
                                            <p:cTn id="83" dur="1000"/>
                                            <p:tgtEl>
                                              <p:spTgt spid="108"/>
                                            </p:tgtEl>
                                          </p:cBhvr>
                                        </p:animEffect>
                                      </p:childTnLst>
                                    </p:cTn>
                                  </p:par>
                                </p:childTnLst>
                              </p:cTn>
                            </p:par>
                            <p:par>
                              <p:cTn id="84" fill="hold">
                                <p:stCondLst>
                                  <p:cond delay="5667"/>
                                </p:stCondLst>
                                <p:childTnLst>
                                  <p:par>
                                    <p:cTn id="85" presetID="22" presetClass="entr" presetSubtype="8" fill="hold" grpId="0" nodeType="afterEffect">
                                      <p:stCondLst>
                                        <p:cond delay="0"/>
                                      </p:stCondLst>
                                      <p:iterate type="lt">
                                        <p:tmPct val="10000"/>
                                      </p:iterate>
                                      <p:childTnLst>
                                        <p:set>
                                          <p:cBhvr>
                                            <p:cTn id="86" dur="1" fill="hold">
                                              <p:stCondLst>
                                                <p:cond delay="0"/>
                                              </p:stCondLst>
                                            </p:cTn>
                                            <p:tgtEl>
                                              <p:spTgt spid="128"/>
                                            </p:tgtEl>
                                            <p:attrNameLst>
                                              <p:attrName>style.visibility</p:attrName>
                                            </p:attrNameLst>
                                          </p:cBhvr>
                                          <p:to>
                                            <p:strVal val="visible"/>
                                          </p:to>
                                        </p:set>
                                        <p:animEffect transition="in" filter="wipe(left)">
                                          <p:cBhvr>
                                            <p:cTn id="87" dur="25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08" grpId="0" animBg="1"/>
          <p:bldP spid="112" grpId="0" animBg="1"/>
          <p:bldP spid="113" grpId="0" animBg="1"/>
          <p:bldP spid="122" grpId="0" animBg="1"/>
          <p:bldP spid="128" grpId="0"/>
          <p:bldP spid="129" grpId="0" animBg="1"/>
          <p:bldP spid="136" grpId="0" animBg="1"/>
          <p:bldP spid="141" grpId="0" animBg="1"/>
          <p:bldP spid="142" grpId="0" animBg="1"/>
          <p:bldP spid="143" grpId="0" animBg="1"/>
          <p:bldP spid="144"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8352" y="2948584"/>
            <a:ext cx="11337688" cy="453896"/>
            <a:chOff x="366264" y="2693948"/>
            <a:chExt cx="8503266" cy="340422"/>
          </a:xfrm>
          <a:solidFill>
            <a:schemeClr val="bg1">
              <a:lumMod val="85000"/>
            </a:schemeClr>
          </a:solidFill>
        </p:grpSpPr>
        <p:sp>
          <p:nvSpPr>
            <p:cNvPr id="3" name="矩形 2"/>
            <p:cNvSpPr/>
            <p:nvPr/>
          </p:nvSpPr>
          <p:spPr>
            <a:xfrm>
              <a:off x="8536311" y="2798477"/>
              <a:ext cx="39157" cy="1313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grpSp>
          <p:nvGrpSpPr>
            <p:cNvPr id="4" name="组合 3"/>
            <p:cNvGrpSpPr/>
            <p:nvPr/>
          </p:nvGrpSpPr>
          <p:grpSpPr>
            <a:xfrm>
              <a:off x="366264" y="2693948"/>
              <a:ext cx="8503266" cy="340422"/>
              <a:chOff x="623889" y="3209929"/>
              <a:chExt cx="10944224" cy="438144"/>
            </a:xfrm>
            <a:grpFill/>
          </p:grpSpPr>
          <p:sp>
            <p:nvSpPr>
              <p:cNvPr id="5" name="矩形 4"/>
              <p:cNvSpPr/>
              <p:nvPr/>
            </p:nvSpPr>
            <p:spPr>
              <a:xfrm>
                <a:off x="623889" y="3344465"/>
                <a:ext cx="5039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6" name="矩形 5"/>
              <p:cNvSpPr/>
              <p:nvPr/>
            </p:nvSpPr>
            <p:spPr>
              <a:xfrm>
                <a:off x="717047" y="3344465"/>
                <a:ext cx="107093"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7" name="矩形 6"/>
              <p:cNvSpPr/>
              <p:nvPr/>
            </p:nvSpPr>
            <p:spPr>
              <a:xfrm>
                <a:off x="866901" y="3344465"/>
                <a:ext cx="19843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8" name="矩形 7"/>
              <p:cNvSpPr/>
              <p:nvPr/>
            </p:nvSpPr>
            <p:spPr>
              <a:xfrm>
                <a:off x="1108099" y="3344465"/>
                <a:ext cx="9613876"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50800" dir="8100000" algn="tr" rotWithShape="0">
                  <a:prstClr val="black">
                    <a:alpha val="40000"/>
                  </a:prst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9" name="矩形 8"/>
              <p:cNvSpPr/>
              <p:nvPr/>
            </p:nvSpPr>
            <p:spPr>
              <a:xfrm>
                <a:off x="10994902" y="3344465"/>
                <a:ext cx="107093"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10" name="矩形 9"/>
              <p:cNvSpPr/>
              <p:nvPr/>
            </p:nvSpPr>
            <p:spPr>
              <a:xfrm>
                <a:off x="10759220" y="3344465"/>
                <a:ext cx="19843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11" name="等腰三角形 10"/>
              <p:cNvSpPr/>
              <p:nvPr/>
            </p:nvSpPr>
            <p:spPr>
              <a:xfrm rot="5400000">
                <a:off x="11159803" y="3239763"/>
                <a:ext cx="438144" cy="378476"/>
              </a:xfrm>
              <a:prstGeom prst="triangl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grpSp>
      </p:grpSp>
      <p:grpSp>
        <p:nvGrpSpPr>
          <p:cNvPr id="12" name="组合 11"/>
          <p:cNvGrpSpPr/>
          <p:nvPr/>
        </p:nvGrpSpPr>
        <p:grpSpPr>
          <a:xfrm>
            <a:off x="1583500" y="2335532"/>
            <a:ext cx="1680000" cy="1680000"/>
            <a:chOff x="3456149" y="1113315"/>
            <a:chExt cx="900000" cy="898457"/>
          </a:xfrm>
        </p:grpSpPr>
        <p:sp>
          <p:nvSpPr>
            <p:cNvPr id="13" name="MH_Other_8"/>
            <p:cNvSpPr/>
            <p:nvPr>
              <p:custDataLst>
                <p:tags r:id="rId18"/>
              </p:custDataLst>
            </p:nvPr>
          </p:nvSpPr>
          <p:spPr>
            <a:xfrm>
              <a:off x="3456149" y="1113315"/>
              <a:ext cx="900000" cy="89845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4" name="MH_Other_9"/>
            <p:cNvSpPr/>
            <p:nvPr>
              <p:custDataLst>
                <p:tags r:id="rId19"/>
              </p:custDataLst>
            </p:nvPr>
          </p:nvSpPr>
          <p:spPr>
            <a:xfrm>
              <a:off x="3589126" y="1238543"/>
              <a:ext cx="648000" cy="648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latin typeface="Calibri" panose="020F0502020204030204" pitchFamily="34" charset="0"/>
                <a:ea typeface="微软雅黑" panose="020B0503020204020204" pitchFamily="34" charset="-122"/>
              </a:endParaRPr>
            </a:p>
          </p:txBody>
        </p:sp>
        <p:sp>
          <p:nvSpPr>
            <p:cNvPr id="15" name="MH_Other_12"/>
            <p:cNvSpPr>
              <a:spLocks noChangeAspect="1"/>
            </p:cNvSpPr>
            <p:nvPr>
              <p:custDataLst>
                <p:tags r:id="rId20"/>
              </p:custDataLst>
            </p:nvPr>
          </p:nvSpPr>
          <p:spPr bwMode="auto">
            <a:xfrm>
              <a:off x="3726766" y="1428477"/>
              <a:ext cx="372721" cy="268133"/>
            </a:xfrm>
            <a:custGeom>
              <a:avLst/>
              <a:gdLst>
                <a:gd name="T0" fmla="*/ 1634294 w 2751138"/>
                <a:gd name="T1" fmla="*/ 1518189 h 2017713"/>
                <a:gd name="T2" fmla="*/ 1827941 w 2751138"/>
                <a:gd name="T3" fmla="*/ 1506439 h 2017713"/>
                <a:gd name="T4" fmla="*/ 1293666 w 2751138"/>
                <a:gd name="T5" fmla="*/ 1399421 h 2017713"/>
                <a:gd name="T6" fmla="*/ 1286682 w 2751138"/>
                <a:gd name="T7" fmla="*/ 1522952 h 2017713"/>
                <a:gd name="T8" fmla="*/ 1475250 w 2751138"/>
                <a:gd name="T9" fmla="*/ 1424191 h 2017713"/>
                <a:gd name="T10" fmla="*/ 933673 w 2751138"/>
                <a:gd name="T11" fmla="*/ 1402597 h 2017713"/>
                <a:gd name="T12" fmla="*/ 940657 w 2751138"/>
                <a:gd name="T13" fmla="*/ 1526446 h 2017713"/>
                <a:gd name="T14" fmla="*/ 1121288 w 2751138"/>
                <a:gd name="T15" fmla="*/ 1416569 h 2017713"/>
                <a:gd name="T16" fmla="*/ 1634294 w 2751138"/>
                <a:gd name="T17" fmla="*/ 1179033 h 2017713"/>
                <a:gd name="T18" fmla="*/ 1654611 w 2751138"/>
                <a:gd name="T19" fmla="*/ 1298754 h 2017713"/>
                <a:gd name="T20" fmla="*/ 1824132 w 2751138"/>
                <a:gd name="T21" fmla="*/ 1180939 h 2017713"/>
                <a:gd name="T22" fmla="*/ 1277158 w 2751138"/>
                <a:gd name="T23" fmla="*/ 1185702 h 2017713"/>
                <a:gd name="T24" fmla="*/ 1454615 w 2751138"/>
                <a:gd name="T25" fmla="*/ 1298437 h 2017713"/>
                <a:gd name="T26" fmla="*/ 1465726 w 2751138"/>
                <a:gd name="T27" fmla="*/ 1175540 h 2017713"/>
                <a:gd name="T28" fmla="*/ 922244 w 2751138"/>
                <a:gd name="T29" fmla="*/ 1193324 h 2017713"/>
                <a:gd name="T30" fmla="*/ 1108590 w 2751138"/>
                <a:gd name="T31" fmla="*/ 1295896 h 2017713"/>
                <a:gd name="T32" fmla="*/ 1106368 w 2751138"/>
                <a:gd name="T33" fmla="*/ 1171412 h 2017713"/>
                <a:gd name="T34" fmla="*/ 1628580 w 2751138"/>
                <a:gd name="T35" fmla="*/ 1046610 h 2017713"/>
                <a:gd name="T36" fmla="*/ 1820957 w 2751138"/>
                <a:gd name="T37" fmla="*/ 1062806 h 2017713"/>
                <a:gd name="T38" fmla="*/ 1805085 w 2751138"/>
                <a:gd name="T39" fmla="*/ 941180 h 2017713"/>
                <a:gd name="T40" fmla="*/ 1277158 w 2751138"/>
                <a:gd name="T41" fmla="*/ 1054232 h 2017713"/>
                <a:gd name="T42" fmla="*/ 1472393 w 2751138"/>
                <a:gd name="T43" fmla="*/ 1056772 h 2017713"/>
                <a:gd name="T44" fmla="*/ 1299063 w 2751138"/>
                <a:gd name="T45" fmla="*/ 941180 h 2017713"/>
                <a:gd name="T46" fmla="*/ 927959 w 2751138"/>
                <a:gd name="T47" fmla="*/ 1060901 h 2017713"/>
                <a:gd name="T48" fmla="*/ 1121606 w 2751138"/>
                <a:gd name="T49" fmla="*/ 1049468 h 2017713"/>
                <a:gd name="T50" fmla="*/ 2750186 w 2751138"/>
                <a:gd name="T51" fmla="*/ 649605 h 2017713"/>
                <a:gd name="T52" fmla="*/ 2644458 w 2751138"/>
                <a:gd name="T53" fmla="*/ 844867 h 2017713"/>
                <a:gd name="T54" fmla="*/ 657551 w 2751138"/>
                <a:gd name="T55" fmla="*/ 772160 h 2017713"/>
                <a:gd name="T56" fmla="*/ 78068 w 2751138"/>
                <a:gd name="T57" fmla="*/ 834072 h 2017713"/>
                <a:gd name="T58" fmla="*/ 1052401 w 2751138"/>
                <a:gd name="T59" fmla="*/ 374650 h 2017713"/>
                <a:gd name="T60" fmla="*/ 1673024 w 2751138"/>
                <a:gd name="T61" fmla="*/ 389576 h 2017713"/>
                <a:gd name="T62" fmla="*/ 1803815 w 2751138"/>
                <a:gd name="T63" fmla="*/ 392116 h 2017713"/>
                <a:gd name="T64" fmla="*/ 1903178 w 2751138"/>
                <a:gd name="T65" fmla="*/ 545181 h 2017713"/>
                <a:gd name="T66" fmla="*/ 2070794 w 2751138"/>
                <a:gd name="T67" fmla="*/ 910376 h 2017713"/>
                <a:gd name="T68" fmla="*/ 2393645 w 2751138"/>
                <a:gd name="T69" fmla="*/ 1360361 h 2017713"/>
                <a:gd name="T70" fmla="*/ 2449517 w 2751138"/>
                <a:gd name="T71" fmla="*/ 1810981 h 2017713"/>
                <a:gd name="T72" fmla="*/ 2227934 w 2751138"/>
                <a:gd name="T73" fmla="*/ 1976748 h 2017713"/>
                <a:gd name="T74" fmla="*/ 2042540 w 2751138"/>
                <a:gd name="T75" fmla="*/ 2008504 h 2017713"/>
                <a:gd name="T76" fmla="*/ 698757 w 2751138"/>
                <a:gd name="T77" fmla="*/ 2014538 h 2017713"/>
                <a:gd name="T78" fmla="*/ 473682 w 2751138"/>
                <a:gd name="T79" fmla="*/ 1919904 h 2017713"/>
                <a:gd name="T80" fmla="*/ 288923 w 2751138"/>
                <a:gd name="T81" fmla="*/ 1783035 h 2017713"/>
                <a:gd name="T82" fmla="*/ 384794 w 2751138"/>
                <a:gd name="T83" fmla="*/ 1287639 h 2017713"/>
                <a:gd name="T84" fmla="*/ 713042 w 2751138"/>
                <a:gd name="T85" fmla="*/ 867823 h 2017713"/>
                <a:gd name="T86" fmla="*/ 858436 w 2751138"/>
                <a:gd name="T87" fmla="*/ 526127 h 2017713"/>
                <a:gd name="T88" fmla="*/ 950815 w 2751138"/>
                <a:gd name="T89" fmla="*/ 384812 h 2017713"/>
                <a:gd name="T90" fmla="*/ 594360 w 2751138"/>
                <a:gd name="T91" fmla="*/ 99695 h 2017713"/>
                <a:gd name="T92" fmla="*/ 312420 w 2751138"/>
                <a:gd name="T93" fmla="*/ 292735 h 2017713"/>
                <a:gd name="T94" fmla="*/ 362585 w 2751138"/>
                <a:gd name="T95" fmla="*/ 350520 h 2017713"/>
                <a:gd name="T96" fmla="*/ 520065 w 2751138"/>
                <a:gd name="T97" fmla="*/ 219393 h 2017713"/>
                <a:gd name="T98" fmla="*/ 2098358 w 2751138"/>
                <a:gd name="T99" fmla="*/ 181928 h 2017713"/>
                <a:gd name="T100" fmla="*/ 2400935 w 2751138"/>
                <a:gd name="T101" fmla="*/ 337820 h 2017713"/>
                <a:gd name="T102" fmla="*/ 2456180 w 2751138"/>
                <a:gd name="T103" fmla="*/ 284163 h 2017713"/>
                <a:gd name="T104" fmla="*/ 2183130 w 2751138"/>
                <a:gd name="T105" fmla="*/ 119698 h 2017713"/>
                <a:gd name="T106" fmla="*/ 2062798 w 2751138"/>
                <a:gd name="T107" fmla="*/ 11430 h 2017713"/>
                <a:gd name="T108" fmla="*/ 2489200 w 2751138"/>
                <a:gd name="T109" fmla="*/ 155258 h 2017713"/>
                <a:gd name="T110" fmla="*/ 2710498 w 2751138"/>
                <a:gd name="T111" fmla="*/ 419100 h 2017713"/>
                <a:gd name="T112" fmla="*/ 1985328 w 2751138"/>
                <a:gd name="T113" fmla="*/ 382588 h 2017713"/>
                <a:gd name="T114" fmla="*/ 932815 w 2751138"/>
                <a:gd name="T115" fmla="*/ 296228 h 2017713"/>
                <a:gd name="T116" fmla="*/ 710565 w 2751138"/>
                <a:gd name="T117" fmla="*/ 471805 h 2017713"/>
                <a:gd name="T118" fmla="*/ 100330 w 2751138"/>
                <a:gd name="T119" fmla="*/ 309563 h 2017713"/>
                <a:gd name="T120" fmla="*/ 400685 w 2751138"/>
                <a:gd name="T121" fmla="*/ 84138 h 2017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1138" h="2017713">
                  <a:moveTo>
                    <a:pt x="1652072" y="1398468"/>
                  </a:moveTo>
                  <a:lnTo>
                    <a:pt x="1649215" y="1398786"/>
                  </a:lnTo>
                  <a:lnTo>
                    <a:pt x="1646992" y="1399421"/>
                  </a:lnTo>
                  <a:lnTo>
                    <a:pt x="1644453" y="1400374"/>
                  </a:lnTo>
                  <a:lnTo>
                    <a:pt x="1642231" y="1401326"/>
                  </a:lnTo>
                  <a:lnTo>
                    <a:pt x="1640326" y="1402597"/>
                  </a:lnTo>
                  <a:lnTo>
                    <a:pt x="1637786" y="1404184"/>
                  </a:lnTo>
                  <a:lnTo>
                    <a:pt x="1636199" y="1406090"/>
                  </a:lnTo>
                  <a:lnTo>
                    <a:pt x="1634294" y="1407995"/>
                  </a:lnTo>
                  <a:lnTo>
                    <a:pt x="1633024" y="1409901"/>
                  </a:lnTo>
                  <a:lnTo>
                    <a:pt x="1631755" y="1411806"/>
                  </a:lnTo>
                  <a:lnTo>
                    <a:pt x="1630485" y="1414029"/>
                  </a:lnTo>
                  <a:lnTo>
                    <a:pt x="1629850" y="1416569"/>
                  </a:lnTo>
                  <a:lnTo>
                    <a:pt x="1629215" y="1419110"/>
                  </a:lnTo>
                  <a:lnTo>
                    <a:pt x="1628580" y="1421650"/>
                  </a:lnTo>
                  <a:lnTo>
                    <a:pt x="1628580" y="1424191"/>
                  </a:lnTo>
                  <a:lnTo>
                    <a:pt x="1628580" y="1501358"/>
                  </a:lnTo>
                  <a:lnTo>
                    <a:pt x="1628580" y="1503899"/>
                  </a:lnTo>
                  <a:lnTo>
                    <a:pt x="1629215" y="1506439"/>
                  </a:lnTo>
                  <a:lnTo>
                    <a:pt x="1629850" y="1509297"/>
                  </a:lnTo>
                  <a:lnTo>
                    <a:pt x="1630485" y="1511520"/>
                  </a:lnTo>
                  <a:lnTo>
                    <a:pt x="1631755" y="1513743"/>
                  </a:lnTo>
                  <a:lnTo>
                    <a:pt x="1633024" y="1515649"/>
                  </a:lnTo>
                  <a:lnTo>
                    <a:pt x="1634294" y="1518189"/>
                  </a:lnTo>
                  <a:lnTo>
                    <a:pt x="1636199" y="1520094"/>
                  </a:lnTo>
                  <a:lnTo>
                    <a:pt x="1637786" y="1521365"/>
                  </a:lnTo>
                  <a:lnTo>
                    <a:pt x="1640326" y="1522952"/>
                  </a:lnTo>
                  <a:lnTo>
                    <a:pt x="1642231" y="1524223"/>
                  </a:lnTo>
                  <a:lnTo>
                    <a:pt x="1644453" y="1525175"/>
                  </a:lnTo>
                  <a:lnTo>
                    <a:pt x="1646992" y="1526446"/>
                  </a:lnTo>
                  <a:lnTo>
                    <a:pt x="1649215" y="1526763"/>
                  </a:lnTo>
                  <a:lnTo>
                    <a:pt x="1652072" y="1527398"/>
                  </a:lnTo>
                  <a:lnTo>
                    <a:pt x="1654611" y="1527716"/>
                  </a:lnTo>
                  <a:lnTo>
                    <a:pt x="1802228" y="1527716"/>
                  </a:lnTo>
                  <a:lnTo>
                    <a:pt x="1805085" y="1527398"/>
                  </a:lnTo>
                  <a:lnTo>
                    <a:pt x="1807624" y="1526763"/>
                  </a:lnTo>
                  <a:lnTo>
                    <a:pt x="1810481" y="1526446"/>
                  </a:lnTo>
                  <a:lnTo>
                    <a:pt x="1812704" y="1525175"/>
                  </a:lnTo>
                  <a:lnTo>
                    <a:pt x="1814926" y="1524223"/>
                  </a:lnTo>
                  <a:lnTo>
                    <a:pt x="1817148" y="1522952"/>
                  </a:lnTo>
                  <a:lnTo>
                    <a:pt x="1819053" y="1521365"/>
                  </a:lnTo>
                  <a:lnTo>
                    <a:pt x="1820957" y="1520094"/>
                  </a:lnTo>
                  <a:lnTo>
                    <a:pt x="1822545" y="1518189"/>
                  </a:lnTo>
                  <a:lnTo>
                    <a:pt x="1824132" y="1515649"/>
                  </a:lnTo>
                  <a:lnTo>
                    <a:pt x="1825719" y="1513743"/>
                  </a:lnTo>
                  <a:lnTo>
                    <a:pt x="1826354" y="1511520"/>
                  </a:lnTo>
                  <a:lnTo>
                    <a:pt x="1827624" y="1509297"/>
                  </a:lnTo>
                  <a:lnTo>
                    <a:pt x="1827941" y="1506439"/>
                  </a:lnTo>
                  <a:lnTo>
                    <a:pt x="1828259" y="1503899"/>
                  </a:lnTo>
                  <a:lnTo>
                    <a:pt x="1828894" y="1501358"/>
                  </a:lnTo>
                  <a:lnTo>
                    <a:pt x="1828894" y="1424191"/>
                  </a:lnTo>
                  <a:lnTo>
                    <a:pt x="1828259" y="1421650"/>
                  </a:lnTo>
                  <a:lnTo>
                    <a:pt x="1827941" y="1419110"/>
                  </a:lnTo>
                  <a:lnTo>
                    <a:pt x="1827624" y="1416569"/>
                  </a:lnTo>
                  <a:lnTo>
                    <a:pt x="1826354" y="1414029"/>
                  </a:lnTo>
                  <a:lnTo>
                    <a:pt x="1825719" y="1411806"/>
                  </a:lnTo>
                  <a:lnTo>
                    <a:pt x="1824132" y="1409901"/>
                  </a:lnTo>
                  <a:lnTo>
                    <a:pt x="1822545" y="1407995"/>
                  </a:lnTo>
                  <a:lnTo>
                    <a:pt x="1820957" y="1406090"/>
                  </a:lnTo>
                  <a:lnTo>
                    <a:pt x="1819053" y="1404184"/>
                  </a:lnTo>
                  <a:lnTo>
                    <a:pt x="1817148" y="1402597"/>
                  </a:lnTo>
                  <a:lnTo>
                    <a:pt x="1814926" y="1401326"/>
                  </a:lnTo>
                  <a:lnTo>
                    <a:pt x="1812704" y="1400374"/>
                  </a:lnTo>
                  <a:lnTo>
                    <a:pt x="1810481" y="1399421"/>
                  </a:lnTo>
                  <a:lnTo>
                    <a:pt x="1807624" y="1398786"/>
                  </a:lnTo>
                  <a:lnTo>
                    <a:pt x="1805085" y="1398468"/>
                  </a:lnTo>
                  <a:lnTo>
                    <a:pt x="1802228" y="1398468"/>
                  </a:lnTo>
                  <a:lnTo>
                    <a:pt x="1654611" y="1398468"/>
                  </a:lnTo>
                  <a:lnTo>
                    <a:pt x="1652072" y="1398468"/>
                  </a:lnTo>
                  <a:close/>
                  <a:moveTo>
                    <a:pt x="1299063" y="1398468"/>
                  </a:moveTo>
                  <a:lnTo>
                    <a:pt x="1296206" y="1398786"/>
                  </a:lnTo>
                  <a:lnTo>
                    <a:pt x="1293666" y="1399421"/>
                  </a:lnTo>
                  <a:lnTo>
                    <a:pt x="1291444" y="1400374"/>
                  </a:lnTo>
                  <a:lnTo>
                    <a:pt x="1288904" y="1401326"/>
                  </a:lnTo>
                  <a:lnTo>
                    <a:pt x="1286682" y="1402597"/>
                  </a:lnTo>
                  <a:lnTo>
                    <a:pt x="1284777" y="1404184"/>
                  </a:lnTo>
                  <a:lnTo>
                    <a:pt x="1282872" y="1406090"/>
                  </a:lnTo>
                  <a:lnTo>
                    <a:pt x="1281285" y="1407995"/>
                  </a:lnTo>
                  <a:lnTo>
                    <a:pt x="1280015" y="1409901"/>
                  </a:lnTo>
                  <a:lnTo>
                    <a:pt x="1278428" y="1411806"/>
                  </a:lnTo>
                  <a:lnTo>
                    <a:pt x="1277158" y="1414029"/>
                  </a:lnTo>
                  <a:lnTo>
                    <a:pt x="1276523" y="1416569"/>
                  </a:lnTo>
                  <a:lnTo>
                    <a:pt x="1275571" y="1419110"/>
                  </a:lnTo>
                  <a:lnTo>
                    <a:pt x="1275254" y="1421650"/>
                  </a:lnTo>
                  <a:lnTo>
                    <a:pt x="1275254" y="1424191"/>
                  </a:lnTo>
                  <a:lnTo>
                    <a:pt x="1275254" y="1501358"/>
                  </a:lnTo>
                  <a:lnTo>
                    <a:pt x="1275254" y="1503899"/>
                  </a:lnTo>
                  <a:lnTo>
                    <a:pt x="1275571" y="1506439"/>
                  </a:lnTo>
                  <a:lnTo>
                    <a:pt x="1276523" y="1509297"/>
                  </a:lnTo>
                  <a:lnTo>
                    <a:pt x="1277158" y="1511520"/>
                  </a:lnTo>
                  <a:lnTo>
                    <a:pt x="1278428" y="1513743"/>
                  </a:lnTo>
                  <a:lnTo>
                    <a:pt x="1280015" y="1515649"/>
                  </a:lnTo>
                  <a:lnTo>
                    <a:pt x="1281285" y="1518189"/>
                  </a:lnTo>
                  <a:lnTo>
                    <a:pt x="1282872" y="1520094"/>
                  </a:lnTo>
                  <a:lnTo>
                    <a:pt x="1284777" y="1521365"/>
                  </a:lnTo>
                  <a:lnTo>
                    <a:pt x="1286682" y="1522952"/>
                  </a:lnTo>
                  <a:lnTo>
                    <a:pt x="1288904" y="1524223"/>
                  </a:lnTo>
                  <a:lnTo>
                    <a:pt x="1291444" y="1525175"/>
                  </a:lnTo>
                  <a:lnTo>
                    <a:pt x="1293666" y="1526446"/>
                  </a:lnTo>
                  <a:lnTo>
                    <a:pt x="1296206" y="1526763"/>
                  </a:lnTo>
                  <a:lnTo>
                    <a:pt x="1299063" y="1527398"/>
                  </a:lnTo>
                  <a:lnTo>
                    <a:pt x="1301602" y="1527716"/>
                  </a:lnTo>
                  <a:lnTo>
                    <a:pt x="1449218" y="1527716"/>
                  </a:lnTo>
                  <a:lnTo>
                    <a:pt x="1452076" y="1527398"/>
                  </a:lnTo>
                  <a:lnTo>
                    <a:pt x="1454615" y="1526763"/>
                  </a:lnTo>
                  <a:lnTo>
                    <a:pt x="1456837" y="1526446"/>
                  </a:lnTo>
                  <a:lnTo>
                    <a:pt x="1459694" y="1525175"/>
                  </a:lnTo>
                  <a:lnTo>
                    <a:pt x="1461917" y="1524223"/>
                  </a:lnTo>
                  <a:lnTo>
                    <a:pt x="1463821" y="1522952"/>
                  </a:lnTo>
                  <a:lnTo>
                    <a:pt x="1465726" y="1521365"/>
                  </a:lnTo>
                  <a:lnTo>
                    <a:pt x="1467631" y="1520094"/>
                  </a:lnTo>
                  <a:lnTo>
                    <a:pt x="1469536" y="1518189"/>
                  </a:lnTo>
                  <a:lnTo>
                    <a:pt x="1471123" y="1515649"/>
                  </a:lnTo>
                  <a:lnTo>
                    <a:pt x="1472393" y="1513743"/>
                  </a:lnTo>
                  <a:lnTo>
                    <a:pt x="1473345" y="1511520"/>
                  </a:lnTo>
                  <a:lnTo>
                    <a:pt x="1474297" y="1509297"/>
                  </a:lnTo>
                  <a:lnTo>
                    <a:pt x="1474932" y="1506439"/>
                  </a:lnTo>
                  <a:lnTo>
                    <a:pt x="1475250" y="1503899"/>
                  </a:lnTo>
                  <a:lnTo>
                    <a:pt x="1475250" y="1501358"/>
                  </a:lnTo>
                  <a:lnTo>
                    <a:pt x="1475250" y="1424191"/>
                  </a:lnTo>
                  <a:lnTo>
                    <a:pt x="1475250" y="1421650"/>
                  </a:lnTo>
                  <a:lnTo>
                    <a:pt x="1474932" y="1419110"/>
                  </a:lnTo>
                  <a:lnTo>
                    <a:pt x="1474297" y="1416569"/>
                  </a:lnTo>
                  <a:lnTo>
                    <a:pt x="1473345" y="1414029"/>
                  </a:lnTo>
                  <a:lnTo>
                    <a:pt x="1472393" y="1411806"/>
                  </a:lnTo>
                  <a:lnTo>
                    <a:pt x="1471123" y="1409901"/>
                  </a:lnTo>
                  <a:lnTo>
                    <a:pt x="1469536" y="1407995"/>
                  </a:lnTo>
                  <a:lnTo>
                    <a:pt x="1467631" y="1406090"/>
                  </a:lnTo>
                  <a:lnTo>
                    <a:pt x="1465726" y="1404184"/>
                  </a:lnTo>
                  <a:lnTo>
                    <a:pt x="1463821" y="1402597"/>
                  </a:lnTo>
                  <a:lnTo>
                    <a:pt x="1461917" y="1401326"/>
                  </a:lnTo>
                  <a:lnTo>
                    <a:pt x="1459694" y="1400374"/>
                  </a:lnTo>
                  <a:lnTo>
                    <a:pt x="1456837" y="1399421"/>
                  </a:lnTo>
                  <a:lnTo>
                    <a:pt x="1454615" y="1398786"/>
                  </a:lnTo>
                  <a:lnTo>
                    <a:pt x="1452076" y="1398468"/>
                  </a:lnTo>
                  <a:lnTo>
                    <a:pt x="1449218" y="1398468"/>
                  </a:lnTo>
                  <a:lnTo>
                    <a:pt x="1301602" y="1398468"/>
                  </a:lnTo>
                  <a:lnTo>
                    <a:pt x="1299063" y="1398468"/>
                  </a:lnTo>
                  <a:close/>
                  <a:moveTo>
                    <a:pt x="945736" y="1398468"/>
                  </a:moveTo>
                  <a:lnTo>
                    <a:pt x="942879" y="1398786"/>
                  </a:lnTo>
                  <a:lnTo>
                    <a:pt x="940657" y="1399421"/>
                  </a:lnTo>
                  <a:lnTo>
                    <a:pt x="937800" y="1400374"/>
                  </a:lnTo>
                  <a:lnTo>
                    <a:pt x="935578" y="1401326"/>
                  </a:lnTo>
                  <a:lnTo>
                    <a:pt x="933673" y="1402597"/>
                  </a:lnTo>
                  <a:lnTo>
                    <a:pt x="931451" y="1404184"/>
                  </a:lnTo>
                  <a:lnTo>
                    <a:pt x="929863" y="1406090"/>
                  </a:lnTo>
                  <a:lnTo>
                    <a:pt x="927959" y="1407995"/>
                  </a:lnTo>
                  <a:lnTo>
                    <a:pt x="926371" y="1409901"/>
                  </a:lnTo>
                  <a:lnTo>
                    <a:pt x="925419" y="1411806"/>
                  </a:lnTo>
                  <a:lnTo>
                    <a:pt x="924149" y="1414029"/>
                  </a:lnTo>
                  <a:lnTo>
                    <a:pt x="923514" y="1416569"/>
                  </a:lnTo>
                  <a:lnTo>
                    <a:pt x="922562" y="1419110"/>
                  </a:lnTo>
                  <a:lnTo>
                    <a:pt x="922244" y="1421650"/>
                  </a:lnTo>
                  <a:lnTo>
                    <a:pt x="922244" y="1424191"/>
                  </a:lnTo>
                  <a:lnTo>
                    <a:pt x="922244" y="1501358"/>
                  </a:lnTo>
                  <a:lnTo>
                    <a:pt x="922244" y="1503899"/>
                  </a:lnTo>
                  <a:lnTo>
                    <a:pt x="922562" y="1506439"/>
                  </a:lnTo>
                  <a:lnTo>
                    <a:pt x="923514" y="1509297"/>
                  </a:lnTo>
                  <a:lnTo>
                    <a:pt x="924149" y="1511520"/>
                  </a:lnTo>
                  <a:lnTo>
                    <a:pt x="925419" y="1513743"/>
                  </a:lnTo>
                  <a:lnTo>
                    <a:pt x="926371" y="1515649"/>
                  </a:lnTo>
                  <a:lnTo>
                    <a:pt x="927959" y="1518189"/>
                  </a:lnTo>
                  <a:lnTo>
                    <a:pt x="929863" y="1520094"/>
                  </a:lnTo>
                  <a:lnTo>
                    <a:pt x="931451" y="1521365"/>
                  </a:lnTo>
                  <a:lnTo>
                    <a:pt x="933673" y="1522952"/>
                  </a:lnTo>
                  <a:lnTo>
                    <a:pt x="935578" y="1524223"/>
                  </a:lnTo>
                  <a:lnTo>
                    <a:pt x="937800" y="1525175"/>
                  </a:lnTo>
                  <a:lnTo>
                    <a:pt x="940657" y="1526446"/>
                  </a:lnTo>
                  <a:lnTo>
                    <a:pt x="942879" y="1526763"/>
                  </a:lnTo>
                  <a:lnTo>
                    <a:pt x="945736" y="1527398"/>
                  </a:lnTo>
                  <a:lnTo>
                    <a:pt x="948276" y="1527716"/>
                  </a:lnTo>
                  <a:lnTo>
                    <a:pt x="1095892" y="1527716"/>
                  </a:lnTo>
                  <a:lnTo>
                    <a:pt x="1098432" y="1527398"/>
                  </a:lnTo>
                  <a:lnTo>
                    <a:pt x="1101289" y="1526763"/>
                  </a:lnTo>
                  <a:lnTo>
                    <a:pt x="1103828" y="1526446"/>
                  </a:lnTo>
                  <a:lnTo>
                    <a:pt x="1106368" y="1525175"/>
                  </a:lnTo>
                  <a:lnTo>
                    <a:pt x="1108590" y="1524223"/>
                  </a:lnTo>
                  <a:lnTo>
                    <a:pt x="1110812" y="1522952"/>
                  </a:lnTo>
                  <a:lnTo>
                    <a:pt x="1112717" y="1521365"/>
                  </a:lnTo>
                  <a:lnTo>
                    <a:pt x="1114622" y="1520094"/>
                  </a:lnTo>
                  <a:lnTo>
                    <a:pt x="1116209" y="1518189"/>
                  </a:lnTo>
                  <a:lnTo>
                    <a:pt x="1117796" y="1515649"/>
                  </a:lnTo>
                  <a:lnTo>
                    <a:pt x="1119384" y="1513743"/>
                  </a:lnTo>
                  <a:lnTo>
                    <a:pt x="1120018" y="1511520"/>
                  </a:lnTo>
                  <a:lnTo>
                    <a:pt x="1121288" y="1509297"/>
                  </a:lnTo>
                  <a:lnTo>
                    <a:pt x="1121606" y="1506439"/>
                  </a:lnTo>
                  <a:lnTo>
                    <a:pt x="1121923" y="1503899"/>
                  </a:lnTo>
                  <a:lnTo>
                    <a:pt x="1122241" y="1501358"/>
                  </a:lnTo>
                  <a:lnTo>
                    <a:pt x="1122241" y="1424191"/>
                  </a:lnTo>
                  <a:lnTo>
                    <a:pt x="1121923" y="1421650"/>
                  </a:lnTo>
                  <a:lnTo>
                    <a:pt x="1121606" y="1419110"/>
                  </a:lnTo>
                  <a:lnTo>
                    <a:pt x="1121288" y="1416569"/>
                  </a:lnTo>
                  <a:lnTo>
                    <a:pt x="1120018" y="1414029"/>
                  </a:lnTo>
                  <a:lnTo>
                    <a:pt x="1119384" y="1411806"/>
                  </a:lnTo>
                  <a:lnTo>
                    <a:pt x="1117796" y="1409901"/>
                  </a:lnTo>
                  <a:lnTo>
                    <a:pt x="1116209" y="1407995"/>
                  </a:lnTo>
                  <a:lnTo>
                    <a:pt x="1114622" y="1406090"/>
                  </a:lnTo>
                  <a:lnTo>
                    <a:pt x="1112717" y="1404184"/>
                  </a:lnTo>
                  <a:lnTo>
                    <a:pt x="1110812" y="1402597"/>
                  </a:lnTo>
                  <a:lnTo>
                    <a:pt x="1108590" y="1401326"/>
                  </a:lnTo>
                  <a:lnTo>
                    <a:pt x="1106368" y="1400374"/>
                  </a:lnTo>
                  <a:lnTo>
                    <a:pt x="1103828" y="1399421"/>
                  </a:lnTo>
                  <a:lnTo>
                    <a:pt x="1101289" y="1398786"/>
                  </a:lnTo>
                  <a:lnTo>
                    <a:pt x="1098432" y="1398468"/>
                  </a:lnTo>
                  <a:lnTo>
                    <a:pt x="1095892" y="1398468"/>
                  </a:lnTo>
                  <a:lnTo>
                    <a:pt x="948276" y="1398468"/>
                  </a:lnTo>
                  <a:lnTo>
                    <a:pt x="945736" y="1398468"/>
                  </a:lnTo>
                  <a:close/>
                  <a:moveTo>
                    <a:pt x="1652072" y="1169507"/>
                  </a:moveTo>
                  <a:lnTo>
                    <a:pt x="1649215" y="1169824"/>
                  </a:lnTo>
                  <a:lnTo>
                    <a:pt x="1646992" y="1170777"/>
                  </a:lnTo>
                  <a:lnTo>
                    <a:pt x="1644453" y="1171412"/>
                  </a:lnTo>
                  <a:lnTo>
                    <a:pt x="1642231" y="1172682"/>
                  </a:lnTo>
                  <a:lnTo>
                    <a:pt x="1640326" y="1174270"/>
                  </a:lnTo>
                  <a:lnTo>
                    <a:pt x="1637786" y="1175540"/>
                  </a:lnTo>
                  <a:lnTo>
                    <a:pt x="1636199" y="1177128"/>
                  </a:lnTo>
                  <a:lnTo>
                    <a:pt x="1634294" y="1179033"/>
                  </a:lnTo>
                  <a:lnTo>
                    <a:pt x="1633024" y="1180939"/>
                  </a:lnTo>
                  <a:lnTo>
                    <a:pt x="1631755" y="1183162"/>
                  </a:lnTo>
                  <a:lnTo>
                    <a:pt x="1630485" y="1185702"/>
                  </a:lnTo>
                  <a:lnTo>
                    <a:pt x="1629850" y="1187925"/>
                  </a:lnTo>
                  <a:lnTo>
                    <a:pt x="1629215" y="1190466"/>
                  </a:lnTo>
                  <a:lnTo>
                    <a:pt x="1628580" y="1193324"/>
                  </a:lnTo>
                  <a:lnTo>
                    <a:pt x="1628580" y="1195864"/>
                  </a:lnTo>
                  <a:lnTo>
                    <a:pt x="1628580" y="1272714"/>
                  </a:lnTo>
                  <a:lnTo>
                    <a:pt x="1628580" y="1275572"/>
                  </a:lnTo>
                  <a:lnTo>
                    <a:pt x="1629215" y="1278113"/>
                  </a:lnTo>
                  <a:lnTo>
                    <a:pt x="1629850" y="1280336"/>
                  </a:lnTo>
                  <a:lnTo>
                    <a:pt x="1630485" y="1282876"/>
                  </a:lnTo>
                  <a:lnTo>
                    <a:pt x="1631755" y="1285099"/>
                  </a:lnTo>
                  <a:lnTo>
                    <a:pt x="1633024" y="1287322"/>
                  </a:lnTo>
                  <a:lnTo>
                    <a:pt x="1634294" y="1289227"/>
                  </a:lnTo>
                  <a:lnTo>
                    <a:pt x="1636199" y="1291133"/>
                  </a:lnTo>
                  <a:lnTo>
                    <a:pt x="1637786" y="1292720"/>
                  </a:lnTo>
                  <a:lnTo>
                    <a:pt x="1640326" y="1294308"/>
                  </a:lnTo>
                  <a:lnTo>
                    <a:pt x="1642231" y="1295896"/>
                  </a:lnTo>
                  <a:lnTo>
                    <a:pt x="1644453" y="1296849"/>
                  </a:lnTo>
                  <a:lnTo>
                    <a:pt x="1646992" y="1297801"/>
                  </a:lnTo>
                  <a:lnTo>
                    <a:pt x="1649215" y="1298437"/>
                  </a:lnTo>
                  <a:lnTo>
                    <a:pt x="1652072" y="1298754"/>
                  </a:lnTo>
                  <a:lnTo>
                    <a:pt x="1654611" y="1298754"/>
                  </a:lnTo>
                  <a:lnTo>
                    <a:pt x="1802228" y="1298754"/>
                  </a:lnTo>
                  <a:lnTo>
                    <a:pt x="1805085" y="1298754"/>
                  </a:lnTo>
                  <a:lnTo>
                    <a:pt x="1807624" y="1298437"/>
                  </a:lnTo>
                  <a:lnTo>
                    <a:pt x="1810481" y="1297801"/>
                  </a:lnTo>
                  <a:lnTo>
                    <a:pt x="1812704" y="1296849"/>
                  </a:lnTo>
                  <a:lnTo>
                    <a:pt x="1814926" y="1295896"/>
                  </a:lnTo>
                  <a:lnTo>
                    <a:pt x="1817148" y="1294308"/>
                  </a:lnTo>
                  <a:lnTo>
                    <a:pt x="1819053" y="1292720"/>
                  </a:lnTo>
                  <a:lnTo>
                    <a:pt x="1820957" y="1291133"/>
                  </a:lnTo>
                  <a:lnTo>
                    <a:pt x="1822545" y="1289227"/>
                  </a:lnTo>
                  <a:lnTo>
                    <a:pt x="1824132" y="1287322"/>
                  </a:lnTo>
                  <a:lnTo>
                    <a:pt x="1825719" y="1285099"/>
                  </a:lnTo>
                  <a:lnTo>
                    <a:pt x="1826354" y="1282876"/>
                  </a:lnTo>
                  <a:lnTo>
                    <a:pt x="1827624" y="1280336"/>
                  </a:lnTo>
                  <a:lnTo>
                    <a:pt x="1827941" y="1278113"/>
                  </a:lnTo>
                  <a:lnTo>
                    <a:pt x="1828259" y="1275572"/>
                  </a:lnTo>
                  <a:lnTo>
                    <a:pt x="1828894" y="1272714"/>
                  </a:lnTo>
                  <a:lnTo>
                    <a:pt x="1828894" y="1195864"/>
                  </a:lnTo>
                  <a:lnTo>
                    <a:pt x="1828259" y="1193324"/>
                  </a:lnTo>
                  <a:lnTo>
                    <a:pt x="1827941" y="1190466"/>
                  </a:lnTo>
                  <a:lnTo>
                    <a:pt x="1827624" y="1187925"/>
                  </a:lnTo>
                  <a:lnTo>
                    <a:pt x="1826354" y="1185702"/>
                  </a:lnTo>
                  <a:lnTo>
                    <a:pt x="1825719" y="1183162"/>
                  </a:lnTo>
                  <a:lnTo>
                    <a:pt x="1824132" y="1180939"/>
                  </a:lnTo>
                  <a:lnTo>
                    <a:pt x="1822545" y="1179033"/>
                  </a:lnTo>
                  <a:lnTo>
                    <a:pt x="1820957" y="1177128"/>
                  </a:lnTo>
                  <a:lnTo>
                    <a:pt x="1819053" y="1175540"/>
                  </a:lnTo>
                  <a:lnTo>
                    <a:pt x="1817148" y="1174270"/>
                  </a:lnTo>
                  <a:lnTo>
                    <a:pt x="1814926" y="1172682"/>
                  </a:lnTo>
                  <a:lnTo>
                    <a:pt x="1812704" y="1171412"/>
                  </a:lnTo>
                  <a:lnTo>
                    <a:pt x="1810481" y="1170777"/>
                  </a:lnTo>
                  <a:lnTo>
                    <a:pt x="1807624" y="1169824"/>
                  </a:lnTo>
                  <a:lnTo>
                    <a:pt x="1805085" y="1169507"/>
                  </a:lnTo>
                  <a:lnTo>
                    <a:pt x="1802228" y="1169507"/>
                  </a:lnTo>
                  <a:lnTo>
                    <a:pt x="1654611" y="1169507"/>
                  </a:lnTo>
                  <a:lnTo>
                    <a:pt x="1652072" y="1169507"/>
                  </a:lnTo>
                  <a:close/>
                  <a:moveTo>
                    <a:pt x="1299063" y="1169507"/>
                  </a:moveTo>
                  <a:lnTo>
                    <a:pt x="1296206" y="1169824"/>
                  </a:lnTo>
                  <a:lnTo>
                    <a:pt x="1293666" y="1170777"/>
                  </a:lnTo>
                  <a:lnTo>
                    <a:pt x="1291444" y="1171412"/>
                  </a:lnTo>
                  <a:lnTo>
                    <a:pt x="1288904" y="1172682"/>
                  </a:lnTo>
                  <a:lnTo>
                    <a:pt x="1286682" y="1174270"/>
                  </a:lnTo>
                  <a:lnTo>
                    <a:pt x="1284777" y="1175540"/>
                  </a:lnTo>
                  <a:lnTo>
                    <a:pt x="1282872" y="1177128"/>
                  </a:lnTo>
                  <a:lnTo>
                    <a:pt x="1281285" y="1179033"/>
                  </a:lnTo>
                  <a:lnTo>
                    <a:pt x="1280015" y="1180939"/>
                  </a:lnTo>
                  <a:lnTo>
                    <a:pt x="1278428" y="1183162"/>
                  </a:lnTo>
                  <a:lnTo>
                    <a:pt x="1277158" y="1185702"/>
                  </a:lnTo>
                  <a:lnTo>
                    <a:pt x="1276523" y="1187925"/>
                  </a:lnTo>
                  <a:lnTo>
                    <a:pt x="1275571" y="1190466"/>
                  </a:lnTo>
                  <a:lnTo>
                    <a:pt x="1275254" y="1193324"/>
                  </a:lnTo>
                  <a:lnTo>
                    <a:pt x="1275254" y="1195864"/>
                  </a:lnTo>
                  <a:lnTo>
                    <a:pt x="1275254" y="1272714"/>
                  </a:lnTo>
                  <a:lnTo>
                    <a:pt x="1275254" y="1275572"/>
                  </a:lnTo>
                  <a:lnTo>
                    <a:pt x="1275571" y="1278113"/>
                  </a:lnTo>
                  <a:lnTo>
                    <a:pt x="1276523" y="1280336"/>
                  </a:lnTo>
                  <a:lnTo>
                    <a:pt x="1277158" y="1282876"/>
                  </a:lnTo>
                  <a:lnTo>
                    <a:pt x="1278428" y="1285099"/>
                  </a:lnTo>
                  <a:lnTo>
                    <a:pt x="1280015" y="1287322"/>
                  </a:lnTo>
                  <a:lnTo>
                    <a:pt x="1281285" y="1289227"/>
                  </a:lnTo>
                  <a:lnTo>
                    <a:pt x="1282872" y="1291133"/>
                  </a:lnTo>
                  <a:lnTo>
                    <a:pt x="1284777" y="1292720"/>
                  </a:lnTo>
                  <a:lnTo>
                    <a:pt x="1286682" y="1294308"/>
                  </a:lnTo>
                  <a:lnTo>
                    <a:pt x="1288904" y="1295896"/>
                  </a:lnTo>
                  <a:lnTo>
                    <a:pt x="1291444" y="1296849"/>
                  </a:lnTo>
                  <a:lnTo>
                    <a:pt x="1293666" y="1297801"/>
                  </a:lnTo>
                  <a:lnTo>
                    <a:pt x="1296206" y="1298437"/>
                  </a:lnTo>
                  <a:lnTo>
                    <a:pt x="1299063" y="1298754"/>
                  </a:lnTo>
                  <a:lnTo>
                    <a:pt x="1301602" y="1298754"/>
                  </a:lnTo>
                  <a:lnTo>
                    <a:pt x="1449218" y="1298754"/>
                  </a:lnTo>
                  <a:lnTo>
                    <a:pt x="1452076" y="1298754"/>
                  </a:lnTo>
                  <a:lnTo>
                    <a:pt x="1454615" y="1298437"/>
                  </a:lnTo>
                  <a:lnTo>
                    <a:pt x="1456837" y="1297801"/>
                  </a:lnTo>
                  <a:lnTo>
                    <a:pt x="1459694" y="1296849"/>
                  </a:lnTo>
                  <a:lnTo>
                    <a:pt x="1461917" y="1295896"/>
                  </a:lnTo>
                  <a:lnTo>
                    <a:pt x="1463821" y="1294308"/>
                  </a:lnTo>
                  <a:lnTo>
                    <a:pt x="1465726" y="1292720"/>
                  </a:lnTo>
                  <a:lnTo>
                    <a:pt x="1467631" y="1291133"/>
                  </a:lnTo>
                  <a:lnTo>
                    <a:pt x="1469536" y="1289227"/>
                  </a:lnTo>
                  <a:lnTo>
                    <a:pt x="1471123" y="1287322"/>
                  </a:lnTo>
                  <a:lnTo>
                    <a:pt x="1472393" y="1285099"/>
                  </a:lnTo>
                  <a:lnTo>
                    <a:pt x="1473345" y="1282876"/>
                  </a:lnTo>
                  <a:lnTo>
                    <a:pt x="1474297" y="1280336"/>
                  </a:lnTo>
                  <a:lnTo>
                    <a:pt x="1474932" y="1278113"/>
                  </a:lnTo>
                  <a:lnTo>
                    <a:pt x="1475250" y="1275572"/>
                  </a:lnTo>
                  <a:lnTo>
                    <a:pt x="1475250" y="1272714"/>
                  </a:lnTo>
                  <a:lnTo>
                    <a:pt x="1475250" y="1195864"/>
                  </a:lnTo>
                  <a:lnTo>
                    <a:pt x="1475250" y="1193324"/>
                  </a:lnTo>
                  <a:lnTo>
                    <a:pt x="1474932" y="1190466"/>
                  </a:lnTo>
                  <a:lnTo>
                    <a:pt x="1474297" y="1187925"/>
                  </a:lnTo>
                  <a:lnTo>
                    <a:pt x="1473345" y="1185702"/>
                  </a:lnTo>
                  <a:lnTo>
                    <a:pt x="1472393" y="1183162"/>
                  </a:lnTo>
                  <a:lnTo>
                    <a:pt x="1471123" y="1180939"/>
                  </a:lnTo>
                  <a:lnTo>
                    <a:pt x="1469536" y="1179033"/>
                  </a:lnTo>
                  <a:lnTo>
                    <a:pt x="1467631" y="1177128"/>
                  </a:lnTo>
                  <a:lnTo>
                    <a:pt x="1465726" y="1175540"/>
                  </a:lnTo>
                  <a:lnTo>
                    <a:pt x="1463821" y="1174270"/>
                  </a:lnTo>
                  <a:lnTo>
                    <a:pt x="1461917" y="1172682"/>
                  </a:lnTo>
                  <a:lnTo>
                    <a:pt x="1459694" y="1171412"/>
                  </a:lnTo>
                  <a:lnTo>
                    <a:pt x="1456837" y="1170777"/>
                  </a:lnTo>
                  <a:lnTo>
                    <a:pt x="1454615" y="1169824"/>
                  </a:lnTo>
                  <a:lnTo>
                    <a:pt x="1452076" y="1169507"/>
                  </a:lnTo>
                  <a:lnTo>
                    <a:pt x="1449218" y="1169507"/>
                  </a:lnTo>
                  <a:lnTo>
                    <a:pt x="1301602" y="1169507"/>
                  </a:lnTo>
                  <a:lnTo>
                    <a:pt x="1299063" y="1169507"/>
                  </a:lnTo>
                  <a:close/>
                  <a:moveTo>
                    <a:pt x="945736" y="1169507"/>
                  </a:moveTo>
                  <a:lnTo>
                    <a:pt x="942879" y="1169824"/>
                  </a:lnTo>
                  <a:lnTo>
                    <a:pt x="940657" y="1170777"/>
                  </a:lnTo>
                  <a:lnTo>
                    <a:pt x="937800" y="1171412"/>
                  </a:lnTo>
                  <a:lnTo>
                    <a:pt x="935578" y="1172682"/>
                  </a:lnTo>
                  <a:lnTo>
                    <a:pt x="933673" y="1174270"/>
                  </a:lnTo>
                  <a:lnTo>
                    <a:pt x="931451" y="1175540"/>
                  </a:lnTo>
                  <a:lnTo>
                    <a:pt x="929863" y="1177128"/>
                  </a:lnTo>
                  <a:lnTo>
                    <a:pt x="927959" y="1179033"/>
                  </a:lnTo>
                  <a:lnTo>
                    <a:pt x="926371" y="1180939"/>
                  </a:lnTo>
                  <a:lnTo>
                    <a:pt x="925419" y="1183162"/>
                  </a:lnTo>
                  <a:lnTo>
                    <a:pt x="924149" y="1185702"/>
                  </a:lnTo>
                  <a:lnTo>
                    <a:pt x="923514" y="1187925"/>
                  </a:lnTo>
                  <a:lnTo>
                    <a:pt x="922562" y="1190466"/>
                  </a:lnTo>
                  <a:lnTo>
                    <a:pt x="922244" y="1193324"/>
                  </a:lnTo>
                  <a:lnTo>
                    <a:pt x="922244" y="1195864"/>
                  </a:lnTo>
                  <a:lnTo>
                    <a:pt x="922244" y="1272714"/>
                  </a:lnTo>
                  <a:lnTo>
                    <a:pt x="922244" y="1275572"/>
                  </a:lnTo>
                  <a:lnTo>
                    <a:pt x="922562" y="1278113"/>
                  </a:lnTo>
                  <a:lnTo>
                    <a:pt x="923514" y="1280336"/>
                  </a:lnTo>
                  <a:lnTo>
                    <a:pt x="924149" y="1282876"/>
                  </a:lnTo>
                  <a:lnTo>
                    <a:pt x="925419" y="1285099"/>
                  </a:lnTo>
                  <a:lnTo>
                    <a:pt x="926371" y="1287322"/>
                  </a:lnTo>
                  <a:lnTo>
                    <a:pt x="927959" y="1289227"/>
                  </a:lnTo>
                  <a:lnTo>
                    <a:pt x="929863" y="1291133"/>
                  </a:lnTo>
                  <a:lnTo>
                    <a:pt x="931451" y="1292720"/>
                  </a:lnTo>
                  <a:lnTo>
                    <a:pt x="933673" y="1294308"/>
                  </a:lnTo>
                  <a:lnTo>
                    <a:pt x="935578" y="1295896"/>
                  </a:lnTo>
                  <a:lnTo>
                    <a:pt x="937800" y="1296849"/>
                  </a:lnTo>
                  <a:lnTo>
                    <a:pt x="940657" y="1297801"/>
                  </a:lnTo>
                  <a:lnTo>
                    <a:pt x="942879" y="1298437"/>
                  </a:lnTo>
                  <a:lnTo>
                    <a:pt x="945736" y="1298754"/>
                  </a:lnTo>
                  <a:lnTo>
                    <a:pt x="948276" y="1298754"/>
                  </a:lnTo>
                  <a:lnTo>
                    <a:pt x="1095892" y="1298754"/>
                  </a:lnTo>
                  <a:lnTo>
                    <a:pt x="1098432" y="1298754"/>
                  </a:lnTo>
                  <a:lnTo>
                    <a:pt x="1101289" y="1298437"/>
                  </a:lnTo>
                  <a:lnTo>
                    <a:pt x="1103828" y="1297801"/>
                  </a:lnTo>
                  <a:lnTo>
                    <a:pt x="1106368" y="1296849"/>
                  </a:lnTo>
                  <a:lnTo>
                    <a:pt x="1108590" y="1295896"/>
                  </a:lnTo>
                  <a:lnTo>
                    <a:pt x="1110812" y="1294308"/>
                  </a:lnTo>
                  <a:lnTo>
                    <a:pt x="1112717" y="1292720"/>
                  </a:lnTo>
                  <a:lnTo>
                    <a:pt x="1114622" y="1291133"/>
                  </a:lnTo>
                  <a:lnTo>
                    <a:pt x="1116209" y="1289227"/>
                  </a:lnTo>
                  <a:lnTo>
                    <a:pt x="1117796" y="1287322"/>
                  </a:lnTo>
                  <a:lnTo>
                    <a:pt x="1119384" y="1285099"/>
                  </a:lnTo>
                  <a:lnTo>
                    <a:pt x="1120018" y="1282876"/>
                  </a:lnTo>
                  <a:lnTo>
                    <a:pt x="1121288" y="1280336"/>
                  </a:lnTo>
                  <a:lnTo>
                    <a:pt x="1121606" y="1278113"/>
                  </a:lnTo>
                  <a:lnTo>
                    <a:pt x="1121923" y="1275572"/>
                  </a:lnTo>
                  <a:lnTo>
                    <a:pt x="1122241" y="1272714"/>
                  </a:lnTo>
                  <a:lnTo>
                    <a:pt x="1122241" y="1195864"/>
                  </a:lnTo>
                  <a:lnTo>
                    <a:pt x="1121923" y="1193324"/>
                  </a:lnTo>
                  <a:lnTo>
                    <a:pt x="1121606" y="1190466"/>
                  </a:lnTo>
                  <a:lnTo>
                    <a:pt x="1121288" y="1187925"/>
                  </a:lnTo>
                  <a:lnTo>
                    <a:pt x="1120018" y="1185702"/>
                  </a:lnTo>
                  <a:lnTo>
                    <a:pt x="1119384" y="1183162"/>
                  </a:lnTo>
                  <a:lnTo>
                    <a:pt x="1117796" y="1180939"/>
                  </a:lnTo>
                  <a:lnTo>
                    <a:pt x="1116209" y="1179033"/>
                  </a:lnTo>
                  <a:lnTo>
                    <a:pt x="1114622" y="1177128"/>
                  </a:lnTo>
                  <a:lnTo>
                    <a:pt x="1112717" y="1175540"/>
                  </a:lnTo>
                  <a:lnTo>
                    <a:pt x="1110812" y="1174270"/>
                  </a:lnTo>
                  <a:lnTo>
                    <a:pt x="1108590" y="1172682"/>
                  </a:lnTo>
                  <a:lnTo>
                    <a:pt x="1106368" y="1171412"/>
                  </a:lnTo>
                  <a:lnTo>
                    <a:pt x="1103828" y="1170777"/>
                  </a:lnTo>
                  <a:lnTo>
                    <a:pt x="1101289" y="1169824"/>
                  </a:lnTo>
                  <a:lnTo>
                    <a:pt x="1098432" y="1169507"/>
                  </a:lnTo>
                  <a:lnTo>
                    <a:pt x="1095892" y="1169507"/>
                  </a:lnTo>
                  <a:lnTo>
                    <a:pt x="948276" y="1169507"/>
                  </a:lnTo>
                  <a:lnTo>
                    <a:pt x="945736" y="1169507"/>
                  </a:lnTo>
                  <a:close/>
                  <a:moveTo>
                    <a:pt x="1652072" y="941180"/>
                  </a:moveTo>
                  <a:lnTo>
                    <a:pt x="1649215" y="941497"/>
                  </a:lnTo>
                  <a:lnTo>
                    <a:pt x="1646992" y="942133"/>
                  </a:lnTo>
                  <a:lnTo>
                    <a:pt x="1644453" y="943085"/>
                  </a:lnTo>
                  <a:lnTo>
                    <a:pt x="1642231" y="944038"/>
                  </a:lnTo>
                  <a:lnTo>
                    <a:pt x="1640326" y="945308"/>
                  </a:lnTo>
                  <a:lnTo>
                    <a:pt x="1637786" y="946896"/>
                  </a:lnTo>
                  <a:lnTo>
                    <a:pt x="1636199" y="948801"/>
                  </a:lnTo>
                  <a:lnTo>
                    <a:pt x="1634294" y="950389"/>
                  </a:lnTo>
                  <a:lnTo>
                    <a:pt x="1633024" y="952612"/>
                  </a:lnTo>
                  <a:lnTo>
                    <a:pt x="1631755" y="954517"/>
                  </a:lnTo>
                  <a:lnTo>
                    <a:pt x="1630485" y="956740"/>
                  </a:lnTo>
                  <a:lnTo>
                    <a:pt x="1629850" y="959598"/>
                  </a:lnTo>
                  <a:lnTo>
                    <a:pt x="1629215" y="961821"/>
                  </a:lnTo>
                  <a:lnTo>
                    <a:pt x="1628580" y="964362"/>
                  </a:lnTo>
                  <a:lnTo>
                    <a:pt x="1628580" y="967220"/>
                  </a:lnTo>
                  <a:lnTo>
                    <a:pt x="1628580" y="1044070"/>
                  </a:lnTo>
                  <a:lnTo>
                    <a:pt x="1628580" y="1046610"/>
                  </a:lnTo>
                  <a:lnTo>
                    <a:pt x="1629215" y="1049468"/>
                  </a:lnTo>
                  <a:lnTo>
                    <a:pt x="1629850" y="1052009"/>
                  </a:lnTo>
                  <a:lnTo>
                    <a:pt x="1630485" y="1054232"/>
                  </a:lnTo>
                  <a:lnTo>
                    <a:pt x="1631755" y="1056772"/>
                  </a:lnTo>
                  <a:lnTo>
                    <a:pt x="1633024" y="1058995"/>
                  </a:lnTo>
                  <a:lnTo>
                    <a:pt x="1634294" y="1060901"/>
                  </a:lnTo>
                  <a:lnTo>
                    <a:pt x="1636199" y="1062806"/>
                  </a:lnTo>
                  <a:lnTo>
                    <a:pt x="1637786" y="1064394"/>
                  </a:lnTo>
                  <a:lnTo>
                    <a:pt x="1640326" y="1065982"/>
                  </a:lnTo>
                  <a:lnTo>
                    <a:pt x="1642231" y="1067252"/>
                  </a:lnTo>
                  <a:lnTo>
                    <a:pt x="1644453" y="1068204"/>
                  </a:lnTo>
                  <a:lnTo>
                    <a:pt x="1646992" y="1069157"/>
                  </a:lnTo>
                  <a:lnTo>
                    <a:pt x="1649215" y="1069792"/>
                  </a:lnTo>
                  <a:lnTo>
                    <a:pt x="1652072" y="1070110"/>
                  </a:lnTo>
                  <a:lnTo>
                    <a:pt x="1654611" y="1070427"/>
                  </a:lnTo>
                  <a:lnTo>
                    <a:pt x="1802228" y="1070427"/>
                  </a:lnTo>
                  <a:lnTo>
                    <a:pt x="1805085" y="1070110"/>
                  </a:lnTo>
                  <a:lnTo>
                    <a:pt x="1807624" y="1069792"/>
                  </a:lnTo>
                  <a:lnTo>
                    <a:pt x="1810481" y="1069157"/>
                  </a:lnTo>
                  <a:lnTo>
                    <a:pt x="1812704" y="1068204"/>
                  </a:lnTo>
                  <a:lnTo>
                    <a:pt x="1814926" y="1067252"/>
                  </a:lnTo>
                  <a:lnTo>
                    <a:pt x="1817148" y="1065982"/>
                  </a:lnTo>
                  <a:lnTo>
                    <a:pt x="1819053" y="1064394"/>
                  </a:lnTo>
                  <a:lnTo>
                    <a:pt x="1820957" y="1062806"/>
                  </a:lnTo>
                  <a:lnTo>
                    <a:pt x="1822545" y="1060901"/>
                  </a:lnTo>
                  <a:lnTo>
                    <a:pt x="1824132" y="1058995"/>
                  </a:lnTo>
                  <a:lnTo>
                    <a:pt x="1825719" y="1056772"/>
                  </a:lnTo>
                  <a:lnTo>
                    <a:pt x="1826354" y="1054232"/>
                  </a:lnTo>
                  <a:lnTo>
                    <a:pt x="1827624" y="1052009"/>
                  </a:lnTo>
                  <a:lnTo>
                    <a:pt x="1827941" y="1049468"/>
                  </a:lnTo>
                  <a:lnTo>
                    <a:pt x="1828259" y="1046610"/>
                  </a:lnTo>
                  <a:lnTo>
                    <a:pt x="1828894" y="1044070"/>
                  </a:lnTo>
                  <a:lnTo>
                    <a:pt x="1828894" y="967220"/>
                  </a:lnTo>
                  <a:lnTo>
                    <a:pt x="1828259" y="964362"/>
                  </a:lnTo>
                  <a:lnTo>
                    <a:pt x="1827941" y="961821"/>
                  </a:lnTo>
                  <a:lnTo>
                    <a:pt x="1827624" y="959598"/>
                  </a:lnTo>
                  <a:lnTo>
                    <a:pt x="1826354" y="956740"/>
                  </a:lnTo>
                  <a:lnTo>
                    <a:pt x="1825719" y="954517"/>
                  </a:lnTo>
                  <a:lnTo>
                    <a:pt x="1824132" y="952612"/>
                  </a:lnTo>
                  <a:lnTo>
                    <a:pt x="1822545" y="950389"/>
                  </a:lnTo>
                  <a:lnTo>
                    <a:pt x="1820957" y="948801"/>
                  </a:lnTo>
                  <a:lnTo>
                    <a:pt x="1819053" y="946896"/>
                  </a:lnTo>
                  <a:lnTo>
                    <a:pt x="1817148" y="945308"/>
                  </a:lnTo>
                  <a:lnTo>
                    <a:pt x="1814926" y="944038"/>
                  </a:lnTo>
                  <a:lnTo>
                    <a:pt x="1812704" y="943085"/>
                  </a:lnTo>
                  <a:lnTo>
                    <a:pt x="1810481" y="942133"/>
                  </a:lnTo>
                  <a:lnTo>
                    <a:pt x="1807624" y="941497"/>
                  </a:lnTo>
                  <a:lnTo>
                    <a:pt x="1805085" y="941180"/>
                  </a:lnTo>
                  <a:lnTo>
                    <a:pt x="1802228" y="941180"/>
                  </a:lnTo>
                  <a:lnTo>
                    <a:pt x="1654611" y="941180"/>
                  </a:lnTo>
                  <a:lnTo>
                    <a:pt x="1652072" y="941180"/>
                  </a:lnTo>
                  <a:close/>
                  <a:moveTo>
                    <a:pt x="1299063" y="941180"/>
                  </a:moveTo>
                  <a:lnTo>
                    <a:pt x="1296206" y="941497"/>
                  </a:lnTo>
                  <a:lnTo>
                    <a:pt x="1293666" y="942133"/>
                  </a:lnTo>
                  <a:lnTo>
                    <a:pt x="1291444" y="943085"/>
                  </a:lnTo>
                  <a:lnTo>
                    <a:pt x="1288904" y="944038"/>
                  </a:lnTo>
                  <a:lnTo>
                    <a:pt x="1286682" y="945308"/>
                  </a:lnTo>
                  <a:lnTo>
                    <a:pt x="1284777" y="946896"/>
                  </a:lnTo>
                  <a:lnTo>
                    <a:pt x="1282872" y="948801"/>
                  </a:lnTo>
                  <a:lnTo>
                    <a:pt x="1281285" y="950389"/>
                  </a:lnTo>
                  <a:lnTo>
                    <a:pt x="1280015" y="952612"/>
                  </a:lnTo>
                  <a:lnTo>
                    <a:pt x="1278428" y="954517"/>
                  </a:lnTo>
                  <a:lnTo>
                    <a:pt x="1277158" y="956740"/>
                  </a:lnTo>
                  <a:lnTo>
                    <a:pt x="1276523" y="959598"/>
                  </a:lnTo>
                  <a:lnTo>
                    <a:pt x="1275571" y="961821"/>
                  </a:lnTo>
                  <a:lnTo>
                    <a:pt x="1275254" y="964362"/>
                  </a:lnTo>
                  <a:lnTo>
                    <a:pt x="1275254" y="967220"/>
                  </a:lnTo>
                  <a:lnTo>
                    <a:pt x="1275254" y="1044070"/>
                  </a:lnTo>
                  <a:lnTo>
                    <a:pt x="1275254" y="1046610"/>
                  </a:lnTo>
                  <a:lnTo>
                    <a:pt x="1275571" y="1049468"/>
                  </a:lnTo>
                  <a:lnTo>
                    <a:pt x="1276523" y="1052009"/>
                  </a:lnTo>
                  <a:lnTo>
                    <a:pt x="1277158" y="1054232"/>
                  </a:lnTo>
                  <a:lnTo>
                    <a:pt x="1278428" y="1056772"/>
                  </a:lnTo>
                  <a:lnTo>
                    <a:pt x="1280015" y="1058995"/>
                  </a:lnTo>
                  <a:lnTo>
                    <a:pt x="1281285" y="1060901"/>
                  </a:lnTo>
                  <a:lnTo>
                    <a:pt x="1282872" y="1062806"/>
                  </a:lnTo>
                  <a:lnTo>
                    <a:pt x="1284777" y="1064394"/>
                  </a:lnTo>
                  <a:lnTo>
                    <a:pt x="1286682" y="1065982"/>
                  </a:lnTo>
                  <a:lnTo>
                    <a:pt x="1288904" y="1067252"/>
                  </a:lnTo>
                  <a:lnTo>
                    <a:pt x="1291444" y="1068204"/>
                  </a:lnTo>
                  <a:lnTo>
                    <a:pt x="1293666" y="1069157"/>
                  </a:lnTo>
                  <a:lnTo>
                    <a:pt x="1296206" y="1069792"/>
                  </a:lnTo>
                  <a:lnTo>
                    <a:pt x="1299063" y="1070110"/>
                  </a:lnTo>
                  <a:lnTo>
                    <a:pt x="1301602" y="1070427"/>
                  </a:lnTo>
                  <a:lnTo>
                    <a:pt x="1449218" y="1070427"/>
                  </a:lnTo>
                  <a:lnTo>
                    <a:pt x="1452076" y="1070110"/>
                  </a:lnTo>
                  <a:lnTo>
                    <a:pt x="1454615" y="1069792"/>
                  </a:lnTo>
                  <a:lnTo>
                    <a:pt x="1456837" y="1069157"/>
                  </a:lnTo>
                  <a:lnTo>
                    <a:pt x="1459694" y="1068204"/>
                  </a:lnTo>
                  <a:lnTo>
                    <a:pt x="1461917" y="1067252"/>
                  </a:lnTo>
                  <a:lnTo>
                    <a:pt x="1463821" y="1065982"/>
                  </a:lnTo>
                  <a:lnTo>
                    <a:pt x="1465726" y="1064394"/>
                  </a:lnTo>
                  <a:lnTo>
                    <a:pt x="1467631" y="1062806"/>
                  </a:lnTo>
                  <a:lnTo>
                    <a:pt x="1469536" y="1060901"/>
                  </a:lnTo>
                  <a:lnTo>
                    <a:pt x="1471123" y="1058995"/>
                  </a:lnTo>
                  <a:lnTo>
                    <a:pt x="1472393" y="1056772"/>
                  </a:lnTo>
                  <a:lnTo>
                    <a:pt x="1473345" y="1054232"/>
                  </a:lnTo>
                  <a:lnTo>
                    <a:pt x="1474297" y="1052009"/>
                  </a:lnTo>
                  <a:lnTo>
                    <a:pt x="1474932" y="1049468"/>
                  </a:lnTo>
                  <a:lnTo>
                    <a:pt x="1475250" y="1046610"/>
                  </a:lnTo>
                  <a:lnTo>
                    <a:pt x="1475250" y="1044070"/>
                  </a:lnTo>
                  <a:lnTo>
                    <a:pt x="1475250" y="967220"/>
                  </a:lnTo>
                  <a:lnTo>
                    <a:pt x="1475250" y="964362"/>
                  </a:lnTo>
                  <a:lnTo>
                    <a:pt x="1474932" y="961821"/>
                  </a:lnTo>
                  <a:lnTo>
                    <a:pt x="1474297" y="959598"/>
                  </a:lnTo>
                  <a:lnTo>
                    <a:pt x="1473345" y="956740"/>
                  </a:lnTo>
                  <a:lnTo>
                    <a:pt x="1472393" y="954517"/>
                  </a:lnTo>
                  <a:lnTo>
                    <a:pt x="1471123" y="952612"/>
                  </a:lnTo>
                  <a:lnTo>
                    <a:pt x="1469536" y="950389"/>
                  </a:lnTo>
                  <a:lnTo>
                    <a:pt x="1467631" y="948801"/>
                  </a:lnTo>
                  <a:lnTo>
                    <a:pt x="1465726" y="946896"/>
                  </a:lnTo>
                  <a:lnTo>
                    <a:pt x="1463821" y="945308"/>
                  </a:lnTo>
                  <a:lnTo>
                    <a:pt x="1461917" y="944038"/>
                  </a:lnTo>
                  <a:lnTo>
                    <a:pt x="1459694" y="943085"/>
                  </a:lnTo>
                  <a:lnTo>
                    <a:pt x="1456837" y="942133"/>
                  </a:lnTo>
                  <a:lnTo>
                    <a:pt x="1454615" y="941497"/>
                  </a:lnTo>
                  <a:lnTo>
                    <a:pt x="1452076" y="941180"/>
                  </a:lnTo>
                  <a:lnTo>
                    <a:pt x="1449218" y="941180"/>
                  </a:lnTo>
                  <a:lnTo>
                    <a:pt x="1301602" y="941180"/>
                  </a:lnTo>
                  <a:lnTo>
                    <a:pt x="1299063" y="941180"/>
                  </a:lnTo>
                  <a:close/>
                  <a:moveTo>
                    <a:pt x="945736" y="941180"/>
                  </a:moveTo>
                  <a:lnTo>
                    <a:pt x="942879" y="941497"/>
                  </a:lnTo>
                  <a:lnTo>
                    <a:pt x="940657" y="942133"/>
                  </a:lnTo>
                  <a:lnTo>
                    <a:pt x="937800" y="943085"/>
                  </a:lnTo>
                  <a:lnTo>
                    <a:pt x="935578" y="944038"/>
                  </a:lnTo>
                  <a:lnTo>
                    <a:pt x="933673" y="945308"/>
                  </a:lnTo>
                  <a:lnTo>
                    <a:pt x="931451" y="946896"/>
                  </a:lnTo>
                  <a:lnTo>
                    <a:pt x="929863" y="948801"/>
                  </a:lnTo>
                  <a:lnTo>
                    <a:pt x="927959" y="950389"/>
                  </a:lnTo>
                  <a:lnTo>
                    <a:pt x="926371" y="952612"/>
                  </a:lnTo>
                  <a:lnTo>
                    <a:pt x="925419" y="954517"/>
                  </a:lnTo>
                  <a:lnTo>
                    <a:pt x="924149" y="956740"/>
                  </a:lnTo>
                  <a:lnTo>
                    <a:pt x="923514" y="959598"/>
                  </a:lnTo>
                  <a:lnTo>
                    <a:pt x="922562" y="961821"/>
                  </a:lnTo>
                  <a:lnTo>
                    <a:pt x="922244" y="964362"/>
                  </a:lnTo>
                  <a:lnTo>
                    <a:pt x="922244" y="967220"/>
                  </a:lnTo>
                  <a:lnTo>
                    <a:pt x="922244" y="1044070"/>
                  </a:lnTo>
                  <a:lnTo>
                    <a:pt x="922244" y="1046610"/>
                  </a:lnTo>
                  <a:lnTo>
                    <a:pt x="922562" y="1049468"/>
                  </a:lnTo>
                  <a:lnTo>
                    <a:pt x="923514" y="1052009"/>
                  </a:lnTo>
                  <a:lnTo>
                    <a:pt x="924149" y="1054232"/>
                  </a:lnTo>
                  <a:lnTo>
                    <a:pt x="925419" y="1056772"/>
                  </a:lnTo>
                  <a:lnTo>
                    <a:pt x="926371" y="1058995"/>
                  </a:lnTo>
                  <a:lnTo>
                    <a:pt x="927959" y="1060901"/>
                  </a:lnTo>
                  <a:lnTo>
                    <a:pt x="929863" y="1062806"/>
                  </a:lnTo>
                  <a:lnTo>
                    <a:pt x="931451" y="1064394"/>
                  </a:lnTo>
                  <a:lnTo>
                    <a:pt x="933673" y="1065982"/>
                  </a:lnTo>
                  <a:lnTo>
                    <a:pt x="935578" y="1067252"/>
                  </a:lnTo>
                  <a:lnTo>
                    <a:pt x="937800" y="1068204"/>
                  </a:lnTo>
                  <a:lnTo>
                    <a:pt x="940657" y="1069157"/>
                  </a:lnTo>
                  <a:lnTo>
                    <a:pt x="942879" y="1069792"/>
                  </a:lnTo>
                  <a:lnTo>
                    <a:pt x="945736" y="1070110"/>
                  </a:lnTo>
                  <a:lnTo>
                    <a:pt x="948276" y="1070427"/>
                  </a:lnTo>
                  <a:lnTo>
                    <a:pt x="1095892" y="1070427"/>
                  </a:lnTo>
                  <a:lnTo>
                    <a:pt x="1098432" y="1070110"/>
                  </a:lnTo>
                  <a:lnTo>
                    <a:pt x="1101289" y="1069792"/>
                  </a:lnTo>
                  <a:lnTo>
                    <a:pt x="1103828" y="1069157"/>
                  </a:lnTo>
                  <a:lnTo>
                    <a:pt x="1106368" y="1068204"/>
                  </a:lnTo>
                  <a:lnTo>
                    <a:pt x="1108590" y="1067252"/>
                  </a:lnTo>
                  <a:lnTo>
                    <a:pt x="1110812" y="1065982"/>
                  </a:lnTo>
                  <a:lnTo>
                    <a:pt x="1112717" y="1064394"/>
                  </a:lnTo>
                  <a:lnTo>
                    <a:pt x="1114622" y="1062806"/>
                  </a:lnTo>
                  <a:lnTo>
                    <a:pt x="1116209" y="1060901"/>
                  </a:lnTo>
                  <a:lnTo>
                    <a:pt x="1117796" y="1058995"/>
                  </a:lnTo>
                  <a:lnTo>
                    <a:pt x="1119384" y="1056772"/>
                  </a:lnTo>
                  <a:lnTo>
                    <a:pt x="1120018" y="1054232"/>
                  </a:lnTo>
                  <a:lnTo>
                    <a:pt x="1121288" y="1052009"/>
                  </a:lnTo>
                  <a:lnTo>
                    <a:pt x="1121606" y="1049468"/>
                  </a:lnTo>
                  <a:lnTo>
                    <a:pt x="1121923" y="1046610"/>
                  </a:lnTo>
                  <a:lnTo>
                    <a:pt x="1122241" y="1044070"/>
                  </a:lnTo>
                  <a:lnTo>
                    <a:pt x="1122241" y="967220"/>
                  </a:lnTo>
                  <a:lnTo>
                    <a:pt x="1121923" y="964362"/>
                  </a:lnTo>
                  <a:lnTo>
                    <a:pt x="1121606" y="961821"/>
                  </a:lnTo>
                  <a:lnTo>
                    <a:pt x="1121288" y="959598"/>
                  </a:lnTo>
                  <a:lnTo>
                    <a:pt x="1120018" y="956740"/>
                  </a:lnTo>
                  <a:lnTo>
                    <a:pt x="1119384" y="954517"/>
                  </a:lnTo>
                  <a:lnTo>
                    <a:pt x="1117796" y="952612"/>
                  </a:lnTo>
                  <a:lnTo>
                    <a:pt x="1116209" y="950389"/>
                  </a:lnTo>
                  <a:lnTo>
                    <a:pt x="1114622" y="948801"/>
                  </a:lnTo>
                  <a:lnTo>
                    <a:pt x="1112717" y="946896"/>
                  </a:lnTo>
                  <a:lnTo>
                    <a:pt x="1110812" y="945308"/>
                  </a:lnTo>
                  <a:lnTo>
                    <a:pt x="1108590" y="944038"/>
                  </a:lnTo>
                  <a:lnTo>
                    <a:pt x="1106368" y="943085"/>
                  </a:lnTo>
                  <a:lnTo>
                    <a:pt x="1103828" y="942133"/>
                  </a:lnTo>
                  <a:lnTo>
                    <a:pt x="1101289" y="941497"/>
                  </a:lnTo>
                  <a:lnTo>
                    <a:pt x="1098432" y="941180"/>
                  </a:lnTo>
                  <a:lnTo>
                    <a:pt x="1095892" y="941180"/>
                  </a:lnTo>
                  <a:lnTo>
                    <a:pt x="948276" y="941180"/>
                  </a:lnTo>
                  <a:lnTo>
                    <a:pt x="945736" y="941180"/>
                  </a:lnTo>
                  <a:close/>
                  <a:moveTo>
                    <a:pt x="2076450" y="633412"/>
                  </a:moveTo>
                  <a:lnTo>
                    <a:pt x="2751138" y="636587"/>
                  </a:lnTo>
                  <a:lnTo>
                    <a:pt x="2750186" y="649605"/>
                  </a:lnTo>
                  <a:lnTo>
                    <a:pt x="2748281" y="663892"/>
                  </a:lnTo>
                  <a:lnTo>
                    <a:pt x="2746058" y="681990"/>
                  </a:lnTo>
                  <a:lnTo>
                    <a:pt x="2742566" y="702310"/>
                  </a:lnTo>
                  <a:lnTo>
                    <a:pt x="2738756" y="722947"/>
                  </a:lnTo>
                  <a:lnTo>
                    <a:pt x="2736216" y="733107"/>
                  </a:lnTo>
                  <a:lnTo>
                    <a:pt x="2733993" y="743585"/>
                  </a:lnTo>
                  <a:lnTo>
                    <a:pt x="2731771" y="753110"/>
                  </a:lnTo>
                  <a:lnTo>
                    <a:pt x="2728596" y="762000"/>
                  </a:lnTo>
                  <a:lnTo>
                    <a:pt x="2726373" y="769302"/>
                  </a:lnTo>
                  <a:lnTo>
                    <a:pt x="2722881" y="776605"/>
                  </a:lnTo>
                  <a:lnTo>
                    <a:pt x="2719388" y="783590"/>
                  </a:lnTo>
                  <a:lnTo>
                    <a:pt x="2715261" y="790892"/>
                  </a:lnTo>
                  <a:lnTo>
                    <a:pt x="2710816" y="797877"/>
                  </a:lnTo>
                  <a:lnTo>
                    <a:pt x="2705418" y="805180"/>
                  </a:lnTo>
                  <a:lnTo>
                    <a:pt x="2700021" y="811530"/>
                  </a:lnTo>
                  <a:lnTo>
                    <a:pt x="2693988" y="818197"/>
                  </a:lnTo>
                  <a:lnTo>
                    <a:pt x="2687321" y="823912"/>
                  </a:lnTo>
                  <a:lnTo>
                    <a:pt x="2680653" y="829310"/>
                  </a:lnTo>
                  <a:lnTo>
                    <a:pt x="2673351" y="834072"/>
                  </a:lnTo>
                  <a:lnTo>
                    <a:pt x="2665731" y="838200"/>
                  </a:lnTo>
                  <a:lnTo>
                    <a:pt x="2657476" y="841375"/>
                  </a:lnTo>
                  <a:lnTo>
                    <a:pt x="2653348" y="842962"/>
                  </a:lnTo>
                  <a:lnTo>
                    <a:pt x="2648903" y="843915"/>
                  </a:lnTo>
                  <a:lnTo>
                    <a:pt x="2644458" y="844867"/>
                  </a:lnTo>
                  <a:lnTo>
                    <a:pt x="2640013" y="845820"/>
                  </a:lnTo>
                  <a:lnTo>
                    <a:pt x="2635251" y="846137"/>
                  </a:lnTo>
                  <a:lnTo>
                    <a:pt x="2630806" y="846137"/>
                  </a:lnTo>
                  <a:lnTo>
                    <a:pt x="2181543" y="844232"/>
                  </a:lnTo>
                  <a:lnTo>
                    <a:pt x="2173288" y="843915"/>
                  </a:lnTo>
                  <a:lnTo>
                    <a:pt x="2165350" y="842327"/>
                  </a:lnTo>
                  <a:lnTo>
                    <a:pt x="2157730" y="840422"/>
                  </a:lnTo>
                  <a:lnTo>
                    <a:pt x="2149475" y="837565"/>
                  </a:lnTo>
                  <a:lnTo>
                    <a:pt x="2142173" y="834072"/>
                  </a:lnTo>
                  <a:lnTo>
                    <a:pt x="2135505" y="830262"/>
                  </a:lnTo>
                  <a:lnTo>
                    <a:pt x="2128520" y="825817"/>
                  </a:lnTo>
                  <a:lnTo>
                    <a:pt x="2122488" y="820420"/>
                  </a:lnTo>
                  <a:lnTo>
                    <a:pt x="2116773" y="814705"/>
                  </a:lnTo>
                  <a:lnTo>
                    <a:pt x="2111375" y="808672"/>
                  </a:lnTo>
                  <a:lnTo>
                    <a:pt x="2106295" y="802005"/>
                  </a:lnTo>
                  <a:lnTo>
                    <a:pt x="2102168" y="795337"/>
                  </a:lnTo>
                  <a:lnTo>
                    <a:pt x="2098675" y="787717"/>
                  </a:lnTo>
                  <a:lnTo>
                    <a:pt x="2095500" y="779780"/>
                  </a:lnTo>
                  <a:lnTo>
                    <a:pt x="2093595" y="772160"/>
                  </a:lnTo>
                  <a:lnTo>
                    <a:pt x="2092008" y="763905"/>
                  </a:lnTo>
                  <a:lnTo>
                    <a:pt x="2076450" y="633412"/>
                  </a:lnTo>
                  <a:close/>
                  <a:moveTo>
                    <a:pt x="674688" y="633412"/>
                  </a:moveTo>
                  <a:lnTo>
                    <a:pt x="659138" y="763905"/>
                  </a:lnTo>
                  <a:lnTo>
                    <a:pt x="657551" y="772160"/>
                  </a:lnTo>
                  <a:lnTo>
                    <a:pt x="655330" y="779780"/>
                  </a:lnTo>
                  <a:lnTo>
                    <a:pt x="652791" y="787717"/>
                  </a:lnTo>
                  <a:lnTo>
                    <a:pt x="648983" y="795337"/>
                  </a:lnTo>
                  <a:lnTo>
                    <a:pt x="644540" y="802005"/>
                  </a:lnTo>
                  <a:lnTo>
                    <a:pt x="640097" y="808672"/>
                  </a:lnTo>
                  <a:lnTo>
                    <a:pt x="634702" y="814705"/>
                  </a:lnTo>
                  <a:lnTo>
                    <a:pt x="628990" y="820420"/>
                  </a:lnTo>
                  <a:lnTo>
                    <a:pt x="622325" y="825817"/>
                  </a:lnTo>
                  <a:lnTo>
                    <a:pt x="615978" y="830262"/>
                  </a:lnTo>
                  <a:lnTo>
                    <a:pt x="608679" y="834072"/>
                  </a:lnTo>
                  <a:lnTo>
                    <a:pt x="601380" y="837565"/>
                  </a:lnTo>
                  <a:lnTo>
                    <a:pt x="593764" y="840422"/>
                  </a:lnTo>
                  <a:lnTo>
                    <a:pt x="585830" y="842327"/>
                  </a:lnTo>
                  <a:lnTo>
                    <a:pt x="577579" y="843915"/>
                  </a:lnTo>
                  <a:lnTo>
                    <a:pt x="569645" y="844232"/>
                  </a:lnTo>
                  <a:lnTo>
                    <a:pt x="120276" y="846137"/>
                  </a:lnTo>
                  <a:lnTo>
                    <a:pt x="115833" y="846137"/>
                  </a:lnTo>
                  <a:lnTo>
                    <a:pt x="111390" y="845820"/>
                  </a:lnTo>
                  <a:lnTo>
                    <a:pt x="106947" y="844867"/>
                  </a:lnTo>
                  <a:lnTo>
                    <a:pt x="102504" y="843915"/>
                  </a:lnTo>
                  <a:lnTo>
                    <a:pt x="98379" y="842962"/>
                  </a:lnTo>
                  <a:lnTo>
                    <a:pt x="93936" y="841375"/>
                  </a:lnTo>
                  <a:lnTo>
                    <a:pt x="86002" y="838200"/>
                  </a:lnTo>
                  <a:lnTo>
                    <a:pt x="78068" y="834072"/>
                  </a:lnTo>
                  <a:lnTo>
                    <a:pt x="70769" y="829310"/>
                  </a:lnTo>
                  <a:lnTo>
                    <a:pt x="63788" y="823912"/>
                  </a:lnTo>
                  <a:lnTo>
                    <a:pt x="57441" y="818197"/>
                  </a:lnTo>
                  <a:lnTo>
                    <a:pt x="51728" y="811530"/>
                  </a:lnTo>
                  <a:lnTo>
                    <a:pt x="45699" y="805180"/>
                  </a:lnTo>
                  <a:lnTo>
                    <a:pt x="40938" y="797877"/>
                  </a:lnTo>
                  <a:lnTo>
                    <a:pt x="35861" y="790892"/>
                  </a:lnTo>
                  <a:lnTo>
                    <a:pt x="32053" y="783590"/>
                  </a:lnTo>
                  <a:lnTo>
                    <a:pt x="28244" y="776605"/>
                  </a:lnTo>
                  <a:lnTo>
                    <a:pt x="25071" y="769302"/>
                  </a:lnTo>
                  <a:lnTo>
                    <a:pt x="22532" y="762000"/>
                  </a:lnTo>
                  <a:lnTo>
                    <a:pt x="19993" y="753110"/>
                  </a:lnTo>
                  <a:lnTo>
                    <a:pt x="17137" y="743585"/>
                  </a:lnTo>
                  <a:lnTo>
                    <a:pt x="14916" y="733107"/>
                  </a:lnTo>
                  <a:lnTo>
                    <a:pt x="12694" y="722947"/>
                  </a:lnTo>
                  <a:lnTo>
                    <a:pt x="8886" y="702310"/>
                  </a:lnTo>
                  <a:lnTo>
                    <a:pt x="5712" y="681990"/>
                  </a:lnTo>
                  <a:lnTo>
                    <a:pt x="3174" y="663892"/>
                  </a:lnTo>
                  <a:lnTo>
                    <a:pt x="1587" y="649605"/>
                  </a:lnTo>
                  <a:lnTo>
                    <a:pt x="0" y="636587"/>
                  </a:lnTo>
                  <a:lnTo>
                    <a:pt x="674688" y="633412"/>
                  </a:lnTo>
                  <a:close/>
                  <a:moveTo>
                    <a:pt x="970497" y="374650"/>
                  </a:moveTo>
                  <a:lnTo>
                    <a:pt x="973355" y="374650"/>
                  </a:lnTo>
                  <a:lnTo>
                    <a:pt x="1052401" y="374650"/>
                  </a:lnTo>
                  <a:lnTo>
                    <a:pt x="1054940" y="374650"/>
                  </a:lnTo>
                  <a:lnTo>
                    <a:pt x="1058115" y="374968"/>
                  </a:lnTo>
                  <a:lnTo>
                    <a:pt x="1060654" y="375603"/>
                  </a:lnTo>
                  <a:lnTo>
                    <a:pt x="1063512" y="376873"/>
                  </a:lnTo>
                  <a:lnTo>
                    <a:pt x="1066051" y="377826"/>
                  </a:lnTo>
                  <a:lnTo>
                    <a:pt x="1068273" y="379414"/>
                  </a:lnTo>
                  <a:lnTo>
                    <a:pt x="1070813" y="381001"/>
                  </a:lnTo>
                  <a:lnTo>
                    <a:pt x="1072718" y="382907"/>
                  </a:lnTo>
                  <a:lnTo>
                    <a:pt x="1074623" y="384812"/>
                  </a:lnTo>
                  <a:lnTo>
                    <a:pt x="1075892" y="387035"/>
                  </a:lnTo>
                  <a:lnTo>
                    <a:pt x="1077480" y="389576"/>
                  </a:lnTo>
                  <a:lnTo>
                    <a:pt x="1078749" y="392116"/>
                  </a:lnTo>
                  <a:lnTo>
                    <a:pt x="1079702" y="394657"/>
                  </a:lnTo>
                  <a:lnTo>
                    <a:pt x="1080654" y="397515"/>
                  </a:lnTo>
                  <a:lnTo>
                    <a:pt x="1080972" y="400055"/>
                  </a:lnTo>
                  <a:lnTo>
                    <a:pt x="1080972" y="403231"/>
                  </a:lnTo>
                  <a:lnTo>
                    <a:pt x="1080972" y="473094"/>
                  </a:lnTo>
                  <a:lnTo>
                    <a:pt x="1669532" y="473094"/>
                  </a:lnTo>
                  <a:lnTo>
                    <a:pt x="1669532" y="403231"/>
                  </a:lnTo>
                  <a:lnTo>
                    <a:pt x="1670167" y="400055"/>
                  </a:lnTo>
                  <a:lnTo>
                    <a:pt x="1670484" y="397515"/>
                  </a:lnTo>
                  <a:lnTo>
                    <a:pt x="1671119" y="394657"/>
                  </a:lnTo>
                  <a:lnTo>
                    <a:pt x="1672071" y="392116"/>
                  </a:lnTo>
                  <a:lnTo>
                    <a:pt x="1673024" y="389576"/>
                  </a:lnTo>
                  <a:lnTo>
                    <a:pt x="1674611" y="387035"/>
                  </a:lnTo>
                  <a:lnTo>
                    <a:pt x="1676516" y="384812"/>
                  </a:lnTo>
                  <a:lnTo>
                    <a:pt x="1678103" y="382907"/>
                  </a:lnTo>
                  <a:lnTo>
                    <a:pt x="1680325" y="381001"/>
                  </a:lnTo>
                  <a:lnTo>
                    <a:pt x="1682547" y="379414"/>
                  </a:lnTo>
                  <a:lnTo>
                    <a:pt x="1685087" y="377826"/>
                  </a:lnTo>
                  <a:lnTo>
                    <a:pt x="1687309" y="376873"/>
                  </a:lnTo>
                  <a:lnTo>
                    <a:pt x="1689849" y="375603"/>
                  </a:lnTo>
                  <a:lnTo>
                    <a:pt x="1693023" y="374968"/>
                  </a:lnTo>
                  <a:lnTo>
                    <a:pt x="1695563" y="374650"/>
                  </a:lnTo>
                  <a:lnTo>
                    <a:pt x="1698737" y="374650"/>
                  </a:lnTo>
                  <a:lnTo>
                    <a:pt x="1777466" y="374650"/>
                  </a:lnTo>
                  <a:lnTo>
                    <a:pt x="1780323" y="374650"/>
                  </a:lnTo>
                  <a:lnTo>
                    <a:pt x="1783180" y="374968"/>
                  </a:lnTo>
                  <a:lnTo>
                    <a:pt x="1786037" y="375603"/>
                  </a:lnTo>
                  <a:lnTo>
                    <a:pt x="1788577" y="376873"/>
                  </a:lnTo>
                  <a:lnTo>
                    <a:pt x="1791117" y="377826"/>
                  </a:lnTo>
                  <a:lnTo>
                    <a:pt x="1793656" y="379414"/>
                  </a:lnTo>
                  <a:lnTo>
                    <a:pt x="1795878" y="381001"/>
                  </a:lnTo>
                  <a:lnTo>
                    <a:pt x="1797783" y="382907"/>
                  </a:lnTo>
                  <a:lnTo>
                    <a:pt x="1799688" y="384812"/>
                  </a:lnTo>
                  <a:lnTo>
                    <a:pt x="1801275" y="387035"/>
                  </a:lnTo>
                  <a:lnTo>
                    <a:pt x="1802862" y="389576"/>
                  </a:lnTo>
                  <a:lnTo>
                    <a:pt x="1803815" y="392116"/>
                  </a:lnTo>
                  <a:lnTo>
                    <a:pt x="1805085" y="394657"/>
                  </a:lnTo>
                  <a:lnTo>
                    <a:pt x="1805720" y="397515"/>
                  </a:lnTo>
                  <a:lnTo>
                    <a:pt x="1806037" y="400055"/>
                  </a:lnTo>
                  <a:lnTo>
                    <a:pt x="1806037" y="403231"/>
                  </a:lnTo>
                  <a:lnTo>
                    <a:pt x="1806037" y="475952"/>
                  </a:lnTo>
                  <a:lnTo>
                    <a:pt x="1819053" y="478175"/>
                  </a:lnTo>
                  <a:lnTo>
                    <a:pt x="1825719" y="479446"/>
                  </a:lnTo>
                  <a:lnTo>
                    <a:pt x="1831433" y="481033"/>
                  </a:lnTo>
                  <a:lnTo>
                    <a:pt x="1837148" y="482939"/>
                  </a:lnTo>
                  <a:lnTo>
                    <a:pt x="1842862" y="484844"/>
                  </a:lnTo>
                  <a:lnTo>
                    <a:pt x="1848258" y="487067"/>
                  </a:lnTo>
                  <a:lnTo>
                    <a:pt x="1853338" y="489607"/>
                  </a:lnTo>
                  <a:lnTo>
                    <a:pt x="1858099" y="492466"/>
                  </a:lnTo>
                  <a:lnTo>
                    <a:pt x="1863179" y="495324"/>
                  </a:lnTo>
                  <a:lnTo>
                    <a:pt x="1867623" y="498817"/>
                  </a:lnTo>
                  <a:lnTo>
                    <a:pt x="1872385" y="502310"/>
                  </a:lnTo>
                  <a:lnTo>
                    <a:pt x="1876512" y="506438"/>
                  </a:lnTo>
                  <a:lnTo>
                    <a:pt x="1880639" y="510567"/>
                  </a:lnTo>
                  <a:lnTo>
                    <a:pt x="1885083" y="515648"/>
                  </a:lnTo>
                  <a:lnTo>
                    <a:pt x="1888893" y="520729"/>
                  </a:lnTo>
                  <a:lnTo>
                    <a:pt x="1892702" y="526127"/>
                  </a:lnTo>
                  <a:lnTo>
                    <a:pt x="1896194" y="532161"/>
                  </a:lnTo>
                  <a:lnTo>
                    <a:pt x="1900003" y="538194"/>
                  </a:lnTo>
                  <a:lnTo>
                    <a:pt x="1903178" y="545181"/>
                  </a:lnTo>
                  <a:lnTo>
                    <a:pt x="1906670" y="552167"/>
                  </a:lnTo>
                  <a:lnTo>
                    <a:pt x="1909845" y="559789"/>
                  </a:lnTo>
                  <a:lnTo>
                    <a:pt x="1913337" y="567728"/>
                  </a:lnTo>
                  <a:lnTo>
                    <a:pt x="1916194" y="576619"/>
                  </a:lnTo>
                  <a:lnTo>
                    <a:pt x="1922543" y="595038"/>
                  </a:lnTo>
                  <a:lnTo>
                    <a:pt x="1928574" y="615679"/>
                  </a:lnTo>
                  <a:lnTo>
                    <a:pt x="1934289" y="638544"/>
                  </a:lnTo>
                  <a:lnTo>
                    <a:pt x="1940003" y="663631"/>
                  </a:lnTo>
                  <a:lnTo>
                    <a:pt x="1943812" y="680462"/>
                  </a:lnTo>
                  <a:lnTo>
                    <a:pt x="1948891" y="696975"/>
                  </a:lnTo>
                  <a:lnTo>
                    <a:pt x="1954288" y="713488"/>
                  </a:lnTo>
                  <a:lnTo>
                    <a:pt x="1960320" y="729684"/>
                  </a:lnTo>
                  <a:lnTo>
                    <a:pt x="1966669" y="745562"/>
                  </a:lnTo>
                  <a:lnTo>
                    <a:pt x="1973970" y="761758"/>
                  </a:lnTo>
                  <a:lnTo>
                    <a:pt x="1981589" y="777318"/>
                  </a:lnTo>
                  <a:lnTo>
                    <a:pt x="1990160" y="792561"/>
                  </a:lnTo>
                  <a:lnTo>
                    <a:pt x="1998414" y="808122"/>
                  </a:lnTo>
                  <a:lnTo>
                    <a:pt x="2007620" y="823365"/>
                  </a:lnTo>
                  <a:lnTo>
                    <a:pt x="2017779" y="838290"/>
                  </a:lnTo>
                  <a:lnTo>
                    <a:pt x="2027620" y="852898"/>
                  </a:lnTo>
                  <a:lnTo>
                    <a:pt x="2038096" y="867823"/>
                  </a:lnTo>
                  <a:lnTo>
                    <a:pt x="2048572" y="882113"/>
                  </a:lnTo>
                  <a:lnTo>
                    <a:pt x="2059683" y="896404"/>
                  </a:lnTo>
                  <a:lnTo>
                    <a:pt x="2070794" y="910376"/>
                  </a:lnTo>
                  <a:lnTo>
                    <a:pt x="2082222" y="924667"/>
                  </a:lnTo>
                  <a:lnTo>
                    <a:pt x="2094285" y="938957"/>
                  </a:lnTo>
                  <a:lnTo>
                    <a:pt x="2118412" y="966267"/>
                  </a:lnTo>
                  <a:lnTo>
                    <a:pt x="2143174" y="993578"/>
                  </a:lnTo>
                  <a:lnTo>
                    <a:pt x="2167935" y="1020253"/>
                  </a:lnTo>
                  <a:lnTo>
                    <a:pt x="2218093" y="1072650"/>
                  </a:lnTo>
                  <a:lnTo>
                    <a:pt x="2242537" y="1098373"/>
                  </a:lnTo>
                  <a:lnTo>
                    <a:pt x="2266663" y="1124095"/>
                  </a:lnTo>
                  <a:lnTo>
                    <a:pt x="2274282" y="1132352"/>
                  </a:lnTo>
                  <a:lnTo>
                    <a:pt x="2281266" y="1140926"/>
                  </a:lnTo>
                  <a:lnTo>
                    <a:pt x="2288568" y="1149500"/>
                  </a:lnTo>
                  <a:lnTo>
                    <a:pt x="2295234" y="1158709"/>
                  </a:lnTo>
                  <a:lnTo>
                    <a:pt x="2301901" y="1168236"/>
                  </a:lnTo>
                  <a:lnTo>
                    <a:pt x="2308250" y="1178081"/>
                  </a:lnTo>
                  <a:lnTo>
                    <a:pt x="2314916" y="1187925"/>
                  </a:lnTo>
                  <a:lnTo>
                    <a:pt x="2320948" y="1198087"/>
                  </a:lnTo>
                  <a:lnTo>
                    <a:pt x="2326980" y="1208884"/>
                  </a:lnTo>
                  <a:lnTo>
                    <a:pt x="2333329" y="1219681"/>
                  </a:lnTo>
                  <a:lnTo>
                    <a:pt x="2344757" y="1241593"/>
                  </a:lnTo>
                  <a:lnTo>
                    <a:pt x="2355868" y="1264457"/>
                  </a:lnTo>
                  <a:lnTo>
                    <a:pt x="2366026" y="1287639"/>
                  </a:lnTo>
                  <a:lnTo>
                    <a:pt x="2375550" y="1311774"/>
                  </a:lnTo>
                  <a:lnTo>
                    <a:pt x="2385391" y="1335909"/>
                  </a:lnTo>
                  <a:lnTo>
                    <a:pt x="2393645" y="1360361"/>
                  </a:lnTo>
                  <a:lnTo>
                    <a:pt x="2402216" y="1384813"/>
                  </a:lnTo>
                  <a:lnTo>
                    <a:pt x="2409835" y="1409265"/>
                  </a:lnTo>
                  <a:lnTo>
                    <a:pt x="2417136" y="1434035"/>
                  </a:lnTo>
                  <a:lnTo>
                    <a:pt x="2423803" y="1457852"/>
                  </a:lnTo>
                  <a:lnTo>
                    <a:pt x="2430152" y="1481669"/>
                  </a:lnTo>
                  <a:lnTo>
                    <a:pt x="2435866" y="1505169"/>
                  </a:lnTo>
                  <a:lnTo>
                    <a:pt x="2441263" y="1527716"/>
                  </a:lnTo>
                  <a:lnTo>
                    <a:pt x="2446025" y="1549945"/>
                  </a:lnTo>
                  <a:lnTo>
                    <a:pt x="2450787" y="1570904"/>
                  </a:lnTo>
                  <a:lnTo>
                    <a:pt x="2458406" y="1609964"/>
                  </a:lnTo>
                  <a:lnTo>
                    <a:pt x="2464437" y="1643943"/>
                  </a:lnTo>
                  <a:lnTo>
                    <a:pt x="2468881" y="1672206"/>
                  </a:lnTo>
                  <a:lnTo>
                    <a:pt x="2472056" y="1693800"/>
                  </a:lnTo>
                  <a:lnTo>
                    <a:pt x="2474913" y="1711584"/>
                  </a:lnTo>
                  <a:lnTo>
                    <a:pt x="2474278" y="1722381"/>
                  </a:lnTo>
                  <a:lnTo>
                    <a:pt x="2473643" y="1733178"/>
                  </a:lnTo>
                  <a:lnTo>
                    <a:pt x="2472056" y="1743340"/>
                  </a:lnTo>
                  <a:lnTo>
                    <a:pt x="2470151" y="1753820"/>
                  </a:lnTo>
                  <a:lnTo>
                    <a:pt x="2467929" y="1763664"/>
                  </a:lnTo>
                  <a:lnTo>
                    <a:pt x="2465072" y="1773508"/>
                  </a:lnTo>
                  <a:lnTo>
                    <a:pt x="2462215" y="1783035"/>
                  </a:lnTo>
                  <a:lnTo>
                    <a:pt x="2458406" y="1792880"/>
                  </a:lnTo>
                  <a:lnTo>
                    <a:pt x="2453961" y="1802089"/>
                  </a:lnTo>
                  <a:lnTo>
                    <a:pt x="2449517" y="1810981"/>
                  </a:lnTo>
                  <a:lnTo>
                    <a:pt x="2444438" y="1819872"/>
                  </a:lnTo>
                  <a:lnTo>
                    <a:pt x="2439041" y="1828447"/>
                  </a:lnTo>
                  <a:lnTo>
                    <a:pt x="2433009" y="1836386"/>
                  </a:lnTo>
                  <a:lnTo>
                    <a:pt x="2426978" y="1844325"/>
                  </a:lnTo>
                  <a:lnTo>
                    <a:pt x="2420311" y="1851629"/>
                  </a:lnTo>
                  <a:lnTo>
                    <a:pt x="2413644" y="1858932"/>
                  </a:lnTo>
                  <a:lnTo>
                    <a:pt x="2406343" y="1865919"/>
                  </a:lnTo>
                  <a:lnTo>
                    <a:pt x="2398724" y="1872270"/>
                  </a:lnTo>
                  <a:lnTo>
                    <a:pt x="2391105" y="1878939"/>
                  </a:lnTo>
                  <a:lnTo>
                    <a:pt x="2382851" y="1884655"/>
                  </a:lnTo>
                  <a:lnTo>
                    <a:pt x="2374280" y="1890053"/>
                  </a:lnTo>
                  <a:lnTo>
                    <a:pt x="2365709" y="1894817"/>
                  </a:lnTo>
                  <a:lnTo>
                    <a:pt x="2356503" y="1899580"/>
                  </a:lnTo>
                  <a:lnTo>
                    <a:pt x="2347297" y="1903709"/>
                  </a:lnTo>
                  <a:lnTo>
                    <a:pt x="2337773" y="1907519"/>
                  </a:lnTo>
                  <a:lnTo>
                    <a:pt x="2328249" y="1910695"/>
                  </a:lnTo>
                  <a:lnTo>
                    <a:pt x="2318408" y="1913553"/>
                  </a:lnTo>
                  <a:lnTo>
                    <a:pt x="2308250" y="1916094"/>
                  </a:lnTo>
                  <a:lnTo>
                    <a:pt x="2298091" y="1917364"/>
                  </a:lnTo>
                  <a:lnTo>
                    <a:pt x="2287615" y="1918952"/>
                  </a:lnTo>
                  <a:lnTo>
                    <a:pt x="2277139" y="1919904"/>
                  </a:lnTo>
                  <a:lnTo>
                    <a:pt x="2266346" y="1920222"/>
                  </a:lnTo>
                  <a:lnTo>
                    <a:pt x="2227934" y="1920222"/>
                  </a:lnTo>
                  <a:lnTo>
                    <a:pt x="2227934" y="1976748"/>
                  </a:lnTo>
                  <a:lnTo>
                    <a:pt x="2227616" y="1980876"/>
                  </a:lnTo>
                  <a:lnTo>
                    <a:pt x="2227299" y="1985322"/>
                  </a:lnTo>
                  <a:lnTo>
                    <a:pt x="2226029" y="1989133"/>
                  </a:lnTo>
                  <a:lnTo>
                    <a:pt x="2225077" y="1992943"/>
                  </a:lnTo>
                  <a:lnTo>
                    <a:pt x="2223489" y="1996437"/>
                  </a:lnTo>
                  <a:lnTo>
                    <a:pt x="2221585" y="1999612"/>
                  </a:lnTo>
                  <a:lnTo>
                    <a:pt x="2219363" y="2002788"/>
                  </a:lnTo>
                  <a:lnTo>
                    <a:pt x="2216823" y="2005963"/>
                  </a:lnTo>
                  <a:lnTo>
                    <a:pt x="2214283" y="2008504"/>
                  </a:lnTo>
                  <a:lnTo>
                    <a:pt x="2211744" y="2010727"/>
                  </a:lnTo>
                  <a:lnTo>
                    <a:pt x="2208252" y="2012632"/>
                  </a:lnTo>
                  <a:lnTo>
                    <a:pt x="2205077" y="2014538"/>
                  </a:lnTo>
                  <a:lnTo>
                    <a:pt x="2201585" y="2016125"/>
                  </a:lnTo>
                  <a:lnTo>
                    <a:pt x="2197776" y="2017078"/>
                  </a:lnTo>
                  <a:lnTo>
                    <a:pt x="2194284" y="2017713"/>
                  </a:lnTo>
                  <a:lnTo>
                    <a:pt x="2190474" y="2017713"/>
                  </a:lnTo>
                  <a:lnTo>
                    <a:pt x="2066667" y="2017713"/>
                  </a:lnTo>
                  <a:lnTo>
                    <a:pt x="2062857" y="2017713"/>
                  </a:lnTo>
                  <a:lnTo>
                    <a:pt x="2059048" y="2017078"/>
                  </a:lnTo>
                  <a:lnTo>
                    <a:pt x="2055239" y="2016125"/>
                  </a:lnTo>
                  <a:lnTo>
                    <a:pt x="2051747" y="2014538"/>
                  </a:lnTo>
                  <a:lnTo>
                    <a:pt x="2048572" y="2012632"/>
                  </a:lnTo>
                  <a:lnTo>
                    <a:pt x="2045715" y="2010727"/>
                  </a:lnTo>
                  <a:lnTo>
                    <a:pt x="2042540" y="2008504"/>
                  </a:lnTo>
                  <a:lnTo>
                    <a:pt x="2040001" y="2005963"/>
                  </a:lnTo>
                  <a:lnTo>
                    <a:pt x="2037461" y="2002788"/>
                  </a:lnTo>
                  <a:lnTo>
                    <a:pt x="2035239" y="1999612"/>
                  </a:lnTo>
                  <a:lnTo>
                    <a:pt x="2033334" y="1996437"/>
                  </a:lnTo>
                  <a:lnTo>
                    <a:pt x="2031747" y="1992943"/>
                  </a:lnTo>
                  <a:lnTo>
                    <a:pt x="2030795" y="1989133"/>
                  </a:lnTo>
                  <a:lnTo>
                    <a:pt x="2029525" y="1985322"/>
                  </a:lnTo>
                  <a:lnTo>
                    <a:pt x="2029207" y="1980876"/>
                  </a:lnTo>
                  <a:lnTo>
                    <a:pt x="2028890" y="1976748"/>
                  </a:lnTo>
                  <a:lnTo>
                    <a:pt x="2028890" y="1920222"/>
                  </a:lnTo>
                  <a:lnTo>
                    <a:pt x="721931" y="1920222"/>
                  </a:lnTo>
                  <a:lnTo>
                    <a:pt x="721931" y="1976748"/>
                  </a:lnTo>
                  <a:lnTo>
                    <a:pt x="721931" y="1980876"/>
                  </a:lnTo>
                  <a:lnTo>
                    <a:pt x="720978" y="1985322"/>
                  </a:lnTo>
                  <a:lnTo>
                    <a:pt x="720344" y="1989133"/>
                  </a:lnTo>
                  <a:lnTo>
                    <a:pt x="718756" y="1992943"/>
                  </a:lnTo>
                  <a:lnTo>
                    <a:pt x="717169" y="1996437"/>
                  </a:lnTo>
                  <a:lnTo>
                    <a:pt x="715264" y="1999612"/>
                  </a:lnTo>
                  <a:lnTo>
                    <a:pt x="713360" y="2002788"/>
                  </a:lnTo>
                  <a:lnTo>
                    <a:pt x="710820" y="2005963"/>
                  </a:lnTo>
                  <a:lnTo>
                    <a:pt x="707963" y="2008504"/>
                  </a:lnTo>
                  <a:lnTo>
                    <a:pt x="705423" y="2010727"/>
                  </a:lnTo>
                  <a:lnTo>
                    <a:pt x="702249" y="2012632"/>
                  </a:lnTo>
                  <a:lnTo>
                    <a:pt x="698757" y="2014538"/>
                  </a:lnTo>
                  <a:lnTo>
                    <a:pt x="695582" y="2016125"/>
                  </a:lnTo>
                  <a:lnTo>
                    <a:pt x="692090" y="2017078"/>
                  </a:lnTo>
                  <a:lnTo>
                    <a:pt x="688281" y="2017713"/>
                  </a:lnTo>
                  <a:lnTo>
                    <a:pt x="684471" y="2017713"/>
                  </a:lnTo>
                  <a:lnTo>
                    <a:pt x="560347" y="2017713"/>
                  </a:lnTo>
                  <a:lnTo>
                    <a:pt x="556537" y="2017713"/>
                  </a:lnTo>
                  <a:lnTo>
                    <a:pt x="552728" y="2017078"/>
                  </a:lnTo>
                  <a:lnTo>
                    <a:pt x="549236" y="2016125"/>
                  </a:lnTo>
                  <a:lnTo>
                    <a:pt x="545744" y="2014538"/>
                  </a:lnTo>
                  <a:lnTo>
                    <a:pt x="542569" y="2012632"/>
                  </a:lnTo>
                  <a:lnTo>
                    <a:pt x="539395" y="2010727"/>
                  </a:lnTo>
                  <a:lnTo>
                    <a:pt x="536220" y="2008504"/>
                  </a:lnTo>
                  <a:lnTo>
                    <a:pt x="533680" y="2005963"/>
                  </a:lnTo>
                  <a:lnTo>
                    <a:pt x="531458" y="2002788"/>
                  </a:lnTo>
                  <a:lnTo>
                    <a:pt x="528919" y="1999612"/>
                  </a:lnTo>
                  <a:lnTo>
                    <a:pt x="527014" y="1996437"/>
                  </a:lnTo>
                  <a:lnTo>
                    <a:pt x="525744" y="1992943"/>
                  </a:lnTo>
                  <a:lnTo>
                    <a:pt x="524474" y="1989133"/>
                  </a:lnTo>
                  <a:lnTo>
                    <a:pt x="523839" y="1985322"/>
                  </a:lnTo>
                  <a:lnTo>
                    <a:pt x="522887" y="1980876"/>
                  </a:lnTo>
                  <a:lnTo>
                    <a:pt x="522887" y="1976748"/>
                  </a:lnTo>
                  <a:lnTo>
                    <a:pt x="522887" y="1920222"/>
                  </a:lnTo>
                  <a:lnTo>
                    <a:pt x="484158" y="1920222"/>
                  </a:lnTo>
                  <a:lnTo>
                    <a:pt x="473682" y="1919904"/>
                  </a:lnTo>
                  <a:lnTo>
                    <a:pt x="463206" y="1918952"/>
                  </a:lnTo>
                  <a:lnTo>
                    <a:pt x="452412" y="1917364"/>
                  </a:lnTo>
                  <a:lnTo>
                    <a:pt x="442571" y="1916094"/>
                  </a:lnTo>
                  <a:lnTo>
                    <a:pt x="432413" y="1913553"/>
                  </a:lnTo>
                  <a:lnTo>
                    <a:pt x="422254" y="1910695"/>
                  </a:lnTo>
                  <a:lnTo>
                    <a:pt x="412730" y="1907519"/>
                  </a:lnTo>
                  <a:lnTo>
                    <a:pt x="403207" y="1903709"/>
                  </a:lnTo>
                  <a:lnTo>
                    <a:pt x="394001" y="1899580"/>
                  </a:lnTo>
                  <a:lnTo>
                    <a:pt x="385112" y="1894817"/>
                  </a:lnTo>
                  <a:lnTo>
                    <a:pt x="376541" y="1890053"/>
                  </a:lnTo>
                  <a:lnTo>
                    <a:pt x="367969" y="1884655"/>
                  </a:lnTo>
                  <a:lnTo>
                    <a:pt x="360033" y="1878939"/>
                  </a:lnTo>
                  <a:lnTo>
                    <a:pt x="352097" y="1872270"/>
                  </a:lnTo>
                  <a:lnTo>
                    <a:pt x="344160" y="1865919"/>
                  </a:lnTo>
                  <a:lnTo>
                    <a:pt x="337176" y="1858932"/>
                  </a:lnTo>
                  <a:lnTo>
                    <a:pt x="330192" y="1851629"/>
                  </a:lnTo>
                  <a:lnTo>
                    <a:pt x="323526" y="1844325"/>
                  </a:lnTo>
                  <a:lnTo>
                    <a:pt x="317494" y="1836386"/>
                  </a:lnTo>
                  <a:lnTo>
                    <a:pt x="311780" y="1828447"/>
                  </a:lnTo>
                  <a:lnTo>
                    <a:pt x="306383" y="1819872"/>
                  </a:lnTo>
                  <a:lnTo>
                    <a:pt x="301621" y="1810981"/>
                  </a:lnTo>
                  <a:lnTo>
                    <a:pt x="296860" y="1802089"/>
                  </a:lnTo>
                  <a:lnTo>
                    <a:pt x="292733" y="1792880"/>
                  </a:lnTo>
                  <a:lnTo>
                    <a:pt x="288923" y="1783035"/>
                  </a:lnTo>
                  <a:lnTo>
                    <a:pt x="285431" y="1773508"/>
                  </a:lnTo>
                  <a:lnTo>
                    <a:pt x="282574" y="1763664"/>
                  </a:lnTo>
                  <a:lnTo>
                    <a:pt x="280352" y="1753820"/>
                  </a:lnTo>
                  <a:lnTo>
                    <a:pt x="278447" y="1743340"/>
                  </a:lnTo>
                  <a:lnTo>
                    <a:pt x="277495" y="1733178"/>
                  </a:lnTo>
                  <a:lnTo>
                    <a:pt x="276543" y="1722381"/>
                  </a:lnTo>
                  <a:lnTo>
                    <a:pt x="276225" y="1711584"/>
                  </a:lnTo>
                  <a:lnTo>
                    <a:pt x="278447" y="1693800"/>
                  </a:lnTo>
                  <a:lnTo>
                    <a:pt x="281939" y="1672206"/>
                  </a:lnTo>
                  <a:lnTo>
                    <a:pt x="286701" y="1643943"/>
                  </a:lnTo>
                  <a:lnTo>
                    <a:pt x="292733" y="1609964"/>
                  </a:lnTo>
                  <a:lnTo>
                    <a:pt x="300352" y="1570904"/>
                  </a:lnTo>
                  <a:lnTo>
                    <a:pt x="304478" y="1549945"/>
                  </a:lnTo>
                  <a:lnTo>
                    <a:pt x="309558" y="1527716"/>
                  </a:lnTo>
                  <a:lnTo>
                    <a:pt x="314954" y="1505169"/>
                  </a:lnTo>
                  <a:lnTo>
                    <a:pt x="320669" y="1481669"/>
                  </a:lnTo>
                  <a:lnTo>
                    <a:pt x="327018" y="1457852"/>
                  </a:lnTo>
                  <a:lnTo>
                    <a:pt x="333684" y="1434035"/>
                  </a:lnTo>
                  <a:lnTo>
                    <a:pt x="340986" y="1409265"/>
                  </a:lnTo>
                  <a:lnTo>
                    <a:pt x="348922" y="1384813"/>
                  </a:lnTo>
                  <a:lnTo>
                    <a:pt x="356858" y="1360361"/>
                  </a:lnTo>
                  <a:lnTo>
                    <a:pt x="365747" y="1335909"/>
                  </a:lnTo>
                  <a:lnTo>
                    <a:pt x="374953" y="1311774"/>
                  </a:lnTo>
                  <a:lnTo>
                    <a:pt x="384794" y="1287639"/>
                  </a:lnTo>
                  <a:lnTo>
                    <a:pt x="395270" y="1264457"/>
                  </a:lnTo>
                  <a:lnTo>
                    <a:pt x="405746" y="1241593"/>
                  </a:lnTo>
                  <a:lnTo>
                    <a:pt x="417810" y="1219681"/>
                  </a:lnTo>
                  <a:lnTo>
                    <a:pt x="423524" y="1208884"/>
                  </a:lnTo>
                  <a:lnTo>
                    <a:pt x="429555" y="1198087"/>
                  </a:lnTo>
                  <a:lnTo>
                    <a:pt x="435587" y="1187925"/>
                  </a:lnTo>
                  <a:lnTo>
                    <a:pt x="442254" y="1178081"/>
                  </a:lnTo>
                  <a:lnTo>
                    <a:pt x="448603" y="1168236"/>
                  </a:lnTo>
                  <a:lnTo>
                    <a:pt x="455587" y="1158709"/>
                  </a:lnTo>
                  <a:lnTo>
                    <a:pt x="462571" y="1149500"/>
                  </a:lnTo>
                  <a:lnTo>
                    <a:pt x="469237" y="1140926"/>
                  </a:lnTo>
                  <a:lnTo>
                    <a:pt x="476539" y="1132352"/>
                  </a:lnTo>
                  <a:lnTo>
                    <a:pt x="483840" y="1124095"/>
                  </a:lnTo>
                  <a:lnTo>
                    <a:pt x="507967" y="1098373"/>
                  </a:lnTo>
                  <a:lnTo>
                    <a:pt x="532411" y="1072650"/>
                  </a:lnTo>
                  <a:lnTo>
                    <a:pt x="582568" y="1020253"/>
                  </a:lnTo>
                  <a:lnTo>
                    <a:pt x="607965" y="993578"/>
                  </a:lnTo>
                  <a:lnTo>
                    <a:pt x="632409" y="966267"/>
                  </a:lnTo>
                  <a:lnTo>
                    <a:pt x="656535" y="938957"/>
                  </a:lnTo>
                  <a:lnTo>
                    <a:pt x="668281" y="924667"/>
                  </a:lnTo>
                  <a:lnTo>
                    <a:pt x="679709" y="910376"/>
                  </a:lnTo>
                  <a:lnTo>
                    <a:pt x="691138" y="896404"/>
                  </a:lnTo>
                  <a:lnTo>
                    <a:pt x="702249" y="882113"/>
                  </a:lnTo>
                  <a:lnTo>
                    <a:pt x="713042" y="867823"/>
                  </a:lnTo>
                  <a:lnTo>
                    <a:pt x="723201" y="852898"/>
                  </a:lnTo>
                  <a:lnTo>
                    <a:pt x="733359" y="838290"/>
                  </a:lnTo>
                  <a:lnTo>
                    <a:pt x="742883" y="823365"/>
                  </a:lnTo>
                  <a:lnTo>
                    <a:pt x="752089" y="808122"/>
                  </a:lnTo>
                  <a:lnTo>
                    <a:pt x="760978" y="792561"/>
                  </a:lnTo>
                  <a:lnTo>
                    <a:pt x="768914" y="777318"/>
                  </a:lnTo>
                  <a:lnTo>
                    <a:pt x="776850" y="761758"/>
                  </a:lnTo>
                  <a:lnTo>
                    <a:pt x="783834" y="745562"/>
                  </a:lnTo>
                  <a:lnTo>
                    <a:pt x="790818" y="729684"/>
                  </a:lnTo>
                  <a:lnTo>
                    <a:pt x="796533" y="713488"/>
                  </a:lnTo>
                  <a:lnTo>
                    <a:pt x="802247" y="696975"/>
                  </a:lnTo>
                  <a:lnTo>
                    <a:pt x="806691" y="680462"/>
                  </a:lnTo>
                  <a:lnTo>
                    <a:pt x="810818" y="663631"/>
                  </a:lnTo>
                  <a:lnTo>
                    <a:pt x="816532" y="638544"/>
                  </a:lnTo>
                  <a:lnTo>
                    <a:pt x="822564" y="615679"/>
                  </a:lnTo>
                  <a:lnTo>
                    <a:pt x="828278" y="595038"/>
                  </a:lnTo>
                  <a:lnTo>
                    <a:pt x="834627" y="576619"/>
                  </a:lnTo>
                  <a:lnTo>
                    <a:pt x="837802" y="567728"/>
                  </a:lnTo>
                  <a:lnTo>
                    <a:pt x="840659" y="559789"/>
                  </a:lnTo>
                  <a:lnTo>
                    <a:pt x="844151" y="552167"/>
                  </a:lnTo>
                  <a:lnTo>
                    <a:pt x="847643" y="545181"/>
                  </a:lnTo>
                  <a:lnTo>
                    <a:pt x="851135" y="538194"/>
                  </a:lnTo>
                  <a:lnTo>
                    <a:pt x="854627" y="532161"/>
                  </a:lnTo>
                  <a:lnTo>
                    <a:pt x="858436" y="526127"/>
                  </a:lnTo>
                  <a:lnTo>
                    <a:pt x="862246" y="520729"/>
                  </a:lnTo>
                  <a:lnTo>
                    <a:pt x="866055" y="515648"/>
                  </a:lnTo>
                  <a:lnTo>
                    <a:pt x="869865" y="510567"/>
                  </a:lnTo>
                  <a:lnTo>
                    <a:pt x="873991" y="506438"/>
                  </a:lnTo>
                  <a:lnTo>
                    <a:pt x="878753" y="502310"/>
                  </a:lnTo>
                  <a:lnTo>
                    <a:pt x="882880" y="498817"/>
                  </a:lnTo>
                  <a:lnTo>
                    <a:pt x="887324" y="495324"/>
                  </a:lnTo>
                  <a:lnTo>
                    <a:pt x="892404" y="492466"/>
                  </a:lnTo>
                  <a:lnTo>
                    <a:pt x="897483" y="489607"/>
                  </a:lnTo>
                  <a:lnTo>
                    <a:pt x="902245" y="487067"/>
                  </a:lnTo>
                  <a:lnTo>
                    <a:pt x="907642" y="484844"/>
                  </a:lnTo>
                  <a:lnTo>
                    <a:pt x="913356" y="482939"/>
                  </a:lnTo>
                  <a:lnTo>
                    <a:pt x="919070" y="481033"/>
                  </a:lnTo>
                  <a:lnTo>
                    <a:pt x="925419" y="479446"/>
                  </a:lnTo>
                  <a:lnTo>
                    <a:pt x="931451" y="478175"/>
                  </a:lnTo>
                  <a:lnTo>
                    <a:pt x="944466" y="475952"/>
                  </a:lnTo>
                  <a:lnTo>
                    <a:pt x="944466" y="403231"/>
                  </a:lnTo>
                  <a:lnTo>
                    <a:pt x="944466" y="400055"/>
                  </a:lnTo>
                  <a:lnTo>
                    <a:pt x="945101" y="397515"/>
                  </a:lnTo>
                  <a:lnTo>
                    <a:pt x="945736" y="394657"/>
                  </a:lnTo>
                  <a:lnTo>
                    <a:pt x="946688" y="392116"/>
                  </a:lnTo>
                  <a:lnTo>
                    <a:pt x="947958" y="389576"/>
                  </a:lnTo>
                  <a:lnTo>
                    <a:pt x="949546" y="387035"/>
                  </a:lnTo>
                  <a:lnTo>
                    <a:pt x="950815" y="384812"/>
                  </a:lnTo>
                  <a:lnTo>
                    <a:pt x="952720" y="382907"/>
                  </a:lnTo>
                  <a:lnTo>
                    <a:pt x="955260" y="381001"/>
                  </a:lnTo>
                  <a:lnTo>
                    <a:pt x="957164" y="379414"/>
                  </a:lnTo>
                  <a:lnTo>
                    <a:pt x="959704" y="377826"/>
                  </a:lnTo>
                  <a:lnTo>
                    <a:pt x="961926" y="376873"/>
                  </a:lnTo>
                  <a:lnTo>
                    <a:pt x="964783" y="375603"/>
                  </a:lnTo>
                  <a:lnTo>
                    <a:pt x="967640" y="374968"/>
                  </a:lnTo>
                  <a:lnTo>
                    <a:pt x="970497" y="374650"/>
                  </a:lnTo>
                  <a:close/>
                  <a:moveTo>
                    <a:pt x="806133" y="69850"/>
                  </a:moveTo>
                  <a:lnTo>
                    <a:pt x="790258" y="70168"/>
                  </a:lnTo>
                  <a:lnTo>
                    <a:pt x="774383" y="70485"/>
                  </a:lnTo>
                  <a:lnTo>
                    <a:pt x="758825" y="71120"/>
                  </a:lnTo>
                  <a:lnTo>
                    <a:pt x="743585" y="72390"/>
                  </a:lnTo>
                  <a:lnTo>
                    <a:pt x="728663" y="73660"/>
                  </a:lnTo>
                  <a:lnTo>
                    <a:pt x="713740" y="74930"/>
                  </a:lnTo>
                  <a:lnTo>
                    <a:pt x="699453" y="76835"/>
                  </a:lnTo>
                  <a:lnTo>
                    <a:pt x="685483" y="79058"/>
                  </a:lnTo>
                  <a:lnTo>
                    <a:pt x="671513" y="81280"/>
                  </a:lnTo>
                  <a:lnTo>
                    <a:pt x="657860" y="83820"/>
                  </a:lnTo>
                  <a:lnTo>
                    <a:pt x="644843" y="86678"/>
                  </a:lnTo>
                  <a:lnTo>
                    <a:pt x="631825" y="89535"/>
                  </a:lnTo>
                  <a:lnTo>
                    <a:pt x="618808" y="92710"/>
                  </a:lnTo>
                  <a:lnTo>
                    <a:pt x="606425" y="96203"/>
                  </a:lnTo>
                  <a:lnTo>
                    <a:pt x="594360" y="99695"/>
                  </a:lnTo>
                  <a:lnTo>
                    <a:pt x="582295" y="102870"/>
                  </a:lnTo>
                  <a:lnTo>
                    <a:pt x="570865" y="106680"/>
                  </a:lnTo>
                  <a:lnTo>
                    <a:pt x="559753" y="111125"/>
                  </a:lnTo>
                  <a:lnTo>
                    <a:pt x="538163" y="119380"/>
                  </a:lnTo>
                  <a:lnTo>
                    <a:pt x="517525" y="128270"/>
                  </a:lnTo>
                  <a:lnTo>
                    <a:pt x="497840" y="137478"/>
                  </a:lnTo>
                  <a:lnTo>
                    <a:pt x="479108" y="147003"/>
                  </a:lnTo>
                  <a:lnTo>
                    <a:pt x="461963" y="156845"/>
                  </a:lnTo>
                  <a:lnTo>
                    <a:pt x="445453" y="167005"/>
                  </a:lnTo>
                  <a:lnTo>
                    <a:pt x="430213" y="177165"/>
                  </a:lnTo>
                  <a:lnTo>
                    <a:pt x="415925" y="187008"/>
                  </a:lnTo>
                  <a:lnTo>
                    <a:pt x="402590" y="197168"/>
                  </a:lnTo>
                  <a:lnTo>
                    <a:pt x="390525" y="207010"/>
                  </a:lnTo>
                  <a:lnTo>
                    <a:pt x="379095" y="216853"/>
                  </a:lnTo>
                  <a:lnTo>
                    <a:pt x="368935" y="226060"/>
                  </a:lnTo>
                  <a:lnTo>
                    <a:pt x="359410" y="235268"/>
                  </a:lnTo>
                  <a:lnTo>
                    <a:pt x="351155" y="244158"/>
                  </a:lnTo>
                  <a:lnTo>
                    <a:pt x="343218" y="252095"/>
                  </a:lnTo>
                  <a:lnTo>
                    <a:pt x="336868" y="259398"/>
                  </a:lnTo>
                  <a:lnTo>
                    <a:pt x="331153" y="266383"/>
                  </a:lnTo>
                  <a:lnTo>
                    <a:pt x="322263" y="277813"/>
                  </a:lnTo>
                  <a:lnTo>
                    <a:pt x="316548" y="285433"/>
                  </a:lnTo>
                  <a:lnTo>
                    <a:pt x="314325" y="289243"/>
                  </a:lnTo>
                  <a:lnTo>
                    <a:pt x="312420" y="292735"/>
                  </a:lnTo>
                  <a:lnTo>
                    <a:pt x="310515" y="296545"/>
                  </a:lnTo>
                  <a:lnTo>
                    <a:pt x="309245" y="300355"/>
                  </a:lnTo>
                  <a:lnTo>
                    <a:pt x="308610" y="304483"/>
                  </a:lnTo>
                  <a:lnTo>
                    <a:pt x="308293" y="308293"/>
                  </a:lnTo>
                  <a:lnTo>
                    <a:pt x="307658" y="312738"/>
                  </a:lnTo>
                  <a:lnTo>
                    <a:pt x="308293" y="316548"/>
                  </a:lnTo>
                  <a:lnTo>
                    <a:pt x="308928" y="320358"/>
                  </a:lnTo>
                  <a:lnTo>
                    <a:pt x="310198" y="324168"/>
                  </a:lnTo>
                  <a:lnTo>
                    <a:pt x="311468" y="327978"/>
                  </a:lnTo>
                  <a:lnTo>
                    <a:pt x="313055" y="331788"/>
                  </a:lnTo>
                  <a:lnTo>
                    <a:pt x="315595" y="335280"/>
                  </a:lnTo>
                  <a:lnTo>
                    <a:pt x="317818" y="338138"/>
                  </a:lnTo>
                  <a:lnTo>
                    <a:pt x="320675" y="341313"/>
                  </a:lnTo>
                  <a:lnTo>
                    <a:pt x="323850" y="343853"/>
                  </a:lnTo>
                  <a:lnTo>
                    <a:pt x="327343" y="346393"/>
                  </a:lnTo>
                  <a:lnTo>
                    <a:pt x="331153" y="348615"/>
                  </a:lnTo>
                  <a:lnTo>
                    <a:pt x="334963" y="350203"/>
                  </a:lnTo>
                  <a:lnTo>
                    <a:pt x="338773" y="351155"/>
                  </a:lnTo>
                  <a:lnTo>
                    <a:pt x="342583" y="352108"/>
                  </a:lnTo>
                  <a:lnTo>
                    <a:pt x="346710" y="352743"/>
                  </a:lnTo>
                  <a:lnTo>
                    <a:pt x="350520" y="352743"/>
                  </a:lnTo>
                  <a:lnTo>
                    <a:pt x="354965" y="352425"/>
                  </a:lnTo>
                  <a:lnTo>
                    <a:pt x="358775" y="351790"/>
                  </a:lnTo>
                  <a:lnTo>
                    <a:pt x="362585" y="350520"/>
                  </a:lnTo>
                  <a:lnTo>
                    <a:pt x="366395" y="349250"/>
                  </a:lnTo>
                  <a:lnTo>
                    <a:pt x="369888" y="347345"/>
                  </a:lnTo>
                  <a:lnTo>
                    <a:pt x="373063" y="345123"/>
                  </a:lnTo>
                  <a:lnTo>
                    <a:pt x="376238" y="342900"/>
                  </a:lnTo>
                  <a:lnTo>
                    <a:pt x="379413" y="340043"/>
                  </a:lnTo>
                  <a:lnTo>
                    <a:pt x="381953" y="336868"/>
                  </a:lnTo>
                  <a:lnTo>
                    <a:pt x="384810" y="333375"/>
                  </a:lnTo>
                  <a:lnTo>
                    <a:pt x="384810" y="333693"/>
                  </a:lnTo>
                  <a:lnTo>
                    <a:pt x="385763" y="331470"/>
                  </a:lnTo>
                  <a:lnTo>
                    <a:pt x="389890" y="326073"/>
                  </a:lnTo>
                  <a:lnTo>
                    <a:pt x="396240" y="318453"/>
                  </a:lnTo>
                  <a:lnTo>
                    <a:pt x="404495" y="308928"/>
                  </a:lnTo>
                  <a:lnTo>
                    <a:pt x="415290" y="297180"/>
                  </a:lnTo>
                  <a:lnTo>
                    <a:pt x="421323" y="290830"/>
                  </a:lnTo>
                  <a:lnTo>
                    <a:pt x="428308" y="284163"/>
                  </a:lnTo>
                  <a:lnTo>
                    <a:pt x="435928" y="277495"/>
                  </a:lnTo>
                  <a:lnTo>
                    <a:pt x="444500" y="270510"/>
                  </a:lnTo>
                  <a:lnTo>
                    <a:pt x="453073" y="263208"/>
                  </a:lnTo>
                  <a:lnTo>
                    <a:pt x="462598" y="255905"/>
                  </a:lnTo>
                  <a:lnTo>
                    <a:pt x="472758" y="248603"/>
                  </a:lnTo>
                  <a:lnTo>
                    <a:pt x="483235" y="241618"/>
                  </a:lnTo>
                  <a:lnTo>
                    <a:pt x="495300" y="233680"/>
                  </a:lnTo>
                  <a:lnTo>
                    <a:pt x="507048" y="226695"/>
                  </a:lnTo>
                  <a:lnTo>
                    <a:pt x="520065" y="219393"/>
                  </a:lnTo>
                  <a:lnTo>
                    <a:pt x="533718" y="212408"/>
                  </a:lnTo>
                  <a:lnTo>
                    <a:pt x="548005" y="205423"/>
                  </a:lnTo>
                  <a:lnTo>
                    <a:pt x="563245" y="198755"/>
                  </a:lnTo>
                  <a:lnTo>
                    <a:pt x="579120" y="192405"/>
                  </a:lnTo>
                  <a:lnTo>
                    <a:pt x="595948" y="186373"/>
                  </a:lnTo>
                  <a:lnTo>
                    <a:pt x="613093" y="180658"/>
                  </a:lnTo>
                  <a:lnTo>
                    <a:pt x="631190" y="175260"/>
                  </a:lnTo>
                  <a:lnTo>
                    <a:pt x="650240" y="170180"/>
                  </a:lnTo>
                  <a:lnTo>
                    <a:pt x="669925" y="166053"/>
                  </a:lnTo>
                  <a:lnTo>
                    <a:pt x="690245" y="162243"/>
                  </a:lnTo>
                  <a:lnTo>
                    <a:pt x="712153" y="159385"/>
                  </a:lnTo>
                  <a:lnTo>
                    <a:pt x="734378" y="156528"/>
                  </a:lnTo>
                  <a:lnTo>
                    <a:pt x="757238" y="154623"/>
                  </a:lnTo>
                  <a:lnTo>
                    <a:pt x="781368" y="153353"/>
                  </a:lnTo>
                  <a:lnTo>
                    <a:pt x="806133" y="153035"/>
                  </a:lnTo>
                  <a:lnTo>
                    <a:pt x="1935798" y="153035"/>
                  </a:lnTo>
                  <a:lnTo>
                    <a:pt x="1955165" y="154940"/>
                  </a:lnTo>
                  <a:lnTo>
                    <a:pt x="1972628" y="157163"/>
                  </a:lnTo>
                  <a:lnTo>
                    <a:pt x="1994853" y="160338"/>
                  </a:lnTo>
                  <a:lnTo>
                    <a:pt x="2020888" y="165100"/>
                  </a:lnTo>
                  <a:lnTo>
                    <a:pt x="2049780" y="170815"/>
                  </a:lnTo>
                  <a:lnTo>
                    <a:pt x="2065655" y="173673"/>
                  </a:lnTo>
                  <a:lnTo>
                    <a:pt x="2082165" y="177483"/>
                  </a:lnTo>
                  <a:lnTo>
                    <a:pt x="2098358" y="181928"/>
                  </a:lnTo>
                  <a:lnTo>
                    <a:pt x="2115820" y="186373"/>
                  </a:lnTo>
                  <a:lnTo>
                    <a:pt x="2133600" y="191453"/>
                  </a:lnTo>
                  <a:lnTo>
                    <a:pt x="2151698" y="196850"/>
                  </a:lnTo>
                  <a:lnTo>
                    <a:pt x="2170113" y="202883"/>
                  </a:lnTo>
                  <a:lnTo>
                    <a:pt x="2188210" y="209233"/>
                  </a:lnTo>
                  <a:lnTo>
                    <a:pt x="2206625" y="216218"/>
                  </a:lnTo>
                  <a:lnTo>
                    <a:pt x="2225040" y="223838"/>
                  </a:lnTo>
                  <a:lnTo>
                    <a:pt x="2243455" y="231775"/>
                  </a:lnTo>
                  <a:lnTo>
                    <a:pt x="2261553" y="240348"/>
                  </a:lnTo>
                  <a:lnTo>
                    <a:pt x="2279015" y="249555"/>
                  </a:lnTo>
                  <a:lnTo>
                    <a:pt x="2296160" y="259080"/>
                  </a:lnTo>
                  <a:lnTo>
                    <a:pt x="2312988" y="268923"/>
                  </a:lnTo>
                  <a:lnTo>
                    <a:pt x="2329498" y="279718"/>
                  </a:lnTo>
                  <a:lnTo>
                    <a:pt x="2344738" y="291148"/>
                  </a:lnTo>
                  <a:lnTo>
                    <a:pt x="2352358" y="296863"/>
                  </a:lnTo>
                  <a:lnTo>
                    <a:pt x="2359978" y="303213"/>
                  </a:lnTo>
                  <a:lnTo>
                    <a:pt x="2366963" y="309245"/>
                  </a:lnTo>
                  <a:lnTo>
                    <a:pt x="2374265" y="315278"/>
                  </a:lnTo>
                  <a:lnTo>
                    <a:pt x="2380933" y="321945"/>
                  </a:lnTo>
                  <a:lnTo>
                    <a:pt x="2387283" y="328295"/>
                  </a:lnTo>
                  <a:lnTo>
                    <a:pt x="2390458" y="331470"/>
                  </a:lnTo>
                  <a:lnTo>
                    <a:pt x="2393633" y="333693"/>
                  </a:lnTo>
                  <a:lnTo>
                    <a:pt x="2397125" y="335915"/>
                  </a:lnTo>
                  <a:lnTo>
                    <a:pt x="2400935" y="337820"/>
                  </a:lnTo>
                  <a:lnTo>
                    <a:pt x="2404745" y="339090"/>
                  </a:lnTo>
                  <a:lnTo>
                    <a:pt x="2408555" y="340043"/>
                  </a:lnTo>
                  <a:lnTo>
                    <a:pt x="2412683" y="340995"/>
                  </a:lnTo>
                  <a:lnTo>
                    <a:pt x="2416810" y="340995"/>
                  </a:lnTo>
                  <a:lnTo>
                    <a:pt x="2420620" y="340995"/>
                  </a:lnTo>
                  <a:lnTo>
                    <a:pt x="2424748" y="340043"/>
                  </a:lnTo>
                  <a:lnTo>
                    <a:pt x="2428558" y="339408"/>
                  </a:lnTo>
                  <a:lnTo>
                    <a:pt x="2432368" y="338138"/>
                  </a:lnTo>
                  <a:lnTo>
                    <a:pt x="2435860" y="336233"/>
                  </a:lnTo>
                  <a:lnTo>
                    <a:pt x="2439670" y="334328"/>
                  </a:lnTo>
                  <a:lnTo>
                    <a:pt x="2443163" y="332105"/>
                  </a:lnTo>
                  <a:lnTo>
                    <a:pt x="2446338" y="328930"/>
                  </a:lnTo>
                  <a:lnTo>
                    <a:pt x="2449195" y="326073"/>
                  </a:lnTo>
                  <a:lnTo>
                    <a:pt x="2451418" y="322898"/>
                  </a:lnTo>
                  <a:lnTo>
                    <a:pt x="2453958" y="319088"/>
                  </a:lnTo>
                  <a:lnTo>
                    <a:pt x="2455228" y="315595"/>
                  </a:lnTo>
                  <a:lnTo>
                    <a:pt x="2456815" y="311785"/>
                  </a:lnTo>
                  <a:lnTo>
                    <a:pt x="2458085" y="307975"/>
                  </a:lnTo>
                  <a:lnTo>
                    <a:pt x="2458403" y="303848"/>
                  </a:lnTo>
                  <a:lnTo>
                    <a:pt x="2458720" y="300038"/>
                  </a:lnTo>
                  <a:lnTo>
                    <a:pt x="2458720" y="296228"/>
                  </a:lnTo>
                  <a:lnTo>
                    <a:pt x="2458085" y="292100"/>
                  </a:lnTo>
                  <a:lnTo>
                    <a:pt x="2457450" y="288290"/>
                  </a:lnTo>
                  <a:lnTo>
                    <a:pt x="2456180" y="284163"/>
                  </a:lnTo>
                  <a:lnTo>
                    <a:pt x="2454275" y="280353"/>
                  </a:lnTo>
                  <a:lnTo>
                    <a:pt x="2452370" y="277178"/>
                  </a:lnTo>
                  <a:lnTo>
                    <a:pt x="2449513" y="273685"/>
                  </a:lnTo>
                  <a:lnTo>
                    <a:pt x="2446973" y="270510"/>
                  </a:lnTo>
                  <a:lnTo>
                    <a:pt x="2438400" y="262255"/>
                  </a:lnTo>
                  <a:lnTo>
                    <a:pt x="2429828" y="253683"/>
                  </a:lnTo>
                  <a:lnTo>
                    <a:pt x="2420938" y="245745"/>
                  </a:lnTo>
                  <a:lnTo>
                    <a:pt x="2411730" y="238125"/>
                  </a:lnTo>
                  <a:lnTo>
                    <a:pt x="2402523" y="230823"/>
                  </a:lnTo>
                  <a:lnTo>
                    <a:pt x="2393315" y="223520"/>
                  </a:lnTo>
                  <a:lnTo>
                    <a:pt x="2383790" y="216535"/>
                  </a:lnTo>
                  <a:lnTo>
                    <a:pt x="2373948" y="209868"/>
                  </a:lnTo>
                  <a:lnTo>
                    <a:pt x="2364423" y="203200"/>
                  </a:lnTo>
                  <a:lnTo>
                    <a:pt x="2354263" y="196850"/>
                  </a:lnTo>
                  <a:lnTo>
                    <a:pt x="2334260" y="184785"/>
                  </a:lnTo>
                  <a:lnTo>
                    <a:pt x="2313305" y="173673"/>
                  </a:lnTo>
                  <a:lnTo>
                    <a:pt x="2292668" y="163513"/>
                  </a:lnTo>
                  <a:lnTo>
                    <a:pt x="2277110" y="155893"/>
                  </a:lnTo>
                  <a:lnTo>
                    <a:pt x="2261553" y="148908"/>
                  </a:lnTo>
                  <a:lnTo>
                    <a:pt x="2245678" y="142558"/>
                  </a:lnTo>
                  <a:lnTo>
                    <a:pt x="2230120" y="136208"/>
                  </a:lnTo>
                  <a:lnTo>
                    <a:pt x="2213928" y="130493"/>
                  </a:lnTo>
                  <a:lnTo>
                    <a:pt x="2198688" y="124778"/>
                  </a:lnTo>
                  <a:lnTo>
                    <a:pt x="2183130" y="119698"/>
                  </a:lnTo>
                  <a:lnTo>
                    <a:pt x="2167573" y="114935"/>
                  </a:lnTo>
                  <a:lnTo>
                    <a:pt x="2152650" y="110173"/>
                  </a:lnTo>
                  <a:lnTo>
                    <a:pt x="2137728" y="106045"/>
                  </a:lnTo>
                  <a:lnTo>
                    <a:pt x="2108835" y="98743"/>
                  </a:lnTo>
                  <a:lnTo>
                    <a:pt x="2081213" y="92393"/>
                  </a:lnTo>
                  <a:lnTo>
                    <a:pt x="2055178" y="86995"/>
                  </a:lnTo>
                  <a:lnTo>
                    <a:pt x="2031048" y="82233"/>
                  </a:lnTo>
                  <a:lnTo>
                    <a:pt x="2008823" y="78423"/>
                  </a:lnTo>
                  <a:lnTo>
                    <a:pt x="1989773" y="75565"/>
                  </a:lnTo>
                  <a:lnTo>
                    <a:pt x="1972945" y="73660"/>
                  </a:lnTo>
                  <a:lnTo>
                    <a:pt x="1949133" y="70803"/>
                  </a:lnTo>
                  <a:lnTo>
                    <a:pt x="1940560" y="70168"/>
                  </a:lnTo>
                  <a:lnTo>
                    <a:pt x="1937385" y="69850"/>
                  </a:lnTo>
                  <a:lnTo>
                    <a:pt x="806133" y="69850"/>
                  </a:lnTo>
                  <a:close/>
                  <a:moveTo>
                    <a:pt x="874713" y="0"/>
                  </a:moveTo>
                  <a:lnTo>
                    <a:pt x="1878013" y="0"/>
                  </a:lnTo>
                  <a:lnTo>
                    <a:pt x="1902143" y="635"/>
                  </a:lnTo>
                  <a:lnTo>
                    <a:pt x="1926273" y="1270"/>
                  </a:lnTo>
                  <a:lnTo>
                    <a:pt x="1949768" y="1905"/>
                  </a:lnTo>
                  <a:lnTo>
                    <a:pt x="1972945" y="3175"/>
                  </a:lnTo>
                  <a:lnTo>
                    <a:pt x="1995805" y="5080"/>
                  </a:lnTo>
                  <a:lnTo>
                    <a:pt x="2018665" y="6985"/>
                  </a:lnTo>
                  <a:lnTo>
                    <a:pt x="2040573" y="8890"/>
                  </a:lnTo>
                  <a:lnTo>
                    <a:pt x="2062798" y="11430"/>
                  </a:lnTo>
                  <a:lnTo>
                    <a:pt x="2084388" y="14288"/>
                  </a:lnTo>
                  <a:lnTo>
                    <a:pt x="2105660" y="17780"/>
                  </a:lnTo>
                  <a:lnTo>
                    <a:pt x="2126933" y="21273"/>
                  </a:lnTo>
                  <a:lnTo>
                    <a:pt x="2147570" y="25083"/>
                  </a:lnTo>
                  <a:lnTo>
                    <a:pt x="2167573" y="28893"/>
                  </a:lnTo>
                  <a:lnTo>
                    <a:pt x="2187575" y="33020"/>
                  </a:lnTo>
                  <a:lnTo>
                    <a:pt x="2207260" y="37465"/>
                  </a:lnTo>
                  <a:lnTo>
                    <a:pt x="2226628" y="42545"/>
                  </a:lnTo>
                  <a:lnTo>
                    <a:pt x="2245360" y="47943"/>
                  </a:lnTo>
                  <a:lnTo>
                    <a:pt x="2264093" y="53340"/>
                  </a:lnTo>
                  <a:lnTo>
                    <a:pt x="2282508" y="59055"/>
                  </a:lnTo>
                  <a:lnTo>
                    <a:pt x="2300605" y="64770"/>
                  </a:lnTo>
                  <a:lnTo>
                    <a:pt x="2318068" y="71120"/>
                  </a:lnTo>
                  <a:lnTo>
                    <a:pt x="2335213" y="77470"/>
                  </a:lnTo>
                  <a:lnTo>
                    <a:pt x="2352040" y="84138"/>
                  </a:lnTo>
                  <a:lnTo>
                    <a:pt x="2368868" y="91123"/>
                  </a:lnTo>
                  <a:lnTo>
                    <a:pt x="2385060" y="98425"/>
                  </a:lnTo>
                  <a:lnTo>
                    <a:pt x="2400935" y="105728"/>
                  </a:lnTo>
                  <a:lnTo>
                    <a:pt x="2416493" y="113665"/>
                  </a:lnTo>
                  <a:lnTo>
                    <a:pt x="2431733" y="121285"/>
                  </a:lnTo>
                  <a:lnTo>
                    <a:pt x="2446655" y="129540"/>
                  </a:lnTo>
                  <a:lnTo>
                    <a:pt x="2461260" y="137795"/>
                  </a:lnTo>
                  <a:lnTo>
                    <a:pt x="2475230" y="146685"/>
                  </a:lnTo>
                  <a:lnTo>
                    <a:pt x="2489200" y="155258"/>
                  </a:lnTo>
                  <a:lnTo>
                    <a:pt x="2502535" y="164148"/>
                  </a:lnTo>
                  <a:lnTo>
                    <a:pt x="2515553" y="173355"/>
                  </a:lnTo>
                  <a:lnTo>
                    <a:pt x="2527935" y="182880"/>
                  </a:lnTo>
                  <a:lnTo>
                    <a:pt x="2540635" y="192405"/>
                  </a:lnTo>
                  <a:lnTo>
                    <a:pt x="2552700" y="201930"/>
                  </a:lnTo>
                  <a:lnTo>
                    <a:pt x="2564130" y="212090"/>
                  </a:lnTo>
                  <a:lnTo>
                    <a:pt x="2575560" y="222250"/>
                  </a:lnTo>
                  <a:lnTo>
                    <a:pt x="2586355" y="232728"/>
                  </a:lnTo>
                  <a:lnTo>
                    <a:pt x="2596833" y="242888"/>
                  </a:lnTo>
                  <a:lnTo>
                    <a:pt x="2607310" y="253683"/>
                  </a:lnTo>
                  <a:lnTo>
                    <a:pt x="2616835" y="264478"/>
                  </a:lnTo>
                  <a:lnTo>
                    <a:pt x="2626360" y="275590"/>
                  </a:lnTo>
                  <a:lnTo>
                    <a:pt x="2635568" y="286703"/>
                  </a:lnTo>
                  <a:lnTo>
                    <a:pt x="2644458" y="298133"/>
                  </a:lnTo>
                  <a:lnTo>
                    <a:pt x="2652395" y="309563"/>
                  </a:lnTo>
                  <a:lnTo>
                    <a:pt x="2660333" y="320993"/>
                  </a:lnTo>
                  <a:lnTo>
                    <a:pt x="2667953" y="332740"/>
                  </a:lnTo>
                  <a:lnTo>
                    <a:pt x="2675255" y="344805"/>
                  </a:lnTo>
                  <a:lnTo>
                    <a:pt x="2682240" y="356870"/>
                  </a:lnTo>
                  <a:lnTo>
                    <a:pt x="2688590" y="368935"/>
                  </a:lnTo>
                  <a:lnTo>
                    <a:pt x="2694623" y="381318"/>
                  </a:lnTo>
                  <a:lnTo>
                    <a:pt x="2700338" y="393700"/>
                  </a:lnTo>
                  <a:lnTo>
                    <a:pt x="2705418" y="406400"/>
                  </a:lnTo>
                  <a:lnTo>
                    <a:pt x="2710498" y="419100"/>
                  </a:lnTo>
                  <a:lnTo>
                    <a:pt x="2715260" y="431483"/>
                  </a:lnTo>
                  <a:lnTo>
                    <a:pt x="2719388" y="444500"/>
                  </a:lnTo>
                  <a:lnTo>
                    <a:pt x="2723198" y="457518"/>
                  </a:lnTo>
                  <a:lnTo>
                    <a:pt x="2726690" y="470535"/>
                  </a:lnTo>
                  <a:lnTo>
                    <a:pt x="2729230" y="483553"/>
                  </a:lnTo>
                  <a:lnTo>
                    <a:pt x="2732088" y="496888"/>
                  </a:lnTo>
                  <a:lnTo>
                    <a:pt x="2734310" y="509905"/>
                  </a:lnTo>
                  <a:lnTo>
                    <a:pt x="2736215" y="523240"/>
                  </a:lnTo>
                  <a:lnTo>
                    <a:pt x="2736850" y="533400"/>
                  </a:lnTo>
                  <a:lnTo>
                    <a:pt x="2054860" y="530543"/>
                  </a:lnTo>
                  <a:lnTo>
                    <a:pt x="2052955" y="516890"/>
                  </a:lnTo>
                  <a:lnTo>
                    <a:pt x="2051368" y="505460"/>
                  </a:lnTo>
                  <a:lnTo>
                    <a:pt x="2048828" y="494030"/>
                  </a:lnTo>
                  <a:lnTo>
                    <a:pt x="2045970" y="482918"/>
                  </a:lnTo>
                  <a:lnTo>
                    <a:pt x="2042160" y="471805"/>
                  </a:lnTo>
                  <a:lnTo>
                    <a:pt x="2038033" y="460693"/>
                  </a:lnTo>
                  <a:lnTo>
                    <a:pt x="2033588" y="450215"/>
                  </a:lnTo>
                  <a:lnTo>
                    <a:pt x="2028190" y="439738"/>
                  </a:lnTo>
                  <a:lnTo>
                    <a:pt x="2021840" y="429578"/>
                  </a:lnTo>
                  <a:lnTo>
                    <a:pt x="2015808" y="419735"/>
                  </a:lnTo>
                  <a:lnTo>
                    <a:pt x="2008823" y="409893"/>
                  </a:lnTo>
                  <a:lnTo>
                    <a:pt x="2001203" y="400685"/>
                  </a:lnTo>
                  <a:lnTo>
                    <a:pt x="1993583" y="391478"/>
                  </a:lnTo>
                  <a:lnTo>
                    <a:pt x="1985328" y="382588"/>
                  </a:lnTo>
                  <a:lnTo>
                    <a:pt x="1976755" y="373698"/>
                  </a:lnTo>
                  <a:lnTo>
                    <a:pt x="1967548" y="365760"/>
                  </a:lnTo>
                  <a:lnTo>
                    <a:pt x="1958023" y="358140"/>
                  </a:lnTo>
                  <a:lnTo>
                    <a:pt x="1948180" y="350520"/>
                  </a:lnTo>
                  <a:lnTo>
                    <a:pt x="1937703" y="343218"/>
                  </a:lnTo>
                  <a:lnTo>
                    <a:pt x="1927543" y="336868"/>
                  </a:lnTo>
                  <a:lnTo>
                    <a:pt x="1916430" y="330518"/>
                  </a:lnTo>
                  <a:lnTo>
                    <a:pt x="1905318" y="324485"/>
                  </a:lnTo>
                  <a:lnTo>
                    <a:pt x="1893888" y="319088"/>
                  </a:lnTo>
                  <a:lnTo>
                    <a:pt x="1882458" y="314008"/>
                  </a:lnTo>
                  <a:lnTo>
                    <a:pt x="1870075" y="309563"/>
                  </a:lnTo>
                  <a:lnTo>
                    <a:pt x="1857693" y="305435"/>
                  </a:lnTo>
                  <a:lnTo>
                    <a:pt x="1845628" y="301943"/>
                  </a:lnTo>
                  <a:lnTo>
                    <a:pt x="1832928" y="298768"/>
                  </a:lnTo>
                  <a:lnTo>
                    <a:pt x="1820228" y="296228"/>
                  </a:lnTo>
                  <a:lnTo>
                    <a:pt x="1807210" y="294323"/>
                  </a:lnTo>
                  <a:lnTo>
                    <a:pt x="1794193" y="292735"/>
                  </a:lnTo>
                  <a:lnTo>
                    <a:pt x="1781493" y="292100"/>
                  </a:lnTo>
                  <a:lnTo>
                    <a:pt x="1767840" y="291465"/>
                  </a:lnTo>
                  <a:lnTo>
                    <a:pt x="984885" y="291465"/>
                  </a:lnTo>
                  <a:lnTo>
                    <a:pt x="971868" y="292100"/>
                  </a:lnTo>
                  <a:lnTo>
                    <a:pt x="958533" y="292735"/>
                  </a:lnTo>
                  <a:lnTo>
                    <a:pt x="945515" y="294323"/>
                  </a:lnTo>
                  <a:lnTo>
                    <a:pt x="932815" y="296228"/>
                  </a:lnTo>
                  <a:lnTo>
                    <a:pt x="919798" y="298768"/>
                  </a:lnTo>
                  <a:lnTo>
                    <a:pt x="907098" y="301943"/>
                  </a:lnTo>
                  <a:lnTo>
                    <a:pt x="895033" y="305435"/>
                  </a:lnTo>
                  <a:lnTo>
                    <a:pt x="882650" y="309563"/>
                  </a:lnTo>
                  <a:lnTo>
                    <a:pt x="870903" y="314008"/>
                  </a:lnTo>
                  <a:lnTo>
                    <a:pt x="859155" y="319088"/>
                  </a:lnTo>
                  <a:lnTo>
                    <a:pt x="847408" y="324485"/>
                  </a:lnTo>
                  <a:lnTo>
                    <a:pt x="836613" y="330518"/>
                  </a:lnTo>
                  <a:lnTo>
                    <a:pt x="825818" y="336868"/>
                  </a:lnTo>
                  <a:lnTo>
                    <a:pt x="815023" y="343218"/>
                  </a:lnTo>
                  <a:lnTo>
                    <a:pt x="804863" y="350520"/>
                  </a:lnTo>
                  <a:lnTo>
                    <a:pt x="795020" y="358140"/>
                  </a:lnTo>
                  <a:lnTo>
                    <a:pt x="785495" y="365760"/>
                  </a:lnTo>
                  <a:lnTo>
                    <a:pt x="776288" y="373698"/>
                  </a:lnTo>
                  <a:lnTo>
                    <a:pt x="767715" y="382588"/>
                  </a:lnTo>
                  <a:lnTo>
                    <a:pt x="759460" y="391478"/>
                  </a:lnTo>
                  <a:lnTo>
                    <a:pt x="751523" y="400685"/>
                  </a:lnTo>
                  <a:lnTo>
                    <a:pt x="744220" y="409893"/>
                  </a:lnTo>
                  <a:lnTo>
                    <a:pt x="737235" y="419735"/>
                  </a:lnTo>
                  <a:lnTo>
                    <a:pt x="730885" y="429578"/>
                  </a:lnTo>
                  <a:lnTo>
                    <a:pt x="725170" y="439738"/>
                  </a:lnTo>
                  <a:lnTo>
                    <a:pt x="719773" y="450215"/>
                  </a:lnTo>
                  <a:lnTo>
                    <a:pt x="714693" y="460693"/>
                  </a:lnTo>
                  <a:lnTo>
                    <a:pt x="710565" y="471805"/>
                  </a:lnTo>
                  <a:lnTo>
                    <a:pt x="707073" y="482918"/>
                  </a:lnTo>
                  <a:lnTo>
                    <a:pt x="704215" y="494030"/>
                  </a:lnTo>
                  <a:lnTo>
                    <a:pt x="701675" y="505460"/>
                  </a:lnTo>
                  <a:lnTo>
                    <a:pt x="699770" y="516890"/>
                  </a:lnTo>
                  <a:lnTo>
                    <a:pt x="698500" y="530543"/>
                  </a:lnTo>
                  <a:lnTo>
                    <a:pt x="15875" y="533400"/>
                  </a:lnTo>
                  <a:lnTo>
                    <a:pt x="17145" y="523240"/>
                  </a:lnTo>
                  <a:lnTo>
                    <a:pt x="18733" y="509905"/>
                  </a:lnTo>
                  <a:lnTo>
                    <a:pt x="20955" y="496888"/>
                  </a:lnTo>
                  <a:lnTo>
                    <a:pt x="23495" y="483553"/>
                  </a:lnTo>
                  <a:lnTo>
                    <a:pt x="26670" y="470535"/>
                  </a:lnTo>
                  <a:lnTo>
                    <a:pt x="30163" y="457518"/>
                  </a:lnTo>
                  <a:lnTo>
                    <a:pt x="33973" y="444500"/>
                  </a:lnTo>
                  <a:lnTo>
                    <a:pt x="37783" y="431483"/>
                  </a:lnTo>
                  <a:lnTo>
                    <a:pt x="42228" y="419100"/>
                  </a:lnTo>
                  <a:lnTo>
                    <a:pt x="47308" y="406400"/>
                  </a:lnTo>
                  <a:lnTo>
                    <a:pt x="52705" y="393700"/>
                  </a:lnTo>
                  <a:lnTo>
                    <a:pt x="58420" y="381318"/>
                  </a:lnTo>
                  <a:lnTo>
                    <a:pt x="64453" y="368935"/>
                  </a:lnTo>
                  <a:lnTo>
                    <a:pt x="71120" y="356870"/>
                  </a:lnTo>
                  <a:lnTo>
                    <a:pt x="77788" y="344805"/>
                  </a:lnTo>
                  <a:lnTo>
                    <a:pt x="84773" y="332740"/>
                  </a:lnTo>
                  <a:lnTo>
                    <a:pt x="92393" y="320993"/>
                  </a:lnTo>
                  <a:lnTo>
                    <a:pt x="100330" y="309563"/>
                  </a:lnTo>
                  <a:lnTo>
                    <a:pt x="108903" y="298133"/>
                  </a:lnTo>
                  <a:lnTo>
                    <a:pt x="117793" y="286703"/>
                  </a:lnTo>
                  <a:lnTo>
                    <a:pt x="126365" y="275590"/>
                  </a:lnTo>
                  <a:lnTo>
                    <a:pt x="135890" y="264478"/>
                  </a:lnTo>
                  <a:lnTo>
                    <a:pt x="146050" y="253683"/>
                  </a:lnTo>
                  <a:lnTo>
                    <a:pt x="155893" y="242888"/>
                  </a:lnTo>
                  <a:lnTo>
                    <a:pt x="166688" y="232728"/>
                  </a:lnTo>
                  <a:lnTo>
                    <a:pt x="177483" y="222250"/>
                  </a:lnTo>
                  <a:lnTo>
                    <a:pt x="188913" y="212090"/>
                  </a:lnTo>
                  <a:lnTo>
                    <a:pt x="200343" y="201930"/>
                  </a:lnTo>
                  <a:lnTo>
                    <a:pt x="212408" y="192405"/>
                  </a:lnTo>
                  <a:lnTo>
                    <a:pt x="224790" y="182880"/>
                  </a:lnTo>
                  <a:lnTo>
                    <a:pt x="237490" y="173355"/>
                  </a:lnTo>
                  <a:lnTo>
                    <a:pt x="250508" y="164148"/>
                  </a:lnTo>
                  <a:lnTo>
                    <a:pt x="264160" y="155258"/>
                  </a:lnTo>
                  <a:lnTo>
                    <a:pt x="277813" y="146685"/>
                  </a:lnTo>
                  <a:lnTo>
                    <a:pt x="292100" y="137795"/>
                  </a:lnTo>
                  <a:lnTo>
                    <a:pt x="306705" y="129540"/>
                  </a:lnTo>
                  <a:lnTo>
                    <a:pt x="321310" y="121285"/>
                  </a:lnTo>
                  <a:lnTo>
                    <a:pt x="336550" y="113665"/>
                  </a:lnTo>
                  <a:lnTo>
                    <a:pt x="352108" y="105728"/>
                  </a:lnTo>
                  <a:lnTo>
                    <a:pt x="367983" y="98425"/>
                  </a:lnTo>
                  <a:lnTo>
                    <a:pt x="384175" y="91123"/>
                  </a:lnTo>
                  <a:lnTo>
                    <a:pt x="400685" y="84138"/>
                  </a:lnTo>
                  <a:lnTo>
                    <a:pt x="417513" y="77470"/>
                  </a:lnTo>
                  <a:lnTo>
                    <a:pt x="434658" y="71120"/>
                  </a:lnTo>
                  <a:lnTo>
                    <a:pt x="452755" y="64770"/>
                  </a:lnTo>
                  <a:lnTo>
                    <a:pt x="470218" y="59055"/>
                  </a:lnTo>
                  <a:lnTo>
                    <a:pt x="488633" y="53340"/>
                  </a:lnTo>
                  <a:lnTo>
                    <a:pt x="507365" y="47943"/>
                  </a:lnTo>
                  <a:lnTo>
                    <a:pt x="526733" y="42545"/>
                  </a:lnTo>
                  <a:lnTo>
                    <a:pt x="545783" y="37465"/>
                  </a:lnTo>
                  <a:lnTo>
                    <a:pt x="565150" y="33020"/>
                  </a:lnTo>
                  <a:lnTo>
                    <a:pt x="585470" y="28893"/>
                  </a:lnTo>
                  <a:lnTo>
                    <a:pt x="605790" y="25083"/>
                  </a:lnTo>
                  <a:lnTo>
                    <a:pt x="626428" y="21273"/>
                  </a:lnTo>
                  <a:lnTo>
                    <a:pt x="647065" y="17780"/>
                  </a:lnTo>
                  <a:lnTo>
                    <a:pt x="668655" y="14288"/>
                  </a:lnTo>
                  <a:lnTo>
                    <a:pt x="690245" y="11430"/>
                  </a:lnTo>
                  <a:lnTo>
                    <a:pt x="712153" y="8890"/>
                  </a:lnTo>
                  <a:lnTo>
                    <a:pt x="734378" y="6985"/>
                  </a:lnTo>
                  <a:lnTo>
                    <a:pt x="756920" y="5080"/>
                  </a:lnTo>
                  <a:lnTo>
                    <a:pt x="779780" y="3175"/>
                  </a:lnTo>
                  <a:lnTo>
                    <a:pt x="803275" y="1905"/>
                  </a:lnTo>
                  <a:lnTo>
                    <a:pt x="826770" y="1270"/>
                  </a:lnTo>
                  <a:lnTo>
                    <a:pt x="850583" y="635"/>
                  </a:lnTo>
                  <a:lnTo>
                    <a:pt x="874713"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grpSp>
        <p:nvGrpSpPr>
          <p:cNvPr id="16" name="组合 15"/>
          <p:cNvGrpSpPr/>
          <p:nvPr/>
        </p:nvGrpSpPr>
        <p:grpSpPr>
          <a:xfrm>
            <a:off x="3951761" y="2335532"/>
            <a:ext cx="1680000" cy="1680000"/>
            <a:chOff x="4957031" y="1919130"/>
            <a:chExt cx="900000" cy="898457"/>
          </a:xfrm>
        </p:grpSpPr>
        <p:sp>
          <p:nvSpPr>
            <p:cNvPr id="17" name="MH_Other_4"/>
            <p:cNvSpPr/>
            <p:nvPr>
              <p:custDataLst>
                <p:tags r:id="rId15"/>
              </p:custDataLst>
            </p:nvPr>
          </p:nvSpPr>
          <p:spPr>
            <a:xfrm>
              <a:off x="4957031" y="1919130"/>
              <a:ext cx="900000" cy="89845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8" name="MH_Other_5"/>
            <p:cNvSpPr/>
            <p:nvPr>
              <p:custDataLst>
                <p:tags r:id="rId16"/>
              </p:custDataLst>
            </p:nvPr>
          </p:nvSpPr>
          <p:spPr>
            <a:xfrm>
              <a:off x="5090722" y="2044358"/>
              <a:ext cx="648000" cy="648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latin typeface="Calibri" panose="020F0502020204030204" pitchFamily="34" charset="0"/>
                <a:ea typeface="微软雅黑" panose="020B0503020204020204" pitchFamily="34" charset="-122"/>
              </a:endParaRPr>
            </a:p>
          </p:txBody>
        </p:sp>
        <p:sp>
          <p:nvSpPr>
            <p:cNvPr id="19" name="MH_Other_13"/>
            <p:cNvSpPr>
              <a:spLocks noChangeAspect="1"/>
            </p:cNvSpPr>
            <p:nvPr>
              <p:custDataLst>
                <p:tags r:id="rId17"/>
              </p:custDataLst>
            </p:nvPr>
          </p:nvSpPr>
          <p:spPr bwMode="auto">
            <a:xfrm>
              <a:off x="5254066" y="2185157"/>
              <a:ext cx="321312" cy="366402"/>
            </a:xfrm>
            <a:custGeom>
              <a:avLst/>
              <a:gdLst>
                <a:gd name="T0" fmla="*/ 1083502 w 1854200"/>
                <a:gd name="T1" fmla="*/ 1905000 h 2143126"/>
                <a:gd name="T2" fmla="*/ 369632 w 1854200"/>
                <a:gd name="T3" fmla="*/ 1627011 h 2143126"/>
                <a:gd name="T4" fmla="*/ 280391 w 1854200"/>
                <a:gd name="T5" fmla="*/ 1905000 h 2143126"/>
                <a:gd name="T6" fmla="*/ 1585749 w 1854200"/>
                <a:gd name="T7" fmla="*/ 1456206 h 2143126"/>
                <a:gd name="T8" fmla="*/ 1617257 w 1854200"/>
                <a:gd name="T9" fmla="*/ 1504089 h 2143126"/>
                <a:gd name="T10" fmla="*/ 1637950 w 1854200"/>
                <a:gd name="T11" fmla="*/ 1557606 h 2143126"/>
                <a:gd name="T12" fmla="*/ 1647355 w 1854200"/>
                <a:gd name="T13" fmla="*/ 1615349 h 2143126"/>
                <a:gd name="T14" fmla="*/ 1644533 w 1854200"/>
                <a:gd name="T15" fmla="*/ 1672152 h 2143126"/>
                <a:gd name="T16" fmla="*/ 1631131 w 1854200"/>
                <a:gd name="T17" fmla="*/ 1724731 h 2143126"/>
                <a:gd name="T18" fmla="*/ 1584809 w 1854200"/>
                <a:gd name="T19" fmla="*/ 1804772 h 2143126"/>
                <a:gd name="T20" fmla="*/ 1503687 w 1854200"/>
                <a:gd name="T21" fmla="*/ 1871903 h 2143126"/>
                <a:gd name="T22" fmla="*/ 1441377 w 1854200"/>
                <a:gd name="T23" fmla="*/ 1896549 h 2143126"/>
                <a:gd name="T24" fmla="*/ 1386825 w 1854200"/>
                <a:gd name="T25" fmla="*/ 1904530 h 2143126"/>
                <a:gd name="T26" fmla="*/ 1330864 w 1854200"/>
                <a:gd name="T27" fmla="*/ 1901948 h 2143126"/>
                <a:gd name="T28" fmla="*/ 1278429 w 1854200"/>
                <a:gd name="T29" fmla="*/ 1888333 h 2143126"/>
                <a:gd name="T30" fmla="*/ 1197777 w 1854200"/>
                <a:gd name="T31" fmla="*/ 1842328 h 2143126"/>
                <a:gd name="T32" fmla="*/ 1130999 w 1854200"/>
                <a:gd name="T33" fmla="*/ 1761113 h 2143126"/>
                <a:gd name="T34" fmla="*/ 1106310 w 1854200"/>
                <a:gd name="T35" fmla="*/ 1698911 h 2143126"/>
                <a:gd name="T36" fmla="*/ 1097845 w 1854200"/>
                <a:gd name="T37" fmla="*/ 1644689 h 2143126"/>
                <a:gd name="T38" fmla="*/ 1206947 w 1854200"/>
                <a:gd name="T39" fmla="*/ 1673091 h 2143126"/>
                <a:gd name="T40" fmla="*/ 1235633 w 1854200"/>
                <a:gd name="T41" fmla="*/ 1732711 h 2143126"/>
                <a:gd name="T42" fmla="*/ 1284072 w 1854200"/>
                <a:gd name="T43" fmla="*/ 1776370 h 2143126"/>
                <a:gd name="T44" fmla="*/ 1346617 w 1854200"/>
                <a:gd name="T45" fmla="*/ 1799373 h 2143126"/>
                <a:gd name="T46" fmla="*/ 1415512 w 1854200"/>
                <a:gd name="T47" fmla="*/ 1795852 h 2143126"/>
                <a:gd name="T48" fmla="*/ 1475001 w 1854200"/>
                <a:gd name="T49" fmla="*/ 1767451 h 2143126"/>
                <a:gd name="T50" fmla="*/ 1519206 w 1854200"/>
                <a:gd name="T51" fmla="*/ 1719097 h 2143126"/>
                <a:gd name="T52" fmla="*/ 1541779 w 1854200"/>
                <a:gd name="T53" fmla="*/ 1656426 h 2143126"/>
                <a:gd name="T54" fmla="*/ 1541074 w 1854200"/>
                <a:gd name="T55" fmla="*/ 1598684 h 2143126"/>
                <a:gd name="T56" fmla="*/ 1524850 w 1854200"/>
                <a:gd name="T57" fmla="*/ 1551973 h 2143126"/>
                <a:gd name="T58" fmla="*/ 1496163 w 1854200"/>
                <a:gd name="T59" fmla="*/ 1511835 h 2143126"/>
                <a:gd name="T60" fmla="*/ 1456661 w 1854200"/>
                <a:gd name="T61" fmla="*/ 1481321 h 2143126"/>
                <a:gd name="T62" fmla="*/ 456397 w 1854200"/>
                <a:gd name="T63" fmla="*/ 1176 h 2143126"/>
                <a:gd name="T64" fmla="*/ 489551 w 1854200"/>
                <a:gd name="T65" fmla="*/ 23288 h 2143126"/>
                <a:gd name="T66" fmla="*/ 559856 w 1854200"/>
                <a:gd name="T67" fmla="*/ 406471 h 2143126"/>
                <a:gd name="T68" fmla="*/ 540576 w 1854200"/>
                <a:gd name="T69" fmla="*/ 441990 h 2143126"/>
                <a:gd name="T70" fmla="*/ 436881 w 1854200"/>
                <a:gd name="T71" fmla="*/ 453986 h 2143126"/>
                <a:gd name="T72" fmla="*/ 447933 w 1854200"/>
                <a:gd name="T73" fmla="*/ 495151 h 2143126"/>
                <a:gd name="T74" fmla="*/ 502954 w 1854200"/>
                <a:gd name="T75" fmla="*/ 583595 h 2143126"/>
                <a:gd name="T76" fmla="*/ 601476 w 1854200"/>
                <a:gd name="T77" fmla="*/ 691329 h 2143126"/>
                <a:gd name="T78" fmla="*/ 771949 w 1854200"/>
                <a:gd name="T79" fmla="*/ 862103 h 2143126"/>
                <a:gd name="T80" fmla="*/ 879640 w 1854200"/>
                <a:gd name="T81" fmla="*/ 960427 h 2143126"/>
                <a:gd name="T82" fmla="*/ 968051 w 1854200"/>
                <a:gd name="T83" fmla="*/ 1015470 h 2143126"/>
                <a:gd name="T84" fmla="*/ 1009199 w 1854200"/>
                <a:gd name="T85" fmla="*/ 1026996 h 2143126"/>
                <a:gd name="T86" fmla="*/ 1021191 w 1854200"/>
                <a:gd name="T87" fmla="*/ 922791 h 2143126"/>
                <a:gd name="T88" fmla="*/ 1056696 w 1854200"/>
                <a:gd name="T89" fmla="*/ 903738 h 2143126"/>
                <a:gd name="T90" fmla="*/ 1439731 w 1854200"/>
                <a:gd name="T91" fmla="*/ 973835 h 2143126"/>
                <a:gd name="T92" fmla="*/ 1462069 w 1854200"/>
                <a:gd name="T93" fmla="*/ 1007002 h 2143126"/>
                <a:gd name="T94" fmla="*/ 1456896 w 1854200"/>
                <a:gd name="T95" fmla="*/ 1329732 h 2143126"/>
                <a:gd name="T96" fmla="*/ 1425858 w 1854200"/>
                <a:gd name="T97" fmla="*/ 1355371 h 2143126"/>
                <a:gd name="T98" fmla="*/ 1346383 w 1854200"/>
                <a:gd name="T99" fmla="*/ 1352313 h 2143126"/>
                <a:gd name="T100" fmla="*/ 1163212 w 1854200"/>
                <a:gd name="T101" fmla="*/ 1317264 h 2143126"/>
                <a:gd name="T102" fmla="*/ 1030832 w 1854200"/>
                <a:gd name="T103" fmla="*/ 1276100 h 2143126"/>
                <a:gd name="T104" fmla="*/ 882932 w 1854200"/>
                <a:gd name="T105" fmla="*/ 1214236 h 2143126"/>
                <a:gd name="T106" fmla="*/ 726097 w 1854200"/>
                <a:gd name="T107" fmla="*/ 1126496 h 2143126"/>
                <a:gd name="T108" fmla="*/ 566441 w 1854200"/>
                <a:gd name="T109" fmla="*/ 1008884 h 2143126"/>
                <a:gd name="T110" fmla="*/ 416659 w 1854200"/>
                <a:gd name="T111" fmla="*/ 862573 h 2143126"/>
                <a:gd name="T112" fmla="*/ 301914 w 1854200"/>
                <a:gd name="T113" fmla="*/ 708030 h 2143126"/>
                <a:gd name="T114" fmla="*/ 219852 w 1854200"/>
                <a:gd name="T115" fmla="*/ 553957 h 2143126"/>
                <a:gd name="T116" fmla="*/ 164595 w 1854200"/>
                <a:gd name="T117" fmla="*/ 408587 h 2143126"/>
                <a:gd name="T118" fmla="*/ 130500 w 1854200"/>
                <a:gd name="T119" fmla="*/ 278743 h 2143126"/>
                <a:gd name="T120" fmla="*/ 108397 w 1854200"/>
                <a:gd name="T121" fmla="*/ 119731 h 2143126"/>
                <a:gd name="T122" fmla="*/ 108397 w 1854200"/>
                <a:gd name="T123" fmla="*/ 37166 h 2143126"/>
                <a:gd name="T124" fmla="*/ 133792 w 1854200"/>
                <a:gd name="T125" fmla="*/ 6351 h 21431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54200" h="2143126">
                  <a:moveTo>
                    <a:pt x="0" y="2001838"/>
                  </a:moveTo>
                  <a:lnTo>
                    <a:pt x="134499" y="2001838"/>
                  </a:lnTo>
                  <a:lnTo>
                    <a:pt x="204788" y="2143126"/>
                  </a:lnTo>
                  <a:lnTo>
                    <a:pt x="69760" y="2143126"/>
                  </a:lnTo>
                  <a:lnTo>
                    <a:pt x="0" y="2001838"/>
                  </a:lnTo>
                  <a:close/>
                  <a:moveTo>
                    <a:pt x="928688" y="1830388"/>
                  </a:moveTo>
                  <a:lnTo>
                    <a:pt x="1063484" y="1830388"/>
                  </a:lnTo>
                  <a:lnTo>
                    <a:pt x="1219201" y="2143126"/>
                  </a:lnTo>
                  <a:lnTo>
                    <a:pt x="1084140" y="2143126"/>
                  </a:lnTo>
                  <a:lnTo>
                    <a:pt x="928688" y="1830388"/>
                  </a:lnTo>
                  <a:close/>
                  <a:moveTo>
                    <a:pt x="673100" y="1830388"/>
                  </a:moveTo>
                  <a:lnTo>
                    <a:pt x="807773" y="1830388"/>
                  </a:lnTo>
                  <a:lnTo>
                    <a:pt x="963613" y="2143126"/>
                  </a:lnTo>
                  <a:lnTo>
                    <a:pt x="828675" y="2143126"/>
                  </a:lnTo>
                  <a:lnTo>
                    <a:pt x="673100" y="1830388"/>
                  </a:lnTo>
                  <a:close/>
                  <a:moveTo>
                    <a:pt x="415925" y="1830388"/>
                  </a:moveTo>
                  <a:lnTo>
                    <a:pt x="551334" y="1830388"/>
                  </a:lnTo>
                  <a:lnTo>
                    <a:pt x="708025" y="2143126"/>
                  </a:lnTo>
                  <a:lnTo>
                    <a:pt x="572084" y="2143126"/>
                  </a:lnTo>
                  <a:lnTo>
                    <a:pt x="415925" y="1830388"/>
                  </a:lnTo>
                  <a:close/>
                  <a:moveTo>
                    <a:pt x="160338" y="1830388"/>
                  </a:moveTo>
                  <a:lnTo>
                    <a:pt x="294889" y="1830388"/>
                  </a:lnTo>
                  <a:lnTo>
                    <a:pt x="450851" y="2143126"/>
                  </a:lnTo>
                  <a:lnTo>
                    <a:pt x="315507" y="2143126"/>
                  </a:lnTo>
                  <a:lnTo>
                    <a:pt x="160338" y="1830388"/>
                  </a:lnTo>
                  <a:close/>
                  <a:moveTo>
                    <a:pt x="1750219" y="1603375"/>
                  </a:moveTo>
                  <a:lnTo>
                    <a:pt x="1756569" y="1608920"/>
                  </a:lnTo>
                  <a:lnTo>
                    <a:pt x="1762390" y="1614466"/>
                  </a:lnTo>
                  <a:lnTo>
                    <a:pt x="1767946" y="1620539"/>
                  </a:lnTo>
                  <a:lnTo>
                    <a:pt x="1773502" y="1626349"/>
                  </a:lnTo>
                  <a:lnTo>
                    <a:pt x="1779058" y="1632158"/>
                  </a:lnTo>
                  <a:lnTo>
                    <a:pt x="1784350" y="1638232"/>
                  </a:lnTo>
                  <a:lnTo>
                    <a:pt x="1789112" y="1644833"/>
                  </a:lnTo>
                  <a:lnTo>
                    <a:pt x="1794140" y="1651171"/>
                  </a:lnTo>
                  <a:lnTo>
                    <a:pt x="1798638" y="1657509"/>
                  </a:lnTo>
                  <a:lnTo>
                    <a:pt x="1803400" y="1664374"/>
                  </a:lnTo>
                  <a:lnTo>
                    <a:pt x="1807633" y="1671240"/>
                  </a:lnTo>
                  <a:lnTo>
                    <a:pt x="1811602" y="1677842"/>
                  </a:lnTo>
                  <a:lnTo>
                    <a:pt x="1815571" y="1684971"/>
                  </a:lnTo>
                  <a:lnTo>
                    <a:pt x="1819804" y="1692101"/>
                  </a:lnTo>
                  <a:lnTo>
                    <a:pt x="1823508" y="1699495"/>
                  </a:lnTo>
                  <a:lnTo>
                    <a:pt x="1826683" y="1706625"/>
                  </a:lnTo>
                  <a:lnTo>
                    <a:pt x="1829858" y="1714019"/>
                  </a:lnTo>
                  <a:lnTo>
                    <a:pt x="1833033" y="1721676"/>
                  </a:lnTo>
                  <a:lnTo>
                    <a:pt x="1835679" y="1729334"/>
                  </a:lnTo>
                  <a:lnTo>
                    <a:pt x="1838590" y="1736728"/>
                  </a:lnTo>
                  <a:lnTo>
                    <a:pt x="1840971" y="1744650"/>
                  </a:lnTo>
                  <a:lnTo>
                    <a:pt x="1843088" y="1752308"/>
                  </a:lnTo>
                  <a:lnTo>
                    <a:pt x="1845204" y="1760494"/>
                  </a:lnTo>
                  <a:lnTo>
                    <a:pt x="1847056" y="1768416"/>
                  </a:lnTo>
                  <a:lnTo>
                    <a:pt x="1848644" y="1776338"/>
                  </a:lnTo>
                  <a:lnTo>
                    <a:pt x="1850231" y="1784260"/>
                  </a:lnTo>
                  <a:lnTo>
                    <a:pt x="1851554" y="1792710"/>
                  </a:lnTo>
                  <a:lnTo>
                    <a:pt x="1852348" y="1800632"/>
                  </a:lnTo>
                  <a:lnTo>
                    <a:pt x="1853406" y="1809082"/>
                  </a:lnTo>
                  <a:lnTo>
                    <a:pt x="1853671" y="1817268"/>
                  </a:lnTo>
                  <a:lnTo>
                    <a:pt x="1854200" y="1825982"/>
                  </a:lnTo>
                  <a:lnTo>
                    <a:pt x="1854200" y="1834168"/>
                  </a:lnTo>
                  <a:lnTo>
                    <a:pt x="1854200" y="1842090"/>
                  </a:lnTo>
                  <a:lnTo>
                    <a:pt x="1853935" y="1850276"/>
                  </a:lnTo>
                  <a:lnTo>
                    <a:pt x="1853406" y="1857934"/>
                  </a:lnTo>
                  <a:lnTo>
                    <a:pt x="1852612" y="1865592"/>
                  </a:lnTo>
                  <a:lnTo>
                    <a:pt x="1851819" y="1873514"/>
                  </a:lnTo>
                  <a:lnTo>
                    <a:pt x="1850496" y="1881172"/>
                  </a:lnTo>
                  <a:lnTo>
                    <a:pt x="1849173" y="1888566"/>
                  </a:lnTo>
                  <a:lnTo>
                    <a:pt x="1847850" y="1896224"/>
                  </a:lnTo>
                  <a:lnTo>
                    <a:pt x="1846262" y="1903618"/>
                  </a:lnTo>
                  <a:lnTo>
                    <a:pt x="1844410" y="1911276"/>
                  </a:lnTo>
                  <a:lnTo>
                    <a:pt x="1842558" y="1918669"/>
                  </a:lnTo>
                  <a:lnTo>
                    <a:pt x="1840442" y="1925799"/>
                  </a:lnTo>
                  <a:lnTo>
                    <a:pt x="1837796" y="1933193"/>
                  </a:lnTo>
                  <a:lnTo>
                    <a:pt x="1835415" y="1940323"/>
                  </a:lnTo>
                  <a:lnTo>
                    <a:pt x="1832504" y="1947452"/>
                  </a:lnTo>
                  <a:lnTo>
                    <a:pt x="1829858" y="1954054"/>
                  </a:lnTo>
                  <a:lnTo>
                    <a:pt x="1823773" y="1968050"/>
                  </a:lnTo>
                  <a:lnTo>
                    <a:pt x="1816629" y="1981253"/>
                  </a:lnTo>
                  <a:lnTo>
                    <a:pt x="1809221" y="1994192"/>
                  </a:lnTo>
                  <a:lnTo>
                    <a:pt x="1801283" y="2006867"/>
                  </a:lnTo>
                  <a:lnTo>
                    <a:pt x="1792552" y="2018750"/>
                  </a:lnTo>
                  <a:lnTo>
                    <a:pt x="1783292" y="2030369"/>
                  </a:lnTo>
                  <a:lnTo>
                    <a:pt x="1773767" y="2041724"/>
                  </a:lnTo>
                  <a:lnTo>
                    <a:pt x="1763183" y="2052551"/>
                  </a:lnTo>
                  <a:lnTo>
                    <a:pt x="1752600" y="2062849"/>
                  </a:lnTo>
                  <a:lnTo>
                    <a:pt x="1741488" y="2072620"/>
                  </a:lnTo>
                  <a:lnTo>
                    <a:pt x="1729581" y="2081598"/>
                  </a:lnTo>
                  <a:lnTo>
                    <a:pt x="1717675" y="2090048"/>
                  </a:lnTo>
                  <a:lnTo>
                    <a:pt x="1704975" y="2098498"/>
                  </a:lnTo>
                  <a:lnTo>
                    <a:pt x="1692010" y="2105892"/>
                  </a:lnTo>
                  <a:lnTo>
                    <a:pt x="1678781" y="2112494"/>
                  </a:lnTo>
                  <a:lnTo>
                    <a:pt x="1665023" y="2118831"/>
                  </a:lnTo>
                  <a:lnTo>
                    <a:pt x="1657879" y="2121472"/>
                  </a:lnTo>
                  <a:lnTo>
                    <a:pt x="1650735" y="2124376"/>
                  </a:lnTo>
                  <a:lnTo>
                    <a:pt x="1643592" y="2126753"/>
                  </a:lnTo>
                  <a:lnTo>
                    <a:pt x="1636712" y="2129130"/>
                  </a:lnTo>
                  <a:lnTo>
                    <a:pt x="1629304" y="2131242"/>
                  </a:lnTo>
                  <a:lnTo>
                    <a:pt x="1621896" y="2133619"/>
                  </a:lnTo>
                  <a:lnTo>
                    <a:pt x="1614488" y="2134939"/>
                  </a:lnTo>
                  <a:lnTo>
                    <a:pt x="1607079" y="2136788"/>
                  </a:lnTo>
                  <a:lnTo>
                    <a:pt x="1599406" y="2138372"/>
                  </a:lnTo>
                  <a:lnTo>
                    <a:pt x="1591733" y="2139692"/>
                  </a:lnTo>
                  <a:lnTo>
                    <a:pt x="1583796" y="2140485"/>
                  </a:lnTo>
                  <a:lnTo>
                    <a:pt x="1576123" y="2141541"/>
                  </a:lnTo>
                  <a:lnTo>
                    <a:pt x="1568450" y="2142069"/>
                  </a:lnTo>
                  <a:lnTo>
                    <a:pt x="1560512" y="2142597"/>
                  </a:lnTo>
                  <a:lnTo>
                    <a:pt x="1552575" y="2143125"/>
                  </a:lnTo>
                  <a:lnTo>
                    <a:pt x="1544638" y="2143125"/>
                  </a:lnTo>
                  <a:lnTo>
                    <a:pt x="1536700" y="2143125"/>
                  </a:lnTo>
                  <a:lnTo>
                    <a:pt x="1528762" y="2142597"/>
                  </a:lnTo>
                  <a:lnTo>
                    <a:pt x="1520825" y="2142069"/>
                  </a:lnTo>
                  <a:lnTo>
                    <a:pt x="1512888" y="2141541"/>
                  </a:lnTo>
                  <a:lnTo>
                    <a:pt x="1505215" y="2140485"/>
                  </a:lnTo>
                  <a:lnTo>
                    <a:pt x="1497542" y="2139692"/>
                  </a:lnTo>
                  <a:lnTo>
                    <a:pt x="1489869" y="2138372"/>
                  </a:lnTo>
                  <a:lnTo>
                    <a:pt x="1482196" y="2136788"/>
                  </a:lnTo>
                  <a:lnTo>
                    <a:pt x="1474788" y="2134939"/>
                  </a:lnTo>
                  <a:lnTo>
                    <a:pt x="1467379" y="2133619"/>
                  </a:lnTo>
                  <a:lnTo>
                    <a:pt x="1459971" y="2131242"/>
                  </a:lnTo>
                  <a:lnTo>
                    <a:pt x="1452562" y="2129130"/>
                  </a:lnTo>
                  <a:lnTo>
                    <a:pt x="1445419" y="2126753"/>
                  </a:lnTo>
                  <a:lnTo>
                    <a:pt x="1438540" y="2124376"/>
                  </a:lnTo>
                  <a:lnTo>
                    <a:pt x="1431396" y="2121472"/>
                  </a:lnTo>
                  <a:lnTo>
                    <a:pt x="1424252" y="2118831"/>
                  </a:lnTo>
                  <a:lnTo>
                    <a:pt x="1410494" y="2112494"/>
                  </a:lnTo>
                  <a:lnTo>
                    <a:pt x="1397000" y="2105892"/>
                  </a:lnTo>
                  <a:lnTo>
                    <a:pt x="1384300" y="2098498"/>
                  </a:lnTo>
                  <a:lnTo>
                    <a:pt x="1371600" y="2090048"/>
                  </a:lnTo>
                  <a:lnTo>
                    <a:pt x="1359429" y="2081598"/>
                  </a:lnTo>
                  <a:lnTo>
                    <a:pt x="1347788" y="2072620"/>
                  </a:lnTo>
                  <a:lnTo>
                    <a:pt x="1336675" y="2062849"/>
                  </a:lnTo>
                  <a:lnTo>
                    <a:pt x="1325827" y="2052551"/>
                  </a:lnTo>
                  <a:lnTo>
                    <a:pt x="1315508" y="2041724"/>
                  </a:lnTo>
                  <a:lnTo>
                    <a:pt x="1305983" y="2030369"/>
                  </a:lnTo>
                  <a:lnTo>
                    <a:pt x="1296723" y="2018750"/>
                  </a:lnTo>
                  <a:lnTo>
                    <a:pt x="1287992" y="2006867"/>
                  </a:lnTo>
                  <a:lnTo>
                    <a:pt x="1280054" y="1994192"/>
                  </a:lnTo>
                  <a:lnTo>
                    <a:pt x="1272646" y="1981253"/>
                  </a:lnTo>
                  <a:lnTo>
                    <a:pt x="1265502" y="1968050"/>
                  </a:lnTo>
                  <a:lnTo>
                    <a:pt x="1259417" y="1954054"/>
                  </a:lnTo>
                  <a:lnTo>
                    <a:pt x="1256506" y="1947452"/>
                  </a:lnTo>
                  <a:lnTo>
                    <a:pt x="1253860" y="1940323"/>
                  </a:lnTo>
                  <a:lnTo>
                    <a:pt x="1251215" y="1933193"/>
                  </a:lnTo>
                  <a:lnTo>
                    <a:pt x="1248833" y="1925799"/>
                  </a:lnTo>
                  <a:lnTo>
                    <a:pt x="1246717" y="1918669"/>
                  </a:lnTo>
                  <a:lnTo>
                    <a:pt x="1244865" y="1911276"/>
                  </a:lnTo>
                  <a:lnTo>
                    <a:pt x="1243012" y="1903618"/>
                  </a:lnTo>
                  <a:lnTo>
                    <a:pt x="1241425" y="1896224"/>
                  </a:lnTo>
                  <a:lnTo>
                    <a:pt x="1239838" y="1888566"/>
                  </a:lnTo>
                  <a:lnTo>
                    <a:pt x="1238779" y="1881172"/>
                  </a:lnTo>
                  <a:lnTo>
                    <a:pt x="1237456" y="1873514"/>
                  </a:lnTo>
                  <a:lnTo>
                    <a:pt x="1236662" y="1865592"/>
                  </a:lnTo>
                  <a:lnTo>
                    <a:pt x="1235869" y="1857934"/>
                  </a:lnTo>
                  <a:lnTo>
                    <a:pt x="1235340" y="1850276"/>
                  </a:lnTo>
                  <a:lnTo>
                    <a:pt x="1235340" y="1842090"/>
                  </a:lnTo>
                  <a:lnTo>
                    <a:pt x="1235075" y="1834168"/>
                  </a:lnTo>
                  <a:lnTo>
                    <a:pt x="1352021" y="1834168"/>
                  </a:lnTo>
                  <a:lnTo>
                    <a:pt x="1352550" y="1843939"/>
                  </a:lnTo>
                  <a:lnTo>
                    <a:pt x="1353079" y="1853973"/>
                  </a:lnTo>
                  <a:lnTo>
                    <a:pt x="1354402" y="1863480"/>
                  </a:lnTo>
                  <a:lnTo>
                    <a:pt x="1355725" y="1872986"/>
                  </a:lnTo>
                  <a:lnTo>
                    <a:pt x="1358106" y="1882228"/>
                  </a:lnTo>
                  <a:lnTo>
                    <a:pt x="1360752" y="1891471"/>
                  </a:lnTo>
                  <a:lnTo>
                    <a:pt x="1363927" y="1900449"/>
                  </a:lnTo>
                  <a:lnTo>
                    <a:pt x="1367102" y="1908899"/>
                  </a:lnTo>
                  <a:lnTo>
                    <a:pt x="1370806" y="1917613"/>
                  </a:lnTo>
                  <a:lnTo>
                    <a:pt x="1375304" y="1925799"/>
                  </a:lnTo>
                  <a:lnTo>
                    <a:pt x="1379802" y="1933985"/>
                  </a:lnTo>
                  <a:lnTo>
                    <a:pt x="1385094" y="1941643"/>
                  </a:lnTo>
                  <a:lnTo>
                    <a:pt x="1390385" y="1949301"/>
                  </a:lnTo>
                  <a:lnTo>
                    <a:pt x="1396206" y="1956431"/>
                  </a:lnTo>
                  <a:lnTo>
                    <a:pt x="1402027" y="1963296"/>
                  </a:lnTo>
                  <a:lnTo>
                    <a:pt x="1408642" y="1970162"/>
                  </a:lnTo>
                  <a:lnTo>
                    <a:pt x="1415256" y="1976236"/>
                  </a:lnTo>
                  <a:lnTo>
                    <a:pt x="1422135" y="1982573"/>
                  </a:lnTo>
                  <a:lnTo>
                    <a:pt x="1429544" y="1988383"/>
                  </a:lnTo>
                  <a:lnTo>
                    <a:pt x="1436952" y="1993664"/>
                  </a:lnTo>
                  <a:lnTo>
                    <a:pt x="1444890" y="1998417"/>
                  </a:lnTo>
                  <a:lnTo>
                    <a:pt x="1452827" y="2003170"/>
                  </a:lnTo>
                  <a:lnTo>
                    <a:pt x="1461294" y="2007395"/>
                  </a:lnTo>
                  <a:lnTo>
                    <a:pt x="1469760" y="2011356"/>
                  </a:lnTo>
                  <a:lnTo>
                    <a:pt x="1478492" y="2014789"/>
                  </a:lnTo>
                  <a:lnTo>
                    <a:pt x="1487488" y="2017958"/>
                  </a:lnTo>
                  <a:lnTo>
                    <a:pt x="1496748" y="2020335"/>
                  </a:lnTo>
                  <a:lnTo>
                    <a:pt x="1506008" y="2022447"/>
                  </a:lnTo>
                  <a:lnTo>
                    <a:pt x="1515269" y="2024296"/>
                  </a:lnTo>
                  <a:lnTo>
                    <a:pt x="1525058" y="2025616"/>
                  </a:lnTo>
                  <a:lnTo>
                    <a:pt x="1534583" y="2026144"/>
                  </a:lnTo>
                  <a:lnTo>
                    <a:pt x="1544638" y="2026408"/>
                  </a:lnTo>
                  <a:lnTo>
                    <a:pt x="1554692" y="2026144"/>
                  </a:lnTo>
                  <a:lnTo>
                    <a:pt x="1564217" y="2025616"/>
                  </a:lnTo>
                  <a:lnTo>
                    <a:pt x="1574006" y="2024296"/>
                  </a:lnTo>
                  <a:lnTo>
                    <a:pt x="1583267" y="2022447"/>
                  </a:lnTo>
                  <a:lnTo>
                    <a:pt x="1592792" y="2020335"/>
                  </a:lnTo>
                  <a:lnTo>
                    <a:pt x="1601788" y="2017958"/>
                  </a:lnTo>
                  <a:lnTo>
                    <a:pt x="1610783" y="2014789"/>
                  </a:lnTo>
                  <a:lnTo>
                    <a:pt x="1619779" y="2011356"/>
                  </a:lnTo>
                  <a:lnTo>
                    <a:pt x="1627981" y="2007395"/>
                  </a:lnTo>
                  <a:lnTo>
                    <a:pt x="1636183" y="2003170"/>
                  </a:lnTo>
                  <a:lnTo>
                    <a:pt x="1644385" y="1998417"/>
                  </a:lnTo>
                  <a:lnTo>
                    <a:pt x="1652323" y="1993664"/>
                  </a:lnTo>
                  <a:lnTo>
                    <a:pt x="1659731" y="1988383"/>
                  </a:lnTo>
                  <a:lnTo>
                    <a:pt x="1667140" y="1982573"/>
                  </a:lnTo>
                  <a:lnTo>
                    <a:pt x="1674019" y="1976236"/>
                  </a:lnTo>
                  <a:lnTo>
                    <a:pt x="1680633" y="1970162"/>
                  </a:lnTo>
                  <a:lnTo>
                    <a:pt x="1687248" y="1963296"/>
                  </a:lnTo>
                  <a:lnTo>
                    <a:pt x="1693333" y="1956431"/>
                  </a:lnTo>
                  <a:lnTo>
                    <a:pt x="1698890" y="1949301"/>
                  </a:lnTo>
                  <a:lnTo>
                    <a:pt x="1704446" y="1941643"/>
                  </a:lnTo>
                  <a:lnTo>
                    <a:pt x="1709473" y="1933985"/>
                  </a:lnTo>
                  <a:lnTo>
                    <a:pt x="1713971" y="1925799"/>
                  </a:lnTo>
                  <a:lnTo>
                    <a:pt x="1718204" y="1917613"/>
                  </a:lnTo>
                  <a:lnTo>
                    <a:pt x="1721908" y="1908899"/>
                  </a:lnTo>
                  <a:lnTo>
                    <a:pt x="1725348" y="1900449"/>
                  </a:lnTo>
                  <a:lnTo>
                    <a:pt x="1728523" y="1891471"/>
                  </a:lnTo>
                  <a:lnTo>
                    <a:pt x="1731169" y="1882228"/>
                  </a:lnTo>
                  <a:lnTo>
                    <a:pt x="1733285" y="1872986"/>
                  </a:lnTo>
                  <a:lnTo>
                    <a:pt x="1734873" y="1863480"/>
                  </a:lnTo>
                  <a:lnTo>
                    <a:pt x="1736196" y="1853973"/>
                  </a:lnTo>
                  <a:lnTo>
                    <a:pt x="1736990" y="1843939"/>
                  </a:lnTo>
                  <a:lnTo>
                    <a:pt x="1736990" y="1834168"/>
                  </a:lnTo>
                  <a:lnTo>
                    <a:pt x="1736990" y="1826775"/>
                  </a:lnTo>
                  <a:lnTo>
                    <a:pt x="1736725" y="1819645"/>
                  </a:lnTo>
                  <a:lnTo>
                    <a:pt x="1735931" y="1812779"/>
                  </a:lnTo>
                  <a:lnTo>
                    <a:pt x="1734873" y="1805649"/>
                  </a:lnTo>
                  <a:lnTo>
                    <a:pt x="1734079" y="1798520"/>
                  </a:lnTo>
                  <a:lnTo>
                    <a:pt x="1732492" y="1791654"/>
                  </a:lnTo>
                  <a:lnTo>
                    <a:pt x="1730904" y="1784788"/>
                  </a:lnTo>
                  <a:lnTo>
                    <a:pt x="1728788" y="1777922"/>
                  </a:lnTo>
                  <a:lnTo>
                    <a:pt x="1726671" y="1771321"/>
                  </a:lnTo>
                  <a:lnTo>
                    <a:pt x="1724554" y="1764983"/>
                  </a:lnTo>
                  <a:lnTo>
                    <a:pt x="1721644" y="1758646"/>
                  </a:lnTo>
                  <a:lnTo>
                    <a:pt x="1718998" y="1752044"/>
                  </a:lnTo>
                  <a:lnTo>
                    <a:pt x="1715823" y="1745970"/>
                  </a:lnTo>
                  <a:lnTo>
                    <a:pt x="1712383" y="1739633"/>
                  </a:lnTo>
                  <a:lnTo>
                    <a:pt x="1708944" y="1733559"/>
                  </a:lnTo>
                  <a:lnTo>
                    <a:pt x="1704975" y="1727750"/>
                  </a:lnTo>
                  <a:lnTo>
                    <a:pt x="1701271" y="1722205"/>
                  </a:lnTo>
                  <a:lnTo>
                    <a:pt x="1697038" y="1716659"/>
                  </a:lnTo>
                  <a:lnTo>
                    <a:pt x="1692804" y="1711114"/>
                  </a:lnTo>
                  <a:lnTo>
                    <a:pt x="1688042" y="1705833"/>
                  </a:lnTo>
                  <a:lnTo>
                    <a:pt x="1683544" y="1700815"/>
                  </a:lnTo>
                  <a:lnTo>
                    <a:pt x="1678517" y="1695798"/>
                  </a:lnTo>
                  <a:lnTo>
                    <a:pt x="1673225" y="1691045"/>
                  </a:lnTo>
                  <a:lnTo>
                    <a:pt x="1667933" y="1686556"/>
                  </a:lnTo>
                  <a:lnTo>
                    <a:pt x="1662377" y="1682331"/>
                  </a:lnTo>
                  <a:lnTo>
                    <a:pt x="1656821" y="1677842"/>
                  </a:lnTo>
                  <a:lnTo>
                    <a:pt x="1651000" y="1673881"/>
                  </a:lnTo>
                  <a:lnTo>
                    <a:pt x="1645179" y="1670184"/>
                  </a:lnTo>
                  <a:lnTo>
                    <a:pt x="1639094" y="1666487"/>
                  </a:lnTo>
                  <a:lnTo>
                    <a:pt x="1632479" y="1663054"/>
                  </a:lnTo>
                  <a:lnTo>
                    <a:pt x="1626129" y="1660149"/>
                  </a:lnTo>
                  <a:lnTo>
                    <a:pt x="1619779" y="1656980"/>
                  </a:lnTo>
                  <a:lnTo>
                    <a:pt x="1750219" y="1603375"/>
                  </a:lnTo>
                  <a:close/>
                  <a:moveTo>
                    <a:pt x="178859" y="0"/>
                  </a:moveTo>
                  <a:lnTo>
                    <a:pt x="501650" y="0"/>
                  </a:lnTo>
                  <a:lnTo>
                    <a:pt x="507736" y="265"/>
                  </a:lnTo>
                  <a:lnTo>
                    <a:pt x="513557" y="1323"/>
                  </a:lnTo>
                  <a:lnTo>
                    <a:pt x="519113" y="2647"/>
                  </a:lnTo>
                  <a:lnTo>
                    <a:pt x="524669" y="4499"/>
                  </a:lnTo>
                  <a:lnTo>
                    <a:pt x="529961" y="7145"/>
                  </a:lnTo>
                  <a:lnTo>
                    <a:pt x="534988" y="10056"/>
                  </a:lnTo>
                  <a:lnTo>
                    <a:pt x="539486" y="13496"/>
                  </a:lnTo>
                  <a:lnTo>
                    <a:pt x="543984" y="17466"/>
                  </a:lnTo>
                  <a:lnTo>
                    <a:pt x="547688" y="21700"/>
                  </a:lnTo>
                  <a:lnTo>
                    <a:pt x="550863" y="26199"/>
                  </a:lnTo>
                  <a:lnTo>
                    <a:pt x="554038" y="31227"/>
                  </a:lnTo>
                  <a:lnTo>
                    <a:pt x="556419" y="36254"/>
                  </a:lnTo>
                  <a:lnTo>
                    <a:pt x="558536" y="41812"/>
                  </a:lnTo>
                  <a:lnTo>
                    <a:pt x="559859" y="47369"/>
                  </a:lnTo>
                  <a:lnTo>
                    <a:pt x="560917" y="53720"/>
                  </a:lnTo>
                  <a:lnTo>
                    <a:pt x="561182" y="59806"/>
                  </a:lnTo>
                  <a:lnTo>
                    <a:pt x="630238" y="451193"/>
                  </a:lnTo>
                  <a:lnTo>
                    <a:pt x="629973" y="457280"/>
                  </a:lnTo>
                  <a:lnTo>
                    <a:pt x="628915" y="463366"/>
                  </a:lnTo>
                  <a:lnTo>
                    <a:pt x="627328" y="468923"/>
                  </a:lnTo>
                  <a:lnTo>
                    <a:pt x="625476" y="474480"/>
                  </a:lnTo>
                  <a:lnTo>
                    <a:pt x="623094" y="479773"/>
                  </a:lnTo>
                  <a:lnTo>
                    <a:pt x="619919" y="484536"/>
                  </a:lnTo>
                  <a:lnTo>
                    <a:pt x="616480" y="489300"/>
                  </a:lnTo>
                  <a:lnTo>
                    <a:pt x="612511" y="493269"/>
                  </a:lnTo>
                  <a:lnTo>
                    <a:pt x="608278" y="497239"/>
                  </a:lnTo>
                  <a:lnTo>
                    <a:pt x="604044" y="500679"/>
                  </a:lnTo>
                  <a:lnTo>
                    <a:pt x="599017" y="503590"/>
                  </a:lnTo>
                  <a:lnTo>
                    <a:pt x="593726" y="506236"/>
                  </a:lnTo>
                  <a:lnTo>
                    <a:pt x="588169" y="508088"/>
                  </a:lnTo>
                  <a:lnTo>
                    <a:pt x="582613" y="509676"/>
                  </a:lnTo>
                  <a:lnTo>
                    <a:pt x="576528" y="510470"/>
                  </a:lnTo>
                  <a:lnTo>
                    <a:pt x="570707" y="510735"/>
                  </a:lnTo>
                  <a:lnTo>
                    <a:pt x="491596" y="510735"/>
                  </a:lnTo>
                  <a:lnTo>
                    <a:pt x="492126" y="516292"/>
                  </a:lnTo>
                  <a:lnTo>
                    <a:pt x="492919" y="521849"/>
                  </a:lnTo>
                  <a:lnTo>
                    <a:pt x="494242" y="527671"/>
                  </a:lnTo>
                  <a:lnTo>
                    <a:pt x="495830" y="533228"/>
                  </a:lnTo>
                  <a:lnTo>
                    <a:pt x="497682" y="539050"/>
                  </a:lnTo>
                  <a:lnTo>
                    <a:pt x="499534" y="545137"/>
                  </a:lnTo>
                  <a:lnTo>
                    <a:pt x="501650" y="551223"/>
                  </a:lnTo>
                  <a:lnTo>
                    <a:pt x="504032" y="557045"/>
                  </a:lnTo>
                  <a:lnTo>
                    <a:pt x="509323" y="568953"/>
                  </a:lnTo>
                  <a:lnTo>
                    <a:pt x="515409" y="581391"/>
                  </a:lnTo>
                  <a:lnTo>
                    <a:pt x="522553" y="593828"/>
                  </a:lnTo>
                  <a:lnTo>
                    <a:pt x="529961" y="606001"/>
                  </a:lnTo>
                  <a:lnTo>
                    <a:pt x="538428" y="618703"/>
                  </a:lnTo>
                  <a:lnTo>
                    <a:pt x="546894" y="631406"/>
                  </a:lnTo>
                  <a:lnTo>
                    <a:pt x="556155" y="643843"/>
                  </a:lnTo>
                  <a:lnTo>
                    <a:pt x="565944" y="656545"/>
                  </a:lnTo>
                  <a:lnTo>
                    <a:pt x="576263" y="669247"/>
                  </a:lnTo>
                  <a:lnTo>
                    <a:pt x="586582" y="681950"/>
                  </a:lnTo>
                  <a:lnTo>
                    <a:pt x="597430" y="694123"/>
                  </a:lnTo>
                  <a:lnTo>
                    <a:pt x="608542" y="706560"/>
                  </a:lnTo>
                  <a:lnTo>
                    <a:pt x="619655" y="718998"/>
                  </a:lnTo>
                  <a:lnTo>
                    <a:pt x="631032" y="731171"/>
                  </a:lnTo>
                  <a:lnTo>
                    <a:pt x="653786" y="754987"/>
                  </a:lnTo>
                  <a:lnTo>
                    <a:pt x="676805" y="777746"/>
                  </a:lnTo>
                  <a:lnTo>
                    <a:pt x="698765" y="799710"/>
                  </a:lnTo>
                  <a:lnTo>
                    <a:pt x="740305" y="839404"/>
                  </a:lnTo>
                  <a:lnTo>
                    <a:pt x="758032" y="856870"/>
                  </a:lnTo>
                  <a:lnTo>
                    <a:pt x="774171" y="872483"/>
                  </a:lnTo>
                  <a:lnTo>
                    <a:pt x="789517" y="888361"/>
                  </a:lnTo>
                  <a:lnTo>
                    <a:pt x="806980" y="906355"/>
                  </a:lnTo>
                  <a:lnTo>
                    <a:pt x="846932" y="947637"/>
                  </a:lnTo>
                  <a:lnTo>
                    <a:pt x="868628" y="969866"/>
                  </a:lnTo>
                  <a:lnTo>
                    <a:pt x="891646" y="992624"/>
                  </a:lnTo>
                  <a:lnTo>
                    <a:pt x="915194" y="1015647"/>
                  </a:lnTo>
                  <a:lnTo>
                    <a:pt x="927630" y="1026762"/>
                  </a:lnTo>
                  <a:lnTo>
                    <a:pt x="939800" y="1038140"/>
                  </a:lnTo>
                  <a:lnTo>
                    <a:pt x="952236" y="1048990"/>
                  </a:lnTo>
                  <a:lnTo>
                    <a:pt x="964936" y="1059840"/>
                  </a:lnTo>
                  <a:lnTo>
                    <a:pt x="977107" y="1070425"/>
                  </a:lnTo>
                  <a:lnTo>
                    <a:pt x="989807" y="1080481"/>
                  </a:lnTo>
                  <a:lnTo>
                    <a:pt x="1002507" y="1090272"/>
                  </a:lnTo>
                  <a:lnTo>
                    <a:pt x="1015207" y="1099534"/>
                  </a:lnTo>
                  <a:lnTo>
                    <a:pt x="1027642" y="1108267"/>
                  </a:lnTo>
                  <a:lnTo>
                    <a:pt x="1040342" y="1116471"/>
                  </a:lnTo>
                  <a:lnTo>
                    <a:pt x="1052778" y="1124145"/>
                  </a:lnTo>
                  <a:lnTo>
                    <a:pt x="1064948" y="1131025"/>
                  </a:lnTo>
                  <a:lnTo>
                    <a:pt x="1077384" y="1137112"/>
                  </a:lnTo>
                  <a:lnTo>
                    <a:pt x="1089290" y="1142404"/>
                  </a:lnTo>
                  <a:lnTo>
                    <a:pt x="1095640" y="1144786"/>
                  </a:lnTo>
                  <a:lnTo>
                    <a:pt x="1101461" y="1147168"/>
                  </a:lnTo>
                  <a:lnTo>
                    <a:pt x="1107282" y="1149285"/>
                  </a:lnTo>
                  <a:lnTo>
                    <a:pt x="1113103" y="1150872"/>
                  </a:lnTo>
                  <a:lnTo>
                    <a:pt x="1118659" y="1152196"/>
                  </a:lnTo>
                  <a:lnTo>
                    <a:pt x="1124480" y="1153519"/>
                  </a:lnTo>
                  <a:lnTo>
                    <a:pt x="1130036" y="1154577"/>
                  </a:lnTo>
                  <a:lnTo>
                    <a:pt x="1135592" y="1155371"/>
                  </a:lnTo>
                  <a:lnTo>
                    <a:pt x="1135592" y="1076247"/>
                  </a:lnTo>
                  <a:lnTo>
                    <a:pt x="1135857" y="1069896"/>
                  </a:lnTo>
                  <a:lnTo>
                    <a:pt x="1136915" y="1064074"/>
                  </a:lnTo>
                  <a:lnTo>
                    <a:pt x="1138503" y="1058252"/>
                  </a:lnTo>
                  <a:lnTo>
                    <a:pt x="1140355" y="1052695"/>
                  </a:lnTo>
                  <a:lnTo>
                    <a:pt x="1142736" y="1047667"/>
                  </a:lnTo>
                  <a:lnTo>
                    <a:pt x="1145911" y="1042904"/>
                  </a:lnTo>
                  <a:lnTo>
                    <a:pt x="1149086" y="1038140"/>
                  </a:lnTo>
                  <a:lnTo>
                    <a:pt x="1153319" y="1033906"/>
                  </a:lnTo>
                  <a:lnTo>
                    <a:pt x="1157288" y="1030202"/>
                  </a:lnTo>
                  <a:lnTo>
                    <a:pt x="1161786" y="1026497"/>
                  </a:lnTo>
                  <a:lnTo>
                    <a:pt x="1166813" y="1023851"/>
                  </a:lnTo>
                  <a:lnTo>
                    <a:pt x="1172105" y="1021204"/>
                  </a:lnTo>
                  <a:lnTo>
                    <a:pt x="1177661" y="1019087"/>
                  </a:lnTo>
                  <a:lnTo>
                    <a:pt x="1183217" y="1017499"/>
                  </a:lnTo>
                  <a:lnTo>
                    <a:pt x="1189038" y="1016706"/>
                  </a:lnTo>
                  <a:lnTo>
                    <a:pt x="1195123" y="1016441"/>
                  </a:lnTo>
                  <a:lnTo>
                    <a:pt x="1586971" y="1085509"/>
                  </a:lnTo>
                  <a:lnTo>
                    <a:pt x="1593057" y="1085774"/>
                  </a:lnTo>
                  <a:lnTo>
                    <a:pt x="1598878" y="1086567"/>
                  </a:lnTo>
                  <a:lnTo>
                    <a:pt x="1604434" y="1087891"/>
                  </a:lnTo>
                  <a:lnTo>
                    <a:pt x="1609990" y="1090008"/>
                  </a:lnTo>
                  <a:lnTo>
                    <a:pt x="1615282" y="1092389"/>
                  </a:lnTo>
                  <a:lnTo>
                    <a:pt x="1620044" y="1095565"/>
                  </a:lnTo>
                  <a:lnTo>
                    <a:pt x="1624807" y="1099005"/>
                  </a:lnTo>
                  <a:lnTo>
                    <a:pt x="1628776" y="1102710"/>
                  </a:lnTo>
                  <a:lnTo>
                    <a:pt x="1632744" y="1106944"/>
                  </a:lnTo>
                  <a:lnTo>
                    <a:pt x="1636184" y="1111707"/>
                  </a:lnTo>
                  <a:lnTo>
                    <a:pt x="1639359" y="1116471"/>
                  </a:lnTo>
                  <a:lnTo>
                    <a:pt x="1641740" y="1121763"/>
                  </a:lnTo>
                  <a:lnTo>
                    <a:pt x="1643592" y="1127320"/>
                  </a:lnTo>
                  <a:lnTo>
                    <a:pt x="1645180" y="1132878"/>
                  </a:lnTo>
                  <a:lnTo>
                    <a:pt x="1645973" y="1138699"/>
                  </a:lnTo>
                  <a:lnTo>
                    <a:pt x="1646238" y="1144786"/>
                  </a:lnTo>
                  <a:lnTo>
                    <a:pt x="1646238" y="1467633"/>
                  </a:lnTo>
                  <a:lnTo>
                    <a:pt x="1645973" y="1473720"/>
                  </a:lnTo>
                  <a:lnTo>
                    <a:pt x="1645180" y="1479542"/>
                  </a:lnTo>
                  <a:lnTo>
                    <a:pt x="1643592" y="1485628"/>
                  </a:lnTo>
                  <a:lnTo>
                    <a:pt x="1641740" y="1490656"/>
                  </a:lnTo>
                  <a:lnTo>
                    <a:pt x="1639359" y="1495949"/>
                  </a:lnTo>
                  <a:lnTo>
                    <a:pt x="1636184" y="1500977"/>
                  </a:lnTo>
                  <a:lnTo>
                    <a:pt x="1632744" y="1505475"/>
                  </a:lnTo>
                  <a:lnTo>
                    <a:pt x="1629040" y="1509974"/>
                  </a:lnTo>
                  <a:lnTo>
                    <a:pt x="1624807" y="1513679"/>
                  </a:lnTo>
                  <a:lnTo>
                    <a:pt x="1620044" y="1516855"/>
                  </a:lnTo>
                  <a:lnTo>
                    <a:pt x="1615282" y="1520030"/>
                  </a:lnTo>
                  <a:lnTo>
                    <a:pt x="1609990" y="1522412"/>
                  </a:lnTo>
                  <a:lnTo>
                    <a:pt x="1604434" y="1524793"/>
                  </a:lnTo>
                  <a:lnTo>
                    <a:pt x="1598878" y="1526117"/>
                  </a:lnTo>
                  <a:lnTo>
                    <a:pt x="1593057" y="1526910"/>
                  </a:lnTo>
                  <a:lnTo>
                    <a:pt x="1586971" y="1527175"/>
                  </a:lnTo>
                  <a:lnTo>
                    <a:pt x="1580621" y="1527175"/>
                  </a:lnTo>
                  <a:lnTo>
                    <a:pt x="1562630" y="1525852"/>
                  </a:lnTo>
                  <a:lnTo>
                    <a:pt x="1549136" y="1525058"/>
                  </a:lnTo>
                  <a:lnTo>
                    <a:pt x="1533526" y="1523470"/>
                  </a:lnTo>
                  <a:lnTo>
                    <a:pt x="1515005" y="1521353"/>
                  </a:lnTo>
                  <a:lnTo>
                    <a:pt x="1494367" y="1518707"/>
                  </a:lnTo>
                  <a:lnTo>
                    <a:pt x="1471348" y="1515531"/>
                  </a:lnTo>
                  <a:lnTo>
                    <a:pt x="1445948" y="1511297"/>
                  </a:lnTo>
                  <a:lnTo>
                    <a:pt x="1418961" y="1506534"/>
                  </a:lnTo>
                  <a:lnTo>
                    <a:pt x="1389592" y="1500712"/>
                  </a:lnTo>
                  <a:lnTo>
                    <a:pt x="1358371" y="1493832"/>
                  </a:lnTo>
                  <a:lnTo>
                    <a:pt x="1325828" y="1486158"/>
                  </a:lnTo>
                  <a:lnTo>
                    <a:pt x="1308894" y="1481923"/>
                  </a:lnTo>
                  <a:lnTo>
                    <a:pt x="1291167" y="1477160"/>
                  </a:lnTo>
                  <a:lnTo>
                    <a:pt x="1273705" y="1472397"/>
                  </a:lnTo>
                  <a:lnTo>
                    <a:pt x="1255448" y="1467104"/>
                  </a:lnTo>
                  <a:lnTo>
                    <a:pt x="1236928" y="1461547"/>
                  </a:lnTo>
                  <a:lnTo>
                    <a:pt x="1218142" y="1455725"/>
                  </a:lnTo>
                  <a:lnTo>
                    <a:pt x="1199092" y="1449109"/>
                  </a:lnTo>
                  <a:lnTo>
                    <a:pt x="1179778" y="1442758"/>
                  </a:lnTo>
                  <a:lnTo>
                    <a:pt x="1159934" y="1435613"/>
                  </a:lnTo>
                  <a:lnTo>
                    <a:pt x="1139826" y="1428468"/>
                  </a:lnTo>
                  <a:lnTo>
                    <a:pt x="1119717" y="1420794"/>
                  </a:lnTo>
                  <a:lnTo>
                    <a:pt x="1099344" y="1412591"/>
                  </a:lnTo>
                  <a:lnTo>
                    <a:pt x="1078707" y="1404122"/>
                  </a:lnTo>
                  <a:lnTo>
                    <a:pt x="1057540" y="1395125"/>
                  </a:lnTo>
                  <a:lnTo>
                    <a:pt x="1036373" y="1385863"/>
                  </a:lnTo>
                  <a:lnTo>
                    <a:pt x="1015207" y="1376072"/>
                  </a:lnTo>
                  <a:lnTo>
                    <a:pt x="993511" y="1366016"/>
                  </a:lnTo>
                  <a:lnTo>
                    <a:pt x="972080" y="1355166"/>
                  </a:lnTo>
                  <a:lnTo>
                    <a:pt x="950119" y="1344052"/>
                  </a:lnTo>
                  <a:lnTo>
                    <a:pt x="928159" y="1332673"/>
                  </a:lnTo>
                  <a:lnTo>
                    <a:pt x="905934" y="1320500"/>
                  </a:lnTo>
                  <a:lnTo>
                    <a:pt x="884238" y="1308062"/>
                  </a:lnTo>
                  <a:lnTo>
                    <a:pt x="861748" y="1295095"/>
                  </a:lnTo>
                  <a:lnTo>
                    <a:pt x="839523" y="1281335"/>
                  </a:lnTo>
                  <a:lnTo>
                    <a:pt x="817034" y="1267309"/>
                  </a:lnTo>
                  <a:lnTo>
                    <a:pt x="794544" y="1252755"/>
                  </a:lnTo>
                  <a:lnTo>
                    <a:pt x="772055" y="1237671"/>
                  </a:lnTo>
                  <a:lnTo>
                    <a:pt x="749565" y="1222058"/>
                  </a:lnTo>
                  <a:lnTo>
                    <a:pt x="726811" y="1205651"/>
                  </a:lnTo>
                  <a:lnTo>
                    <a:pt x="704321" y="1188979"/>
                  </a:lnTo>
                  <a:lnTo>
                    <a:pt x="682361" y="1171778"/>
                  </a:lnTo>
                  <a:lnTo>
                    <a:pt x="659871" y="1153783"/>
                  </a:lnTo>
                  <a:lnTo>
                    <a:pt x="637382" y="1134995"/>
                  </a:lnTo>
                  <a:lnTo>
                    <a:pt x="615157" y="1115941"/>
                  </a:lnTo>
                  <a:lnTo>
                    <a:pt x="592932" y="1096094"/>
                  </a:lnTo>
                  <a:lnTo>
                    <a:pt x="570707" y="1075718"/>
                  </a:lnTo>
                  <a:lnTo>
                    <a:pt x="548746" y="1055077"/>
                  </a:lnTo>
                  <a:lnTo>
                    <a:pt x="527844" y="1034171"/>
                  </a:lnTo>
                  <a:lnTo>
                    <a:pt x="507471" y="1013001"/>
                  </a:lnTo>
                  <a:lnTo>
                    <a:pt x="487892" y="991566"/>
                  </a:lnTo>
                  <a:lnTo>
                    <a:pt x="468842" y="970395"/>
                  </a:lnTo>
                  <a:lnTo>
                    <a:pt x="450586" y="948960"/>
                  </a:lnTo>
                  <a:lnTo>
                    <a:pt x="432859" y="927261"/>
                  </a:lnTo>
                  <a:lnTo>
                    <a:pt x="415926" y="905561"/>
                  </a:lnTo>
                  <a:lnTo>
                    <a:pt x="399521" y="883862"/>
                  </a:lnTo>
                  <a:lnTo>
                    <a:pt x="383646" y="861897"/>
                  </a:lnTo>
                  <a:lnTo>
                    <a:pt x="368565" y="839933"/>
                  </a:lnTo>
                  <a:lnTo>
                    <a:pt x="354013" y="818498"/>
                  </a:lnTo>
                  <a:lnTo>
                    <a:pt x="339726" y="796534"/>
                  </a:lnTo>
                  <a:lnTo>
                    <a:pt x="326496" y="774570"/>
                  </a:lnTo>
                  <a:lnTo>
                    <a:pt x="313532" y="752870"/>
                  </a:lnTo>
                  <a:lnTo>
                    <a:pt x="301361" y="730906"/>
                  </a:lnTo>
                  <a:lnTo>
                    <a:pt x="289719" y="709207"/>
                  </a:lnTo>
                  <a:lnTo>
                    <a:pt x="278078" y="687772"/>
                  </a:lnTo>
                  <a:lnTo>
                    <a:pt x="267494" y="666072"/>
                  </a:lnTo>
                  <a:lnTo>
                    <a:pt x="257176" y="644637"/>
                  </a:lnTo>
                  <a:lnTo>
                    <a:pt x="247386" y="623202"/>
                  </a:lnTo>
                  <a:lnTo>
                    <a:pt x="238126" y="602296"/>
                  </a:lnTo>
                  <a:lnTo>
                    <a:pt x="229130" y="581391"/>
                  </a:lnTo>
                  <a:lnTo>
                    <a:pt x="220663" y="560485"/>
                  </a:lnTo>
                  <a:lnTo>
                    <a:pt x="212726" y="539844"/>
                  </a:lnTo>
                  <a:lnTo>
                    <a:pt x="205053" y="519467"/>
                  </a:lnTo>
                  <a:lnTo>
                    <a:pt x="198173" y="499356"/>
                  </a:lnTo>
                  <a:lnTo>
                    <a:pt x="191294" y="479244"/>
                  </a:lnTo>
                  <a:lnTo>
                    <a:pt x="185209" y="459661"/>
                  </a:lnTo>
                  <a:lnTo>
                    <a:pt x="178859" y="440079"/>
                  </a:lnTo>
                  <a:lnTo>
                    <a:pt x="173303" y="421025"/>
                  </a:lnTo>
                  <a:lnTo>
                    <a:pt x="168276" y="402237"/>
                  </a:lnTo>
                  <a:lnTo>
                    <a:pt x="163248" y="383713"/>
                  </a:lnTo>
                  <a:lnTo>
                    <a:pt x="159015" y="365718"/>
                  </a:lnTo>
                  <a:lnTo>
                    <a:pt x="154517" y="347988"/>
                  </a:lnTo>
                  <a:lnTo>
                    <a:pt x="150548" y="330522"/>
                  </a:lnTo>
                  <a:lnTo>
                    <a:pt x="146844" y="313586"/>
                  </a:lnTo>
                  <a:lnTo>
                    <a:pt x="143934" y="296914"/>
                  </a:lnTo>
                  <a:lnTo>
                    <a:pt x="140759" y="280507"/>
                  </a:lnTo>
                  <a:lnTo>
                    <a:pt x="137848" y="264894"/>
                  </a:lnTo>
                  <a:lnTo>
                    <a:pt x="133086" y="234462"/>
                  </a:lnTo>
                  <a:lnTo>
                    <a:pt x="129117" y="206411"/>
                  </a:lnTo>
                  <a:lnTo>
                    <a:pt x="125942" y="180213"/>
                  </a:lnTo>
                  <a:lnTo>
                    <a:pt x="123561" y="156396"/>
                  </a:lnTo>
                  <a:lnTo>
                    <a:pt x="121973" y="134697"/>
                  </a:lnTo>
                  <a:lnTo>
                    <a:pt x="120650" y="115643"/>
                  </a:lnTo>
                  <a:lnTo>
                    <a:pt x="119857" y="98972"/>
                  </a:lnTo>
                  <a:lnTo>
                    <a:pt x="119328" y="85211"/>
                  </a:lnTo>
                  <a:lnTo>
                    <a:pt x="119063" y="66158"/>
                  </a:lnTo>
                  <a:lnTo>
                    <a:pt x="119063" y="59806"/>
                  </a:lnTo>
                  <a:lnTo>
                    <a:pt x="119857" y="53720"/>
                  </a:lnTo>
                  <a:lnTo>
                    <a:pt x="120650" y="47369"/>
                  </a:lnTo>
                  <a:lnTo>
                    <a:pt x="121973" y="41812"/>
                  </a:lnTo>
                  <a:lnTo>
                    <a:pt x="124090" y="36254"/>
                  </a:lnTo>
                  <a:lnTo>
                    <a:pt x="126471" y="31227"/>
                  </a:lnTo>
                  <a:lnTo>
                    <a:pt x="129646" y="26199"/>
                  </a:lnTo>
                  <a:lnTo>
                    <a:pt x="133086" y="21700"/>
                  </a:lnTo>
                  <a:lnTo>
                    <a:pt x="136790" y="17466"/>
                  </a:lnTo>
                  <a:lnTo>
                    <a:pt x="141023" y="13496"/>
                  </a:lnTo>
                  <a:lnTo>
                    <a:pt x="145786" y="10056"/>
                  </a:lnTo>
                  <a:lnTo>
                    <a:pt x="150548" y="7145"/>
                  </a:lnTo>
                  <a:lnTo>
                    <a:pt x="155840" y="4499"/>
                  </a:lnTo>
                  <a:lnTo>
                    <a:pt x="161132" y="2647"/>
                  </a:lnTo>
                  <a:lnTo>
                    <a:pt x="166953" y="1323"/>
                  </a:lnTo>
                  <a:lnTo>
                    <a:pt x="172773" y="265"/>
                  </a:lnTo>
                  <a:lnTo>
                    <a:pt x="178859"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grpSp>
        <p:nvGrpSpPr>
          <p:cNvPr id="20" name="组合 19"/>
          <p:cNvGrpSpPr/>
          <p:nvPr/>
        </p:nvGrpSpPr>
        <p:grpSpPr>
          <a:xfrm>
            <a:off x="6320024" y="2335532"/>
            <a:ext cx="1680000" cy="1680000"/>
            <a:chOff x="3461862" y="2723511"/>
            <a:chExt cx="900000" cy="899860"/>
          </a:xfrm>
        </p:grpSpPr>
        <p:sp>
          <p:nvSpPr>
            <p:cNvPr id="21" name="MH_Other_10"/>
            <p:cNvSpPr/>
            <p:nvPr>
              <p:custDataLst>
                <p:tags r:id="rId12"/>
              </p:custDataLst>
            </p:nvPr>
          </p:nvSpPr>
          <p:spPr>
            <a:xfrm flipH="1">
              <a:off x="3461862" y="2723511"/>
              <a:ext cx="900000" cy="89986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2" name="MH_Other_11"/>
            <p:cNvSpPr/>
            <p:nvPr>
              <p:custDataLst>
                <p:tags r:id="rId13"/>
              </p:custDataLst>
            </p:nvPr>
          </p:nvSpPr>
          <p:spPr>
            <a:xfrm>
              <a:off x="3595552" y="2849441"/>
              <a:ext cx="648000" cy="648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latin typeface="Calibri" panose="020F0502020204030204" pitchFamily="34" charset="0"/>
                <a:ea typeface="微软雅黑" panose="020B0503020204020204" pitchFamily="34" charset="-122"/>
              </a:endParaRPr>
            </a:p>
          </p:txBody>
        </p:sp>
        <p:sp>
          <p:nvSpPr>
            <p:cNvPr id="23" name="MH_Other_14"/>
            <p:cNvSpPr>
              <a:spLocks noChangeAspect="1"/>
            </p:cNvSpPr>
            <p:nvPr>
              <p:custDataLst>
                <p:tags r:id="rId14"/>
              </p:custDataLst>
            </p:nvPr>
          </p:nvSpPr>
          <p:spPr bwMode="auto">
            <a:xfrm>
              <a:off x="3733192" y="3036567"/>
              <a:ext cx="372721" cy="273749"/>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ndParaRPr>
            </a:p>
          </p:txBody>
        </p:sp>
      </p:grpSp>
      <p:grpSp>
        <p:nvGrpSpPr>
          <p:cNvPr id="24" name="组合 23"/>
          <p:cNvGrpSpPr/>
          <p:nvPr/>
        </p:nvGrpSpPr>
        <p:grpSpPr>
          <a:xfrm>
            <a:off x="8688288" y="2335532"/>
            <a:ext cx="1680000" cy="1680000"/>
            <a:chOff x="4957031" y="3529334"/>
            <a:chExt cx="915382" cy="898457"/>
          </a:xfrm>
        </p:grpSpPr>
        <p:sp>
          <p:nvSpPr>
            <p:cNvPr id="25" name="MH_Other_6"/>
            <p:cNvSpPr/>
            <p:nvPr>
              <p:custDataLst>
                <p:tags r:id="rId9"/>
              </p:custDataLst>
            </p:nvPr>
          </p:nvSpPr>
          <p:spPr>
            <a:xfrm>
              <a:off x="4957031" y="3529334"/>
              <a:ext cx="915382" cy="89845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6" name="MH_Other_7"/>
            <p:cNvSpPr/>
            <p:nvPr>
              <p:custDataLst>
                <p:tags r:id="rId10"/>
              </p:custDataLst>
            </p:nvPr>
          </p:nvSpPr>
          <p:spPr>
            <a:xfrm>
              <a:off x="5090722" y="3654562"/>
              <a:ext cx="648000" cy="648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latin typeface="Calibri" panose="020F0502020204030204" pitchFamily="34" charset="0"/>
                <a:ea typeface="微软雅黑" panose="020B0503020204020204" pitchFamily="34" charset="-122"/>
              </a:endParaRPr>
            </a:p>
          </p:txBody>
        </p:sp>
        <p:sp>
          <p:nvSpPr>
            <p:cNvPr id="27" name="MH_Other_15"/>
            <p:cNvSpPr>
              <a:spLocks noChangeAspect="1"/>
            </p:cNvSpPr>
            <p:nvPr>
              <p:custDataLst>
                <p:tags r:id="rId11"/>
              </p:custDataLst>
            </p:nvPr>
          </p:nvSpPr>
          <p:spPr bwMode="auto">
            <a:xfrm>
              <a:off x="5278343" y="3796063"/>
              <a:ext cx="272758" cy="364999"/>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sp>
        <p:nvSpPr>
          <p:cNvPr id="28" name="标题 27"/>
          <p:cNvSpPr>
            <a:spLocks noGrp="1"/>
          </p:cNvSpPr>
          <p:nvPr>
            <p:ph type="title"/>
          </p:nvPr>
        </p:nvSpPr>
        <p:spPr/>
        <p:txBody>
          <a:bodyPr/>
          <a:lstStyle/>
          <a:p>
            <a:r>
              <a:rPr lang="zh-CN" altLang="en-US" smtClean="0"/>
              <a:t>添加文字内容（文字可以编辑）</a:t>
            </a:r>
            <a:endParaRPr lang="zh-CN" altLang="en-US" dirty="0"/>
          </a:p>
        </p:txBody>
      </p:sp>
      <p:sp>
        <p:nvSpPr>
          <p:cNvPr id="45" name="MH_Text_1"/>
          <p:cNvSpPr txBox="1">
            <a:spLocks noChangeArrowheads="1"/>
          </p:cNvSpPr>
          <p:nvPr>
            <p:custDataLst>
              <p:tags r:id="rId1"/>
            </p:custDataLst>
          </p:nvPr>
        </p:nvSpPr>
        <p:spPr bwMode="auto">
          <a:xfrm>
            <a:off x="1394619" y="5121876"/>
            <a:ext cx="2397125"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809" tIns="67903" rIns="135809" bIns="67903">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schemeClr val="tx1">
                    <a:lumMod val="50000"/>
                    <a:lumOff val="50000"/>
                  </a:schemeClr>
                </a:solidFill>
                <a:latin typeface="+mn-lt"/>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6" name="MH_SubTitle_1"/>
          <p:cNvSpPr txBox="1">
            <a:spLocks noChangeArrowheads="1"/>
          </p:cNvSpPr>
          <p:nvPr>
            <p:custDataLst>
              <p:tags r:id="rId2"/>
            </p:custDataLst>
          </p:nvPr>
        </p:nvSpPr>
        <p:spPr bwMode="auto">
          <a:xfrm>
            <a:off x="1394619" y="4737890"/>
            <a:ext cx="2397125"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204" tIns="0" rIns="17820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sym typeface="+mn-lt"/>
              </a:rPr>
              <a:t>华南地区</a:t>
            </a:r>
          </a:p>
        </p:txBody>
      </p:sp>
      <p:sp>
        <p:nvSpPr>
          <p:cNvPr id="53" name="MH_Text_1"/>
          <p:cNvSpPr txBox="1">
            <a:spLocks noChangeArrowheads="1"/>
          </p:cNvSpPr>
          <p:nvPr>
            <p:custDataLst>
              <p:tags r:id="rId3"/>
            </p:custDataLst>
          </p:nvPr>
        </p:nvSpPr>
        <p:spPr bwMode="auto">
          <a:xfrm>
            <a:off x="3825842" y="5121876"/>
            <a:ext cx="2397125"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809" tIns="67903" rIns="135809" bIns="67903">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schemeClr val="tx1">
                    <a:lumMod val="50000"/>
                    <a:lumOff val="50000"/>
                  </a:schemeClr>
                </a:solidFill>
                <a:latin typeface="+mn-lt"/>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54" name="MH_SubTitle_1"/>
          <p:cNvSpPr txBox="1">
            <a:spLocks noChangeArrowheads="1"/>
          </p:cNvSpPr>
          <p:nvPr>
            <p:custDataLst>
              <p:tags r:id="rId4"/>
            </p:custDataLst>
          </p:nvPr>
        </p:nvSpPr>
        <p:spPr bwMode="auto">
          <a:xfrm>
            <a:off x="3825842" y="4737890"/>
            <a:ext cx="2397125"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204" tIns="0" rIns="17820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2000" dirty="0">
                <a:sym typeface="+mn-lt"/>
              </a:rPr>
              <a:t>华北地区</a:t>
            </a:r>
          </a:p>
        </p:txBody>
      </p:sp>
      <p:sp>
        <p:nvSpPr>
          <p:cNvPr id="55" name="MH_Text_1"/>
          <p:cNvSpPr txBox="1">
            <a:spLocks noChangeArrowheads="1"/>
          </p:cNvSpPr>
          <p:nvPr>
            <p:custDataLst>
              <p:tags r:id="rId5"/>
            </p:custDataLst>
          </p:nvPr>
        </p:nvSpPr>
        <p:spPr bwMode="auto">
          <a:xfrm>
            <a:off x="6257066" y="5121876"/>
            <a:ext cx="2397125"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809" tIns="67903" rIns="135809" bIns="67903">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schemeClr val="tx1">
                    <a:lumMod val="50000"/>
                    <a:lumOff val="50000"/>
                  </a:schemeClr>
                </a:solidFill>
                <a:latin typeface="+mn-lt"/>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56" name="MH_SubTitle_1"/>
          <p:cNvSpPr txBox="1">
            <a:spLocks noChangeArrowheads="1"/>
          </p:cNvSpPr>
          <p:nvPr>
            <p:custDataLst>
              <p:tags r:id="rId6"/>
            </p:custDataLst>
          </p:nvPr>
        </p:nvSpPr>
        <p:spPr bwMode="auto">
          <a:xfrm>
            <a:off x="6257066" y="4737890"/>
            <a:ext cx="2397125"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204" tIns="0" rIns="17820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sym typeface="+mn-lt"/>
              </a:rPr>
              <a:t>华东地区</a:t>
            </a:r>
          </a:p>
        </p:txBody>
      </p:sp>
      <p:sp>
        <p:nvSpPr>
          <p:cNvPr id="57" name="MH_Text_1"/>
          <p:cNvSpPr txBox="1">
            <a:spLocks noChangeArrowheads="1"/>
          </p:cNvSpPr>
          <p:nvPr>
            <p:custDataLst>
              <p:tags r:id="rId7"/>
            </p:custDataLst>
          </p:nvPr>
        </p:nvSpPr>
        <p:spPr bwMode="auto">
          <a:xfrm>
            <a:off x="8688288" y="5121876"/>
            <a:ext cx="2397125"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809" tIns="67903" rIns="135809" bIns="67903">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schemeClr val="tx1">
                    <a:lumMod val="50000"/>
                    <a:lumOff val="50000"/>
                  </a:schemeClr>
                </a:solidFill>
                <a:latin typeface="+mn-lt"/>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58" name="MH_SubTitle_1"/>
          <p:cNvSpPr txBox="1">
            <a:spLocks noChangeArrowheads="1"/>
          </p:cNvSpPr>
          <p:nvPr>
            <p:custDataLst>
              <p:tags r:id="rId8"/>
            </p:custDataLst>
          </p:nvPr>
        </p:nvSpPr>
        <p:spPr bwMode="auto">
          <a:xfrm>
            <a:off x="8688288" y="4737890"/>
            <a:ext cx="2397125"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204" tIns="0" rIns="17820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2000" dirty="0">
                <a:sym typeface="+mn-lt"/>
              </a:rPr>
              <a:t>总部地区</a:t>
            </a:r>
          </a:p>
        </p:txBody>
      </p:sp>
      <p:sp>
        <p:nvSpPr>
          <p:cNvPr id="42" name="椭圆 41"/>
          <p:cNvSpPr>
            <a:spLocks noChangeAspect="1"/>
          </p:cNvSpPr>
          <p:nvPr/>
        </p:nvSpPr>
        <p:spPr>
          <a:xfrm>
            <a:off x="5137671" y="2025588"/>
            <a:ext cx="624000" cy="62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903" rIns="0" bIns="67903" anchor="ctr"/>
          <a:lstStyle/>
          <a:p>
            <a:pPr algn="ctr"/>
            <a:r>
              <a:rPr lang="en-US" altLang="zh-CN" sz="2400" dirty="0">
                <a:solidFill>
                  <a:schemeClr val="accent1"/>
                </a:solidFill>
                <a:latin typeface="Impact" panose="020B0806030902050204" pitchFamily="34" charset="0"/>
              </a:rPr>
              <a:t>02</a:t>
            </a:r>
            <a:endParaRPr lang="zh-CN" altLang="en-US" sz="2400" dirty="0">
              <a:solidFill>
                <a:schemeClr val="accent1"/>
              </a:solidFill>
              <a:latin typeface="Impact" panose="020B0806030902050204" pitchFamily="34" charset="0"/>
            </a:endParaRPr>
          </a:p>
        </p:txBody>
      </p:sp>
      <p:sp>
        <p:nvSpPr>
          <p:cNvPr id="43" name="椭圆 42"/>
          <p:cNvSpPr>
            <a:spLocks noChangeAspect="1"/>
          </p:cNvSpPr>
          <p:nvPr/>
        </p:nvSpPr>
        <p:spPr>
          <a:xfrm>
            <a:off x="7501593" y="2025588"/>
            <a:ext cx="624000" cy="62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903" rIns="0" bIns="67903" anchor="ctr"/>
          <a:lstStyle/>
          <a:p>
            <a:pPr algn="ctr"/>
            <a:r>
              <a:rPr lang="en-US" altLang="zh-CN" sz="2400" dirty="0">
                <a:solidFill>
                  <a:schemeClr val="accent2"/>
                </a:solidFill>
                <a:latin typeface="Impact" panose="020B0806030902050204" pitchFamily="34" charset="0"/>
              </a:rPr>
              <a:t>03</a:t>
            </a:r>
            <a:endParaRPr lang="zh-CN" altLang="en-US" sz="2400" dirty="0">
              <a:solidFill>
                <a:schemeClr val="accent2"/>
              </a:solidFill>
              <a:latin typeface="Impact" panose="020B0806030902050204" pitchFamily="34" charset="0"/>
            </a:endParaRPr>
          </a:p>
        </p:txBody>
      </p:sp>
      <p:sp>
        <p:nvSpPr>
          <p:cNvPr id="44" name="椭圆 43"/>
          <p:cNvSpPr>
            <a:spLocks noChangeAspect="1"/>
          </p:cNvSpPr>
          <p:nvPr/>
        </p:nvSpPr>
        <p:spPr>
          <a:xfrm>
            <a:off x="9865516" y="2025588"/>
            <a:ext cx="624000" cy="62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903" rIns="0" bIns="67903" anchor="ctr"/>
          <a:lstStyle/>
          <a:p>
            <a:pPr algn="ctr"/>
            <a:r>
              <a:rPr lang="en-US" altLang="zh-CN" sz="2400" dirty="0">
                <a:solidFill>
                  <a:schemeClr val="accent1"/>
                </a:solidFill>
                <a:latin typeface="Impact" panose="020B0806030902050204" pitchFamily="34" charset="0"/>
              </a:rPr>
              <a:t>04</a:t>
            </a:r>
            <a:endParaRPr lang="zh-CN" altLang="en-US" sz="2400" dirty="0">
              <a:solidFill>
                <a:schemeClr val="accent1"/>
              </a:solidFill>
              <a:latin typeface="Impact" panose="020B0806030902050204" pitchFamily="34" charset="0"/>
            </a:endParaRPr>
          </a:p>
        </p:txBody>
      </p:sp>
      <p:sp>
        <p:nvSpPr>
          <p:cNvPr id="41" name="椭圆 40"/>
          <p:cNvSpPr>
            <a:spLocks noChangeAspect="1"/>
          </p:cNvSpPr>
          <p:nvPr/>
        </p:nvSpPr>
        <p:spPr>
          <a:xfrm>
            <a:off x="2773751" y="2025588"/>
            <a:ext cx="624000" cy="62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903" rIns="0" bIns="67903" anchor="ctr"/>
          <a:lstStyle/>
          <a:p>
            <a:pPr algn="ctr"/>
            <a:r>
              <a:rPr lang="en-US" altLang="zh-CN" sz="2400" dirty="0">
                <a:solidFill>
                  <a:schemeClr val="accent2"/>
                </a:solidFill>
                <a:latin typeface="Impact" panose="020B0806030902050204" pitchFamily="34" charset="0"/>
              </a:rPr>
              <a:t>01</a:t>
            </a:r>
            <a:endParaRPr lang="zh-CN" altLang="en-US" sz="2400" dirty="0">
              <a:solidFill>
                <a:schemeClr val="accent2"/>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 calcmode="lin" valueType="num">
                                          <p:cBhvr>
                                            <p:cTn id="13" dur="500" fill="hold"/>
                                            <p:tgtEl>
                                              <p:spTgt spid="12"/>
                                            </p:tgtEl>
                                            <p:attrNameLst>
                                              <p:attrName>style.rotation</p:attrName>
                                            </p:attrNameLst>
                                          </p:cBhvr>
                                          <p:tavLst>
                                            <p:tav tm="0">
                                              <p:val>
                                                <p:fltVal val="360"/>
                                              </p:val>
                                            </p:tav>
                                            <p:tav tm="100000">
                                              <p:val>
                                                <p:fltVal val="0"/>
                                              </p:val>
                                            </p:tav>
                                          </p:tavLst>
                                        </p:anim>
                                        <p:animEffect transition="in" filter="fade">
                                          <p:cBhvr>
                                            <p:cTn id="14" dur="500"/>
                                            <p:tgtEl>
                                              <p:spTgt spid="12"/>
                                            </p:tgtEl>
                                          </p:cBhvr>
                                        </p:animEffect>
                                      </p:childTnLst>
                                    </p:cTn>
                                  </p:par>
                                  <p:par>
                                    <p:cTn id="15" presetID="2" presetClass="entr" presetSubtype="3"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 calcmode="lin" valueType="num">
                                          <p:cBhvr>
                                            <p:cTn id="24" dur="500" fill="hold"/>
                                            <p:tgtEl>
                                              <p:spTgt spid="16"/>
                                            </p:tgtEl>
                                            <p:attrNameLst>
                                              <p:attrName>style.rotation</p:attrName>
                                            </p:attrNameLst>
                                          </p:cBhvr>
                                          <p:tavLst>
                                            <p:tav tm="0">
                                              <p:val>
                                                <p:fltVal val="360"/>
                                              </p:val>
                                            </p:tav>
                                            <p:tav tm="100000">
                                              <p:val>
                                                <p:fltVal val="0"/>
                                              </p:val>
                                            </p:tav>
                                          </p:tavLst>
                                        </p:anim>
                                        <p:animEffect transition="in" filter="fade">
                                          <p:cBhvr>
                                            <p:cTn id="25" dur="500"/>
                                            <p:tgtEl>
                                              <p:spTgt spid="16"/>
                                            </p:tgtEl>
                                          </p:cBhvr>
                                        </p:animEffect>
                                      </p:childTnLst>
                                    </p:cTn>
                                  </p:par>
                                  <p:par>
                                    <p:cTn id="26" presetID="2" presetClass="entr" presetSubtype="3"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49" presetClass="entr" presetSubtype="0" decel="10000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360"/>
                                              </p:val>
                                            </p:tav>
                                            <p:tav tm="100000">
                                              <p:val>
                                                <p:fltVal val="0"/>
                                              </p:val>
                                            </p:tav>
                                          </p:tavLst>
                                        </p:anim>
                                        <p:animEffect transition="in" filter="fade">
                                          <p:cBhvr>
                                            <p:cTn id="36" dur="500"/>
                                            <p:tgtEl>
                                              <p:spTgt spid="20"/>
                                            </p:tgtEl>
                                          </p:cBhvr>
                                        </p:animEffect>
                                      </p:childTnLst>
                                    </p:cTn>
                                  </p:par>
                                  <p:par>
                                    <p:cTn id="37" presetID="2" presetClass="entr" presetSubtype="3"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0-#ppt_h/2"/>
                                              </p:val>
                                            </p:tav>
                                            <p:tav tm="100000">
                                              <p:val>
                                                <p:strVal val="#ppt_y"/>
                                              </p:val>
                                            </p:tav>
                                          </p:tavLst>
                                        </p:anim>
                                      </p:childTnLst>
                                    </p:cTn>
                                  </p:par>
                                </p:childTnLst>
                              </p:cTn>
                            </p:par>
                            <p:par>
                              <p:cTn id="41" fill="hold">
                                <p:stCondLst>
                                  <p:cond delay="2500"/>
                                </p:stCondLst>
                                <p:childTnLst>
                                  <p:par>
                                    <p:cTn id="42" presetID="49" presetClass="entr" presetSubtype="0" decel="100000"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 calcmode="lin" valueType="num">
                                          <p:cBhvr>
                                            <p:cTn id="46" dur="500" fill="hold"/>
                                            <p:tgtEl>
                                              <p:spTgt spid="24"/>
                                            </p:tgtEl>
                                            <p:attrNameLst>
                                              <p:attrName>style.rotation</p:attrName>
                                            </p:attrNameLst>
                                          </p:cBhvr>
                                          <p:tavLst>
                                            <p:tav tm="0">
                                              <p:val>
                                                <p:fltVal val="360"/>
                                              </p:val>
                                            </p:tav>
                                            <p:tav tm="100000">
                                              <p:val>
                                                <p:fltVal val="0"/>
                                              </p:val>
                                            </p:tav>
                                          </p:tavLst>
                                        </p:anim>
                                        <p:animEffect transition="in" filter="fade">
                                          <p:cBhvr>
                                            <p:cTn id="47" dur="500"/>
                                            <p:tgtEl>
                                              <p:spTgt spid="24"/>
                                            </p:tgtEl>
                                          </p:cBhvr>
                                        </p:animEffect>
                                      </p:childTnLst>
                                    </p:cTn>
                                  </p:par>
                                  <p:par>
                                    <p:cTn id="48" presetID="2" presetClass="entr" presetSubtype="3"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1+#ppt_w/2"/>
                                              </p:val>
                                            </p:tav>
                                            <p:tav tm="100000">
                                              <p:val>
                                                <p:strVal val="#ppt_x"/>
                                              </p:val>
                                            </p:tav>
                                          </p:tavLst>
                                        </p:anim>
                                        <p:anim calcmode="lin" valueType="num">
                                          <p:cBhvr additive="base">
                                            <p:cTn id="51" dur="500" fill="hold"/>
                                            <p:tgtEl>
                                              <p:spTgt spid="44"/>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1" fill="hold" grpId="0" nodeType="afterEffect" p14:presetBounceEnd="60000">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14:bounceEnd="60000">
                                          <p:cBhvr additive="base">
                                            <p:cTn id="55" dur="1000" fill="hold"/>
                                            <p:tgtEl>
                                              <p:spTgt spid="46"/>
                                            </p:tgtEl>
                                            <p:attrNameLst>
                                              <p:attrName>ppt_x</p:attrName>
                                            </p:attrNameLst>
                                          </p:cBhvr>
                                          <p:tavLst>
                                            <p:tav tm="0">
                                              <p:val>
                                                <p:strVal val="#ppt_x"/>
                                              </p:val>
                                            </p:tav>
                                            <p:tav tm="100000">
                                              <p:val>
                                                <p:strVal val="#ppt_x"/>
                                              </p:val>
                                            </p:tav>
                                          </p:tavLst>
                                        </p:anim>
                                        <p:anim calcmode="lin" valueType="num" p14:bounceEnd="60000">
                                          <p:cBhvr additive="base">
                                            <p:cTn id="56" dur="1000" fill="hold"/>
                                            <p:tgtEl>
                                              <p:spTgt spid="46"/>
                                            </p:tgtEl>
                                            <p:attrNameLst>
                                              <p:attrName>ppt_y</p:attrName>
                                            </p:attrNameLst>
                                          </p:cBhvr>
                                          <p:tavLst>
                                            <p:tav tm="0">
                                              <p:val>
                                                <p:strVal val="0-#ppt_h/2"/>
                                              </p:val>
                                            </p:tav>
                                            <p:tav tm="100000">
                                              <p:val>
                                                <p:strVal val="#ppt_y"/>
                                              </p:val>
                                            </p:tav>
                                          </p:tavLst>
                                        </p:anim>
                                      </p:childTnLst>
                                    </p:cTn>
                                  </p:par>
                                  <p:par>
                                    <p:cTn id="57" presetID="53" presetClass="entr" presetSubtype="16" fill="hold" grpId="0" nodeType="withEffect">
                                      <p:stCondLst>
                                        <p:cond delay="5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animEffect transition="in" filter="fade">
                                          <p:cBhvr>
                                            <p:cTn id="61" dur="500"/>
                                            <p:tgtEl>
                                              <p:spTgt spid="45"/>
                                            </p:tgtEl>
                                          </p:cBhvr>
                                        </p:animEffect>
                                      </p:childTnLst>
                                    </p:cTn>
                                  </p:par>
                                </p:childTnLst>
                              </p:cTn>
                            </p:par>
                            <p:par>
                              <p:cTn id="62" fill="hold">
                                <p:stCondLst>
                                  <p:cond delay="4000"/>
                                </p:stCondLst>
                                <p:childTnLst>
                                  <p:par>
                                    <p:cTn id="63" presetID="2" presetClass="entr" presetSubtype="1" fill="hold" grpId="0" nodeType="afterEffect" p14:presetBounceEnd="60000">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14:bounceEnd="60000">
                                          <p:cBhvr additive="base">
                                            <p:cTn id="65" dur="1000" fill="hold"/>
                                            <p:tgtEl>
                                              <p:spTgt spid="54"/>
                                            </p:tgtEl>
                                            <p:attrNameLst>
                                              <p:attrName>ppt_x</p:attrName>
                                            </p:attrNameLst>
                                          </p:cBhvr>
                                          <p:tavLst>
                                            <p:tav tm="0">
                                              <p:val>
                                                <p:strVal val="#ppt_x"/>
                                              </p:val>
                                            </p:tav>
                                            <p:tav tm="100000">
                                              <p:val>
                                                <p:strVal val="#ppt_x"/>
                                              </p:val>
                                            </p:tav>
                                          </p:tavLst>
                                        </p:anim>
                                        <p:anim calcmode="lin" valueType="num" p14:bounceEnd="60000">
                                          <p:cBhvr additive="base">
                                            <p:cTn id="66" dur="1000" fill="hold"/>
                                            <p:tgtEl>
                                              <p:spTgt spid="54"/>
                                            </p:tgtEl>
                                            <p:attrNameLst>
                                              <p:attrName>ppt_y</p:attrName>
                                            </p:attrNameLst>
                                          </p:cBhvr>
                                          <p:tavLst>
                                            <p:tav tm="0">
                                              <p:val>
                                                <p:strVal val="0-#ppt_h/2"/>
                                              </p:val>
                                            </p:tav>
                                            <p:tav tm="100000">
                                              <p:val>
                                                <p:strVal val="#ppt_y"/>
                                              </p:val>
                                            </p:tav>
                                          </p:tavLst>
                                        </p:anim>
                                      </p:childTnLst>
                                    </p:cTn>
                                  </p:par>
                                  <p:par>
                                    <p:cTn id="67" presetID="53" presetClass="entr" presetSubtype="16" fill="hold" grpId="0" nodeType="withEffect">
                                      <p:stCondLst>
                                        <p:cond delay="5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childTnLst>
                              </p:cTn>
                            </p:par>
                            <p:par>
                              <p:cTn id="72" fill="hold">
                                <p:stCondLst>
                                  <p:cond delay="5000"/>
                                </p:stCondLst>
                                <p:childTnLst>
                                  <p:par>
                                    <p:cTn id="73" presetID="2" presetClass="entr" presetSubtype="1" fill="hold" grpId="0" nodeType="afterEffect" p14:presetBounceEnd="60000">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14:bounceEnd="60000">
                                          <p:cBhvr additive="base">
                                            <p:cTn id="75" dur="1000" fill="hold"/>
                                            <p:tgtEl>
                                              <p:spTgt spid="56"/>
                                            </p:tgtEl>
                                            <p:attrNameLst>
                                              <p:attrName>ppt_x</p:attrName>
                                            </p:attrNameLst>
                                          </p:cBhvr>
                                          <p:tavLst>
                                            <p:tav tm="0">
                                              <p:val>
                                                <p:strVal val="#ppt_x"/>
                                              </p:val>
                                            </p:tav>
                                            <p:tav tm="100000">
                                              <p:val>
                                                <p:strVal val="#ppt_x"/>
                                              </p:val>
                                            </p:tav>
                                          </p:tavLst>
                                        </p:anim>
                                        <p:anim calcmode="lin" valueType="num" p14:bounceEnd="60000">
                                          <p:cBhvr additive="base">
                                            <p:cTn id="76" dur="1000" fill="hold"/>
                                            <p:tgtEl>
                                              <p:spTgt spid="56"/>
                                            </p:tgtEl>
                                            <p:attrNameLst>
                                              <p:attrName>ppt_y</p:attrName>
                                            </p:attrNameLst>
                                          </p:cBhvr>
                                          <p:tavLst>
                                            <p:tav tm="0">
                                              <p:val>
                                                <p:strVal val="0-#ppt_h/2"/>
                                              </p:val>
                                            </p:tav>
                                            <p:tav tm="100000">
                                              <p:val>
                                                <p:strVal val="#ppt_y"/>
                                              </p:val>
                                            </p:tav>
                                          </p:tavLst>
                                        </p:anim>
                                      </p:childTnLst>
                                    </p:cTn>
                                  </p:par>
                                  <p:par>
                                    <p:cTn id="77" presetID="53" presetClass="entr" presetSubtype="16" fill="hold" grpId="0" nodeType="withEffect">
                                      <p:stCondLst>
                                        <p:cond delay="50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childTnLst>
                              </p:cTn>
                            </p:par>
                            <p:par>
                              <p:cTn id="82" fill="hold">
                                <p:stCondLst>
                                  <p:cond delay="6000"/>
                                </p:stCondLst>
                                <p:childTnLst>
                                  <p:par>
                                    <p:cTn id="83" presetID="2" presetClass="entr" presetSubtype="1" fill="hold" grpId="0" nodeType="afterEffect" p14:presetBounceEnd="60000">
                                      <p:stCondLst>
                                        <p:cond delay="0"/>
                                      </p:stCondLst>
                                      <p:childTnLst>
                                        <p:set>
                                          <p:cBhvr>
                                            <p:cTn id="84" dur="1" fill="hold">
                                              <p:stCondLst>
                                                <p:cond delay="0"/>
                                              </p:stCondLst>
                                            </p:cTn>
                                            <p:tgtEl>
                                              <p:spTgt spid="58"/>
                                            </p:tgtEl>
                                            <p:attrNameLst>
                                              <p:attrName>style.visibility</p:attrName>
                                            </p:attrNameLst>
                                          </p:cBhvr>
                                          <p:to>
                                            <p:strVal val="visible"/>
                                          </p:to>
                                        </p:set>
                                        <p:anim calcmode="lin" valueType="num" p14:bounceEnd="60000">
                                          <p:cBhvr additive="base">
                                            <p:cTn id="85" dur="1000" fill="hold"/>
                                            <p:tgtEl>
                                              <p:spTgt spid="58"/>
                                            </p:tgtEl>
                                            <p:attrNameLst>
                                              <p:attrName>ppt_x</p:attrName>
                                            </p:attrNameLst>
                                          </p:cBhvr>
                                          <p:tavLst>
                                            <p:tav tm="0">
                                              <p:val>
                                                <p:strVal val="#ppt_x"/>
                                              </p:val>
                                            </p:tav>
                                            <p:tav tm="100000">
                                              <p:val>
                                                <p:strVal val="#ppt_x"/>
                                              </p:val>
                                            </p:tav>
                                          </p:tavLst>
                                        </p:anim>
                                        <p:anim calcmode="lin" valueType="num" p14:bounceEnd="60000">
                                          <p:cBhvr additive="base">
                                            <p:cTn id="86" dur="1000" fill="hold"/>
                                            <p:tgtEl>
                                              <p:spTgt spid="58"/>
                                            </p:tgtEl>
                                            <p:attrNameLst>
                                              <p:attrName>ppt_y</p:attrName>
                                            </p:attrNameLst>
                                          </p:cBhvr>
                                          <p:tavLst>
                                            <p:tav tm="0">
                                              <p:val>
                                                <p:strVal val="0-#ppt_h/2"/>
                                              </p:val>
                                            </p:tav>
                                            <p:tav tm="100000">
                                              <p:val>
                                                <p:strVal val="#ppt_y"/>
                                              </p:val>
                                            </p:tav>
                                          </p:tavLst>
                                        </p:anim>
                                      </p:childTnLst>
                                    </p:cTn>
                                  </p:par>
                                  <p:par>
                                    <p:cTn id="87" presetID="53" presetClass="entr" presetSubtype="16" fill="hold" grpId="0" nodeType="withEffect">
                                      <p:stCondLst>
                                        <p:cond delay="5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3" grpId="0"/>
          <p:bldP spid="54" grpId="0"/>
          <p:bldP spid="55" grpId="0"/>
          <p:bldP spid="56" grpId="0"/>
          <p:bldP spid="57" grpId="0"/>
          <p:bldP spid="58" grpId="0"/>
          <p:bldP spid="42" grpId="0" animBg="1"/>
          <p:bldP spid="43" grpId="0" animBg="1"/>
          <p:bldP spid="44"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 calcmode="lin" valueType="num">
                                          <p:cBhvr>
                                            <p:cTn id="13" dur="500" fill="hold"/>
                                            <p:tgtEl>
                                              <p:spTgt spid="12"/>
                                            </p:tgtEl>
                                            <p:attrNameLst>
                                              <p:attrName>style.rotation</p:attrName>
                                            </p:attrNameLst>
                                          </p:cBhvr>
                                          <p:tavLst>
                                            <p:tav tm="0">
                                              <p:val>
                                                <p:fltVal val="360"/>
                                              </p:val>
                                            </p:tav>
                                            <p:tav tm="100000">
                                              <p:val>
                                                <p:fltVal val="0"/>
                                              </p:val>
                                            </p:tav>
                                          </p:tavLst>
                                        </p:anim>
                                        <p:animEffect transition="in" filter="fade">
                                          <p:cBhvr>
                                            <p:cTn id="14" dur="500"/>
                                            <p:tgtEl>
                                              <p:spTgt spid="12"/>
                                            </p:tgtEl>
                                          </p:cBhvr>
                                        </p:animEffect>
                                      </p:childTnLst>
                                    </p:cTn>
                                  </p:par>
                                  <p:par>
                                    <p:cTn id="15" presetID="2" presetClass="entr" presetSubtype="3"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 calcmode="lin" valueType="num">
                                          <p:cBhvr>
                                            <p:cTn id="24" dur="500" fill="hold"/>
                                            <p:tgtEl>
                                              <p:spTgt spid="16"/>
                                            </p:tgtEl>
                                            <p:attrNameLst>
                                              <p:attrName>style.rotation</p:attrName>
                                            </p:attrNameLst>
                                          </p:cBhvr>
                                          <p:tavLst>
                                            <p:tav tm="0">
                                              <p:val>
                                                <p:fltVal val="360"/>
                                              </p:val>
                                            </p:tav>
                                            <p:tav tm="100000">
                                              <p:val>
                                                <p:fltVal val="0"/>
                                              </p:val>
                                            </p:tav>
                                          </p:tavLst>
                                        </p:anim>
                                        <p:animEffect transition="in" filter="fade">
                                          <p:cBhvr>
                                            <p:cTn id="25" dur="500"/>
                                            <p:tgtEl>
                                              <p:spTgt spid="16"/>
                                            </p:tgtEl>
                                          </p:cBhvr>
                                        </p:animEffect>
                                      </p:childTnLst>
                                    </p:cTn>
                                  </p:par>
                                  <p:par>
                                    <p:cTn id="26" presetID="2" presetClass="entr" presetSubtype="3"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49" presetClass="entr" presetSubtype="0" decel="10000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360"/>
                                              </p:val>
                                            </p:tav>
                                            <p:tav tm="100000">
                                              <p:val>
                                                <p:fltVal val="0"/>
                                              </p:val>
                                            </p:tav>
                                          </p:tavLst>
                                        </p:anim>
                                        <p:animEffect transition="in" filter="fade">
                                          <p:cBhvr>
                                            <p:cTn id="36" dur="500"/>
                                            <p:tgtEl>
                                              <p:spTgt spid="20"/>
                                            </p:tgtEl>
                                          </p:cBhvr>
                                        </p:animEffect>
                                      </p:childTnLst>
                                    </p:cTn>
                                  </p:par>
                                  <p:par>
                                    <p:cTn id="37" presetID="2" presetClass="entr" presetSubtype="3"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0-#ppt_h/2"/>
                                              </p:val>
                                            </p:tav>
                                            <p:tav tm="100000">
                                              <p:val>
                                                <p:strVal val="#ppt_y"/>
                                              </p:val>
                                            </p:tav>
                                          </p:tavLst>
                                        </p:anim>
                                      </p:childTnLst>
                                    </p:cTn>
                                  </p:par>
                                </p:childTnLst>
                              </p:cTn>
                            </p:par>
                            <p:par>
                              <p:cTn id="41" fill="hold">
                                <p:stCondLst>
                                  <p:cond delay="2500"/>
                                </p:stCondLst>
                                <p:childTnLst>
                                  <p:par>
                                    <p:cTn id="42" presetID="49" presetClass="entr" presetSubtype="0" decel="100000"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 calcmode="lin" valueType="num">
                                          <p:cBhvr>
                                            <p:cTn id="46" dur="500" fill="hold"/>
                                            <p:tgtEl>
                                              <p:spTgt spid="24"/>
                                            </p:tgtEl>
                                            <p:attrNameLst>
                                              <p:attrName>style.rotation</p:attrName>
                                            </p:attrNameLst>
                                          </p:cBhvr>
                                          <p:tavLst>
                                            <p:tav tm="0">
                                              <p:val>
                                                <p:fltVal val="360"/>
                                              </p:val>
                                            </p:tav>
                                            <p:tav tm="100000">
                                              <p:val>
                                                <p:fltVal val="0"/>
                                              </p:val>
                                            </p:tav>
                                          </p:tavLst>
                                        </p:anim>
                                        <p:animEffect transition="in" filter="fade">
                                          <p:cBhvr>
                                            <p:cTn id="47" dur="500"/>
                                            <p:tgtEl>
                                              <p:spTgt spid="24"/>
                                            </p:tgtEl>
                                          </p:cBhvr>
                                        </p:animEffect>
                                      </p:childTnLst>
                                    </p:cTn>
                                  </p:par>
                                  <p:par>
                                    <p:cTn id="48" presetID="2" presetClass="entr" presetSubtype="3"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1+#ppt_w/2"/>
                                              </p:val>
                                            </p:tav>
                                            <p:tav tm="100000">
                                              <p:val>
                                                <p:strVal val="#ppt_x"/>
                                              </p:val>
                                            </p:tav>
                                          </p:tavLst>
                                        </p:anim>
                                        <p:anim calcmode="lin" valueType="num">
                                          <p:cBhvr additive="base">
                                            <p:cTn id="51" dur="500" fill="hold"/>
                                            <p:tgtEl>
                                              <p:spTgt spid="44"/>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1"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1000" fill="hold"/>
                                            <p:tgtEl>
                                              <p:spTgt spid="46"/>
                                            </p:tgtEl>
                                            <p:attrNameLst>
                                              <p:attrName>ppt_x</p:attrName>
                                            </p:attrNameLst>
                                          </p:cBhvr>
                                          <p:tavLst>
                                            <p:tav tm="0">
                                              <p:val>
                                                <p:strVal val="#ppt_x"/>
                                              </p:val>
                                            </p:tav>
                                            <p:tav tm="100000">
                                              <p:val>
                                                <p:strVal val="#ppt_x"/>
                                              </p:val>
                                            </p:tav>
                                          </p:tavLst>
                                        </p:anim>
                                        <p:anim calcmode="lin" valueType="num">
                                          <p:cBhvr additive="base">
                                            <p:cTn id="56" dur="1000" fill="hold"/>
                                            <p:tgtEl>
                                              <p:spTgt spid="46"/>
                                            </p:tgtEl>
                                            <p:attrNameLst>
                                              <p:attrName>ppt_y</p:attrName>
                                            </p:attrNameLst>
                                          </p:cBhvr>
                                          <p:tavLst>
                                            <p:tav tm="0">
                                              <p:val>
                                                <p:strVal val="0-#ppt_h/2"/>
                                              </p:val>
                                            </p:tav>
                                            <p:tav tm="100000">
                                              <p:val>
                                                <p:strVal val="#ppt_y"/>
                                              </p:val>
                                            </p:tav>
                                          </p:tavLst>
                                        </p:anim>
                                      </p:childTnLst>
                                    </p:cTn>
                                  </p:par>
                                  <p:par>
                                    <p:cTn id="57" presetID="53" presetClass="entr" presetSubtype="16" fill="hold" grpId="0" nodeType="withEffect">
                                      <p:stCondLst>
                                        <p:cond delay="5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animEffect transition="in" filter="fade">
                                          <p:cBhvr>
                                            <p:cTn id="61" dur="500"/>
                                            <p:tgtEl>
                                              <p:spTgt spid="45"/>
                                            </p:tgtEl>
                                          </p:cBhvr>
                                        </p:animEffect>
                                      </p:childTnLst>
                                    </p:cTn>
                                  </p:par>
                                </p:childTnLst>
                              </p:cTn>
                            </p:par>
                            <p:par>
                              <p:cTn id="62" fill="hold">
                                <p:stCondLst>
                                  <p:cond delay="4000"/>
                                </p:stCondLst>
                                <p:childTnLst>
                                  <p:par>
                                    <p:cTn id="63" presetID="2" presetClass="entr" presetSubtype="1"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additive="base">
                                            <p:cTn id="65" dur="1000" fill="hold"/>
                                            <p:tgtEl>
                                              <p:spTgt spid="54"/>
                                            </p:tgtEl>
                                            <p:attrNameLst>
                                              <p:attrName>ppt_x</p:attrName>
                                            </p:attrNameLst>
                                          </p:cBhvr>
                                          <p:tavLst>
                                            <p:tav tm="0">
                                              <p:val>
                                                <p:strVal val="#ppt_x"/>
                                              </p:val>
                                            </p:tav>
                                            <p:tav tm="100000">
                                              <p:val>
                                                <p:strVal val="#ppt_x"/>
                                              </p:val>
                                            </p:tav>
                                          </p:tavLst>
                                        </p:anim>
                                        <p:anim calcmode="lin" valueType="num">
                                          <p:cBhvr additive="base">
                                            <p:cTn id="66" dur="1000" fill="hold"/>
                                            <p:tgtEl>
                                              <p:spTgt spid="54"/>
                                            </p:tgtEl>
                                            <p:attrNameLst>
                                              <p:attrName>ppt_y</p:attrName>
                                            </p:attrNameLst>
                                          </p:cBhvr>
                                          <p:tavLst>
                                            <p:tav tm="0">
                                              <p:val>
                                                <p:strVal val="0-#ppt_h/2"/>
                                              </p:val>
                                            </p:tav>
                                            <p:tav tm="100000">
                                              <p:val>
                                                <p:strVal val="#ppt_y"/>
                                              </p:val>
                                            </p:tav>
                                          </p:tavLst>
                                        </p:anim>
                                      </p:childTnLst>
                                    </p:cTn>
                                  </p:par>
                                  <p:par>
                                    <p:cTn id="67" presetID="53" presetClass="entr" presetSubtype="16" fill="hold" grpId="0" nodeType="withEffect">
                                      <p:stCondLst>
                                        <p:cond delay="5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childTnLst>
                              </p:cTn>
                            </p:par>
                            <p:par>
                              <p:cTn id="72" fill="hold">
                                <p:stCondLst>
                                  <p:cond delay="5000"/>
                                </p:stCondLst>
                                <p:childTnLst>
                                  <p:par>
                                    <p:cTn id="73" presetID="2" presetClass="entr" presetSubtype="1"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1000" fill="hold"/>
                                            <p:tgtEl>
                                              <p:spTgt spid="56"/>
                                            </p:tgtEl>
                                            <p:attrNameLst>
                                              <p:attrName>ppt_x</p:attrName>
                                            </p:attrNameLst>
                                          </p:cBhvr>
                                          <p:tavLst>
                                            <p:tav tm="0">
                                              <p:val>
                                                <p:strVal val="#ppt_x"/>
                                              </p:val>
                                            </p:tav>
                                            <p:tav tm="100000">
                                              <p:val>
                                                <p:strVal val="#ppt_x"/>
                                              </p:val>
                                            </p:tav>
                                          </p:tavLst>
                                        </p:anim>
                                        <p:anim calcmode="lin" valueType="num">
                                          <p:cBhvr additive="base">
                                            <p:cTn id="76" dur="1000" fill="hold"/>
                                            <p:tgtEl>
                                              <p:spTgt spid="56"/>
                                            </p:tgtEl>
                                            <p:attrNameLst>
                                              <p:attrName>ppt_y</p:attrName>
                                            </p:attrNameLst>
                                          </p:cBhvr>
                                          <p:tavLst>
                                            <p:tav tm="0">
                                              <p:val>
                                                <p:strVal val="0-#ppt_h/2"/>
                                              </p:val>
                                            </p:tav>
                                            <p:tav tm="100000">
                                              <p:val>
                                                <p:strVal val="#ppt_y"/>
                                              </p:val>
                                            </p:tav>
                                          </p:tavLst>
                                        </p:anim>
                                      </p:childTnLst>
                                    </p:cTn>
                                  </p:par>
                                  <p:par>
                                    <p:cTn id="77" presetID="53" presetClass="entr" presetSubtype="16" fill="hold" grpId="0" nodeType="withEffect">
                                      <p:stCondLst>
                                        <p:cond delay="50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childTnLst>
                              </p:cTn>
                            </p:par>
                            <p:par>
                              <p:cTn id="82" fill="hold">
                                <p:stCondLst>
                                  <p:cond delay="6000"/>
                                </p:stCondLst>
                                <p:childTnLst>
                                  <p:par>
                                    <p:cTn id="83" presetID="2" presetClass="entr" presetSubtype="1"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 calcmode="lin" valueType="num">
                                          <p:cBhvr additive="base">
                                            <p:cTn id="85" dur="1000" fill="hold"/>
                                            <p:tgtEl>
                                              <p:spTgt spid="58"/>
                                            </p:tgtEl>
                                            <p:attrNameLst>
                                              <p:attrName>ppt_x</p:attrName>
                                            </p:attrNameLst>
                                          </p:cBhvr>
                                          <p:tavLst>
                                            <p:tav tm="0">
                                              <p:val>
                                                <p:strVal val="#ppt_x"/>
                                              </p:val>
                                            </p:tav>
                                            <p:tav tm="100000">
                                              <p:val>
                                                <p:strVal val="#ppt_x"/>
                                              </p:val>
                                            </p:tav>
                                          </p:tavLst>
                                        </p:anim>
                                        <p:anim calcmode="lin" valueType="num">
                                          <p:cBhvr additive="base">
                                            <p:cTn id="86" dur="1000" fill="hold"/>
                                            <p:tgtEl>
                                              <p:spTgt spid="58"/>
                                            </p:tgtEl>
                                            <p:attrNameLst>
                                              <p:attrName>ppt_y</p:attrName>
                                            </p:attrNameLst>
                                          </p:cBhvr>
                                          <p:tavLst>
                                            <p:tav tm="0">
                                              <p:val>
                                                <p:strVal val="0-#ppt_h/2"/>
                                              </p:val>
                                            </p:tav>
                                            <p:tav tm="100000">
                                              <p:val>
                                                <p:strVal val="#ppt_y"/>
                                              </p:val>
                                            </p:tav>
                                          </p:tavLst>
                                        </p:anim>
                                      </p:childTnLst>
                                    </p:cTn>
                                  </p:par>
                                  <p:par>
                                    <p:cTn id="87" presetID="53" presetClass="entr" presetSubtype="16" fill="hold" grpId="0" nodeType="withEffect">
                                      <p:stCondLst>
                                        <p:cond delay="5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3" grpId="0"/>
          <p:bldP spid="54" grpId="0"/>
          <p:bldP spid="55" grpId="0"/>
          <p:bldP spid="56" grpId="0"/>
          <p:bldP spid="57" grpId="0"/>
          <p:bldP spid="58" grpId="0"/>
          <p:bldP spid="42" grpId="0" animBg="1"/>
          <p:bldP spid="43" grpId="0" animBg="1"/>
          <p:bldP spid="44" grpId="0" animBg="1"/>
          <p:bldP spid="41"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700000">
            <a:off x="6920897" y="1953925"/>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6404234" y="1437261"/>
            <a:ext cx="3957855" cy="395785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6854315" y="2036339"/>
            <a:ext cx="3094826" cy="2773962"/>
            <a:chOff x="4950565" y="2141272"/>
            <a:chExt cx="3094826" cy="2773962"/>
          </a:xfrm>
          <a:solidFill>
            <a:schemeClr val="accent1"/>
          </a:solidFill>
        </p:grpSpPr>
        <p:sp>
          <p:nvSpPr>
            <p:cNvPr id="5" name="椭圆 4"/>
            <p:cNvSpPr/>
            <p:nvPr/>
          </p:nvSpPr>
          <p:spPr>
            <a:xfrm>
              <a:off x="4950565" y="2141272"/>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7893507" y="4763350"/>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a:off x="6856979" y="2036339"/>
            <a:ext cx="3084220" cy="2798278"/>
            <a:chOff x="4953229" y="2141272"/>
            <a:chExt cx="3084220" cy="2798278"/>
          </a:xfrm>
        </p:grpSpPr>
        <p:sp>
          <p:nvSpPr>
            <p:cNvPr id="8" name="椭圆 7"/>
            <p:cNvSpPr/>
            <p:nvPr/>
          </p:nvSpPr>
          <p:spPr>
            <a:xfrm>
              <a:off x="4953229" y="4787666"/>
              <a:ext cx="151884" cy="151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7885565" y="2141272"/>
              <a:ext cx="151884" cy="151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矩形 9"/>
          <p:cNvSpPr/>
          <p:nvPr/>
        </p:nvSpPr>
        <p:spPr>
          <a:xfrm>
            <a:off x="6721715" y="2878799"/>
            <a:ext cx="3210955" cy="523220"/>
          </a:xfrm>
          <a:prstGeom prst="rect">
            <a:avLst/>
          </a:prstGeom>
          <a:ln>
            <a:noFill/>
          </a:ln>
        </p:spPr>
        <p:txBody>
          <a:bodyPr wrap="square">
            <a:spAutoFit/>
          </a:bodyPr>
          <a:lstStyle/>
          <a:p>
            <a:pPr algn="ctr"/>
            <a:r>
              <a:rPr lang="en-US" altLang="zh-CN" sz="28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 SECTION TITLE</a:t>
            </a:r>
          </a:p>
        </p:txBody>
      </p:sp>
      <p:sp>
        <p:nvSpPr>
          <p:cNvPr id="11" name="矩形 10"/>
          <p:cNvSpPr/>
          <p:nvPr/>
        </p:nvSpPr>
        <p:spPr>
          <a:xfrm>
            <a:off x="6959091" y="3416186"/>
            <a:ext cx="2830224" cy="469765"/>
          </a:xfrm>
          <a:prstGeom prst="rect">
            <a:avLst/>
          </a:prstGeom>
          <a:ln>
            <a:noFill/>
          </a:ln>
        </p:spPr>
        <p:txBody>
          <a:bodyPr wrap="square">
            <a:spAutoFit/>
          </a:bodyPr>
          <a:lstStyle/>
          <a:p>
            <a:pPr algn="ctr"/>
            <a:r>
              <a:rPr lang="pt-BR" altLang="zh-CN" sz="1000"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 </a:t>
            </a:r>
          </a:p>
        </p:txBody>
      </p:sp>
      <p:sp>
        <p:nvSpPr>
          <p:cNvPr id="12" name="矩形 11"/>
          <p:cNvSpPr/>
          <p:nvPr/>
        </p:nvSpPr>
        <p:spPr>
          <a:xfrm rot="13500000">
            <a:off x="5101663" y="2745139"/>
            <a:ext cx="1342093" cy="134209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5270282" y="2928353"/>
            <a:ext cx="889987" cy="830997"/>
          </a:xfrm>
          <a:prstGeom prst="rect">
            <a:avLst/>
          </a:prstGeom>
        </p:spPr>
        <p:txBody>
          <a:bodyPr wrap="none">
            <a:spAutoFit/>
          </a:bodyPr>
          <a:lstStyle/>
          <a:p>
            <a:r>
              <a:rPr lang="en-US" altLang="zh-CN" sz="4800" dirty="0" smtClean="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4800" dirty="0">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par>
                                <p:cTn id="13" presetID="10" presetClass="entr" presetSubtype="0" fill="hold" nodeType="withEffect">
                                  <p:stCondLst>
                                    <p:cond delay="17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17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8" presetClass="emph" presetSubtype="0" repeatCount="indefinite" fill="hold" nodeType="withEffect">
                                  <p:stCondLst>
                                    <p:cond delay="1750"/>
                                  </p:stCondLst>
                                  <p:childTnLst>
                                    <p:animRot by="-21600000">
                                      <p:cBhvr>
                                        <p:cTn id="20" dur="2000" fill="hold"/>
                                        <p:tgtEl>
                                          <p:spTgt spid="7"/>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8" presetClass="emph" presetSubtype="0" repeatCount="indefinite" fill="hold" nodeType="withEffect">
                                  <p:stCondLst>
                                    <p:cond delay="1750"/>
                                  </p:stCondLst>
                                  <p:childTnLst>
                                    <p:animRot by="-21600000">
                                      <p:cBhvr>
                                        <p:cTn id="25" dur="2000" fill="hold"/>
                                        <p:tgtEl>
                                          <p:spTgt spid="4"/>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12"/>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p:bldP spid="11" grpId="0"/>
      <p:bldP spid="12" grpId="0" animBg="1"/>
      <p:bldP spid="12" grpId="1"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添加文字内容（文字可以编辑）</a:t>
            </a:r>
            <a:endParaRPr lang="zh-CN" altLang="en-US" dirty="0"/>
          </a:p>
        </p:txBody>
      </p:sp>
      <p:grpSp>
        <p:nvGrpSpPr>
          <p:cNvPr id="5" name="组合 4"/>
          <p:cNvGrpSpPr/>
          <p:nvPr/>
        </p:nvGrpSpPr>
        <p:grpSpPr>
          <a:xfrm>
            <a:off x="291140" y="1411625"/>
            <a:ext cx="5664629" cy="4233626"/>
            <a:chOff x="4427984" y="1245228"/>
            <a:chExt cx="4032448" cy="3175219"/>
          </a:xfrm>
        </p:grpSpPr>
        <p:cxnSp>
          <p:nvCxnSpPr>
            <p:cNvPr id="6" name="直接连接符 5"/>
            <p:cNvCxnSpPr/>
            <p:nvPr/>
          </p:nvCxnSpPr>
          <p:spPr>
            <a:xfrm>
              <a:off x="5004048" y="1368880"/>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004048" y="1698936"/>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004048" y="2028992"/>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04048" y="2359048"/>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04048" y="2689104"/>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004048" y="3019160"/>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04048" y="3349216"/>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004048" y="3679272"/>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004048" y="4009328"/>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004048" y="4339382"/>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427984" y="1245228"/>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1000</a:t>
              </a:r>
              <a:endParaRPr lang="zh-CN" altLang="en-US" sz="1735" b="1" dirty="0">
                <a:solidFill>
                  <a:schemeClr val="bg1">
                    <a:lumMod val="50000"/>
                  </a:schemeClr>
                </a:solidFill>
                <a:cs typeface="+mn-ea"/>
                <a:sym typeface="+mn-lt"/>
              </a:endParaRPr>
            </a:p>
          </p:txBody>
        </p:sp>
        <p:sp>
          <p:nvSpPr>
            <p:cNvPr id="17" name="TextBox 16"/>
            <p:cNvSpPr txBox="1"/>
            <p:nvPr/>
          </p:nvSpPr>
          <p:spPr>
            <a:xfrm>
              <a:off x="4427984" y="1568113"/>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900</a:t>
              </a:r>
              <a:endParaRPr lang="zh-CN" altLang="en-US" sz="1735" b="1" dirty="0">
                <a:solidFill>
                  <a:schemeClr val="bg1">
                    <a:lumMod val="50000"/>
                  </a:schemeClr>
                </a:solidFill>
                <a:cs typeface="+mn-ea"/>
                <a:sym typeface="+mn-lt"/>
              </a:endParaRPr>
            </a:p>
          </p:txBody>
        </p:sp>
        <p:sp>
          <p:nvSpPr>
            <p:cNvPr id="18" name="TextBox 17"/>
            <p:cNvSpPr txBox="1"/>
            <p:nvPr/>
          </p:nvSpPr>
          <p:spPr>
            <a:xfrm>
              <a:off x="4427984" y="1890998"/>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800</a:t>
              </a:r>
              <a:endParaRPr lang="zh-CN" altLang="en-US" sz="1735" b="1" dirty="0">
                <a:solidFill>
                  <a:schemeClr val="bg1">
                    <a:lumMod val="50000"/>
                  </a:schemeClr>
                </a:solidFill>
                <a:cs typeface="+mn-ea"/>
                <a:sym typeface="+mn-lt"/>
              </a:endParaRPr>
            </a:p>
          </p:txBody>
        </p:sp>
        <p:sp>
          <p:nvSpPr>
            <p:cNvPr id="19" name="TextBox 18"/>
            <p:cNvSpPr txBox="1"/>
            <p:nvPr/>
          </p:nvSpPr>
          <p:spPr>
            <a:xfrm>
              <a:off x="4427984" y="2213883"/>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700</a:t>
              </a:r>
              <a:endParaRPr lang="zh-CN" altLang="en-US" sz="1735" b="1" dirty="0">
                <a:solidFill>
                  <a:schemeClr val="bg1">
                    <a:lumMod val="50000"/>
                  </a:schemeClr>
                </a:solidFill>
                <a:cs typeface="+mn-ea"/>
                <a:sym typeface="+mn-lt"/>
              </a:endParaRPr>
            </a:p>
          </p:txBody>
        </p:sp>
        <p:sp>
          <p:nvSpPr>
            <p:cNvPr id="20" name="TextBox 19"/>
            <p:cNvSpPr txBox="1"/>
            <p:nvPr/>
          </p:nvSpPr>
          <p:spPr>
            <a:xfrm>
              <a:off x="4427984" y="2536768"/>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600</a:t>
              </a:r>
              <a:endParaRPr lang="zh-CN" altLang="en-US" sz="1735" b="1" dirty="0">
                <a:solidFill>
                  <a:schemeClr val="bg1">
                    <a:lumMod val="50000"/>
                  </a:schemeClr>
                </a:solidFill>
                <a:cs typeface="+mn-ea"/>
                <a:sym typeface="+mn-lt"/>
              </a:endParaRPr>
            </a:p>
          </p:txBody>
        </p:sp>
        <p:sp>
          <p:nvSpPr>
            <p:cNvPr id="21" name="TextBox 20"/>
            <p:cNvSpPr txBox="1"/>
            <p:nvPr/>
          </p:nvSpPr>
          <p:spPr>
            <a:xfrm>
              <a:off x="4427984" y="2859653"/>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500</a:t>
              </a:r>
              <a:endParaRPr lang="zh-CN" altLang="en-US" sz="1735" b="1" dirty="0">
                <a:solidFill>
                  <a:schemeClr val="bg1">
                    <a:lumMod val="50000"/>
                  </a:schemeClr>
                </a:solidFill>
                <a:cs typeface="+mn-ea"/>
                <a:sym typeface="+mn-lt"/>
              </a:endParaRPr>
            </a:p>
          </p:txBody>
        </p:sp>
        <p:sp>
          <p:nvSpPr>
            <p:cNvPr id="22" name="TextBox 21"/>
            <p:cNvSpPr txBox="1"/>
            <p:nvPr/>
          </p:nvSpPr>
          <p:spPr>
            <a:xfrm>
              <a:off x="4427984" y="3182538"/>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400</a:t>
              </a:r>
              <a:endParaRPr lang="zh-CN" altLang="en-US" sz="1735" b="1" dirty="0">
                <a:solidFill>
                  <a:schemeClr val="bg1">
                    <a:lumMod val="50000"/>
                  </a:schemeClr>
                </a:solidFill>
                <a:cs typeface="+mn-ea"/>
                <a:sym typeface="+mn-lt"/>
              </a:endParaRPr>
            </a:p>
          </p:txBody>
        </p:sp>
        <p:sp>
          <p:nvSpPr>
            <p:cNvPr id="23" name="TextBox 22"/>
            <p:cNvSpPr txBox="1"/>
            <p:nvPr/>
          </p:nvSpPr>
          <p:spPr>
            <a:xfrm>
              <a:off x="4427984" y="3505423"/>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300</a:t>
              </a:r>
              <a:endParaRPr lang="zh-CN" altLang="en-US" sz="1735" b="1" dirty="0">
                <a:solidFill>
                  <a:schemeClr val="bg1">
                    <a:lumMod val="50000"/>
                  </a:schemeClr>
                </a:solidFill>
                <a:cs typeface="+mn-ea"/>
                <a:sym typeface="+mn-lt"/>
              </a:endParaRPr>
            </a:p>
          </p:txBody>
        </p:sp>
        <p:sp>
          <p:nvSpPr>
            <p:cNvPr id="24" name="TextBox 23"/>
            <p:cNvSpPr txBox="1"/>
            <p:nvPr/>
          </p:nvSpPr>
          <p:spPr>
            <a:xfrm>
              <a:off x="4427984" y="3828308"/>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200</a:t>
              </a:r>
              <a:endParaRPr lang="zh-CN" altLang="en-US" sz="1735" b="1" dirty="0">
                <a:solidFill>
                  <a:schemeClr val="bg1">
                    <a:lumMod val="50000"/>
                  </a:schemeClr>
                </a:solidFill>
                <a:cs typeface="+mn-ea"/>
                <a:sym typeface="+mn-lt"/>
              </a:endParaRPr>
            </a:p>
          </p:txBody>
        </p:sp>
        <p:sp>
          <p:nvSpPr>
            <p:cNvPr id="25" name="TextBox 24"/>
            <p:cNvSpPr txBox="1"/>
            <p:nvPr/>
          </p:nvSpPr>
          <p:spPr>
            <a:xfrm>
              <a:off x="4427984" y="4151190"/>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100</a:t>
              </a:r>
              <a:endParaRPr lang="zh-CN" altLang="en-US" sz="1735" b="1" dirty="0">
                <a:solidFill>
                  <a:schemeClr val="bg1">
                    <a:lumMod val="50000"/>
                  </a:schemeClr>
                </a:solidFill>
                <a:cs typeface="+mn-ea"/>
                <a:sym typeface="+mn-lt"/>
              </a:endParaRPr>
            </a:p>
          </p:txBody>
        </p:sp>
      </p:grpSp>
      <p:sp>
        <p:nvSpPr>
          <p:cNvPr id="27" name="矩形 2"/>
          <p:cNvSpPr/>
          <p:nvPr/>
        </p:nvSpPr>
        <p:spPr>
          <a:xfrm>
            <a:off x="1922556" y="3603132"/>
            <a:ext cx="384000" cy="1920000"/>
          </a:xfrm>
          <a:prstGeom prst="rect">
            <a:avLst/>
          </a:prstGeom>
          <a:solidFill>
            <a:schemeClr val="accent1"/>
          </a:soli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29" name="矩形 4"/>
          <p:cNvSpPr/>
          <p:nvPr/>
        </p:nvSpPr>
        <p:spPr>
          <a:xfrm>
            <a:off x="3042936" y="3939132"/>
            <a:ext cx="384000" cy="1584000"/>
          </a:xfrm>
          <a:prstGeom prst="rect">
            <a:avLst/>
          </a:prstGeom>
          <a:solidFill>
            <a:schemeClr val="accent1"/>
          </a:soli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31" name="矩形 6"/>
          <p:cNvSpPr/>
          <p:nvPr/>
        </p:nvSpPr>
        <p:spPr>
          <a:xfrm>
            <a:off x="4163316" y="3267132"/>
            <a:ext cx="384000" cy="2256000"/>
          </a:xfrm>
          <a:prstGeom prst="rect">
            <a:avLst/>
          </a:prstGeom>
          <a:solidFill>
            <a:schemeClr val="accent1"/>
          </a:soli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33" name="矩形 8"/>
          <p:cNvSpPr/>
          <p:nvPr/>
        </p:nvSpPr>
        <p:spPr>
          <a:xfrm>
            <a:off x="5283695" y="2547167"/>
            <a:ext cx="384000" cy="2976000"/>
          </a:xfrm>
          <a:prstGeom prst="rect">
            <a:avLst/>
          </a:prstGeom>
          <a:solidFill>
            <a:schemeClr val="accent1"/>
          </a:soli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34" name="团队A"/>
          <p:cNvSpPr txBox="1"/>
          <p:nvPr/>
        </p:nvSpPr>
        <p:spPr>
          <a:xfrm>
            <a:off x="2159563" y="6021289"/>
            <a:ext cx="1477829" cy="383226"/>
          </a:xfrm>
          <a:prstGeom prst="rect">
            <a:avLst/>
          </a:prstGeom>
          <a:noFill/>
        </p:spPr>
        <p:txBody>
          <a:bodyPr wrap="square" lIns="135685" tIns="67840" rIns="135685" bIns="67840" rtlCol="0">
            <a:spAutoFit/>
          </a:bodyPr>
          <a:lstStyle/>
          <a:p>
            <a:pPr marL="255270" indent="-255270">
              <a:buFont typeface="Wingdings" panose="05000000000000000000" pitchFamily="2" charset="2"/>
              <a:buChar char="n"/>
            </a:pPr>
            <a:r>
              <a:rPr lang="zh-CN" altLang="en-US" sz="1600" b="1" dirty="0">
                <a:solidFill>
                  <a:schemeClr val="bg1">
                    <a:lumMod val="50000"/>
                  </a:schemeClr>
                </a:solidFill>
                <a:cs typeface="+mn-ea"/>
                <a:sym typeface="+mn-lt"/>
              </a:rPr>
              <a:t>计划数</a:t>
            </a:r>
          </a:p>
        </p:txBody>
      </p:sp>
      <p:sp>
        <p:nvSpPr>
          <p:cNvPr id="35" name="团队B"/>
          <p:cNvSpPr txBox="1"/>
          <p:nvPr/>
        </p:nvSpPr>
        <p:spPr>
          <a:xfrm>
            <a:off x="3807739" y="6021288"/>
            <a:ext cx="1301795" cy="383226"/>
          </a:xfrm>
          <a:prstGeom prst="rect">
            <a:avLst/>
          </a:prstGeom>
          <a:noFill/>
        </p:spPr>
        <p:txBody>
          <a:bodyPr wrap="square" lIns="135685" tIns="67840" rIns="135685" bIns="67840" rtlCol="0">
            <a:spAutoFit/>
          </a:bodyPr>
          <a:lstStyle/>
          <a:p>
            <a:pPr marL="255270" indent="-255270">
              <a:buClr>
                <a:schemeClr val="accent1"/>
              </a:buClr>
              <a:buFont typeface="Wingdings" panose="05000000000000000000" pitchFamily="2" charset="2"/>
              <a:buChar char="n"/>
            </a:pPr>
            <a:r>
              <a:rPr lang="zh-CN" altLang="en-US" sz="1600" b="1" dirty="0">
                <a:solidFill>
                  <a:schemeClr val="bg1">
                    <a:lumMod val="50000"/>
                  </a:schemeClr>
                </a:solidFill>
                <a:cs typeface="+mn-ea"/>
                <a:sym typeface="+mn-lt"/>
              </a:rPr>
              <a:t>完成数</a:t>
            </a:r>
          </a:p>
        </p:txBody>
      </p:sp>
      <p:sp>
        <p:nvSpPr>
          <p:cNvPr id="36" name="15"/>
          <p:cNvSpPr txBox="1"/>
          <p:nvPr/>
        </p:nvSpPr>
        <p:spPr>
          <a:xfrm>
            <a:off x="1771429" y="3270095"/>
            <a:ext cx="651444" cy="403681"/>
          </a:xfrm>
          <a:prstGeom prst="rect">
            <a:avLst/>
          </a:prstGeom>
          <a:noFill/>
        </p:spPr>
        <p:txBody>
          <a:bodyPr wrap="square" lIns="135685" tIns="67840" rIns="135685" bIns="67840" rtlCol="0">
            <a:spAutoFit/>
          </a:bodyPr>
          <a:lstStyle/>
          <a:p>
            <a:pPr algn="ctr"/>
            <a:r>
              <a:rPr lang="en-US" altLang="zh-CN" sz="1735" b="1" dirty="0">
                <a:solidFill>
                  <a:schemeClr val="accent1"/>
                </a:solidFill>
                <a:cs typeface="+mn-ea"/>
                <a:sym typeface="+mn-lt"/>
              </a:rPr>
              <a:t>530</a:t>
            </a:r>
            <a:endParaRPr lang="zh-CN" altLang="en-US" sz="1735" b="1" dirty="0">
              <a:solidFill>
                <a:schemeClr val="accent1"/>
              </a:solidFill>
              <a:cs typeface="+mn-ea"/>
              <a:sym typeface="+mn-lt"/>
            </a:endParaRPr>
          </a:p>
        </p:txBody>
      </p:sp>
      <p:sp>
        <p:nvSpPr>
          <p:cNvPr id="37" name="12"/>
          <p:cNvSpPr txBox="1"/>
          <p:nvPr/>
        </p:nvSpPr>
        <p:spPr>
          <a:xfrm>
            <a:off x="2947758" y="3625678"/>
            <a:ext cx="651444" cy="403681"/>
          </a:xfrm>
          <a:prstGeom prst="rect">
            <a:avLst/>
          </a:prstGeom>
          <a:noFill/>
        </p:spPr>
        <p:txBody>
          <a:bodyPr wrap="square" lIns="135685" tIns="67840" rIns="135685" bIns="67840" rtlCol="0">
            <a:spAutoFit/>
          </a:bodyPr>
          <a:lstStyle/>
          <a:p>
            <a:pPr algn="ctr"/>
            <a:r>
              <a:rPr lang="en-US" altLang="zh-CN" sz="1735" b="1" dirty="0">
                <a:solidFill>
                  <a:schemeClr val="accent1"/>
                </a:solidFill>
                <a:cs typeface="+mn-ea"/>
                <a:sym typeface="+mn-lt"/>
              </a:rPr>
              <a:t>460</a:t>
            </a:r>
            <a:endParaRPr lang="zh-CN" altLang="en-US" sz="1735" b="1" dirty="0">
              <a:solidFill>
                <a:schemeClr val="accent1"/>
              </a:solidFill>
              <a:cs typeface="+mn-ea"/>
              <a:sym typeface="+mn-lt"/>
            </a:endParaRPr>
          </a:p>
        </p:txBody>
      </p:sp>
      <p:sp>
        <p:nvSpPr>
          <p:cNvPr id="38" name="20"/>
          <p:cNvSpPr txBox="1"/>
          <p:nvPr/>
        </p:nvSpPr>
        <p:spPr>
          <a:xfrm>
            <a:off x="4006224" y="2932167"/>
            <a:ext cx="731705" cy="403681"/>
          </a:xfrm>
          <a:prstGeom prst="rect">
            <a:avLst/>
          </a:prstGeom>
          <a:noFill/>
        </p:spPr>
        <p:txBody>
          <a:bodyPr wrap="square" lIns="135685" tIns="67840" rIns="135685" bIns="67840" rtlCol="0">
            <a:spAutoFit/>
          </a:bodyPr>
          <a:lstStyle/>
          <a:p>
            <a:pPr algn="ctr"/>
            <a:r>
              <a:rPr lang="en-US" altLang="zh-CN" sz="1735" b="1" dirty="0">
                <a:solidFill>
                  <a:schemeClr val="accent1"/>
                </a:solidFill>
                <a:cs typeface="+mn-ea"/>
                <a:sym typeface="+mn-lt"/>
              </a:rPr>
              <a:t>610</a:t>
            </a:r>
            <a:endParaRPr lang="zh-CN" altLang="en-US" sz="1735" b="1" dirty="0">
              <a:solidFill>
                <a:schemeClr val="accent1"/>
              </a:solidFill>
              <a:cs typeface="+mn-ea"/>
              <a:sym typeface="+mn-lt"/>
            </a:endParaRPr>
          </a:p>
        </p:txBody>
      </p:sp>
      <p:sp>
        <p:nvSpPr>
          <p:cNvPr id="39" name="16"/>
          <p:cNvSpPr txBox="1"/>
          <p:nvPr/>
        </p:nvSpPr>
        <p:spPr>
          <a:xfrm>
            <a:off x="5150066" y="2225481"/>
            <a:ext cx="651444" cy="403681"/>
          </a:xfrm>
          <a:prstGeom prst="rect">
            <a:avLst/>
          </a:prstGeom>
          <a:noFill/>
        </p:spPr>
        <p:txBody>
          <a:bodyPr wrap="square" lIns="135685" tIns="67840" rIns="135685" bIns="67840" rtlCol="0">
            <a:spAutoFit/>
          </a:bodyPr>
          <a:lstStyle/>
          <a:p>
            <a:pPr algn="ctr"/>
            <a:r>
              <a:rPr lang="en-US" altLang="zh-CN" sz="1735" b="1" dirty="0">
                <a:solidFill>
                  <a:schemeClr val="accent1"/>
                </a:solidFill>
                <a:cs typeface="+mn-ea"/>
                <a:sym typeface="+mn-lt"/>
              </a:rPr>
              <a:t>780</a:t>
            </a:r>
            <a:endParaRPr lang="zh-CN" altLang="en-US" sz="1735" b="1" dirty="0">
              <a:solidFill>
                <a:schemeClr val="accent1"/>
              </a:solidFill>
              <a:cs typeface="+mn-ea"/>
              <a:sym typeface="+mn-lt"/>
            </a:endParaRPr>
          </a:p>
        </p:txBody>
      </p:sp>
      <p:sp>
        <p:nvSpPr>
          <p:cNvPr id="40" name="矩形 39"/>
          <p:cNvSpPr/>
          <p:nvPr/>
        </p:nvSpPr>
        <p:spPr>
          <a:xfrm>
            <a:off x="6612565" y="1604017"/>
            <a:ext cx="4956043" cy="4286251"/>
          </a:xfrm>
          <a:prstGeom prst="rect">
            <a:avLst/>
          </a:prstGeom>
          <a:gradFill flip="none" rotWithShape="1">
            <a:gsLst>
              <a:gs pos="0">
                <a:schemeClr val="bg1"/>
              </a:gs>
              <a:gs pos="100000">
                <a:srgbClr val="E0E0E0"/>
              </a:gs>
            </a:gsLst>
            <a:lin ang="5400000" scaled="1"/>
            <a:tileRect/>
          </a:gradFill>
          <a:ln w="31750">
            <a:gradFill>
              <a:gsLst>
                <a:gs pos="0">
                  <a:schemeClr val="bg1">
                    <a:lumMod val="85000"/>
                  </a:schemeClr>
                </a:gs>
                <a:gs pos="100000">
                  <a:schemeClr val="bg1"/>
                </a:gs>
              </a:gsLst>
              <a:lin ang="0" scaled="0"/>
            </a:gradFill>
          </a:ln>
          <a:effectLst>
            <a:outerShdw blurRad="241300" dist="177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41" name="Rectangle 30"/>
          <p:cNvSpPr>
            <a:spLocks noChangeArrowheads="1"/>
          </p:cNvSpPr>
          <p:nvPr/>
        </p:nvSpPr>
        <p:spPr bwMode="auto">
          <a:xfrm>
            <a:off x="6834441" y="2404289"/>
            <a:ext cx="4446207" cy="1658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5676" tIns="67839" rIns="135676" bIns="67839">
            <a:noAutofit/>
          </a:bodyPr>
          <a:lstStyle/>
          <a:p>
            <a:pPr fontAlgn="base">
              <a:lnSpc>
                <a:spcPct val="150000"/>
              </a:lnSpc>
              <a:spcBef>
                <a:spcPct val="0"/>
              </a:spcBef>
              <a:spcAft>
                <a:spcPct val="0"/>
              </a:spcAft>
            </a:pPr>
            <a:r>
              <a:rPr lang="zh-CN" altLang="en-US" sz="16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chemeClr val="bg1"/>
              </a:solidFill>
              <a:cs typeface="+mn-ea"/>
              <a:sym typeface="+mn-lt"/>
            </a:endParaRPr>
          </a:p>
        </p:txBody>
      </p:sp>
      <p:sp>
        <p:nvSpPr>
          <p:cNvPr id="50" name="TextBox 49"/>
          <p:cNvSpPr txBox="1"/>
          <p:nvPr/>
        </p:nvSpPr>
        <p:spPr>
          <a:xfrm>
            <a:off x="1442412" y="5611857"/>
            <a:ext cx="1018693" cy="383226"/>
          </a:xfrm>
          <a:prstGeom prst="rect">
            <a:avLst/>
          </a:prstGeom>
          <a:noFill/>
        </p:spPr>
        <p:txBody>
          <a:bodyPr wrap="square" lIns="135685" tIns="67840" rIns="135685" bIns="67840" rtlCol="0">
            <a:spAutoFit/>
          </a:bodyPr>
          <a:lstStyle/>
          <a:p>
            <a:pPr algn="ctr"/>
            <a:r>
              <a:rPr lang="zh-CN" altLang="en-US" sz="1600" b="1" dirty="0">
                <a:solidFill>
                  <a:schemeClr val="bg1">
                    <a:lumMod val="50000"/>
                  </a:schemeClr>
                </a:solidFill>
                <a:cs typeface="+mn-ea"/>
                <a:sym typeface="+mn-lt"/>
              </a:rPr>
              <a:t>项目一</a:t>
            </a:r>
          </a:p>
        </p:txBody>
      </p:sp>
      <p:sp>
        <p:nvSpPr>
          <p:cNvPr id="51" name="TextBox 50"/>
          <p:cNvSpPr txBox="1"/>
          <p:nvPr/>
        </p:nvSpPr>
        <p:spPr>
          <a:xfrm>
            <a:off x="2594540" y="5611857"/>
            <a:ext cx="1018693" cy="383226"/>
          </a:xfrm>
          <a:prstGeom prst="rect">
            <a:avLst/>
          </a:prstGeom>
          <a:noFill/>
        </p:spPr>
        <p:txBody>
          <a:bodyPr wrap="square" lIns="135685" tIns="67840" rIns="135685" bIns="67840" rtlCol="0">
            <a:spAutoFit/>
          </a:bodyPr>
          <a:lstStyle/>
          <a:p>
            <a:pPr algn="ctr"/>
            <a:r>
              <a:rPr lang="zh-CN" altLang="en-US" sz="1600" b="1" dirty="0">
                <a:solidFill>
                  <a:schemeClr val="bg1">
                    <a:lumMod val="50000"/>
                  </a:schemeClr>
                </a:solidFill>
                <a:cs typeface="+mn-ea"/>
                <a:sym typeface="+mn-lt"/>
              </a:rPr>
              <a:t>项目二</a:t>
            </a:r>
          </a:p>
        </p:txBody>
      </p:sp>
      <p:sp>
        <p:nvSpPr>
          <p:cNvPr id="52" name="TextBox 51"/>
          <p:cNvSpPr txBox="1"/>
          <p:nvPr/>
        </p:nvSpPr>
        <p:spPr>
          <a:xfrm>
            <a:off x="3650658" y="5611857"/>
            <a:ext cx="1018693" cy="383226"/>
          </a:xfrm>
          <a:prstGeom prst="rect">
            <a:avLst/>
          </a:prstGeom>
          <a:noFill/>
        </p:spPr>
        <p:txBody>
          <a:bodyPr wrap="square" lIns="135685" tIns="67840" rIns="135685" bIns="67840" rtlCol="0">
            <a:spAutoFit/>
          </a:bodyPr>
          <a:lstStyle/>
          <a:p>
            <a:pPr algn="ctr"/>
            <a:r>
              <a:rPr lang="zh-CN" altLang="en-US" sz="1600" b="1" dirty="0">
                <a:solidFill>
                  <a:schemeClr val="bg1">
                    <a:lumMod val="50000"/>
                  </a:schemeClr>
                </a:solidFill>
                <a:cs typeface="+mn-ea"/>
                <a:sym typeface="+mn-lt"/>
              </a:rPr>
              <a:t>项目三</a:t>
            </a:r>
          </a:p>
        </p:txBody>
      </p:sp>
      <p:sp>
        <p:nvSpPr>
          <p:cNvPr id="53" name="TextBox 52"/>
          <p:cNvSpPr txBox="1"/>
          <p:nvPr/>
        </p:nvSpPr>
        <p:spPr>
          <a:xfrm>
            <a:off x="4791431" y="5611857"/>
            <a:ext cx="1018693" cy="383226"/>
          </a:xfrm>
          <a:prstGeom prst="rect">
            <a:avLst/>
          </a:prstGeom>
          <a:noFill/>
        </p:spPr>
        <p:txBody>
          <a:bodyPr wrap="square" lIns="135685" tIns="67840" rIns="135685" bIns="67840" rtlCol="0">
            <a:spAutoFit/>
          </a:bodyPr>
          <a:lstStyle/>
          <a:p>
            <a:pPr algn="ctr"/>
            <a:r>
              <a:rPr lang="zh-CN" altLang="en-US" sz="1600" b="1" dirty="0">
                <a:solidFill>
                  <a:schemeClr val="bg1">
                    <a:lumMod val="50000"/>
                  </a:schemeClr>
                </a:solidFill>
                <a:cs typeface="+mn-ea"/>
                <a:sym typeface="+mn-lt"/>
              </a:rPr>
              <a:t>项目四</a:t>
            </a:r>
          </a:p>
        </p:txBody>
      </p:sp>
      <p:sp>
        <p:nvSpPr>
          <p:cNvPr id="54" name="TextBox 53"/>
          <p:cNvSpPr txBox="1"/>
          <p:nvPr/>
        </p:nvSpPr>
        <p:spPr>
          <a:xfrm>
            <a:off x="3618276" y="1652139"/>
            <a:ext cx="1409368" cy="383226"/>
          </a:xfrm>
          <a:prstGeom prst="rect">
            <a:avLst/>
          </a:prstGeom>
          <a:noFill/>
        </p:spPr>
        <p:txBody>
          <a:bodyPr wrap="square" lIns="135685" tIns="67840" rIns="135685" bIns="67840" rtlCol="0">
            <a:spAutoFit/>
          </a:bodyPr>
          <a:lstStyle/>
          <a:p>
            <a:r>
              <a:rPr lang="zh-CN" altLang="en-US" sz="1600" b="1" dirty="0">
                <a:solidFill>
                  <a:schemeClr val="bg1">
                    <a:lumMod val="50000"/>
                  </a:schemeClr>
                </a:solidFill>
                <a:cs typeface="+mn-ea"/>
                <a:sym typeface="+mn-lt"/>
              </a:rPr>
              <a:t>单位：万元</a:t>
            </a:r>
          </a:p>
        </p:txBody>
      </p:sp>
      <p:sp>
        <p:nvSpPr>
          <p:cNvPr id="55" name="MH_Text_1"/>
          <p:cNvSpPr/>
          <p:nvPr>
            <p:custDataLst>
              <p:tags r:id="rId1"/>
            </p:custDataLst>
          </p:nvPr>
        </p:nvSpPr>
        <p:spPr>
          <a:xfrm>
            <a:off x="7809317" y="1976217"/>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043" tIns="0" rIns="178043" bIns="0" rtlCol="0" anchor="t">
            <a:noAutofit/>
          </a:bodyPr>
          <a:lstStyle/>
          <a:p>
            <a:pPr marL="425450" indent="-425450" algn="ctr">
              <a:lnSpc>
                <a:spcPct val="120000"/>
              </a:lnSpc>
              <a:buClr>
                <a:schemeClr val="accent1"/>
              </a:buClr>
              <a:buFont typeface="Wingdings" panose="05000000000000000000" pitchFamily="2" charset="2"/>
              <a:buChar char="n"/>
            </a:pPr>
            <a:r>
              <a:rPr lang="zh-CN" altLang="en-US" sz="2135" b="1" dirty="0">
                <a:solidFill>
                  <a:schemeClr val="bg1">
                    <a:lumMod val="50000"/>
                  </a:schemeClr>
                </a:solidFill>
                <a:cs typeface="+mn-ea"/>
                <a:sym typeface="+mn-lt"/>
              </a:rPr>
              <a:t>点击输入标题</a:t>
            </a:r>
            <a:endParaRPr lang="en-US" altLang="zh-CN" sz="2135" b="1" dirty="0">
              <a:solidFill>
                <a:schemeClr val="bg1">
                  <a:lumMod val="50000"/>
                </a:schemeClr>
              </a:solidFill>
              <a:cs typeface="+mn-ea"/>
              <a:sym typeface="+mn-lt"/>
            </a:endParaRPr>
          </a:p>
        </p:txBody>
      </p:sp>
      <p:sp>
        <p:nvSpPr>
          <p:cNvPr id="28" name="矩形 3"/>
          <p:cNvSpPr/>
          <p:nvPr/>
        </p:nvSpPr>
        <p:spPr>
          <a:xfrm>
            <a:off x="2603540" y="3075164"/>
            <a:ext cx="384000" cy="2448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30" name="矩形 5"/>
          <p:cNvSpPr/>
          <p:nvPr/>
        </p:nvSpPr>
        <p:spPr>
          <a:xfrm>
            <a:off x="3719592" y="3651167"/>
            <a:ext cx="384000" cy="1872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32" name="矩形 7"/>
          <p:cNvSpPr/>
          <p:nvPr/>
        </p:nvSpPr>
        <p:spPr>
          <a:xfrm>
            <a:off x="4835644" y="3795132"/>
            <a:ext cx="384000" cy="1728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26" name="矩形 1"/>
          <p:cNvSpPr/>
          <p:nvPr/>
        </p:nvSpPr>
        <p:spPr>
          <a:xfrm>
            <a:off x="1487488" y="3939132"/>
            <a:ext cx="384000" cy="1584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grpSp>
        <p:nvGrpSpPr>
          <p:cNvPr id="57" name="组合 56"/>
          <p:cNvGrpSpPr/>
          <p:nvPr/>
        </p:nvGrpSpPr>
        <p:grpSpPr>
          <a:xfrm>
            <a:off x="7441516" y="4734727"/>
            <a:ext cx="3360000" cy="720000"/>
            <a:chOff x="4532138" y="2977854"/>
            <a:chExt cx="1564211" cy="379451"/>
          </a:xfrm>
        </p:grpSpPr>
        <p:sp>
          <p:nvSpPr>
            <p:cNvPr id="58" name="MH_SubTitle_1"/>
            <p:cNvSpPr/>
            <p:nvPr>
              <p:custDataLst>
                <p:tags r:id="rId3"/>
              </p:custDataLst>
            </p:nvPr>
          </p:nvSpPr>
          <p:spPr>
            <a:xfrm>
              <a:off x="4532138" y="2977854"/>
              <a:ext cx="1564211" cy="379451"/>
            </a:xfrm>
            <a:prstGeom prst="roundRect">
              <a:avLst>
                <a:gd name="adj" fmla="val 21110"/>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sz="2400" b="1" dirty="0">
                <a:solidFill>
                  <a:schemeClr val="accent1"/>
                </a:solidFill>
              </a:endParaRPr>
            </a:p>
          </p:txBody>
        </p:sp>
        <p:sp>
          <p:nvSpPr>
            <p:cNvPr id="59" name="MH_SubTitle_1"/>
            <p:cNvSpPr/>
            <p:nvPr>
              <p:custDataLst>
                <p:tags r:id="rId4"/>
              </p:custDataLst>
            </p:nvPr>
          </p:nvSpPr>
          <p:spPr>
            <a:xfrm>
              <a:off x="4597214" y="3032904"/>
              <a:ext cx="1440000" cy="288000"/>
            </a:xfrm>
            <a:prstGeom prst="roundRect">
              <a:avLst>
                <a:gd name="adj" fmla="val 21110"/>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3600" dirty="0">
                  <a:latin typeface="Impact" panose="020B0806030902050204" pitchFamily="34" charset="0"/>
                  <a:ea typeface="微软雅黑" panose="020B0503020204020204" pitchFamily="34" charset="-122"/>
                </a:rPr>
                <a:t>23,800,000</a:t>
              </a:r>
            </a:p>
          </p:txBody>
        </p:sp>
      </p:grpSp>
      <p:sp>
        <p:nvSpPr>
          <p:cNvPr id="60" name="MH_Text_1"/>
          <p:cNvSpPr/>
          <p:nvPr>
            <p:custDataLst>
              <p:tags r:id="rId2"/>
            </p:custDataLst>
          </p:nvPr>
        </p:nvSpPr>
        <p:spPr>
          <a:xfrm>
            <a:off x="7809317" y="4251333"/>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043" tIns="0" rIns="178043" bIns="0" rtlCol="0" anchor="t">
            <a:noAutofit/>
          </a:bodyPr>
          <a:lstStyle/>
          <a:p>
            <a:pPr marL="425450" indent="-425450" algn="ctr">
              <a:lnSpc>
                <a:spcPct val="120000"/>
              </a:lnSpc>
              <a:buClr>
                <a:schemeClr val="accent1"/>
              </a:buClr>
              <a:buFont typeface="Wingdings" panose="05000000000000000000" pitchFamily="2" charset="2"/>
              <a:buChar char="n"/>
            </a:pPr>
            <a:r>
              <a:rPr lang="zh-CN" altLang="en-US" sz="2135" b="1" dirty="0">
                <a:solidFill>
                  <a:schemeClr val="bg1">
                    <a:lumMod val="50000"/>
                  </a:schemeClr>
                </a:solidFill>
                <a:cs typeface="+mn-ea"/>
                <a:sym typeface="+mn-lt"/>
              </a:rPr>
              <a:t>全年总额</a:t>
            </a:r>
            <a:endParaRPr lang="en-US" altLang="zh-CN" sz="2135" b="1" dirty="0">
              <a:solidFill>
                <a:schemeClr val="bg1">
                  <a:lumMod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par>
                                    <p:cTn id="15" presetID="22" presetClass="entr" presetSubtype="4" fill="hold" grpId="0" nodeType="withEffect">
                                      <p:stCondLst>
                                        <p:cond delay="25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par>
                                    <p:cTn id="18" presetID="1" presetClass="entr" presetSubtype="0" fill="hold" grpId="0" nodeType="withEffect">
                                      <p:stCondLst>
                                        <p:cond delay="750"/>
                                      </p:stCondLst>
                                      <p:childTnLst>
                                        <p:set>
                                          <p:cBhvr>
                                            <p:cTn id="19" dur="1" fill="hold">
                                              <p:stCondLst>
                                                <p:cond delay="0"/>
                                              </p:stCondLst>
                                            </p:cTn>
                                            <p:tgtEl>
                                              <p:spTgt spid="36"/>
                                            </p:tgtEl>
                                            <p:attrNameLst>
                                              <p:attrName>style.visibility</p:attrName>
                                            </p:attrNameLst>
                                          </p:cBhvr>
                                          <p:to>
                                            <p:strVal val="visible"/>
                                          </p:to>
                                        </p:se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par>
                              <p:cTn id="31" fill="hold">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grpId="0" nodeType="withEffect">
                                      <p:stCondLst>
                                        <p:cond delay="250"/>
                                      </p:stCondLst>
                                      <p:childTnLst>
                                        <p:set>
                                          <p:cBhvr>
                                            <p:cTn id="43" dur="1" fill="hold">
                                              <p:stCondLst>
                                                <p:cond delay="0"/>
                                              </p:stCondLst>
                                            </p:cTn>
                                            <p:tgtEl>
                                              <p:spTgt spid="31"/>
                                            </p:tgtEl>
                                            <p:attrNameLst>
                                              <p:attrName>style.visibility</p:attrName>
                                            </p:attrNameLst>
                                          </p:cBhvr>
                                          <p:to>
                                            <p:strVal val="visible"/>
                                          </p:to>
                                        </p:set>
                                        <p:animEffect transition="in" filter="wipe(down)">
                                          <p:cBhvr>
                                            <p:cTn id="44" dur="500"/>
                                            <p:tgtEl>
                                              <p:spTgt spid="31"/>
                                            </p:tgtEl>
                                          </p:cBhvr>
                                        </p:animEffect>
                                      </p:childTnLst>
                                    </p:cTn>
                                  </p:par>
                                  <p:par>
                                    <p:cTn id="45" presetID="1" presetClass="entr" presetSubtype="0" fill="hold" grpId="0" nodeType="withEffect">
                                      <p:stCondLst>
                                        <p:cond delay="750"/>
                                      </p:stCondLst>
                                      <p:childTnLst>
                                        <p:set>
                                          <p:cBhvr>
                                            <p:cTn id="46" dur="1" fill="hold">
                                              <p:stCondLst>
                                                <p:cond delay="0"/>
                                              </p:stCondLst>
                                            </p:cTn>
                                            <p:tgtEl>
                                              <p:spTgt spid="38"/>
                                            </p:tgtEl>
                                            <p:attrNameLst>
                                              <p:attrName>style.visibility</p:attrName>
                                            </p:attrNameLst>
                                          </p:cBhvr>
                                          <p:to>
                                            <p:strVal val="visible"/>
                                          </p:to>
                                        </p:se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left)">
                                          <p:cBhvr>
                                            <p:cTn id="50" dur="500"/>
                                            <p:tgtEl>
                                              <p:spTgt spid="53"/>
                                            </p:tgtEl>
                                          </p:cBhvr>
                                        </p:animEffect>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down)">
                                          <p:cBhvr>
                                            <p:cTn id="54" dur="500"/>
                                            <p:tgtEl>
                                              <p:spTgt spid="32"/>
                                            </p:tgtEl>
                                          </p:cBhvr>
                                        </p:animEffect>
                                      </p:childTnLst>
                                    </p:cTn>
                                  </p:par>
                                  <p:par>
                                    <p:cTn id="55" presetID="22" presetClass="entr" presetSubtype="4" fill="hold" grpId="0" nodeType="withEffect">
                                      <p:stCondLst>
                                        <p:cond delay="250"/>
                                      </p:stCondLst>
                                      <p:childTnLst>
                                        <p:set>
                                          <p:cBhvr>
                                            <p:cTn id="56" dur="1" fill="hold">
                                              <p:stCondLst>
                                                <p:cond delay="0"/>
                                              </p:stCondLst>
                                            </p:cTn>
                                            <p:tgtEl>
                                              <p:spTgt spid="33"/>
                                            </p:tgtEl>
                                            <p:attrNameLst>
                                              <p:attrName>style.visibility</p:attrName>
                                            </p:attrNameLst>
                                          </p:cBhvr>
                                          <p:to>
                                            <p:strVal val="visible"/>
                                          </p:to>
                                        </p:set>
                                        <p:animEffect transition="in" filter="wipe(down)">
                                          <p:cBhvr>
                                            <p:cTn id="57" dur="500"/>
                                            <p:tgtEl>
                                              <p:spTgt spid="33"/>
                                            </p:tgtEl>
                                          </p:cBhvr>
                                        </p:animEffect>
                                      </p:childTnLst>
                                    </p:cTn>
                                  </p:par>
                                </p:childTnLst>
                              </p:cTn>
                            </p:par>
                            <p:par>
                              <p:cTn id="58" fill="hold">
                                <p:stCondLst>
                                  <p:cond delay="4000"/>
                                </p:stCondLst>
                                <p:childTnLst>
                                  <p:par>
                                    <p:cTn id="59" presetID="1"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1000"/>
                                            <p:tgtEl>
                                              <p:spTgt spid="54"/>
                                            </p:tgtEl>
                                          </p:cBhvr>
                                        </p:animEffect>
                                        <p:anim calcmode="lin" valueType="num">
                                          <p:cBhvr>
                                            <p:cTn id="65" dur="1000" fill="hold"/>
                                            <p:tgtEl>
                                              <p:spTgt spid="54"/>
                                            </p:tgtEl>
                                            <p:attrNameLst>
                                              <p:attrName>ppt_x</p:attrName>
                                            </p:attrNameLst>
                                          </p:cBhvr>
                                          <p:tavLst>
                                            <p:tav tm="0">
                                              <p:val>
                                                <p:strVal val="#ppt_x"/>
                                              </p:val>
                                            </p:tav>
                                            <p:tav tm="100000">
                                              <p:val>
                                                <p:strVal val="#ppt_x"/>
                                              </p:val>
                                            </p:tav>
                                          </p:tavLst>
                                        </p:anim>
                                        <p:anim calcmode="lin" valueType="num">
                                          <p:cBhvr>
                                            <p:cTn id="66" dur="1000" fill="hold"/>
                                            <p:tgtEl>
                                              <p:spTgt spid="54"/>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23" presetClass="entr" presetSubtype="36"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strVal val="(6*min(max(#ppt_w*#ppt_h,.3),1)-7.4)/-.7*#ppt_w"/>
                                              </p:val>
                                            </p:tav>
                                            <p:tav tm="100000">
                                              <p:val>
                                                <p:strVal val="#ppt_w"/>
                                              </p:val>
                                            </p:tav>
                                          </p:tavLst>
                                        </p:anim>
                                        <p:anim calcmode="lin" valueType="num">
                                          <p:cBhvr>
                                            <p:cTn id="71" dur="500" fill="hold"/>
                                            <p:tgtEl>
                                              <p:spTgt spid="34"/>
                                            </p:tgtEl>
                                            <p:attrNameLst>
                                              <p:attrName>ppt_h</p:attrName>
                                            </p:attrNameLst>
                                          </p:cBhvr>
                                          <p:tavLst>
                                            <p:tav tm="0">
                                              <p:val>
                                                <p:strVal val="(6*min(max(#ppt_w*#ppt_h,.3),1)-7.4)/-.7*#ppt_h"/>
                                              </p:val>
                                            </p:tav>
                                            <p:tav tm="100000">
                                              <p:val>
                                                <p:strVal val="#ppt_h"/>
                                              </p:val>
                                            </p:tav>
                                          </p:tavLst>
                                        </p:anim>
                                        <p:anim calcmode="lin" valueType="num">
                                          <p:cBhvr>
                                            <p:cTn id="72" dur="500" fill="hold"/>
                                            <p:tgtEl>
                                              <p:spTgt spid="34"/>
                                            </p:tgtEl>
                                            <p:attrNameLst>
                                              <p:attrName>ppt_x</p:attrName>
                                            </p:attrNameLst>
                                          </p:cBhvr>
                                          <p:tavLst>
                                            <p:tav tm="0">
                                              <p:val>
                                                <p:fltVal val="0.5"/>
                                              </p:val>
                                            </p:tav>
                                            <p:tav tm="100000">
                                              <p:val>
                                                <p:strVal val="#ppt_x"/>
                                              </p:val>
                                            </p:tav>
                                          </p:tavLst>
                                        </p:anim>
                                        <p:anim calcmode="lin" valueType="num">
                                          <p:cBhvr>
                                            <p:cTn id="73" dur="500" fill="hold"/>
                                            <p:tgtEl>
                                              <p:spTgt spid="34"/>
                                            </p:tgtEl>
                                            <p:attrNameLst>
                                              <p:attrName>ppt_y</p:attrName>
                                            </p:attrNameLst>
                                          </p:cBhvr>
                                          <p:tavLst>
                                            <p:tav tm="0">
                                              <p:val>
                                                <p:strVal val="1+(6*min(max(#ppt_w*#ppt_h,.3),1)-7.4)/-.7*#ppt_h/2"/>
                                              </p:val>
                                            </p:tav>
                                            <p:tav tm="100000">
                                              <p:val>
                                                <p:strVal val="#ppt_y"/>
                                              </p:val>
                                            </p:tav>
                                          </p:tavLst>
                                        </p:anim>
                                      </p:childTnLst>
                                    </p:cTn>
                                  </p:par>
                                  <p:par>
                                    <p:cTn id="74" presetID="23" presetClass="entr" presetSubtype="36" fill="hold" grpId="0" nodeType="withEffect">
                                      <p:stCondLst>
                                        <p:cond delay="25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strVal val="(6*min(max(#ppt_w*#ppt_h,.3),1)-7.4)/-.7*#ppt_w"/>
                                              </p:val>
                                            </p:tav>
                                            <p:tav tm="100000">
                                              <p:val>
                                                <p:strVal val="#ppt_w"/>
                                              </p:val>
                                            </p:tav>
                                          </p:tavLst>
                                        </p:anim>
                                        <p:anim calcmode="lin" valueType="num">
                                          <p:cBhvr>
                                            <p:cTn id="77" dur="500" fill="hold"/>
                                            <p:tgtEl>
                                              <p:spTgt spid="35"/>
                                            </p:tgtEl>
                                            <p:attrNameLst>
                                              <p:attrName>ppt_h</p:attrName>
                                            </p:attrNameLst>
                                          </p:cBhvr>
                                          <p:tavLst>
                                            <p:tav tm="0">
                                              <p:val>
                                                <p:strVal val="(6*min(max(#ppt_w*#ppt_h,.3),1)-7.4)/-.7*#ppt_h"/>
                                              </p:val>
                                            </p:tav>
                                            <p:tav tm="100000">
                                              <p:val>
                                                <p:strVal val="#ppt_h"/>
                                              </p:val>
                                            </p:tav>
                                          </p:tavLst>
                                        </p:anim>
                                        <p:anim calcmode="lin" valueType="num">
                                          <p:cBhvr>
                                            <p:cTn id="78" dur="500" fill="hold"/>
                                            <p:tgtEl>
                                              <p:spTgt spid="35"/>
                                            </p:tgtEl>
                                            <p:attrNameLst>
                                              <p:attrName>ppt_x</p:attrName>
                                            </p:attrNameLst>
                                          </p:cBhvr>
                                          <p:tavLst>
                                            <p:tav tm="0">
                                              <p:val>
                                                <p:fltVal val="0.5"/>
                                              </p:val>
                                            </p:tav>
                                            <p:tav tm="100000">
                                              <p:val>
                                                <p:strVal val="#ppt_x"/>
                                              </p:val>
                                            </p:tav>
                                          </p:tavLst>
                                        </p:anim>
                                        <p:anim calcmode="lin" valueType="num">
                                          <p:cBhvr>
                                            <p:cTn id="79"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80" fill="hold">
                                <p:stCondLst>
                                  <p:cond delay="5500"/>
                                </p:stCondLst>
                                <p:childTnLst>
                                  <p:par>
                                    <p:cTn id="81" presetID="12" presetClass="entr" presetSubtype="8"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additive="base">
                                            <p:cTn id="83" dur="500"/>
                                            <p:tgtEl>
                                              <p:spTgt spid="40"/>
                                            </p:tgtEl>
                                            <p:attrNameLst>
                                              <p:attrName>ppt_x</p:attrName>
                                            </p:attrNameLst>
                                          </p:cBhvr>
                                          <p:tavLst>
                                            <p:tav tm="0">
                                              <p:val>
                                                <p:strVal val="#ppt_x-#ppt_w*1.125000"/>
                                              </p:val>
                                            </p:tav>
                                            <p:tav tm="100000">
                                              <p:val>
                                                <p:strVal val="#ppt_x"/>
                                              </p:val>
                                            </p:tav>
                                          </p:tavLst>
                                        </p:anim>
                                        <p:animEffect transition="in" filter="wipe(right)">
                                          <p:cBhvr>
                                            <p:cTn id="84" dur="500"/>
                                            <p:tgtEl>
                                              <p:spTgt spid="40"/>
                                            </p:tgtEl>
                                          </p:cBhvr>
                                        </p:animEffect>
                                      </p:childTnLst>
                                    </p:cTn>
                                  </p:par>
                                </p:childTnLst>
                              </p:cTn>
                            </p:par>
                            <p:par>
                              <p:cTn id="85" fill="hold">
                                <p:stCondLst>
                                  <p:cond delay="6000"/>
                                </p:stCondLst>
                                <p:childTnLst>
                                  <p:par>
                                    <p:cTn id="86" presetID="47" presetClass="entr" presetSubtype="0" fill="hold" grpId="0" nodeType="after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1000"/>
                                            <p:tgtEl>
                                              <p:spTgt spid="55"/>
                                            </p:tgtEl>
                                          </p:cBhvr>
                                        </p:animEffect>
                                        <p:anim calcmode="lin" valueType="num">
                                          <p:cBhvr>
                                            <p:cTn id="89" dur="1000" fill="hold"/>
                                            <p:tgtEl>
                                              <p:spTgt spid="55"/>
                                            </p:tgtEl>
                                            <p:attrNameLst>
                                              <p:attrName>ppt_x</p:attrName>
                                            </p:attrNameLst>
                                          </p:cBhvr>
                                          <p:tavLst>
                                            <p:tav tm="0">
                                              <p:val>
                                                <p:strVal val="#ppt_x"/>
                                              </p:val>
                                            </p:tav>
                                            <p:tav tm="100000">
                                              <p:val>
                                                <p:strVal val="#ppt_x"/>
                                              </p:val>
                                            </p:tav>
                                          </p:tavLst>
                                        </p:anim>
                                        <p:anim calcmode="lin" valueType="num">
                                          <p:cBhvr>
                                            <p:cTn id="90" dur="1000" fill="hold"/>
                                            <p:tgtEl>
                                              <p:spTgt spid="55"/>
                                            </p:tgtEl>
                                            <p:attrNameLst>
                                              <p:attrName>ppt_y</p:attrName>
                                            </p:attrNameLst>
                                          </p:cBhvr>
                                          <p:tavLst>
                                            <p:tav tm="0">
                                              <p:val>
                                                <p:strVal val="#ppt_y-.1"/>
                                              </p:val>
                                            </p:tav>
                                            <p:tav tm="100000">
                                              <p:val>
                                                <p:strVal val="#ppt_y"/>
                                              </p:val>
                                            </p:tav>
                                          </p:tavLst>
                                        </p:anim>
                                      </p:childTnLst>
                                    </p:cTn>
                                  </p:par>
                                </p:childTnLst>
                              </p:cTn>
                            </p:par>
                            <p:par>
                              <p:cTn id="91" fill="hold">
                                <p:stCondLst>
                                  <p:cond delay="70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41"/>
                                            </p:tgtEl>
                                            <p:attrNameLst>
                                              <p:attrName>style.visibility</p:attrName>
                                            </p:attrNameLst>
                                          </p:cBhvr>
                                          <p:to>
                                            <p:strVal val="visible"/>
                                          </p:to>
                                        </p:set>
                                        <p:anim by="(-#ppt_w*2)" calcmode="lin" valueType="num">
                                          <p:cBhvr rctx="PPT">
                                            <p:cTn id="94" dur="125" autoRev="1" fill="hold">
                                              <p:stCondLst>
                                                <p:cond delay="0"/>
                                              </p:stCondLst>
                                            </p:cTn>
                                            <p:tgtEl>
                                              <p:spTgt spid="41"/>
                                            </p:tgtEl>
                                            <p:attrNameLst>
                                              <p:attrName>ppt_w</p:attrName>
                                            </p:attrNameLst>
                                          </p:cBhvr>
                                        </p:anim>
                                        <p:anim by="(#ppt_w*0.50)" calcmode="lin" valueType="num">
                                          <p:cBhvr>
                                            <p:cTn id="95" dur="125" decel="50000" autoRev="1" fill="hold">
                                              <p:stCondLst>
                                                <p:cond delay="0"/>
                                              </p:stCondLst>
                                            </p:cTn>
                                            <p:tgtEl>
                                              <p:spTgt spid="41"/>
                                            </p:tgtEl>
                                            <p:attrNameLst>
                                              <p:attrName>ppt_x</p:attrName>
                                            </p:attrNameLst>
                                          </p:cBhvr>
                                        </p:anim>
                                        <p:anim from="(-#ppt_h/2)" to="(#ppt_y)" calcmode="lin" valueType="num">
                                          <p:cBhvr>
                                            <p:cTn id="96" dur="250" fill="hold">
                                              <p:stCondLst>
                                                <p:cond delay="0"/>
                                              </p:stCondLst>
                                            </p:cTn>
                                            <p:tgtEl>
                                              <p:spTgt spid="41"/>
                                            </p:tgtEl>
                                            <p:attrNameLst>
                                              <p:attrName>ppt_y</p:attrName>
                                            </p:attrNameLst>
                                          </p:cBhvr>
                                        </p:anim>
                                        <p:animRot by="21600000">
                                          <p:cBhvr>
                                            <p:cTn id="97" dur="250" fill="hold">
                                              <p:stCondLst>
                                                <p:cond delay="0"/>
                                              </p:stCondLst>
                                            </p:cTn>
                                            <p:tgtEl>
                                              <p:spTgt spid="41"/>
                                            </p:tgtEl>
                                            <p:attrNameLst>
                                              <p:attrName>r</p:attrName>
                                            </p:attrNameLst>
                                          </p:cBhvr>
                                        </p:animRot>
                                      </p:childTnLst>
                                    </p:cTn>
                                  </p:par>
                                </p:childTnLst>
                              </p:cTn>
                            </p:par>
                            <p:par>
                              <p:cTn id="98" fill="hold">
                                <p:stCondLst>
                                  <p:cond delay="10428"/>
                                </p:stCondLst>
                                <p:childTnLst>
                                  <p:par>
                                    <p:cTn id="99" presetID="47" presetClass="entr" presetSubtype="0" fill="hold" grpId="0"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fade">
                                          <p:cBhvr>
                                            <p:cTn id="101" dur="1000"/>
                                            <p:tgtEl>
                                              <p:spTgt spid="60"/>
                                            </p:tgtEl>
                                          </p:cBhvr>
                                        </p:animEffect>
                                        <p:anim calcmode="lin" valueType="num">
                                          <p:cBhvr>
                                            <p:cTn id="102" dur="1000" fill="hold"/>
                                            <p:tgtEl>
                                              <p:spTgt spid="60"/>
                                            </p:tgtEl>
                                            <p:attrNameLst>
                                              <p:attrName>ppt_x</p:attrName>
                                            </p:attrNameLst>
                                          </p:cBhvr>
                                          <p:tavLst>
                                            <p:tav tm="0">
                                              <p:val>
                                                <p:strVal val="#ppt_x"/>
                                              </p:val>
                                            </p:tav>
                                            <p:tav tm="100000">
                                              <p:val>
                                                <p:strVal val="#ppt_x"/>
                                              </p:val>
                                            </p:tav>
                                          </p:tavLst>
                                        </p:anim>
                                        <p:anim calcmode="lin" valueType="num">
                                          <p:cBhvr>
                                            <p:cTn id="103" dur="1000" fill="hold"/>
                                            <p:tgtEl>
                                              <p:spTgt spid="60"/>
                                            </p:tgtEl>
                                            <p:attrNameLst>
                                              <p:attrName>ppt_y</p:attrName>
                                            </p:attrNameLst>
                                          </p:cBhvr>
                                          <p:tavLst>
                                            <p:tav tm="0">
                                              <p:val>
                                                <p:strVal val="#ppt_y-.1"/>
                                              </p:val>
                                            </p:tav>
                                            <p:tav tm="100000">
                                              <p:val>
                                                <p:strVal val="#ppt_y"/>
                                              </p:val>
                                            </p:tav>
                                          </p:tavLst>
                                        </p:anim>
                                      </p:childTnLst>
                                    </p:cTn>
                                  </p:par>
                                </p:childTnLst>
                              </p:cTn>
                            </p:par>
                            <p:par>
                              <p:cTn id="104" fill="hold">
                                <p:stCondLst>
                                  <p:cond delay="11428"/>
                                </p:stCondLst>
                                <p:childTnLst>
                                  <p:par>
                                    <p:cTn id="105" presetID="2" presetClass="entr" presetSubtype="4" fill="hold" nodeType="afterEffect" p14:presetBounceEnd="50000">
                                      <p:stCondLst>
                                        <p:cond delay="0"/>
                                      </p:stCondLst>
                                      <p:childTnLst>
                                        <p:set>
                                          <p:cBhvr>
                                            <p:cTn id="106" dur="1" fill="hold">
                                              <p:stCondLst>
                                                <p:cond delay="0"/>
                                              </p:stCondLst>
                                            </p:cTn>
                                            <p:tgtEl>
                                              <p:spTgt spid="57"/>
                                            </p:tgtEl>
                                            <p:attrNameLst>
                                              <p:attrName>style.visibility</p:attrName>
                                            </p:attrNameLst>
                                          </p:cBhvr>
                                          <p:to>
                                            <p:strVal val="visible"/>
                                          </p:to>
                                        </p:set>
                                        <p:anim calcmode="lin" valueType="num" p14:bounceEnd="50000">
                                          <p:cBhvr additive="base">
                                            <p:cTn id="107" dur="1000" fill="hold"/>
                                            <p:tgtEl>
                                              <p:spTgt spid="57"/>
                                            </p:tgtEl>
                                            <p:attrNameLst>
                                              <p:attrName>ppt_x</p:attrName>
                                            </p:attrNameLst>
                                          </p:cBhvr>
                                          <p:tavLst>
                                            <p:tav tm="0">
                                              <p:val>
                                                <p:strVal val="#ppt_x"/>
                                              </p:val>
                                            </p:tav>
                                            <p:tav tm="100000">
                                              <p:val>
                                                <p:strVal val="#ppt_x"/>
                                              </p:val>
                                            </p:tav>
                                          </p:tavLst>
                                        </p:anim>
                                        <p:anim calcmode="lin" valueType="num" p14:bounceEnd="50000">
                                          <p:cBhvr additive="base">
                                            <p:cTn id="108" dur="10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3" grpId="0" animBg="1"/>
          <p:bldP spid="34" grpId="0"/>
          <p:bldP spid="35" grpId="0"/>
          <p:bldP spid="36" grpId="0"/>
          <p:bldP spid="37" grpId="0"/>
          <p:bldP spid="38" grpId="0"/>
          <p:bldP spid="39" grpId="0"/>
          <p:bldP spid="40" grpId="0" animBg="1"/>
          <p:bldP spid="41" grpId="0"/>
          <p:bldP spid="50" grpId="0"/>
          <p:bldP spid="51" grpId="0"/>
          <p:bldP spid="52" grpId="0"/>
          <p:bldP spid="53" grpId="0"/>
          <p:bldP spid="54" grpId="0"/>
          <p:bldP spid="55" grpId="0"/>
          <p:bldP spid="28" grpId="0" animBg="1"/>
          <p:bldP spid="30" grpId="0" animBg="1"/>
          <p:bldP spid="32" grpId="0" animBg="1"/>
          <p:bldP spid="26" grpId="0" animBg="1"/>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par>
                                    <p:cTn id="15" presetID="22" presetClass="entr" presetSubtype="4" fill="hold" grpId="0" nodeType="withEffect">
                                      <p:stCondLst>
                                        <p:cond delay="25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par>
                                    <p:cTn id="18" presetID="1" presetClass="entr" presetSubtype="0" fill="hold" grpId="0" nodeType="withEffect">
                                      <p:stCondLst>
                                        <p:cond delay="750"/>
                                      </p:stCondLst>
                                      <p:childTnLst>
                                        <p:set>
                                          <p:cBhvr>
                                            <p:cTn id="19" dur="1" fill="hold">
                                              <p:stCondLst>
                                                <p:cond delay="0"/>
                                              </p:stCondLst>
                                            </p:cTn>
                                            <p:tgtEl>
                                              <p:spTgt spid="36"/>
                                            </p:tgtEl>
                                            <p:attrNameLst>
                                              <p:attrName>style.visibility</p:attrName>
                                            </p:attrNameLst>
                                          </p:cBhvr>
                                          <p:to>
                                            <p:strVal val="visible"/>
                                          </p:to>
                                        </p:se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par>
                              <p:cTn id="31" fill="hold">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grpId="0" nodeType="withEffect">
                                      <p:stCondLst>
                                        <p:cond delay="250"/>
                                      </p:stCondLst>
                                      <p:childTnLst>
                                        <p:set>
                                          <p:cBhvr>
                                            <p:cTn id="43" dur="1" fill="hold">
                                              <p:stCondLst>
                                                <p:cond delay="0"/>
                                              </p:stCondLst>
                                            </p:cTn>
                                            <p:tgtEl>
                                              <p:spTgt spid="31"/>
                                            </p:tgtEl>
                                            <p:attrNameLst>
                                              <p:attrName>style.visibility</p:attrName>
                                            </p:attrNameLst>
                                          </p:cBhvr>
                                          <p:to>
                                            <p:strVal val="visible"/>
                                          </p:to>
                                        </p:set>
                                        <p:animEffect transition="in" filter="wipe(down)">
                                          <p:cBhvr>
                                            <p:cTn id="44" dur="500"/>
                                            <p:tgtEl>
                                              <p:spTgt spid="31"/>
                                            </p:tgtEl>
                                          </p:cBhvr>
                                        </p:animEffect>
                                      </p:childTnLst>
                                    </p:cTn>
                                  </p:par>
                                  <p:par>
                                    <p:cTn id="45" presetID="1" presetClass="entr" presetSubtype="0" fill="hold" grpId="0" nodeType="withEffect">
                                      <p:stCondLst>
                                        <p:cond delay="750"/>
                                      </p:stCondLst>
                                      <p:childTnLst>
                                        <p:set>
                                          <p:cBhvr>
                                            <p:cTn id="46" dur="1" fill="hold">
                                              <p:stCondLst>
                                                <p:cond delay="0"/>
                                              </p:stCondLst>
                                            </p:cTn>
                                            <p:tgtEl>
                                              <p:spTgt spid="38"/>
                                            </p:tgtEl>
                                            <p:attrNameLst>
                                              <p:attrName>style.visibility</p:attrName>
                                            </p:attrNameLst>
                                          </p:cBhvr>
                                          <p:to>
                                            <p:strVal val="visible"/>
                                          </p:to>
                                        </p:se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left)">
                                          <p:cBhvr>
                                            <p:cTn id="50" dur="500"/>
                                            <p:tgtEl>
                                              <p:spTgt spid="53"/>
                                            </p:tgtEl>
                                          </p:cBhvr>
                                        </p:animEffect>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down)">
                                          <p:cBhvr>
                                            <p:cTn id="54" dur="500"/>
                                            <p:tgtEl>
                                              <p:spTgt spid="32"/>
                                            </p:tgtEl>
                                          </p:cBhvr>
                                        </p:animEffect>
                                      </p:childTnLst>
                                    </p:cTn>
                                  </p:par>
                                  <p:par>
                                    <p:cTn id="55" presetID="22" presetClass="entr" presetSubtype="4" fill="hold" grpId="0" nodeType="withEffect">
                                      <p:stCondLst>
                                        <p:cond delay="250"/>
                                      </p:stCondLst>
                                      <p:childTnLst>
                                        <p:set>
                                          <p:cBhvr>
                                            <p:cTn id="56" dur="1" fill="hold">
                                              <p:stCondLst>
                                                <p:cond delay="0"/>
                                              </p:stCondLst>
                                            </p:cTn>
                                            <p:tgtEl>
                                              <p:spTgt spid="33"/>
                                            </p:tgtEl>
                                            <p:attrNameLst>
                                              <p:attrName>style.visibility</p:attrName>
                                            </p:attrNameLst>
                                          </p:cBhvr>
                                          <p:to>
                                            <p:strVal val="visible"/>
                                          </p:to>
                                        </p:set>
                                        <p:animEffect transition="in" filter="wipe(down)">
                                          <p:cBhvr>
                                            <p:cTn id="57" dur="500"/>
                                            <p:tgtEl>
                                              <p:spTgt spid="33"/>
                                            </p:tgtEl>
                                          </p:cBhvr>
                                        </p:animEffect>
                                      </p:childTnLst>
                                    </p:cTn>
                                  </p:par>
                                </p:childTnLst>
                              </p:cTn>
                            </p:par>
                            <p:par>
                              <p:cTn id="58" fill="hold">
                                <p:stCondLst>
                                  <p:cond delay="4000"/>
                                </p:stCondLst>
                                <p:childTnLst>
                                  <p:par>
                                    <p:cTn id="59" presetID="1"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1000"/>
                                            <p:tgtEl>
                                              <p:spTgt spid="54"/>
                                            </p:tgtEl>
                                          </p:cBhvr>
                                        </p:animEffect>
                                        <p:anim calcmode="lin" valueType="num">
                                          <p:cBhvr>
                                            <p:cTn id="65" dur="1000" fill="hold"/>
                                            <p:tgtEl>
                                              <p:spTgt spid="54"/>
                                            </p:tgtEl>
                                            <p:attrNameLst>
                                              <p:attrName>ppt_x</p:attrName>
                                            </p:attrNameLst>
                                          </p:cBhvr>
                                          <p:tavLst>
                                            <p:tav tm="0">
                                              <p:val>
                                                <p:strVal val="#ppt_x"/>
                                              </p:val>
                                            </p:tav>
                                            <p:tav tm="100000">
                                              <p:val>
                                                <p:strVal val="#ppt_x"/>
                                              </p:val>
                                            </p:tav>
                                          </p:tavLst>
                                        </p:anim>
                                        <p:anim calcmode="lin" valueType="num">
                                          <p:cBhvr>
                                            <p:cTn id="66" dur="1000" fill="hold"/>
                                            <p:tgtEl>
                                              <p:spTgt spid="54"/>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23" presetClass="entr" presetSubtype="36"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strVal val="(6*min(max(#ppt_w*#ppt_h,.3),1)-7.4)/-.7*#ppt_w"/>
                                              </p:val>
                                            </p:tav>
                                            <p:tav tm="100000">
                                              <p:val>
                                                <p:strVal val="#ppt_w"/>
                                              </p:val>
                                            </p:tav>
                                          </p:tavLst>
                                        </p:anim>
                                        <p:anim calcmode="lin" valueType="num">
                                          <p:cBhvr>
                                            <p:cTn id="71" dur="500" fill="hold"/>
                                            <p:tgtEl>
                                              <p:spTgt spid="34"/>
                                            </p:tgtEl>
                                            <p:attrNameLst>
                                              <p:attrName>ppt_h</p:attrName>
                                            </p:attrNameLst>
                                          </p:cBhvr>
                                          <p:tavLst>
                                            <p:tav tm="0">
                                              <p:val>
                                                <p:strVal val="(6*min(max(#ppt_w*#ppt_h,.3),1)-7.4)/-.7*#ppt_h"/>
                                              </p:val>
                                            </p:tav>
                                            <p:tav tm="100000">
                                              <p:val>
                                                <p:strVal val="#ppt_h"/>
                                              </p:val>
                                            </p:tav>
                                          </p:tavLst>
                                        </p:anim>
                                        <p:anim calcmode="lin" valueType="num">
                                          <p:cBhvr>
                                            <p:cTn id="72" dur="500" fill="hold"/>
                                            <p:tgtEl>
                                              <p:spTgt spid="34"/>
                                            </p:tgtEl>
                                            <p:attrNameLst>
                                              <p:attrName>ppt_x</p:attrName>
                                            </p:attrNameLst>
                                          </p:cBhvr>
                                          <p:tavLst>
                                            <p:tav tm="0">
                                              <p:val>
                                                <p:fltVal val="0.5"/>
                                              </p:val>
                                            </p:tav>
                                            <p:tav tm="100000">
                                              <p:val>
                                                <p:strVal val="#ppt_x"/>
                                              </p:val>
                                            </p:tav>
                                          </p:tavLst>
                                        </p:anim>
                                        <p:anim calcmode="lin" valueType="num">
                                          <p:cBhvr>
                                            <p:cTn id="73" dur="500" fill="hold"/>
                                            <p:tgtEl>
                                              <p:spTgt spid="34"/>
                                            </p:tgtEl>
                                            <p:attrNameLst>
                                              <p:attrName>ppt_y</p:attrName>
                                            </p:attrNameLst>
                                          </p:cBhvr>
                                          <p:tavLst>
                                            <p:tav tm="0">
                                              <p:val>
                                                <p:strVal val="1+(6*min(max(#ppt_w*#ppt_h,.3),1)-7.4)/-.7*#ppt_h/2"/>
                                              </p:val>
                                            </p:tav>
                                            <p:tav tm="100000">
                                              <p:val>
                                                <p:strVal val="#ppt_y"/>
                                              </p:val>
                                            </p:tav>
                                          </p:tavLst>
                                        </p:anim>
                                      </p:childTnLst>
                                    </p:cTn>
                                  </p:par>
                                  <p:par>
                                    <p:cTn id="74" presetID="23" presetClass="entr" presetSubtype="36" fill="hold" grpId="0" nodeType="withEffect">
                                      <p:stCondLst>
                                        <p:cond delay="25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strVal val="(6*min(max(#ppt_w*#ppt_h,.3),1)-7.4)/-.7*#ppt_w"/>
                                              </p:val>
                                            </p:tav>
                                            <p:tav tm="100000">
                                              <p:val>
                                                <p:strVal val="#ppt_w"/>
                                              </p:val>
                                            </p:tav>
                                          </p:tavLst>
                                        </p:anim>
                                        <p:anim calcmode="lin" valueType="num">
                                          <p:cBhvr>
                                            <p:cTn id="77" dur="500" fill="hold"/>
                                            <p:tgtEl>
                                              <p:spTgt spid="35"/>
                                            </p:tgtEl>
                                            <p:attrNameLst>
                                              <p:attrName>ppt_h</p:attrName>
                                            </p:attrNameLst>
                                          </p:cBhvr>
                                          <p:tavLst>
                                            <p:tav tm="0">
                                              <p:val>
                                                <p:strVal val="(6*min(max(#ppt_w*#ppt_h,.3),1)-7.4)/-.7*#ppt_h"/>
                                              </p:val>
                                            </p:tav>
                                            <p:tav tm="100000">
                                              <p:val>
                                                <p:strVal val="#ppt_h"/>
                                              </p:val>
                                            </p:tav>
                                          </p:tavLst>
                                        </p:anim>
                                        <p:anim calcmode="lin" valueType="num">
                                          <p:cBhvr>
                                            <p:cTn id="78" dur="500" fill="hold"/>
                                            <p:tgtEl>
                                              <p:spTgt spid="35"/>
                                            </p:tgtEl>
                                            <p:attrNameLst>
                                              <p:attrName>ppt_x</p:attrName>
                                            </p:attrNameLst>
                                          </p:cBhvr>
                                          <p:tavLst>
                                            <p:tav tm="0">
                                              <p:val>
                                                <p:fltVal val="0.5"/>
                                              </p:val>
                                            </p:tav>
                                            <p:tav tm="100000">
                                              <p:val>
                                                <p:strVal val="#ppt_x"/>
                                              </p:val>
                                            </p:tav>
                                          </p:tavLst>
                                        </p:anim>
                                        <p:anim calcmode="lin" valueType="num">
                                          <p:cBhvr>
                                            <p:cTn id="79"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80" fill="hold">
                                <p:stCondLst>
                                  <p:cond delay="5500"/>
                                </p:stCondLst>
                                <p:childTnLst>
                                  <p:par>
                                    <p:cTn id="81" presetID="12" presetClass="entr" presetSubtype="8"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additive="base">
                                            <p:cTn id="83" dur="500"/>
                                            <p:tgtEl>
                                              <p:spTgt spid="40"/>
                                            </p:tgtEl>
                                            <p:attrNameLst>
                                              <p:attrName>ppt_x</p:attrName>
                                            </p:attrNameLst>
                                          </p:cBhvr>
                                          <p:tavLst>
                                            <p:tav tm="0">
                                              <p:val>
                                                <p:strVal val="#ppt_x-#ppt_w*1.125000"/>
                                              </p:val>
                                            </p:tav>
                                            <p:tav tm="100000">
                                              <p:val>
                                                <p:strVal val="#ppt_x"/>
                                              </p:val>
                                            </p:tav>
                                          </p:tavLst>
                                        </p:anim>
                                        <p:animEffect transition="in" filter="wipe(right)">
                                          <p:cBhvr>
                                            <p:cTn id="84" dur="500"/>
                                            <p:tgtEl>
                                              <p:spTgt spid="40"/>
                                            </p:tgtEl>
                                          </p:cBhvr>
                                        </p:animEffect>
                                      </p:childTnLst>
                                    </p:cTn>
                                  </p:par>
                                </p:childTnLst>
                              </p:cTn>
                            </p:par>
                            <p:par>
                              <p:cTn id="85" fill="hold">
                                <p:stCondLst>
                                  <p:cond delay="6000"/>
                                </p:stCondLst>
                                <p:childTnLst>
                                  <p:par>
                                    <p:cTn id="86" presetID="47" presetClass="entr" presetSubtype="0" fill="hold" grpId="0" nodeType="after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1000"/>
                                            <p:tgtEl>
                                              <p:spTgt spid="55"/>
                                            </p:tgtEl>
                                          </p:cBhvr>
                                        </p:animEffect>
                                        <p:anim calcmode="lin" valueType="num">
                                          <p:cBhvr>
                                            <p:cTn id="89" dur="1000" fill="hold"/>
                                            <p:tgtEl>
                                              <p:spTgt spid="55"/>
                                            </p:tgtEl>
                                            <p:attrNameLst>
                                              <p:attrName>ppt_x</p:attrName>
                                            </p:attrNameLst>
                                          </p:cBhvr>
                                          <p:tavLst>
                                            <p:tav tm="0">
                                              <p:val>
                                                <p:strVal val="#ppt_x"/>
                                              </p:val>
                                            </p:tav>
                                            <p:tav tm="100000">
                                              <p:val>
                                                <p:strVal val="#ppt_x"/>
                                              </p:val>
                                            </p:tav>
                                          </p:tavLst>
                                        </p:anim>
                                        <p:anim calcmode="lin" valueType="num">
                                          <p:cBhvr>
                                            <p:cTn id="90" dur="1000" fill="hold"/>
                                            <p:tgtEl>
                                              <p:spTgt spid="55"/>
                                            </p:tgtEl>
                                            <p:attrNameLst>
                                              <p:attrName>ppt_y</p:attrName>
                                            </p:attrNameLst>
                                          </p:cBhvr>
                                          <p:tavLst>
                                            <p:tav tm="0">
                                              <p:val>
                                                <p:strVal val="#ppt_y-.1"/>
                                              </p:val>
                                            </p:tav>
                                            <p:tav tm="100000">
                                              <p:val>
                                                <p:strVal val="#ppt_y"/>
                                              </p:val>
                                            </p:tav>
                                          </p:tavLst>
                                        </p:anim>
                                      </p:childTnLst>
                                    </p:cTn>
                                  </p:par>
                                </p:childTnLst>
                              </p:cTn>
                            </p:par>
                            <p:par>
                              <p:cTn id="91" fill="hold">
                                <p:stCondLst>
                                  <p:cond delay="70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41"/>
                                            </p:tgtEl>
                                            <p:attrNameLst>
                                              <p:attrName>style.visibility</p:attrName>
                                            </p:attrNameLst>
                                          </p:cBhvr>
                                          <p:to>
                                            <p:strVal val="visible"/>
                                          </p:to>
                                        </p:set>
                                        <p:anim by="(-#ppt_w*2)" calcmode="lin" valueType="num">
                                          <p:cBhvr rctx="PPT">
                                            <p:cTn id="94" dur="125" autoRev="1" fill="hold">
                                              <p:stCondLst>
                                                <p:cond delay="0"/>
                                              </p:stCondLst>
                                            </p:cTn>
                                            <p:tgtEl>
                                              <p:spTgt spid="41"/>
                                            </p:tgtEl>
                                            <p:attrNameLst>
                                              <p:attrName>ppt_w</p:attrName>
                                            </p:attrNameLst>
                                          </p:cBhvr>
                                        </p:anim>
                                        <p:anim by="(#ppt_w*0.50)" calcmode="lin" valueType="num">
                                          <p:cBhvr>
                                            <p:cTn id="95" dur="125" decel="50000" autoRev="1" fill="hold">
                                              <p:stCondLst>
                                                <p:cond delay="0"/>
                                              </p:stCondLst>
                                            </p:cTn>
                                            <p:tgtEl>
                                              <p:spTgt spid="41"/>
                                            </p:tgtEl>
                                            <p:attrNameLst>
                                              <p:attrName>ppt_x</p:attrName>
                                            </p:attrNameLst>
                                          </p:cBhvr>
                                        </p:anim>
                                        <p:anim from="(-#ppt_h/2)" to="(#ppt_y)" calcmode="lin" valueType="num">
                                          <p:cBhvr>
                                            <p:cTn id="96" dur="250" fill="hold">
                                              <p:stCondLst>
                                                <p:cond delay="0"/>
                                              </p:stCondLst>
                                            </p:cTn>
                                            <p:tgtEl>
                                              <p:spTgt spid="41"/>
                                            </p:tgtEl>
                                            <p:attrNameLst>
                                              <p:attrName>ppt_y</p:attrName>
                                            </p:attrNameLst>
                                          </p:cBhvr>
                                        </p:anim>
                                        <p:animRot by="21600000">
                                          <p:cBhvr>
                                            <p:cTn id="97" dur="250" fill="hold">
                                              <p:stCondLst>
                                                <p:cond delay="0"/>
                                              </p:stCondLst>
                                            </p:cTn>
                                            <p:tgtEl>
                                              <p:spTgt spid="41"/>
                                            </p:tgtEl>
                                            <p:attrNameLst>
                                              <p:attrName>r</p:attrName>
                                            </p:attrNameLst>
                                          </p:cBhvr>
                                        </p:animRot>
                                      </p:childTnLst>
                                    </p:cTn>
                                  </p:par>
                                </p:childTnLst>
                              </p:cTn>
                            </p:par>
                            <p:par>
                              <p:cTn id="98" fill="hold">
                                <p:stCondLst>
                                  <p:cond delay="10428"/>
                                </p:stCondLst>
                                <p:childTnLst>
                                  <p:par>
                                    <p:cTn id="99" presetID="47" presetClass="entr" presetSubtype="0" fill="hold" grpId="0"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fade">
                                          <p:cBhvr>
                                            <p:cTn id="101" dur="1000"/>
                                            <p:tgtEl>
                                              <p:spTgt spid="60"/>
                                            </p:tgtEl>
                                          </p:cBhvr>
                                        </p:animEffect>
                                        <p:anim calcmode="lin" valueType="num">
                                          <p:cBhvr>
                                            <p:cTn id="102" dur="1000" fill="hold"/>
                                            <p:tgtEl>
                                              <p:spTgt spid="60"/>
                                            </p:tgtEl>
                                            <p:attrNameLst>
                                              <p:attrName>ppt_x</p:attrName>
                                            </p:attrNameLst>
                                          </p:cBhvr>
                                          <p:tavLst>
                                            <p:tav tm="0">
                                              <p:val>
                                                <p:strVal val="#ppt_x"/>
                                              </p:val>
                                            </p:tav>
                                            <p:tav tm="100000">
                                              <p:val>
                                                <p:strVal val="#ppt_x"/>
                                              </p:val>
                                            </p:tav>
                                          </p:tavLst>
                                        </p:anim>
                                        <p:anim calcmode="lin" valueType="num">
                                          <p:cBhvr>
                                            <p:cTn id="103" dur="1000" fill="hold"/>
                                            <p:tgtEl>
                                              <p:spTgt spid="60"/>
                                            </p:tgtEl>
                                            <p:attrNameLst>
                                              <p:attrName>ppt_y</p:attrName>
                                            </p:attrNameLst>
                                          </p:cBhvr>
                                          <p:tavLst>
                                            <p:tav tm="0">
                                              <p:val>
                                                <p:strVal val="#ppt_y-.1"/>
                                              </p:val>
                                            </p:tav>
                                            <p:tav tm="100000">
                                              <p:val>
                                                <p:strVal val="#ppt_y"/>
                                              </p:val>
                                            </p:tav>
                                          </p:tavLst>
                                        </p:anim>
                                      </p:childTnLst>
                                    </p:cTn>
                                  </p:par>
                                </p:childTnLst>
                              </p:cTn>
                            </p:par>
                            <p:par>
                              <p:cTn id="104" fill="hold">
                                <p:stCondLst>
                                  <p:cond delay="11428"/>
                                </p:stCondLst>
                                <p:childTnLst>
                                  <p:par>
                                    <p:cTn id="105" presetID="2" presetClass="entr" presetSubtype="4" fill="hold" nodeType="afterEffect">
                                      <p:stCondLst>
                                        <p:cond delay="0"/>
                                      </p:stCondLst>
                                      <p:childTnLst>
                                        <p:set>
                                          <p:cBhvr>
                                            <p:cTn id="106" dur="1" fill="hold">
                                              <p:stCondLst>
                                                <p:cond delay="0"/>
                                              </p:stCondLst>
                                            </p:cTn>
                                            <p:tgtEl>
                                              <p:spTgt spid="57"/>
                                            </p:tgtEl>
                                            <p:attrNameLst>
                                              <p:attrName>style.visibility</p:attrName>
                                            </p:attrNameLst>
                                          </p:cBhvr>
                                          <p:to>
                                            <p:strVal val="visible"/>
                                          </p:to>
                                        </p:set>
                                        <p:anim calcmode="lin" valueType="num">
                                          <p:cBhvr additive="base">
                                            <p:cTn id="107" dur="1000" fill="hold"/>
                                            <p:tgtEl>
                                              <p:spTgt spid="57"/>
                                            </p:tgtEl>
                                            <p:attrNameLst>
                                              <p:attrName>ppt_x</p:attrName>
                                            </p:attrNameLst>
                                          </p:cBhvr>
                                          <p:tavLst>
                                            <p:tav tm="0">
                                              <p:val>
                                                <p:strVal val="#ppt_x"/>
                                              </p:val>
                                            </p:tav>
                                            <p:tav tm="100000">
                                              <p:val>
                                                <p:strVal val="#ppt_x"/>
                                              </p:val>
                                            </p:tav>
                                          </p:tavLst>
                                        </p:anim>
                                        <p:anim calcmode="lin" valueType="num">
                                          <p:cBhvr additive="base">
                                            <p:cTn id="108" dur="10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3" grpId="0" animBg="1"/>
          <p:bldP spid="34" grpId="0"/>
          <p:bldP spid="35" grpId="0"/>
          <p:bldP spid="36" grpId="0"/>
          <p:bldP spid="37" grpId="0"/>
          <p:bldP spid="38" grpId="0"/>
          <p:bldP spid="39" grpId="0"/>
          <p:bldP spid="40" grpId="0" animBg="1"/>
          <p:bldP spid="41" grpId="0"/>
          <p:bldP spid="50" grpId="0"/>
          <p:bldP spid="51" grpId="0"/>
          <p:bldP spid="52" grpId="0"/>
          <p:bldP spid="53" grpId="0"/>
          <p:bldP spid="54" grpId="0"/>
          <p:bldP spid="55" grpId="0"/>
          <p:bldP spid="28" grpId="0" animBg="1"/>
          <p:bldP spid="30" grpId="0" animBg="1"/>
          <p:bldP spid="32" grpId="0" animBg="1"/>
          <p:bldP spid="26" grpId="0" animBg="1"/>
          <p:bldP spid="6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700000">
            <a:off x="5131552" y="973633"/>
            <a:ext cx="1928895" cy="1928895"/>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圆角矩形 2"/>
          <p:cNvSpPr/>
          <p:nvPr/>
        </p:nvSpPr>
        <p:spPr>
          <a:xfrm rot="2700000">
            <a:off x="5233247" y="1075328"/>
            <a:ext cx="1725504" cy="1725504"/>
          </a:xfrm>
          <a:prstGeom prst="roundRect">
            <a:avLst/>
          </a:prstGeom>
          <a:noFill/>
          <a:ln w="3175">
            <a:solidFill>
              <a:srgbClr val="A3C966"/>
            </a:solidFill>
            <a:prstDash val="solid"/>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946415" y="1707247"/>
            <a:ext cx="2299168" cy="461665"/>
          </a:xfrm>
          <a:prstGeom prst="rect">
            <a:avLst/>
          </a:prstGeom>
          <a:ln>
            <a:noFill/>
          </a:ln>
        </p:spPr>
        <p:txBody>
          <a:bodyPr wrap="square">
            <a:spAutoFit/>
          </a:bodyPr>
          <a:lstStyle/>
          <a:p>
            <a:pPr algn="ctr"/>
            <a:r>
              <a:rPr lang="en-US" altLang="zh-CN" sz="2400" dirty="0">
                <a:solidFill>
                  <a:srgbClr val="A3C966"/>
                </a:solidFill>
                <a:latin typeface="Open Sans" panose="020B0606030504020204" pitchFamily="34" charset="0"/>
                <a:ea typeface="Open Sans" panose="020B0606030504020204" pitchFamily="34" charset="0"/>
                <a:cs typeface="Open Sans" panose="020B0606030504020204" pitchFamily="34" charset="0"/>
              </a:rPr>
              <a:t>CONTENTS</a:t>
            </a:r>
          </a:p>
        </p:txBody>
      </p:sp>
      <p:sp>
        <p:nvSpPr>
          <p:cNvPr id="5" name="圆角矩形 4"/>
          <p:cNvSpPr/>
          <p:nvPr/>
        </p:nvSpPr>
        <p:spPr>
          <a:xfrm rot="2700000">
            <a:off x="1985259" y="3740811"/>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13500000">
            <a:off x="1412782" y="4175438"/>
            <a:ext cx="555003" cy="555004"/>
          </a:xfrm>
          <a:prstGeom prst="rect">
            <a:avLst/>
          </a:prstGeom>
          <a:solidFill>
            <a:srgbClr val="A3C96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圆角矩形 6"/>
          <p:cNvSpPr/>
          <p:nvPr/>
        </p:nvSpPr>
        <p:spPr>
          <a:xfrm rot="2700000">
            <a:off x="4391916" y="3740810"/>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rot="13500000">
            <a:off x="3819439" y="4175437"/>
            <a:ext cx="555003" cy="555004"/>
          </a:xfrm>
          <a:prstGeom prst="rect">
            <a:avLst/>
          </a:prstGeom>
          <a:solidFill>
            <a:srgbClr val="A3C96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圆角矩形 8"/>
          <p:cNvSpPr/>
          <p:nvPr/>
        </p:nvSpPr>
        <p:spPr>
          <a:xfrm rot="2700000">
            <a:off x="6783022" y="3740810"/>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rot="13500000">
            <a:off x="6210545" y="4175437"/>
            <a:ext cx="555003" cy="555004"/>
          </a:xfrm>
          <a:prstGeom prst="rect">
            <a:avLst/>
          </a:prstGeom>
          <a:solidFill>
            <a:srgbClr val="A3C96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圆角矩形 10"/>
          <p:cNvSpPr/>
          <p:nvPr/>
        </p:nvSpPr>
        <p:spPr>
          <a:xfrm rot="2700000">
            <a:off x="9189679" y="3740809"/>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rot="13500000">
            <a:off x="8617202" y="4175436"/>
            <a:ext cx="555003" cy="555004"/>
          </a:xfrm>
          <a:prstGeom prst="rect">
            <a:avLst/>
          </a:prstGeom>
          <a:solidFill>
            <a:srgbClr val="A3C96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2008542" y="4291299"/>
            <a:ext cx="1499760" cy="369332"/>
          </a:xfrm>
          <a:prstGeom prst="rect">
            <a:avLst/>
          </a:prstGeom>
          <a:ln>
            <a:noFill/>
          </a:ln>
        </p:spPr>
        <p:txBody>
          <a:bodyPr wrap="square">
            <a:spAutoFit/>
          </a:bodyPr>
          <a:lstStyle/>
          <a:p>
            <a:pPr algn="ctr"/>
            <a:r>
              <a:rPr lang="en-US" altLang="zh-CN" dirty="0">
                <a:solidFill>
                  <a:srgbClr val="A3C966"/>
                </a:solidFill>
                <a:latin typeface="Open Sans" panose="020B0606030504020204" pitchFamily="34" charset="0"/>
                <a:ea typeface="Open Sans" panose="020B0606030504020204" pitchFamily="34" charset="0"/>
                <a:cs typeface="Open Sans" panose="020B0606030504020204" pitchFamily="34" charset="0"/>
              </a:rPr>
              <a:t> TITLE HERE</a:t>
            </a:r>
          </a:p>
        </p:txBody>
      </p:sp>
      <p:sp>
        <p:nvSpPr>
          <p:cNvPr id="14" name="矩形 13"/>
          <p:cNvSpPr/>
          <p:nvPr/>
        </p:nvSpPr>
        <p:spPr>
          <a:xfrm>
            <a:off x="4409994" y="4291299"/>
            <a:ext cx="1499760" cy="369332"/>
          </a:xfrm>
          <a:prstGeom prst="rect">
            <a:avLst/>
          </a:prstGeom>
          <a:ln>
            <a:noFill/>
          </a:ln>
        </p:spPr>
        <p:txBody>
          <a:bodyPr wrap="square">
            <a:spAutoFit/>
          </a:bodyPr>
          <a:lstStyle/>
          <a:p>
            <a:pPr algn="ctr"/>
            <a:r>
              <a:rPr lang="en-US" altLang="zh-CN" dirty="0">
                <a:solidFill>
                  <a:srgbClr val="A3C966"/>
                </a:solidFill>
                <a:latin typeface="Open Sans" panose="020B0606030504020204" pitchFamily="34" charset="0"/>
                <a:ea typeface="Open Sans" panose="020B0606030504020204" pitchFamily="34" charset="0"/>
                <a:cs typeface="Open Sans" panose="020B0606030504020204" pitchFamily="34" charset="0"/>
              </a:rPr>
              <a:t> TITLE HERE</a:t>
            </a:r>
          </a:p>
        </p:txBody>
      </p:sp>
      <p:sp>
        <p:nvSpPr>
          <p:cNvPr id="15" name="矩形 14"/>
          <p:cNvSpPr/>
          <p:nvPr/>
        </p:nvSpPr>
        <p:spPr>
          <a:xfrm>
            <a:off x="6770539" y="4291299"/>
            <a:ext cx="1499760" cy="369332"/>
          </a:xfrm>
          <a:prstGeom prst="rect">
            <a:avLst/>
          </a:prstGeom>
          <a:ln>
            <a:noFill/>
          </a:ln>
        </p:spPr>
        <p:txBody>
          <a:bodyPr wrap="square">
            <a:spAutoFit/>
          </a:bodyPr>
          <a:lstStyle/>
          <a:p>
            <a:pPr algn="ctr"/>
            <a:r>
              <a:rPr lang="en-US" altLang="zh-CN" dirty="0">
                <a:solidFill>
                  <a:srgbClr val="A3C966"/>
                </a:solidFill>
                <a:latin typeface="Open Sans" panose="020B0606030504020204" pitchFamily="34" charset="0"/>
                <a:ea typeface="Open Sans" panose="020B0606030504020204" pitchFamily="34" charset="0"/>
                <a:cs typeface="Open Sans" panose="020B0606030504020204" pitchFamily="34" charset="0"/>
              </a:rPr>
              <a:t> TITLE HERE</a:t>
            </a:r>
          </a:p>
        </p:txBody>
      </p:sp>
      <p:sp>
        <p:nvSpPr>
          <p:cNvPr id="16" name="矩形 15"/>
          <p:cNvSpPr/>
          <p:nvPr/>
        </p:nvSpPr>
        <p:spPr>
          <a:xfrm>
            <a:off x="9171991" y="4291299"/>
            <a:ext cx="1499760" cy="369332"/>
          </a:xfrm>
          <a:prstGeom prst="rect">
            <a:avLst/>
          </a:prstGeom>
          <a:ln>
            <a:noFill/>
          </a:ln>
        </p:spPr>
        <p:txBody>
          <a:bodyPr wrap="square">
            <a:spAutoFit/>
          </a:bodyPr>
          <a:lstStyle/>
          <a:p>
            <a:pPr algn="ctr"/>
            <a:r>
              <a:rPr lang="en-US" altLang="zh-CN" dirty="0">
                <a:solidFill>
                  <a:srgbClr val="A3C966"/>
                </a:solidFill>
                <a:latin typeface="Open Sans" panose="020B0606030504020204" pitchFamily="34" charset="0"/>
                <a:ea typeface="Open Sans" panose="020B0606030504020204" pitchFamily="34" charset="0"/>
                <a:cs typeface="Open Sans" panose="020B0606030504020204" pitchFamily="34" charset="0"/>
              </a:rPr>
              <a:t> TITLE HERE</a:t>
            </a:r>
          </a:p>
        </p:txBody>
      </p:sp>
      <p:sp>
        <p:nvSpPr>
          <p:cNvPr id="17" name="矩形 16"/>
          <p:cNvSpPr/>
          <p:nvPr/>
        </p:nvSpPr>
        <p:spPr>
          <a:xfrm>
            <a:off x="1421619" y="4222105"/>
            <a:ext cx="537327" cy="461665"/>
          </a:xfrm>
          <a:prstGeom prst="rect">
            <a:avLst/>
          </a:prstGeom>
        </p:spPr>
        <p:txBody>
          <a:bodyPr wrap="none">
            <a:spAutoFit/>
          </a:bodyPr>
          <a:lstStyle/>
          <a:p>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400" dirty="0">
              <a:solidFill>
                <a:prstClr val="white"/>
              </a:solidFill>
            </a:endParaRPr>
          </a:p>
        </p:txBody>
      </p:sp>
      <p:sp>
        <p:nvSpPr>
          <p:cNvPr id="18" name="矩形 17"/>
          <p:cNvSpPr/>
          <p:nvPr/>
        </p:nvSpPr>
        <p:spPr>
          <a:xfrm>
            <a:off x="3828276" y="4245132"/>
            <a:ext cx="537327" cy="461665"/>
          </a:xfrm>
          <a:prstGeom prst="rect">
            <a:avLst/>
          </a:prstGeom>
        </p:spPr>
        <p:txBody>
          <a:bodyPr wrap="none">
            <a:spAutoFit/>
          </a:bodyPr>
          <a:lstStyle/>
          <a:p>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400" dirty="0">
              <a:solidFill>
                <a:prstClr val="white"/>
              </a:solidFill>
            </a:endParaRPr>
          </a:p>
        </p:txBody>
      </p:sp>
      <p:sp>
        <p:nvSpPr>
          <p:cNvPr id="19" name="矩形 18"/>
          <p:cNvSpPr/>
          <p:nvPr/>
        </p:nvSpPr>
        <p:spPr>
          <a:xfrm>
            <a:off x="6235976" y="4222105"/>
            <a:ext cx="537327" cy="461665"/>
          </a:xfrm>
          <a:prstGeom prst="rect">
            <a:avLst/>
          </a:prstGeom>
        </p:spPr>
        <p:txBody>
          <a:bodyPr wrap="none">
            <a:spAutoFit/>
          </a:bodyPr>
          <a:lstStyle/>
          <a:p>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400" dirty="0">
              <a:solidFill>
                <a:prstClr val="white"/>
              </a:solidFill>
            </a:endParaRPr>
          </a:p>
        </p:txBody>
      </p:sp>
      <p:sp>
        <p:nvSpPr>
          <p:cNvPr id="20" name="矩形 19"/>
          <p:cNvSpPr/>
          <p:nvPr/>
        </p:nvSpPr>
        <p:spPr>
          <a:xfrm>
            <a:off x="8642633" y="4245132"/>
            <a:ext cx="537327" cy="461665"/>
          </a:xfrm>
          <a:prstGeom prst="rect">
            <a:avLst/>
          </a:prstGeom>
        </p:spPr>
        <p:txBody>
          <a:bodyPr wrap="none">
            <a:spAutoFit/>
          </a:bodyPr>
          <a:lstStyle/>
          <a:p>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400" dirty="0">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35" presetClass="path" presetSubtype="0" accel="50000" decel="50000" fill="hold" grpId="1" nodeType="withEffect">
                                  <p:stCondLst>
                                    <p:cond delay="1000"/>
                                  </p:stCondLst>
                                  <p:childTnLst>
                                    <p:animMotion origin="layout" path="M -0.16537 7.40741E-7 L 3.33333E-6 7.40741E-7 " pathEditMode="relative" rAng="0" ptsTypes="AA">
                                      <p:cBhvr>
                                        <p:cTn id="22" dur="2000" fill="hold"/>
                                        <p:tgtEl>
                                          <p:spTgt spid="6"/>
                                        </p:tgtEl>
                                        <p:attrNameLst>
                                          <p:attrName>ppt_x</p:attrName>
                                          <p:attrName>ppt_y</p:attrName>
                                        </p:attrNameLst>
                                      </p:cBhvr>
                                      <p:rCtr x="8268" y="0"/>
                                    </p:animMotion>
                                  </p:childTnLst>
                                </p:cTn>
                              </p:par>
                              <p:par>
                                <p:cTn id="23" presetID="10" presetClass="entr" presetSubtype="0" fill="hold" grpId="0" nodeType="withEffect">
                                  <p:stCondLst>
                                    <p:cond delay="125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35" presetClass="path" presetSubtype="0" accel="50000" decel="50000" fill="hold" grpId="1" nodeType="withEffect">
                                  <p:stCondLst>
                                    <p:cond delay="1250"/>
                                  </p:stCondLst>
                                  <p:childTnLst>
                                    <p:animMotion origin="layout" path="M -0.16537 7.40741E-7 L 3.33333E-6 7.40741E-7 " pathEditMode="relative" rAng="0" ptsTypes="AA">
                                      <p:cBhvr>
                                        <p:cTn id="27" dur="2000" fill="hold"/>
                                        <p:tgtEl>
                                          <p:spTgt spid="5"/>
                                        </p:tgtEl>
                                        <p:attrNameLst>
                                          <p:attrName>ppt_x</p:attrName>
                                          <p:attrName>ppt_y</p:attrName>
                                        </p:attrNameLst>
                                      </p:cBhvr>
                                      <p:rCtr x="8268" y="0"/>
                                    </p:animMotion>
                                  </p:childTnLst>
                                </p:cTn>
                              </p:par>
                              <p:par>
                                <p:cTn id="28" presetID="10" presetClass="entr" presetSubtype="0" fill="hold" grpId="0" nodeType="withEffect">
                                  <p:stCondLst>
                                    <p:cond delay="15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35" presetClass="path" presetSubtype="0" accel="50000" decel="50000" fill="hold" grpId="1" nodeType="withEffect">
                                  <p:stCondLst>
                                    <p:cond delay="1500"/>
                                  </p:stCondLst>
                                  <p:childTnLst>
                                    <p:animMotion origin="layout" path="M -0.16537 7.40741E-7 L 3.33333E-6 7.40741E-7 " pathEditMode="relative" rAng="0" ptsTypes="AA">
                                      <p:cBhvr>
                                        <p:cTn id="32" dur="2000" fill="hold"/>
                                        <p:tgtEl>
                                          <p:spTgt spid="8"/>
                                        </p:tgtEl>
                                        <p:attrNameLst>
                                          <p:attrName>ppt_x</p:attrName>
                                          <p:attrName>ppt_y</p:attrName>
                                        </p:attrNameLst>
                                      </p:cBhvr>
                                      <p:rCtr x="8268" y="0"/>
                                    </p:animMotion>
                                  </p:childTnLst>
                                </p:cTn>
                              </p:par>
                              <p:par>
                                <p:cTn id="33" presetID="10" presetClass="entr" presetSubtype="0" fill="hold" grpId="0" nodeType="withEffect">
                                  <p:stCondLst>
                                    <p:cond delay="17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35" presetClass="path" presetSubtype="0" accel="50000" decel="50000" fill="hold" grpId="1" nodeType="withEffect">
                                  <p:stCondLst>
                                    <p:cond delay="1750"/>
                                  </p:stCondLst>
                                  <p:childTnLst>
                                    <p:animMotion origin="layout" path="M -0.16537 7.40741E-7 L 3.33333E-6 7.40741E-7 " pathEditMode="relative" rAng="0" ptsTypes="AA">
                                      <p:cBhvr>
                                        <p:cTn id="37" dur="2000" fill="hold"/>
                                        <p:tgtEl>
                                          <p:spTgt spid="7"/>
                                        </p:tgtEl>
                                        <p:attrNameLst>
                                          <p:attrName>ppt_x</p:attrName>
                                          <p:attrName>ppt_y</p:attrName>
                                        </p:attrNameLst>
                                      </p:cBhvr>
                                      <p:rCtr x="8268" y="0"/>
                                    </p:animMotion>
                                  </p:childTnLst>
                                </p:cTn>
                              </p:par>
                              <p:par>
                                <p:cTn id="38" presetID="10" presetClass="entr" presetSubtype="0" fill="hold" grpId="0" nodeType="withEffect">
                                  <p:stCondLst>
                                    <p:cond delay="200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35" presetClass="path" presetSubtype="0" accel="50000" decel="50000" fill="hold" grpId="1" nodeType="withEffect">
                                  <p:stCondLst>
                                    <p:cond delay="2000"/>
                                  </p:stCondLst>
                                  <p:childTnLst>
                                    <p:animMotion origin="layout" path="M -0.16537 7.40741E-7 L 3.33333E-6 7.40741E-7 " pathEditMode="relative" rAng="0" ptsTypes="AA">
                                      <p:cBhvr>
                                        <p:cTn id="42" dur="2000" fill="hold"/>
                                        <p:tgtEl>
                                          <p:spTgt spid="10"/>
                                        </p:tgtEl>
                                        <p:attrNameLst>
                                          <p:attrName>ppt_x</p:attrName>
                                          <p:attrName>ppt_y</p:attrName>
                                        </p:attrNameLst>
                                      </p:cBhvr>
                                      <p:rCtr x="8268" y="0"/>
                                    </p:animMotion>
                                  </p:childTnLst>
                                </p:cTn>
                              </p:par>
                              <p:par>
                                <p:cTn id="43" presetID="10" presetClass="entr" presetSubtype="0" fill="hold" grpId="0" nodeType="withEffect">
                                  <p:stCondLst>
                                    <p:cond delay="225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par>
                                <p:cTn id="46" presetID="35" presetClass="path" presetSubtype="0" accel="50000" decel="50000" fill="hold" grpId="1" nodeType="withEffect">
                                  <p:stCondLst>
                                    <p:cond delay="2250"/>
                                  </p:stCondLst>
                                  <p:childTnLst>
                                    <p:animMotion origin="layout" path="M -0.16537 7.40741E-7 L 3.33333E-6 7.40741E-7 " pathEditMode="relative" rAng="0" ptsTypes="AA">
                                      <p:cBhvr>
                                        <p:cTn id="47" dur="2000" fill="hold"/>
                                        <p:tgtEl>
                                          <p:spTgt spid="9"/>
                                        </p:tgtEl>
                                        <p:attrNameLst>
                                          <p:attrName>ppt_x</p:attrName>
                                          <p:attrName>ppt_y</p:attrName>
                                        </p:attrNameLst>
                                      </p:cBhvr>
                                      <p:rCtr x="8268" y="0"/>
                                    </p:animMotion>
                                  </p:childTnLst>
                                </p:cTn>
                              </p:par>
                              <p:par>
                                <p:cTn id="48" presetID="10" presetClass="entr" presetSubtype="0" fill="hold" grpId="0" nodeType="withEffect">
                                  <p:stCondLst>
                                    <p:cond delay="250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35" presetClass="path" presetSubtype="0" accel="50000" decel="50000" fill="hold" grpId="1" nodeType="withEffect">
                                  <p:stCondLst>
                                    <p:cond delay="2500"/>
                                  </p:stCondLst>
                                  <p:childTnLst>
                                    <p:animMotion origin="layout" path="M -0.16537 7.40741E-7 L 3.33333E-6 7.40741E-7 " pathEditMode="relative" rAng="0" ptsTypes="AA">
                                      <p:cBhvr>
                                        <p:cTn id="52" dur="2000" fill="hold"/>
                                        <p:tgtEl>
                                          <p:spTgt spid="12"/>
                                        </p:tgtEl>
                                        <p:attrNameLst>
                                          <p:attrName>ppt_x</p:attrName>
                                          <p:attrName>ppt_y</p:attrName>
                                        </p:attrNameLst>
                                      </p:cBhvr>
                                      <p:rCtr x="8268" y="0"/>
                                    </p:animMotion>
                                  </p:childTnLst>
                                </p:cTn>
                              </p:par>
                              <p:par>
                                <p:cTn id="53" presetID="10" presetClass="entr" presetSubtype="0" fill="hold" grpId="0" nodeType="withEffect">
                                  <p:stCondLst>
                                    <p:cond delay="2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35" presetClass="path" presetSubtype="0" accel="50000" decel="50000" fill="hold" grpId="1" nodeType="withEffect">
                                  <p:stCondLst>
                                    <p:cond delay="2750"/>
                                  </p:stCondLst>
                                  <p:childTnLst>
                                    <p:animMotion origin="layout" path="M -0.16537 7.40741E-7 L 3.33333E-6 7.40741E-7 " pathEditMode="relative" rAng="0" ptsTypes="AA">
                                      <p:cBhvr>
                                        <p:cTn id="57" dur="2000" fill="hold"/>
                                        <p:tgtEl>
                                          <p:spTgt spid="11"/>
                                        </p:tgtEl>
                                        <p:attrNameLst>
                                          <p:attrName>ppt_x</p:attrName>
                                          <p:attrName>ppt_y</p:attrName>
                                        </p:attrNameLst>
                                      </p:cBhvr>
                                      <p:rCtr x="8268" y="0"/>
                                    </p:animMotion>
                                  </p:childTnLst>
                                </p:cTn>
                              </p:par>
                              <p:par>
                                <p:cTn id="58" presetID="53" presetClass="entr" presetSubtype="16" fill="hold" grpId="0" nodeType="withEffect">
                                  <p:stCondLst>
                                    <p:cond delay="400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par>
                                <p:cTn id="63" presetID="53" presetClass="entr" presetSubtype="16" fill="hold" grpId="0" nodeType="withEffect">
                                  <p:stCondLst>
                                    <p:cond delay="400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par>
                                <p:cTn id="68" presetID="53" presetClass="entr" presetSubtype="16" fill="hold" grpId="0" nodeType="withEffect">
                                  <p:stCondLst>
                                    <p:cond delay="400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par>
                                <p:cTn id="73" presetID="53" presetClass="entr" presetSubtype="16" fill="hold" grpId="0" nodeType="withEffect">
                                  <p:stCondLst>
                                    <p:cond delay="400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ppt_w</p:attrName>
                                        </p:attrNameLst>
                                      </p:cBhvr>
                                      <p:tavLst>
                                        <p:tav tm="0">
                                          <p:val>
                                            <p:fltVal val="0"/>
                                          </p:val>
                                        </p:tav>
                                        <p:tav tm="100000">
                                          <p:val>
                                            <p:strVal val="#ppt_w"/>
                                          </p:val>
                                        </p:tav>
                                      </p:tavLst>
                                    </p:anim>
                                    <p:anim calcmode="lin" valueType="num">
                                      <p:cBhvr>
                                        <p:cTn id="76" dur="500" fill="hold"/>
                                        <p:tgtEl>
                                          <p:spTgt spid="14"/>
                                        </p:tgtEl>
                                        <p:attrNameLst>
                                          <p:attrName>ppt_h</p:attrName>
                                        </p:attrNameLst>
                                      </p:cBhvr>
                                      <p:tavLst>
                                        <p:tav tm="0">
                                          <p:val>
                                            <p:fltVal val="0"/>
                                          </p:val>
                                        </p:tav>
                                        <p:tav tm="100000">
                                          <p:val>
                                            <p:strVal val="#ppt_h"/>
                                          </p:val>
                                        </p:tav>
                                      </p:tavLst>
                                    </p:anim>
                                    <p:animEffect transition="in" filter="fade">
                                      <p:cBhvr>
                                        <p:cTn id="77" dur="500"/>
                                        <p:tgtEl>
                                          <p:spTgt spid="14"/>
                                        </p:tgtEl>
                                      </p:cBhvr>
                                    </p:animEffect>
                                  </p:childTnLst>
                                </p:cTn>
                              </p:par>
                              <p:par>
                                <p:cTn id="78" presetID="53" presetClass="entr" presetSubtype="16" fill="hold" grpId="0" nodeType="withEffect">
                                  <p:stCondLst>
                                    <p:cond delay="4000"/>
                                  </p:stCondLst>
                                  <p:childTnLst>
                                    <p:set>
                                      <p:cBhvr>
                                        <p:cTn id="79" dur="1" fill="hold">
                                          <p:stCondLst>
                                            <p:cond delay="0"/>
                                          </p:stCondLst>
                                        </p:cTn>
                                        <p:tgtEl>
                                          <p:spTgt spid="19"/>
                                        </p:tgtEl>
                                        <p:attrNameLst>
                                          <p:attrName>style.visibility</p:attrName>
                                        </p:attrNameLst>
                                      </p:cBhvr>
                                      <p:to>
                                        <p:strVal val="visible"/>
                                      </p:to>
                                    </p:set>
                                    <p:anim calcmode="lin" valueType="num">
                                      <p:cBhvr>
                                        <p:cTn id="80" dur="500" fill="hold"/>
                                        <p:tgtEl>
                                          <p:spTgt spid="19"/>
                                        </p:tgtEl>
                                        <p:attrNameLst>
                                          <p:attrName>ppt_w</p:attrName>
                                        </p:attrNameLst>
                                      </p:cBhvr>
                                      <p:tavLst>
                                        <p:tav tm="0">
                                          <p:val>
                                            <p:fltVal val="0"/>
                                          </p:val>
                                        </p:tav>
                                        <p:tav tm="100000">
                                          <p:val>
                                            <p:strVal val="#ppt_w"/>
                                          </p:val>
                                        </p:tav>
                                      </p:tavLst>
                                    </p:anim>
                                    <p:anim calcmode="lin" valueType="num">
                                      <p:cBhvr>
                                        <p:cTn id="81" dur="500" fill="hold"/>
                                        <p:tgtEl>
                                          <p:spTgt spid="19"/>
                                        </p:tgtEl>
                                        <p:attrNameLst>
                                          <p:attrName>ppt_h</p:attrName>
                                        </p:attrNameLst>
                                      </p:cBhvr>
                                      <p:tavLst>
                                        <p:tav tm="0">
                                          <p:val>
                                            <p:fltVal val="0"/>
                                          </p:val>
                                        </p:tav>
                                        <p:tav tm="100000">
                                          <p:val>
                                            <p:strVal val="#ppt_h"/>
                                          </p:val>
                                        </p:tav>
                                      </p:tavLst>
                                    </p:anim>
                                    <p:animEffect transition="in" filter="fade">
                                      <p:cBhvr>
                                        <p:cTn id="82" dur="500"/>
                                        <p:tgtEl>
                                          <p:spTgt spid="19"/>
                                        </p:tgtEl>
                                      </p:cBhvr>
                                    </p:animEffect>
                                  </p:childTnLst>
                                </p:cTn>
                              </p:par>
                              <p:par>
                                <p:cTn id="83" presetID="53" presetClass="entr" presetSubtype="16" fill="hold" grpId="0" nodeType="withEffect">
                                  <p:stCondLst>
                                    <p:cond delay="400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Effect transition="in" filter="fade">
                                      <p:cBhvr>
                                        <p:cTn id="87" dur="500"/>
                                        <p:tgtEl>
                                          <p:spTgt spid="15"/>
                                        </p:tgtEl>
                                      </p:cBhvr>
                                    </p:animEffect>
                                  </p:childTnLst>
                                </p:cTn>
                              </p:par>
                              <p:par>
                                <p:cTn id="88" presetID="53" presetClass="entr" presetSubtype="16" fill="hold" grpId="0" nodeType="withEffect">
                                  <p:stCondLst>
                                    <p:cond delay="400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par>
                                <p:cTn id="93" presetID="53" presetClass="entr" presetSubtype="16" fill="hold" grpId="0" nodeType="withEffect">
                                  <p:stCondLst>
                                    <p:cond delay="4000"/>
                                  </p:stCondLst>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ppt_w</p:attrName>
                                        </p:attrNameLst>
                                      </p:cBhvr>
                                      <p:tavLst>
                                        <p:tav tm="0">
                                          <p:val>
                                            <p:fltVal val="0"/>
                                          </p:val>
                                        </p:tav>
                                        <p:tav tm="100000">
                                          <p:val>
                                            <p:strVal val="#ppt_w"/>
                                          </p:val>
                                        </p:tav>
                                      </p:tavLst>
                                    </p:anim>
                                    <p:anim calcmode="lin" valueType="num">
                                      <p:cBhvr>
                                        <p:cTn id="96" dur="500" fill="hold"/>
                                        <p:tgtEl>
                                          <p:spTgt spid="16"/>
                                        </p:tgtEl>
                                        <p:attrNameLst>
                                          <p:attrName>ppt_h</p:attrName>
                                        </p:attrNameLst>
                                      </p:cBhvr>
                                      <p:tavLst>
                                        <p:tav tm="0">
                                          <p:val>
                                            <p:fltVal val="0"/>
                                          </p:val>
                                        </p:tav>
                                        <p:tav tm="100000">
                                          <p:val>
                                            <p:strVal val="#ppt_h"/>
                                          </p:val>
                                        </p:tav>
                                      </p:tavLst>
                                    </p:anim>
                                    <p:animEffect transition="in" filter="fade">
                                      <p:cBhvr>
                                        <p:cTn id="9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p:bldP spid="14" grpId="0"/>
      <p:bldP spid="15" grpId="0"/>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34"/>
          <p:cNvSpPr/>
          <p:nvPr/>
        </p:nvSpPr>
        <p:spPr>
          <a:xfrm rot="18900000">
            <a:off x="6142849" y="3352735"/>
            <a:ext cx="1962348" cy="2523695"/>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mj-ea"/>
              <a:ea typeface="+mj-ea"/>
            </a:endParaRPr>
          </a:p>
        </p:txBody>
      </p:sp>
      <p:sp>
        <p:nvSpPr>
          <p:cNvPr id="2" name="标题 1"/>
          <p:cNvSpPr>
            <a:spLocks noGrp="1"/>
          </p:cNvSpPr>
          <p:nvPr>
            <p:ph type="title"/>
          </p:nvPr>
        </p:nvSpPr>
        <p:spPr/>
        <p:txBody>
          <a:bodyPr/>
          <a:lstStyle/>
          <a:p>
            <a:r>
              <a:rPr lang="zh-CN" altLang="en-US" smtClean="0"/>
              <a:t>添加文字内容（文字可以编辑）</a:t>
            </a:r>
            <a:endParaRPr lang="zh-CN" altLang="en-US" dirty="0"/>
          </a:p>
        </p:txBody>
      </p:sp>
      <p:sp>
        <p:nvSpPr>
          <p:cNvPr id="28" name="矩形 27"/>
          <p:cNvSpPr/>
          <p:nvPr/>
        </p:nvSpPr>
        <p:spPr>
          <a:xfrm>
            <a:off x="3791744" y="1796785"/>
            <a:ext cx="2434107" cy="2417272"/>
          </a:xfrm>
          <a:custGeom>
            <a:avLst/>
            <a:gdLst/>
            <a:ahLst/>
            <a:cxnLst/>
            <a:rect l="l" t="t" r="r" b="b"/>
            <a:pathLst>
              <a:path w="1825580" h="1812954">
                <a:moveTo>
                  <a:pt x="864334" y="0"/>
                </a:moveTo>
                <a:cubicBezTo>
                  <a:pt x="1085537" y="0"/>
                  <a:pt x="1306740" y="84386"/>
                  <a:pt x="1475512" y="253158"/>
                </a:cubicBezTo>
                <a:cubicBezTo>
                  <a:pt x="1744300" y="521946"/>
                  <a:pt x="1799052" y="923720"/>
                  <a:pt x="1636245" y="1244950"/>
                </a:cubicBezTo>
                <a:lnTo>
                  <a:pt x="1825580" y="1812954"/>
                </a:lnTo>
                <a:lnTo>
                  <a:pt x="1264534" y="1625940"/>
                </a:lnTo>
                <a:cubicBezTo>
                  <a:pt x="940290" y="1801209"/>
                  <a:pt x="527470" y="1749823"/>
                  <a:pt x="253158" y="1475512"/>
                </a:cubicBezTo>
                <a:cubicBezTo>
                  <a:pt x="-84386" y="1137968"/>
                  <a:pt x="-84386" y="590701"/>
                  <a:pt x="253157" y="253157"/>
                </a:cubicBezTo>
                <a:cubicBezTo>
                  <a:pt x="421929" y="84385"/>
                  <a:pt x="643131" y="0"/>
                  <a:pt x="864334"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 name="椭圆 3"/>
          <p:cNvSpPr/>
          <p:nvPr/>
        </p:nvSpPr>
        <p:spPr>
          <a:xfrm>
            <a:off x="3262148" y="1316765"/>
            <a:ext cx="5265963" cy="5265963"/>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mj-ea"/>
              <a:ea typeface="+mj-ea"/>
            </a:endParaRPr>
          </a:p>
        </p:txBody>
      </p:sp>
      <p:grpSp>
        <p:nvGrpSpPr>
          <p:cNvPr id="9" name="组合 8"/>
          <p:cNvGrpSpPr/>
          <p:nvPr/>
        </p:nvGrpSpPr>
        <p:grpSpPr>
          <a:xfrm>
            <a:off x="3513593" y="1412788"/>
            <a:ext cx="1238289" cy="1238289"/>
            <a:chOff x="2779187" y="1131590"/>
            <a:chExt cx="928717" cy="928717"/>
          </a:xfrm>
        </p:grpSpPr>
        <p:sp>
          <p:nvSpPr>
            <p:cNvPr id="10" name="椭圆 9"/>
            <p:cNvSpPr/>
            <p:nvPr/>
          </p:nvSpPr>
          <p:spPr>
            <a:xfrm>
              <a:off x="2779187" y="1131590"/>
              <a:ext cx="928717" cy="92871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latin typeface="+mj-ea"/>
                <a:ea typeface="+mj-ea"/>
              </a:endParaRPr>
            </a:p>
          </p:txBody>
        </p:sp>
        <p:sp>
          <p:nvSpPr>
            <p:cNvPr id="11" name="TextBox 6"/>
            <p:cNvSpPr txBox="1"/>
            <p:nvPr/>
          </p:nvSpPr>
          <p:spPr>
            <a:xfrm>
              <a:off x="2804545" y="1388895"/>
              <a:ext cx="878001" cy="430840"/>
            </a:xfrm>
            <a:prstGeom prst="rect">
              <a:avLst/>
            </a:prstGeom>
            <a:noFill/>
          </p:spPr>
          <p:txBody>
            <a:bodyPr wrap="square" lIns="0" tIns="0" rIns="0" bIns="0" rtlCol="0">
              <a:spAutoFit/>
            </a:bodyPr>
            <a:lstStyle/>
            <a:p>
              <a:pPr algn="ctr"/>
              <a:r>
                <a:rPr lang="en-US" altLang="zh-CN" sz="3735" dirty="0">
                  <a:solidFill>
                    <a:prstClr val="white"/>
                  </a:solidFill>
                  <a:latin typeface="Impact" panose="020B0806030902050204" pitchFamily="34" charset="0"/>
                  <a:ea typeface="+mj-ea"/>
                </a:rPr>
                <a:t>01</a:t>
              </a:r>
              <a:endParaRPr lang="zh-CN" altLang="en-US" sz="2665" dirty="0">
                <a:solidFill>
                  <a:prstClr val="white"/>
                </a:solidFill>
                <a:latin typeface="Impact" panose="020B0806030902050204" pitchFamily="34" charset="0"/>
                <a:ea typeface="+mj-ea"/>
              </a:endParaRPr>
            </a:p>
          </p:txBody>
        </p:sp>
      </p:grpSp>
      <p:grpSp>
        <p:nvGrpSpPr>
          <p:cNvPr id="12" name="组合 11"/>
          <p:cNvGrpSpPr/>
          <p:nvPr/>
        </p:nvGrpSpPr>
        <p:grpSpPr>
          <a:xfrm>
            <a:off x="7523293" y="4958557"/>
            <a:ext cx="1044660" cy="1056000"/>
            <a:chOff x="5736633" y="2828278"/>
            <a:chExt cx="928717" cy="928717"/>
          </a:xfrm>
        </p:grpSpPr>
        <p:sp>
          <p:nvSpPr>
            <p:cNvPr id="13" name="椭圆 12"/>
            <p:cNvSpPr/>
            <p:nvPr/>
          </p:nvSpPr>
          <p:spPr>
            <a:xfrm>
              <a:off x="5736633" y="2828278"/>
              <a:ext cx="928717" cy="92871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latin typeface="+mj-ea"/>
                <a:ea typeface="+mj-ea"/>
              </a:endParaRPr>
            </a:p>
          </p:txBody>
        </p:sp>
        <p:sp>
          <p:nvSpPr>
            <p:cNvPr id="14" name="TextBox 8"/>
            <p:cNvSpPr txBox="1"/>
            <p:nvPr/>
          </p:nvSpPr>
          <p:spPr>
            <a:xfrm>
              <a:off x="5838181" y="3076093"/>
              <a:ext cx="725620" cy="433087"/>
            </a:xfrm>
            <a:prstGeom prst="rect">
              <a:avLst/>
            </a:prstGeom>
            <a:noFill/>
          </p:spPr>
          <p:txBody>
            <a:bodyPr wrap="square" lIns="0" tIns="0" rIns="0" bIns="0" rtlCol="0">
              <a:spAutoFit/>
            </a:bodyPr>
            <a:lstStyle/>
            <a:p>
              <a:pPr algn="ctr"/>
              <a:r>
                <a:rPr lang="en-US" altLang="zh-CN" sz="3200" dirty="0">
                  <a:solidFill>
                    <a:prstClr val="white"/>
                  </a:solidFill>
                  <a:latin typeface="Impact" panose="020B0806030902050204" pitchFamily="34" charset="0"/>
                  <a:ea typeface="+mj-ea"/>
                </a:rPr>
                <a:t>02</a:t>
              </a:r>
              <a:endParaRPr lang="zh-CN" altLang="en-US" sz="3200" dirty="0">
                <a:solidFill>
                  <a:prstClr val="white"/>
                </a:solidFill>
                <a:latin typeface="Impact" panose="020B0806030902050204" pitchFamily="34" charset="0"/>
                <a:ea typeface="+mj-ea"/>
              </a:endParaRPr>
            </a:p>
          </p:txBody>
        </p:sp>
      </p:grpSp>
      <p:sp>
        <p:nvSpPr>
          <p:cNvPr id="16" name="TextBox 10"/>
          <p:cNvSpPr txBox="1"/>
          <p:nvPr/>
        </p:nvSpPr>
        <p:spPr>
          <a:xfrm>
            <a:off x="8925937" y="5829297"/>
            <a:ext cx="2908769"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点击输入文字</a:t>
            </a:r>
          </a:p>
        </p:txBody>
      </p:sp>
      <p:sp>
        <p:nvSpPr>
          <p:cNvPr id="17" name="TextBox 11"/>
          <p:cNvSpPr txBox="1"/>
          <p:nvPr/>
        </p:nvSpPr>
        <p:spPr>
          <a:xfrm>
            <a:off x="4111623" y="2799508"/>
            <a:ext cx="1550424" cy="502766"/>
          </a:xfrm>
          <a:prstGeom prst="rect">
            <a:avLst/>
          </a:prstGeom>
          <a:noFill/>
        </p:spPr>
        <p:txBody>
          <a:bodyPr wrap="none">
            <a:spAutoFit/>
          </a:bodyPr>
          <a:lstStyle/>
          <a:p>
            <a:pPr algn="ctr">
              <a:defRPr/>
            </a:pPr>
            <a:r>
              <a:rPr lang="zh-CN" altLang="en-US" sz="2665" b="1" dirty="0">
                <a:solidFill>
                  <a:schemeClr val="accent1"/>
                </a:solidFill>
                <a:latin typeface="+mj-ea"/>
                <a:ea typeface="+mj-ea"/>
              </a:rPr>
              <a:t>标题文字</a:t>
            </a:r>
          </a:p>
        </p:txBody>
      </p:sp>
      <p:sp>
        <p:nvSpPr>
          <p:cNvPr id="18" name="TextBox 13"/>
          <p:cNvSpPr txBox="1"/>
          <p:nvPr/>
        </p:nvSpPr>
        <p:spPr>
          <a:xfrm>
            <a:off x="6701810" y="4513764"/>
            <a:ext cx="1281120" cy="420564"/>
          </a:xfrm>
          <a:prstGeom prst="rect">
            <a:avLst/>
          </a:prstGeom>
          <a:noFill/>
        </p:spPr>
        <p:txBody>
          <a:bodyPr wrap="none">
            <a:spAutoFit/>
          </a:bodyPr>
          <a:lstStyle/>
          <a:p>
            <a:pPr algn="ctr">
              <a:defRPr/>
            </a:pPr>
            <a:r>
              <a:rPr lang="zh-CN" altLang="en-US" sz="2135" b="1" dirty="0">
                <a:solidFill>
                  <a:srgbClr val="FCFCFC"/>
                </a:solidFill>
                <a:latin typeface="+mj-ea"/>
                <a:ea typeface="+mj-ea"/>
              </a:rPr>
              <a:t>标题文字</a:t>
            </a:r>
          </a:p>
        </p:txBody>
      </p:sp>
      <p:sp>
        <p:nvSpPr>
          <p:cNvPr id="19" name="MH_Text_1"/>
          <p:cNvSpPr txBox="1">
            <a:spLocks noChangeArrowheads="1"/>
          </p:cNvSpPr>
          <p:nvPr>
            <p:custDataLst>
              <p:tags r:id="rId1"/>
            </p:custDataLst>
          </p:nvPr>
        </p:nvSpPr>
        <p:spPr bwMode="auto">
          <a:xfrm>
            <a:off x="768175" y="1508785"/>
            <a:ext cx="2425924"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500" b="1">
                <a:solidFill>
                  <a:schemeClr val="bg1">
                    <a:lumMod val="50000"/>
                  </a:schemeClr>
                </a:solidFill>
                <a:cs typeface="+mn-ea"/>
              </a:defRPr>
            </a:lvl1pPr>
          </a:lstStyle>
          <a:p>
            <a:r>
              <a:rPr lang="zh-CN" altLang="en-US" sz="1600" b="0" dirty="0">
                <a:sym typeface="+mn-lt"/>
              </a:rPr>
              <a:t>点击输入文字</a:t>
            </a:r>
            <a:endParaRPr lang="en-US" altLang="zh-CN" sz="1600" b="0" dirty="0">
              <a:sym typeface="+mn-lt"/>
            </a:endParaRPr>
          </a:p>
        </p:txBody>
      </p:sp>
      <p:sp>
        <p:nvSpPr>
          <p:cNvPr id="20" name="MH_Text_1"/>
          <p:cNvSpPr txBox="1">
            <a:spLocks noChangeArrowheads="1"/>
          </p:cNvSpPr>
          <p:nvPr>
            <p:custDataLst>
              <p:tags r:id="rId2"/>
            </p:custDataLst>
          </p:nvPr>
        </p:nvSpPr>
        <p:spPr bwMode="auto">
          <a:xfrm>
            <a:off x="768175" y="2036860"/>
            <a:ext cx="2425924"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500" b="1">
                <a:solidFill>
                  <a:schemeClr val="bg1">
                    <a:lumMod val="50000"/>
                  </a:schemeClr>
                </a:solidFill>
                <a:cs typeface="+mn-ea"/>
              </a:defRPr>
            </a:lvl1pPr>
          </a:lstStyle>
          <a:p>
            <a:r>
              <a:rPr lang="zh-CN" altLang="en-US" sz="1600" b="0" dirty="0">
                <a:sym typeface="+mn-lt"/>
              </a:rPr>
              <a:t>点击输入文字</a:t>
            </a:r>
          </a:p>
        </p:txBody>
      </p:sp>
      <p:sp>
        <p:nvSpPr>
          <p:cNvPr id="21" name="MH_Text_1"/>
          <p:cNvSpPr txBox="1">
            <a:spLocks noChangeArrowheads="1"/>
          </p:cNvSpPr>
          <p:nvPr>
            <p:custDataLst>
              <p:tags r:id="rId3"/>
            </p:custDataLst>
          </p:nvPr>
        </p:nvSpPr>
        <p:spPr bwMode="auto">
          <a:xfrm>
            <a:off x="768175" y="2564935"/>
            <a:ext cx="2425924"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500" b="1">
                <a:solidFill>
                  <a:schemeClr val="bg1">
                    <a:lumMod val="50000"/>
                  </a:schemeClr>
                </a:solidFill>
                <a:cs typeface="+mn-ea"/>
              </a:defRPr>
            </a:lvl1pPr>
          </a:lstStyle>
          <a:p>
            <a:r>
              <a:rPr lang="zh-CN" altLang="en-US" sz="1600" b="0" dirty="0">
                <a:sym typeface="+mn-lt"/>
              </a:rPr>
              <a:t>点击输入文字</a:t>
            </a:r>
          </a:p>
        </p:txBody>
      </p:sp>
      <p:sp>
        <p:nvSpPr>
          <p:cNvPr id="22" name="TextBox 10"/>
          <p:cNvSpPr txBox="1"/>
          <p:nvPr/>
        </p:nvSpPr>
        <p:spPr>
          <a:xfrm>
            <a:off x="8925937" y="5318429"/>
            <a:ext cx="2908769"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点击输入文字</a:t>
            </a:r>
          </a:p>
        </p:txBody>
      </p:sp>
      <p:sp>
        <p:nvSpPr>
          <p:cNvPr id="23" name="TextBox 10"/>
          <p:cNvSpPr txBox="1"/>
          <p:nvPr/>
        </p:nvSpPr>
        <p:spPr>
          <a:xfrm>
            <a:off x="8925937" y="4807563"/>
            <a:ext cx="2908769"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点击输入文字</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50000">
                                          <p:cBhvr additive="base">
                                            <p:cTn id="7" dur="1000" fill="hold"/>
                                            <p:tgtEl>
                                              <p:spTgt spid="28"/>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14:presetBounceEnd="5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50000">
                                          <p:cBhvr additive="base">
                                            <p:cTn id="12"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3" dur="10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4500"/>
                                </p:stCondLst>
                                <p:childTnLst>
                                  <p:par>
                                    <p:cTn id="42" presetID="37"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anim calcmode="lin" valueType="num">
                                          <p:cBhvr>
                                            <p:cTn id="45" dur="500" fill="hold"/>
                                            <p:tgtEl>
                                              <p:spTgt spid="19"/>
                                            </p:tgtEl>
                                            <p:attrNameLst>
                                              <p:attrName>ppt_x</p:attrName>
                                            </p:attrNameLst>
                                          </p:cBhvr>
                                          <p:tavLst>
                                            <p:tav tm="0">
                                              <p:val>
                                                <p:strVal val="#ppt_x"/>
                                              </p:val>
                                            </p:tav>
                                            <p:tav tm="100000">
                                              <p:val>
                                                <p:strVal val="#ppt_x"/>
                                              </p:val>
                                            </p:tav>
                                          </p:tavLst>
                                        </p:anim>
                                        <p:anim calcmode="lin" valueType="num">
                                          <p:cBhvr>
                                            <p:cTn id="46" dur="450" decel="100000" fill="hold"/>
                                            <p:tgtEl>
                                              <p:spTgt spid="19"/>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25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anim calcmode="lin" valueType="num">
                                          <p:cBhvr>
                                            <p:cTn id="51" dur="500" fill="hold"/>
                                            <p:tgtEl>
                                              <p:spTgt spid="20"/>
                                            </p:tgtEl>
                                            <p:attrNameLst>
                                              <p:attrName>ppt_x</p:attrName>
                                            </p:attrNameLst>
                                          </p:cBhvr>
                                          <p:tavLst>
                                            <p:tav tm="0">
                                              <p:val>
                                                <p:strVal val="#ppt_x"/>
                                              </p:val>
                                            </p:tav>
                                            <p:tav tm="100000">
                                              <p:val>
                                                <p:strVal val="#ppt_x"/>
                                              </p:val>
                                            </p:tav>
                                          </p:tavLst>
                                        </p:anim>
                                        <p:anim calcmode="lin" valueType="num">
                                          <p:cBhvr>
                                            <p:cTn id="52" dur="450" decel="100000" fill="hold"/>
                                            <p:tgtEl>
                                              <p:spTgt spid="20"/>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50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anim calcmode="lin" valueType="num">
                                          <p:cBhvr>
                                            <p:cTn id="57" dur="500" fill="hold"/>
                                            <p:tgtEl>
                                              <p:spTgt spid="21"/>
                                            </p:tgtEl>
                                            <p:attrNameLst>
                                              <p:attrName>ppt_x</p:attrName>
                                            </p:attrNameLst>
                                          </p:cBhvr>
                                          <p:tavLst>
                                            <p:tav tm="0">
                                              <p:val>
                                                <p:strVal val="#ppt_x"/>
                                              </p:val>
                                            </p:tav>
                                            <p:tav tm="100000">
                                              <p:val>
                                                <p:strVal val="#ppt_x"/>
                                              </p:val>
                                            </p:tav>
                                          </p:tavLst>
                                        </p:anim>
                                        <p:anim calcmode="lin" valueType="num">
                                          <p:cBhvr>
                                            <p:cTn id="58" dur="450" decel="100000" fill="hold"/>
                                            <p:tgtEl>
                                              <p:spTgt spid="21"/>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60" fill="hold">
                                <p:stCondLst>
                                  <p:cond delay="5000"/>
                                </p:stCondLst>
                                <p:childTnLst>
                                  <p:par>
                                    <p:cTn id="61" presetID="37"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anim calcmode="lin" valueType="num">
                                          <p:cBhvr>
                                            <p:cTn id="64" dur="500" fill="hold"/>
                                            <p:tgtEl>
                                              <p:spTgt spid="23"/>
                                            </p:tgtEl>
                                            <p:attrNameLst>
                                              <p:attrName>ppt_x</p:attrName>
                                            </p:attrNameLst>
                                          </p:cBhvr>
                                          <p:tavLst>
                                            <p:tav tm="0">
                                              <p:val>
                                                <p:strVal val="#ppt_x"/>
                                              </p:val>
                                            </p:tav>
                                            <p:tav tm="100000">
                                              <p:val>
                                                <p:strVal val="#ppt_x"/>
                                              </p:val>
                                            </p:tav>
                                          </p:tavLst>
                                        </p:anim>
                                        <p:anim calcmode="lin" valueType="num">
                                          <p:cBhvr>
                                            <p:cTn id="65" dur="450" decel="100000" fill="hold"/>
                                            <p:tgtEl>
                                              <p:spTgt spid="23"/>
                                            </p:tgtEl>
                                            <p:attrNameLst>
                                              <p:attrName>ppt_y</p:attrName>
                                            </p:attrNameLst>
                                          </p:cBhvr>
                                          <p:tavLst>
                                            <p:tav tm="0">
                                              <p:val>
                                                <p:strVal val="#ppt_y+1"/>
                                              </p:val>
                                            </p:tav>
                                            <p:tav tm="100000">
                                              <p:val>
                                                <p:strVal val="#ppt_y-.03"/>
                                              </p:val>
                                            </p:tav>
                                          </p:tavLst>
                                        </p:anim>
                                        <p:anim calcmode="lin" valueType="num">
                                          <p:cBhvr>
                                            <p:cTn id="66"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67" presetID="37" presetClass="entr" presetSubtype="0" fill="hold" grpId="0" nodeType="withEffect">
                                      <p:stCondLst>
                                        <p:cond delay="25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anim calcmode="lin" valueType="num">
                                          <p:cBhvr>
                                            <p:cTn id="70" dur="500" fill="hold"/>
                                            <p:tgtEl>
                                              <p:spTgt spid="22"/>
                                            </p:tgtEl>
                                            <p:attrNameLst>
                                              <p:attrName>ppt_x</p:attrName>
                                            </p:attrNameLst>
                                          </p:cBhvr>
                                          <p:tavLst>
                                            <p:tav tm="0">
                                              <p:val>
                                                <p:strVal val="#ppt_x"/>
                                              </p:val>
                                            </p:tav>
                                            <p:tav tm="100000">
                                              <p:val>
                                                <p:strVal val="#ppt_x"/>
                                              </p:val>
                                            </p:tav>
                                          </p:tavLst>
                                        </p:anim>
                                        <p:anim calcmode="lin" valueType="num">
                                          <p:cBhvr>
                                            <p:cTn id="71" dur="450" decel="100000" fill="hold"/>
                                            <p:tgtEl>
                                              <p:spTgt spid="22"/>
                                            </p:tgtEl>
                                            <p:attrNameLst>
                                              <p:attrName>ppt_y</p:attrName>
                                            </p:attrNameLst>
                                          </p:cBhvr>
                                          <p:tavLst>
                                            <p:tav tm="0">
                                              <p:val>
                                                <p:strVal val="#ppt_y+1"/>
                                              </p:val>
                                            </p:tav>
                                            <p:tav tm="100000">
                                              <p:val>
                                                <p:strVal val="#ppt_y-.03"/>
                                              </p:val>
                                            </p:tav>
                                          </p:tavLst>
                                        </p:anim>
                                        <p:anim calcmode="lin" valueType="num">
                                          <p:cBhvr>
                                            <p:cTn id="72"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par>
                                    <p:cTn id="73" presetID="37" presetClass="entr" presetSubtype="0" fill="hold" grpId="0" nodeType="withEffect">
                                      <p:stCondLst>
                                        <p:cond delay="5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anim calcmode="lin" valueType="num">
                                          <p:cBhvr>
                                            <p:cTn id="76" dur="500" fill="hold"/>
                                            <p:tgtEl>
                                              <p:spTgt spid="16"/>
                                            </p:tgtEl>
                                            <p:attrNameLst>
                                              <p:attrName>ppt_x</p:attrName>
                                            </p:attrNameLst>
                                          </p:cBhvr>
                                          <p:tavLst>
                                            <p:tav tm="0">
                                              <p:val>
                                                <p:strVal val="#ppt_x"/>
                                              </p:val>
                                            </p:tav>
                                            <p:tav tm="100000">
                                              <p:val>
                                                <p:strVal val="#ppt_x"/>
                                              </p:val>
                                            </p:tav>
                                          </p:tavLst>
                                        </p:anim>
                                        <p:anim calcmode="lin" valueType="num">
                                          <p:cBhvr>
                                            <p:cTn id="77" dur="450" decel="100000" fill="hold"/>
                                            <p:tgtEl>
                                              <p:spTgt spid="16"/>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animBg="1"/>
          <p:bldP spid="4" grpId="0" animBg="1"/>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0-#ppt_w/2"/>
                                              </p:val>
                                            </p:tav>
                                            <p:tav tm="100000">
                                              <p:val>
                                                <p:strVal val="#ppt_x"/>
                                              </p:val>
                                            </p:tav>
                                          </p:tavLst>
                                        </p:anim>
                                        <p:anim calcmode="lin" valueType="num">
                                          <p:cBhvr additive="base">
                                            <p:cTn id="8" dur="10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1+#ppt_w/2"/>
                                              </p:val>
                                            </p:tav>
                                            <p:tav tm="100000">
                                              <p:val>
                                                <p:strVal val="#ppt_x"/>
                                              </p:val>
                                            </p:tav>
                                          </p:tavLst>
                                        </p:anim>
                                        <p:anim calcmode="lin" valueType="num">
                                          <p:cBhvr additive="base">
                                            <p:cTn id="13" dur="10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4500"/>
                                </p:stCondLst>
                                <p:childTnLst>
                                  <p:par>
                                    <p:cTn id="42" presetID="37"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anim calcmode="lin" valueType="num">
                                          <p:cBhvr>
                                            <p:cTn id="45" dur="500" fill="hold"/>
                                            <p:tgtEl>
                                              <p:spTgt spid="19"/>
                                            </p:tgtEl>
                                            <p:attrNameLst>
                                              <p:attrName>ppt_x</p:attrName>
                                            </p:attrNameLst>
                                          </p:cBhvr>
                                          <p:tavLst>
                                            <p:tav tm="0">
                                              <p:val>
                                                <p:strVal val="#ppt_x"/>
                                              </p:val>
                                            </p:tav>
                                            <p:tav tm="100000">
                                              <p:val>
                                                <p:strVal val="#ppt_x"/>
                                              </p:val>
                                            </p:tav>
                                          </p:tavLst>
                                        </p:anim>
                                        <p:anim calcmode="lin" valueType="num">
                                          <p:cBhvr>
                                            <p:cTn id="46" dur="450" decel="100000" fill="hold"/>
                                            <p:tgtEl>
                                              <p:spTgt spid="19"/>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25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anim calcmode="lin" valueType="num">
                                          <p:cBhvr>
                                            <p:cTn id="51" dur="500" fill="hold"/>
                                            <p:tgtEl>
                                              <p:spTgt spid="20"/>
                                            </p:tgtEl>
                                            <p:attrNameLst>
                                              <p:attrName>ppt_x</p:attrName>
                                            </p:attrNameLst>
                                          </p:cBhvr>
                                          <p:tavLst>
                                            <p:tav tm="0">
                                              <p:val>
                                                <p:strVal val="#ppt_x"/>
                                              </p:val>
                                            </p:tav>
                                            <p:tav tm="100000">
                                              <p:val>
                                                <p:strVal val="#ppt_x"/>
                                              </p:val>
                                            </p:tav>
                                          </p:tavLst>
                                        </p:anim>
                                        <p:anim calcmode="lin" valueType="num">
                                          <p:cBhvr>
                                            <p:cTn id="52" dur="450" decel="100000" fill="hold"/>
                                            <p:tgtEl>
                                              <p:spTgt spid="20"/>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50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anim calcmode="lin" valueType="num">
                                          <p:cBhvr>
                                            <p:cTn id="57" dur="500" fill="hold"/>
                                            <p:tgtEl>
                                              <p:spTgt spid="21"/>
                                            </p:tgtEl>
                                            <p:attrNameLst>
                                              <p:attrName>ppt_x</p:attrName>
                                            </p:attrNameLst>
                                          </p:cBhvr>
                                          <p:tavLst>
                                            <p:tav tm="0">
                                              <p:val>
                                                <p:strVal val="#ppt_x"/>
                                              </p:val>
                                            </p:tav>
                                            <p:tav tm="100000">
                                              <p:val>
                                                <p:strVal val="#ppt_x"/>
                                              </p:val>
                                            </p:tav>
                                          </p:tavLst>
                                        </p:anim>
                                        <p:anim calcmode="lin" valueType="num">
                                          <p:cBhvr>
                                            <p:cTn id="58" dur="450" decel="100000" fill="hold"/>
                                            <p:tgtEl>
                                              <p:spTgt spid="21"/>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60" fill="hold">
                                <p:stCondLst>
                                  <p:cond delay="5000"/>
                                </p:stCondLst>
                                <p:childTnLst>
                                  <p:par>
                                    <p:cTn id="61" presetID="37"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anim calcmode="lin" valueType="num">
                                          <p:cBhvr>
                                            <p:cTn id="64" dur="500" fill="hold"/>
                                            <p:tgtEl>
                                              <p:spTgt spid="23"/>
                                            </p:tgtEl>
                                            <p:attrNameLst>
                                              <p:attrName>ppt_x</p:attrName>
                                            </p:attrNameLst>
                                          </p:cBhvr>
                                          <p:tavLst>
                                            <p:tav tm="0">
                                              <p:val>
                                                <p:strVal val="#ppt_x"/>
                                              </p:val>
                                            </p:tav>
                                            <p:tav tm="100000">
                                              <p:val>
                                                <p:strVal val="#ppt_x"/>
                                              </p:val>
                                            </p:tav>
                                          </p:tavLst>
                                        </p:anim>
                                        <p:anim calcmode="lin" valueType="num">
                                          <p:cBhvr>
                                            <p:cTn id="65" dur="450" decel="100000" fill="hold"/>
                                            <p:tgtEl>
                                              <p:spTgt spid="23"/>
                                            </p:tgtEl>
                                            <p:attrNameLst>
                                              <p:attrName>ppt_y</p:attrName>
                                            </p:attrNameLst>
                                          </p:cBhvr>
                                          <p:tavLst>
                                            <p:tav tm="0">
                                              <p:val>
                                                <p:strVal val="#ppt_y+1"/>
                                              </p:val>
                                            </p:tav>
                                            <p:tav tm="100000">
                                              <p:val>
                                                <p:strVal val="#ppt_y-.03"/>
                                              </p:val>
                                            </p:tav>
                                          </p:tavLst>
                                        </p:anim>
                                        <p:anim calcmode="lin" valueType="num">
                                          <p:cBhvr>
                                            <p:cTn id="66"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67" presetID="37" presetClass="entr" presetSubtype="0" fill="hold" grpId="0" nodeType="withEffect">
                                      <p:stCondLst>
                                        <p:cond delay="25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anim calcmode="lin" valueType="num">
                                          <p:cBhvr>
                                            <p:cTn id="70" dur="500" fill="hold"/>
                                            <p:tgtEl>
                                              <p:spTgt spid="22"/>
                                            </p:tgtEl>
                                            <p:attrNameLst>
                                              <p:attrName>ppt_x</p:attrName>
                                            </p:attrNameLst>
                                          </p:cBhvr>
                                          <p:tavLst>
                                            <p:tav tm="0">
                                              <p:val>
                                                <p:strVal val="#ppt_x"/>
                                              </p:val>
                                            </p:tav>
                                            <p:tav tm="100000">
                                              <p:val>
                                                <p:strVal val="#ppt_x"/>
                                              </p:val>
                                            </p:tav>
                                          </p:tavLst>
                                        </p:anim>
                                        <p:anim calcmode="lin" valueType="num">
                                          <p:cBhvr>
                                            <p:cTn id="71" dur="450" decel="100000" fill="hold"/>
                                            <p:tgtEl>
                                              <p:spTgt spid="22"/>
                                            </p:tgtEl>
                                            <p:attrNameLst>
                                              <p:attrName>ppt_y</p:attrName>
                                            </p:attrNameLst>
                                          </p:cBhvr>
                                          <p:tavLst>
                                            <p:tav tm="0">
                                              <p:val>
                                                <p:strVal val="#ppt_y+1"/>
                                              </p:val>
                                            </p:tav>
                                            <p:tav tm="100000">
                                              <p:val>
                                                <p:strVal val="#ppt_y-.03"/>
                                              </p:val>
                                            </p:tav>
                                          </p:tavLst>
                                        </p:anim>
                                        <p:anim calcmode="lin" valueType="num">
                                          <p:cBhvr>
                                            <p:cTn id="72"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par>
                                    <p:cTn id="73" presetID="37" presetClass="entr" presetSubtype="0" fill="hold" grpId="0" nodeType="withEffect">
                                      <p:stCondLst>
                                        <p:cond delay="5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anim calcmode="lin" valueType="num">
                                          <p:cBhvr>
                                            <p:cTn id="76" dur="500" fill="hold"/>
                                            <p:tgtEl>
                                              <p:spTgt spid="16"/>
                                            </p:tgtEl>
                                            <p:attrNameLst>
                                              <p:attrName>ppt_x</p:attrName>
                                            </p:attrNameLst>
                                          </p:cBhvr>
                                          <p:tavLst>
                                            <p:tav tm="0">
                                              <p:val>
                                                <p:strVal val="#ppt_x"/>
                                              </p:val>
                                            </p:tav>
                                            <p:tav tm="100000">
                                              <p:val>
                                                <p:strVal val="#ppt_x"/>
                                              </p:val>
                                            </p:tav>
                                          </p:tavLst>
                                        </p:anim>
                                        <p:anim calcmode="lin" valueType="num">
                                          <p:cBhvr>
                                            <p:cTn id="77" dur="450" decel="100000" fill="hold"/>
                                            <p:tgtEl>
                                              <p:spTgt spid="16"/>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animBg="1"/>
          <p:bldP spid="4" grpId="0" animBg="1"/>
          <p:bldP spid="16" grpId="0"/>
          <p:bldP spid="17" grpId="0"/>
          <p:bldP spid="18" grpId="0"/>
          <p:bldP spid="19" grpId="0"/>
          <p:bldP spid="20" grpId="0"/>
          <p:bldP spid="21" grpId="0"/>
          <p:bldP spid="22" grpId="0"/>
          <p:bldP spid="23"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MH_Other_6"/>
          <p:cNvCxnSpPr>
            <a:cxnSpLocks noChangeShapeType="1"/>
          </p:cNvCxnSpPr>
          <p:nvPr>
            <p:custDataLst>
              <p:tags r:id="rId1"/>
            </p:custDataLst>
          </p:nvPr>
        </p:nvCxnSpPr>
        <p:spPr bwMode="auto">
          <a:xfrm>
            <a:off x="4089738" y="2283232"/>
            <a:ext cx="965132" cy="404981"/>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12" name="MH_Other_8"/>
          <p:cNvCxnSpPr>
            <a:cxnSpLocks noChangeShapeType="1"/>
          </p:cNvCxnSpPr>
          <p:nvPr>
            <p:custDataLst>
              <p:tags r:id="rId2"/>
            </p:custDataLst>
          </p:nvPr>
        </p:nvCxnSpPr>
        <p:spPr bwMode="auto">
          <a:xfrm flipH="1">
            <a:off x="7056166" y="2286888"/>
            <a:ext cx="1111524" cy="401301"/>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14" name="MH_Other_10"/>
          <p:cNvCxnSpPr>
            <a:cxnSpLocks noChangeShapeType="1"/>
          </p:cNvCxnSpPr>
          <p:nvPr>
            <p:custDataLst>
              <p:tags r:id="rId3"/>
            </p:custDataLst>
          </p:nvPr>
        </p:nvCxnSpPr>
        <p:spPr bwMode="auto">
          <a:xfrm flipV="1">
            <a:off x="4734637" y="4332919"/>
            <a:ext cx="900404" cy="714528"/>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16" name="MH_Other_12"/>
          <p:cNvCxnSpPr>
            <a:cxnSpLocks noChangeShapeType="1"/>
          </p:cNvCxnSpPr>
          <p:nvPr>
            <p:custDataLst>
              <p:tags r:id="rId4"/>
            </p:custDataLst>
          </p:nvPr>
        </p:nvCxnSpPr>
        <p:spPr bwMode="auto">
          <a:xfrm flipH="1" flipV="1">
            <a:off x="6675153" y="4332917"/>
            <a:ext cx="871407" cy="694635"/>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17" name="MH_Text_1"/>
          <p:cNvSpPr/>
          <p:nvPr>
            <p:custDataLst>
              <p:tags r:id="rId5"/>
            </p:custDataLst>
          </p:nvPr>
        </p:nvSpPr>
        <p:spPr>
          <a:xfrm>
            <a:off x="1373248" y="2688181"/>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pPr marL="426085" indent="-426085">
              <a:lnSpc>
                <a:spcPct val="120000"/>
              </a:lnSpc>
              <a:buClr>
                <a:schemeClr val="accent1"/>
              </a:buClr>
              <a:buFont typeface="Wingdings" panose="05000000000000000000" pitchFamily="2" charset="2"/>
              <a:buChar char="n"/>
            </a:pPr>
            <a:r>
              <a:rPr lang="zh-CN" altLang="en-US" sz="2000" b="1" dirty="0">
                <a:solidFill>
                  <a:schemeClr val="bg1">
                    <a:lumMod val="50000"/>
                  </a:schemeClr>
                </a:solidFill>
                <a:cs typeface="+mn-ea"/>
                <a:sym typeface="+mn-lt"/>
              </a:rPr>
              <a:t>点击输入标题</a:t>
            </a:r>
            <a:endParaRPr lang="en-US" altLang="zh-CN" sz="2000" b="1" dirty="0">
              <a:solidFill>
                <a:schemeClr val="bg1">
                  <a:lumMod val="50000"/>
                </a:schemeClr>
              </a:solidFill>
              <a:cs typeface="+mn-ea"/>
              <a:sym typeface="+mn-lt"/>
            </a:endParaRPr>
          </a:p>
        </p:txBody>
      </p:sp>
      <p:sp>
        <p:nvSpPr>
          <p:cNvPr id="18" name="MH_Text_1"/>
          <p:cNvSpPr/>
          <p:nvPr>
            <p:custDataLst>
              <p:tags r:id="rId6"/>
            </p:custDataLst>
          </p:nvPr>
        </p:nvSpPr>
        <p:spPr>
          <a:xfrm>
            <a:off x="911424" y="3026750"/>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altLang="zh-CN" sz="1600" dirty="0">
              <a:solidFill>
                <a:schemeClr val="bg1">
                  <a:lumMod val="50000"/>
                </a:schemeClr>
              </a:solidFill>
              <a:cs typeface="+mn-ea"/>
              <a:sym typeface="+mn-lt"/>
            </a:endParaRPr>
          </a:p>
          <a:p>
            <a:endParaRPr lang="en-US" altLang="zh-CN" sz="1600" dirty="0">
              <a:solidFill>
                <a:schemeClr val="tx1"/>
              </a:solidFill>
              <a:cs typeface="+mn-ea"/>
              <a:sym typeface="+mn-lt"/>
            </a:endParaRPr>
          </a:p>
        </p:txBody>
      </p:sp>
      <p:sp>
        <p:nvSpPr>
          <p:cNvPr id="19" name="MH_Text_1"/>
          <p:cNvSpPr/>
          <p:nvPr>
            <p:custDataLst>
              <p:tags r:id="rId7"/>
            </p:custDataLst>
          </p:nvPr>
        </p:nvSpPr>
        <p:spPr>
          <a:xfrm>
            <a:off x="1461989" y="4552917"/>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pPr marL="426085" indent="-426085">
              <a:lnSpc>
                <a:spcPct val="120000"/>
              </a:lnSpc>
              <a:buClr>
                <a:schemeClr val="accent2"/>
              </a:buClr>
              <a:buFont typeface="Wingdings" panose="05000000000000000000" pitchFamily="2" charset="2"/>
              <a:buChar char="n"/>
            </a:pPr>
            <a:r>
              <a:rPr lang="zh-CN" altLang="en-US" sz="2000" b="1" dirty="0">
                <a:solidFill>
                  <a:schemeClr val="bg1">
                    <a:lumMod val="50000"/>
                  </a:schemeClr>
                </a:solidFill>
                <a:cs typeface="+mn-ea"/>
                <a:sym typeface="+mn-lt"/>
              </a:rPr>
              <a:t>点击输入标题</a:t>
            </a:r>
            <a:endParaRPr lang="en-US" altLang="zh-CN" sz="2000" b="1" dirty="0">
              <a:solidFill>
                <a:schemeClr val="bg1">
                  <a:lumMod val="50000"/>
                </a:schemeClr>
              </a:solidFill>
              <a:cs typeface="+mn-ea"/>
              <a:sym typeface="+mn-lt"/>
            </a:endParaRPr>
          </a:p>
        </p:txBody>
      </p:sp>
      <p:sp>
        <p:nvSpPr>
          <p:cNvPr id="20" name="MH_Text_1"/>
          <p:cNvSpPr/>
          <p:nvPr>
            <p:custDataLst>
              <p:tags r:id="rId8"/>
            </p:custDataLst>
          </p:nvPr>
        </p:nvSpPr>
        <p:spPr>
          <a:xfrm>
            <a:off x="815413" y="4974399"/>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r>
              <a:rPr lang="zh-CN" altLang="en-US" sz="1600" dirty="0">
                <a:solidFill>
                  <a:schemeClr val="bg1">
                    <a:lumMod val="50000"/>
                  </a:schemeClr>
                </a:solidFill>
                <a:cs typeface="+mn-ea"/>
                <a:sym typeface="+mn-lt"/>
              </a:rPr>
              <a:t>您的内容打在这里，或者通过复制您的文本后，在此框中选择粘贴，并选择只保留文字</a:t>
            </a:r>
            <a:r>
              <a:rPr lang="zh-CN" altLang="en-US" sz="1600" dirty="0">
                <a:solidFill>
                  <a:schemeClr val="tx1"/>
                </a:solidFill>
                <a:cs typeface="+mn-ea"/>
                <a:sym typeface="+mn-lt"/>
              </a:rPr>
              <a:t>。</a:t>
            </a:r>
            <a:endParaRPr lang="en-US" altLang="zh-CN" sz="1600" dirty="0">
              <a:solidFill>
                <a:schemeClr val="tx1"/>
              </a:solidFill>
              <a:cs typeface="+mn-ea"/>
              <a:sym typeface="+mn-lt"/>
            </a:endParaRPr>
          </a:p>
          <a:p>
            <a:endParaRPr lang="en-US" altLang="zh-CN" sz="1600" dirty="0">
              <a:solidFill>
                <a:schemeClr val="tx1"/>
              </a:solidFill>
              <a:cs typeface="+mn-ea"/>
              <a:sym typeface="+mn-lt"/>
            </a:endParaRPr>
          </a:p>
        </p:txBody>
      </p:sp>
      <p:sp>
        <p:nvSpPr>
          <p:cNvPr id="21" name="MH_Text_1"/>
          <p:cNvSpPr/>
          <p:nvPr>
            <p:custDataLst>
              <p:tags r:id="rId9"/>
            </p:custDataLst>
          </p:nvPr>
        </p:nvSpPr>
        <p:spPr>
          <a:xfrm>
            <a:off x="8632836" y="4552917"/>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pPr marL="426085" indent="-426085">
              <a:lnSpc>
                <a:spcPct val="120000"/>
              </a:lnSpc>
              <a:buClr>
                <a:schemeClr val="accent1"/>
              </a:buClr>
              <a:buFont typeface="Wingdings" panose="05000000000000000000" pitchFamily="2" charset="2"/>
              <a:buChar char="n"/>
            </a:pPr>
            <a:r>
              <a:rPr lang="zh-CN" altLang="en-US" sz="2000" b="1" dirty="0">
                <a:solidFill>
                  <a:schemeClr val="bg1">
                    <a:lumMod val="50000"/>
                  </a:schemeClr>
                </a:solidFill>
                <a:cs typeface="+mn-ea"/>
                <a:sym typeface="+mn-lt"/>
              </a:rPr>
              <a:t>点击输入标题</a:t>
            </a:r>
            <a:endParaRPr lang="en-US" altLang="zh-CN" sz="2000" b="1" dirty="0">
              <a:solidFill>
                <a:schemeClr val="bg1">
                  <a:lumMod val="50000"/>
                </a:schemeClr>
              </a:solidFill>
              <a:cs typeface="+mn-ea"/>
              <a:sym typeface="+mn-lt"/>
            </a:endParaRPr>
          </a:p>
        </p:txBody>
      </p:sp>
      <p:sp>
        <p:nvSpPr>
          <p:cNvPr id="22" name="MH_Text_1"/>
          <p:cNvSpPr/>
          <p:nvPr>
            <p:custDataLst>
              <p:tags r:id="rId10"/>
            </p:custDataLst>
          </p:nvPr>
        </p:nvSpPr>
        <p:spPr>
          <a:xfrm>
            <a:off x="8632836" y="4974399"/>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altLang="zh-CN" sz="1600" dirty="0">
              <a:solidFill>
                <a:schemeClr val="bg1">
                  <a:lumMod val="50000"/>
                </a:schemeClr>
              </a:solidFill>
              <a:cs typeface="+mn-ea"/>
              <a:sym typeface="+mn-lt"/>
            </a:endParaRPr>
          </a:p>
          <a:p>
            <a:endParaRPr lang="en-US" altLang="zh-CN" sz="1600" dirty="0">
              <a:solidFill>
                <a:schemeClr val="tx1"/>
              </a:solidFill>
              <a:cs typeface="+mn-ea"/>
              <a:sym typeface="+mn-lt"/>
            </a:endParaRPr>
          </a:p>
        </p:txBody>
      </p:sp>
      <p:sp>
        <p:nvSpPr>
          <p:cNvPr id="23" name="MH_Text_1"/>
          <p:cNvSpPr/>
          <p:nvPr>
            <p:custDataLst>
              <p:tags r:id="rId11"/>
            </p:custDataLst>
          </p:nvPr>
        </p:nvSpPr>
        <p:spPr>
          <a:xfrm>
            <a:off x="8706419" y="2688181"/>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pPr marL="426085" indent="-426085">
              <a:lnSpc>
                <a:spcPct val="120000"/>
              </a:lnSpc>
              <a:buClr>
                <a:schemeClr val="accent2"/>
              </a:buClr>
              <a:buFont typeface="Wingdings" panose="05000000000000000000" pitchFamily="2" charset="2"/>
              <a:buChar char="n"/>
            </a:pPr>
            <a:r>
              <a:rPr lang="zh-CN" altLang="en-US" sz="2000" b="1" dirty="0">
                <a:solidFill>
                  <a:schemeClr val="bg1">
                    <a:lumMod val="50000"/>
                  </a:schemeClr>
                </a:solidFill>
                <a:cs typeface="+mn-ea"/>
                <a:sym typeface="+mn-lt"/>
              </a:rPr>
              <a:t>点击输入标题</a:t>
            </a:r>
            <a:endParaRPr lang="en-US" altLang="zh-CN" sz="2000" b="1" dirty="0">
              <a:solidFill>
                <a:schemeClr val="bg1">
                  <a:lumMod val="50000"/>
                </a:schemeClr>
              </a:solidFill>
              <a:cs typeface="+mn-ea"/>
              <a:sym typeface="+mn-lt"/>
            </a:endParaRPr>
          </a:p>
        </p:txBody>
      </p:sp>
      <p:sp>
        <p:nvSpPr>
          <p:cNvPr id="24" name="MH_Text_1"/>
          <p:cNvSpPr/>
          <p:nvPr>
            <p:custDataLst>
              <p:tags r:id="rId12"/>
            </p:custDataLst>
          </p:nvPr>
        </p:nvSpPr>
        <p:spPr>
          <a:xfrm>
            <a:off x="8706419" y="3026750"/>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altLang="zh-CN" sz="1600" dirty="0">
              <a:solidFill>
                <a:schemeClr val="bg1">
                  <a:lumMod val="50000"/>
                </a:schemeClr>
              </a:solidFill>
              <a:cs typeface="+mn-ea"/>
              <a:sym typeface="+mn-lt"/>
            </a:endParaRPr>
          </a:p>
          <a:p>
            <a:endParaRPr lang="en-US" altLang="zh-CN" sz="1600" dirty="0">
              <a:solidFill>
                <a:schemeClr val="tx1"/>
              </a:solidFill>
              <a:cs typeface="+mn-ea"/>
              <a:sym typeface="+mn-lt"/>
            </a:endParaRPr>
          </a:p>
        </p:txBody>
      </p:sp>
      <p:grpSp>
        <p:nvGrpSpPr>
          <p:cNvPr id="25" name="组合 24"/>
          <p:cNvGrpSpPr/>
          <p:nvPr/>
        </p:nvGrpSpPr>
        <p:grpSpPr>
          <a:xfrm>
            <a:off x="8098611" y="1713551"/>
            <a:ext cx="864000" cy="864000"/>
            <a:chOff x="4229236" y="3968984"/>
            <a:chExt cx="792000" cy="792000"/>
          </a:xfrm>
        </p:grpSpPr>
        <p:sp>
          <p:nvSpPr>
            <p:cNvPr id="26" name="MH_Other_2"/>
            <p:cNvSpPr/>
            <p:nvPr>
              <p:custDataLst>
                <p:tags r:id="rId2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7" name="MH_Title_1"/>
            <p:cNvSpPr/>
            <p:nvPr>
              <p:custDataLst>
                <p:tags r:id="rId26"/>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02</a:t>
              </a:r>
            </a:p>
          </p:txBody>
        </p:sp>
      </p:grpSp>
      <p:grpSp>
        <p:nvGrpSpPr>
          <p:cNvPr id="28" name="组合 27"/>
          <p:cNvGrpSpPr/>
          <p:nvPr/>
        </p:nvGrpSpPr>
        <p:grpSpPr>
          <a:xfrm>
            <a:off x="7443741" y="4830368"/>
            <a:ext cx="864000" cy="864000"/>
            <a:chOff x="4229236" y="3968984"/>
            <a:chExt cx="792000" cy="792000"/>
          </a:xfrm>
        </p:grpSpPr>
        <p:sp>
          <p:nvSpPr>
            <p:cNvPr id="29" name="MH_Other_2"/>
            <p:cNvSpPr/>
            <p:nvPr>
              <p:custDataLst>
                <p:tags r:id="rId2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0" name="MH_Title_1"/>
            <p:cNvSpPr/>
            <p:nvPr>
              <p:custDataLst>
                <p:tags r:id="rId24"/>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04</a:t>
              </a:r>
            </a:p>
          </p:txBody>
        </p:sp>
      </p:grpSp>
      <p:grpSp>
        <p:nvGrpSpPr>
          <p:cNvPr id="31" name="组合 30"/>
          <p:cNvGrpSpPr/>
          <p:nvPr/>
        </p:nvGrpSpPr>
        <p:grpSpPr>
          <a:xfrm>
            <a:off x="3316073" y="1713551"/>
            <a:ext cx="864000" cy="864000"/>
            <a:chOff x="4229236" y="3968984"/>
            <a:chExt cx="792000" cy="792000"/>
          </a:xfrm>
        </p:grpSpPr>
        <p:sp>
          <p:nvSpPr>
            <p:cNvPr id="32" name="MH_Other_2"/>
            <p:cNvSpPr/>
            <p:nvPr>
              <p:custDataLst>
                <p:tags r:id="rId2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3" name="MH_Title_1"/>
            <p:cNvSpPr/>
            <p:nvPr>
              <p:custDataLst>
                <p:tags r:id="rId22"/>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01</a:t>
              </a:r>
            </a:p>
          </p:txBody>
        </p:sp>
      </p:grpSp>
      <p:grpSp>
        <p:nvGrpSpPr>
          <p:cNvPr id="34" name="组合 33"/>
          <p:cNvGrpSpPr/>
          <p:nvPr/>
        </p:nvGrpSpPr>
        <p:grpSpPr>
          <a:xfrm>
            <a:off x="4004181" y="4830368"/>
            <a:ext cx="864000" cy="864000"/>
            <a:chOff x="4229236" y="3968984"/>
            <a:chExt cx="792000" cy="792000"/>
          </a:xfrm>
        </p:grpSpPr>
        <p:sp>
          <p:nvSpPr>
            <p:cNvPr id="35" name="MH_Other_2"/>
            <p:cNvSpPr/>
            <p:nvPr>
              <p:custDataLst>
                <p:tags r:id="rId19"/>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6" name="MH_Title_1"/>
            <p:cNvSpPr/>
            <p:nvPr>
              <p:custDataLst>
                <p:tags r:id="rId20"/>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03</a:t>
              </a:r>
            </a:p>
          </p:txBody>
        </p:sp>
      </p:grpSp>
      <p:grpSp>
        <p:nvGrpSpPr>
          <p:cNvPr id="37" name="组合 36"/>
          <p:cNvGrpSpPr/>
          <p:nvPr/>
        </p:nvGrpSpPr>
        <p:grpSpPr>
          <a:xfrm>
            <a:off x="5033219" y="1984989"/>
            <a:ext cx="2224413" cy="3819727"/>
            <a:chOff x="3753648" y="1314883"/>
            <a:chExt cx="1668310" cy="2864794"/>
          </a:xfrm>
          <a:effectLst>
            <a:outerShdw blurRad="279400" dist="228600" dir="8100000" algn="tr" rotWithShape="0">
              <a:prstClr val="black">
                <a:alpha val="30000"/>
              </a:prstClr>
            </a:outerShdw>
          </a:effectLst>
        </p:grpSpPr>
        <p:sp>
          <p:nvSpPr>
            <p:cNvPr id="5" name="MH_Other_1"/>
            <p:cNvSpPr/>
            <p:nvPr>
              <p:custDataLst>
                <p:tags r:id="rId14"/>
              </p:custDataLst>
            </p:nvPr>
          </p:nvSpPr>
          <p:spPr>
            <a:xfrm>
              <a:off x="4204973" y="3372803"/>
              <a:ext cx="780082" cy="158544"/>
            </a:xfrm>
            <a:prstGeom prst="roundRect">
              <a:avLst>
                <a:gd name="adj" fmla="val 50000"/>
              </a:avLst>
            </a:prstGeom>
            <a:solidFill>
              <a:schemeClr val="accent1"/>
            </a:soli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6" name="MH_Other_2"/>
            <p:cNvSpPr/>
            <p:nvPr>
              <p:custDataLst>
                <p:tags r:id="rId15"/>
              </p:custDataLst>
            </p:nvPr>
          </p:nvSpPr>
          <p:spPr>
            <a:xfrm>
              <a:off x="4272743" y="3608661"/>
              <a:ext cx="644542" cy="144000"/>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7" name="MH_Other_3"/>
            <p:cNvSpPr/>
            <p:nvPr>
              <p:custDataLst>
                <p:tags r:id="rId16"/>
              </p:custDataLst>
            </p:nvPr>
          </p:nvSpPr>
          <p:spPr>
            <a:xfrm>
              <a:off x="4204973" y="3830032"/>
              <a:ext cx="780082" cy="158544"/>
            </a:xfrm>
            <a:prstGeom prst="roundRect">
              <a:avLst>
                <a:gd name="adj" fmla="val 50000"/>
              </a:avLst>
            </a:prstGeom>
            <a:solidFill>
              <a:schemeClr val="accent2"/>
            </a:soli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8" name="MH_Other_4"/>
            <p:cNvSpPr/>
            <p:nvPr>
              <p:custDataLst>
                <p:tags r:id="rId17"/>
              </p:custDataLst>
            </p:nvPr>
          </p:nvSpPr>
          <p:spPr>
            <a:xfrm>
              <a:off x="4349167" y="4059354"/>
              <a:ext cx="491697" cy="120323"/>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4" name="MH_Title_1"/>
            <p:cNvSpPr/>
            <p:nvPr>
              <p:custDataLst>
                <p:tags r:id="rId18"/>
              </p:custDataLst>
            </p:nvPr>
          </p:nvSpPr>
          <p:spPr>
            <a:xfrm>
              <a:off x="3753648" y="1314883"/>
              <a:ext cx="1668310" cy="189969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065" b="1" dirty="0">
                <a:solidFill>
                  <a:schemeClr val="accent1"/>
                </a:solidFill>
              </a:endParaRPr>
            </a:p>
          </p:txBody>
        </p:sp>
      </p:grpSp>
      <p:sp>
        <p:nvSpPr>
          <p:cNvPr id="44" name="MH_Other_9"/>
          <p:cNvSpPr/>
          <p:nvPr>
            <p:custDataLst>
              <p:tags r:id="rId13"/>
            </p:custDataLst>
          </p:nvPr>
        </p:nvSpPr>
        <p:spPr>
          <a:xfrm>
            <a:off x="5540625" y="2487940"/>
            <a:ext cx="1209600" cy="1211677"/>
          </a:xfrm>
          <a:prstGeom prst="ellipse">
            <a:avLst/>
          </a:prstGeom>
          <a:solidFill>
            <a:schemeClr val="accent1"/>
          </a:solidFill>
          <a:ln>
            <a:noFill/>
          </a:ln>
          <a:effectLst>
            <a:innerShdw blurRad="101600" dist="1016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8000" b="1" dirty="0">
                <a:ea typeface="微软雅黑" panose="020B0503020204020204" pitchFamily="34" charset="-122"/>
              </a:rPr>
              <a:t>?</a:t>
            </a:r>
            <a:endParaRPr lang="zh-CN" altLang="en-US" sz="8000" b="1" dirty="0">
              <a:ea typeface="微软雅黑" panose="020B0503020204020204" pitchFamily="34" charset="-122"/>
            </a:endParaRPr>
          </a:p>
        </p:txBody>
      </p:sp>
      <p:sp>
        <p:nvSpPr>
          <p:cNvPr id="3" name="标题 2"/>
          <p:cNvSpPr>
            <a:spLocks noGrp="1"/>
          </p:cNvSpPr>
          <p:nvPr>
            <p:ph type="title"/>
          </p:nvPr>
        </p:nvSpPr>
        <p:spPr/>
        <p:txBody>
          <a:bodyPr/>
          <a:lstStyle/>
          <a:p>
            <a:r>
              <a:rPr lang="zh-CN" altLang="en-US" smtClean="0"/>
              <a:t>添加文字内容（文字可以编辑）</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50000">
                                          <p:cBhvr additive="base">
                                            <p:cTn id="7"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5"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ppt_w</p:attrName>
                                            </p:attrNameLst>
                                          </p:cBhvr>
                                          <p:tavLst>
                                            <p:tav tm="0" fmla="#ppt_w*sin(2.5*pi*$)">
                                              <p:val>
                                                <p:fltVal val="0"/>
                                              </p:val>
                                            </p:tav>
                                            <p:tav tm="100000">
                                              <p:val>
                                                <p:fltVal val="1"/>
                                              </p:val>
                                            </p:tav>
                                          </p:tavLst>
                                        </p:anim>
                                        <p:anim calcmode="lin" valueType="num">
                                          <p:cBhvr>
                                            <p:cTn id="14" dur="1000" fill="hold"/>
                                            <p:tgtEl>
                                              <p:spTgt spid="44"/>
                                            </p:tgtEl>
                                            <p:attrNameLst>
                                              <p:attrName>ppt_h</p:attrName>
                                            </p:attrNameLst>
                                          </p:cBhvr>
                                          <p:tavLst>
                                            <p:tav tm="0">
                                              <p:val>
                                                <p:strVal val="#ppt_h"/>
                                              </p:val>
                                            </p:tav>
                                            <p:tav tm="100000">
                                              <p:val>
                                                <p:strVal val="#ppt_h"/>
                                              </p:val>
                                            </p:tav>
                                          </p:tavLst>
                                        </p:anim>
                                      </p:childTnLst>
                                    </p:cTn>
                                  </p:par>
                                  <p:par>
                                    <p:cTn id="15" presetID="22" presetClass="entr" presetSubtype="2"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53" presetClass="entr" presetSubtype="16" fill="hold" nodeType="withEffect">
                                      <p:stCondLst>
                                        <p:cond delay="5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par>
                                    <p:cTn id="32" presetID="53" presetClass="entr" presetSubtype="16" fill="hold" nodeType="withEffect">
                                      <p:stCondLst>
                                        <p:cond delay="50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50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53" presetClass="entr" presetSubtype="16" fill="hold"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4000"/>
                                </p:stCondLst>
                                <p:childTnLst>
                                  <p:par>
                                    <p:cTn id="70" presetID="47"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5000"/>
                                </p:stCondLst>
                                <p:childTnLst>
                                  <p:par>
                                    <p:cTn id="81" presetID="47"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000" fill="hold"/>
                                            <p:tgtEl>
                                              <p:spTgt spid="37"/>
                                            </p:tgtEl>
                                            <p:attrNameLst>
                                              <p:attrName>ppt_x</p:attrName>
                                            </p:attrNameLst>
                                          </p:cBhvr>
                                          <p:tavLst>
                                            <p:tav tm="0">
                                              <p:val>
                                                <p:strVal val="#ppt_x"/>
                                              </p:val>
                                            </p:tav>
                                            <p:tav tm="100000">
                                              <p:val>
                                                <p:strVal val="#ppt_x"/>
                                              </p:val>
                                            </p:tav>
                                          </p:tavLst>
                                        </p:anim>
                                        <p:anim calcmode="lin" valueType="num">
                                          <p:cBhvr additive="base">
                                            <p:cTn id="8" dur="10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5"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ppt_w</p:attrName>
                                            </p:attrNameLst>
                                          </p:cBhvr>
                                          <p:tavLst>
                                            <p:tav tm="0" fmla="#ppt_w*sin(2.5*pi*$)">
                                              <p:val>
                                                <p:fltVal val="0"/>
                                              </p:val>
                                            </p:tav>
                                            <p:tav tm="100000">
                                              <p:val>
                                                <p:fltVal val="1"/>
                                              </p:val>
                                            </p:tav>
                                          </p:tavLst>
                                        </p:anim>
                                        <p:anim calcmode="lin" valueType="num">
                                          <p:cBhvr>
                                            <p:cTn id="14" dur="1000" fill="hold"/>
                                            <p:tgtEl>
                                              <p:spTgt spid="44"/>
                                            </p:tgtEl>
                                            <p:attrNameLst>
                                              <p:attrName>ppt_h</p:attrName>
                                            </p:attrNameLst>
                                          </p:cBhvr>
                                          <p:tavLst>
                                            <p:tav tm="0">
                                              <p:val>
                                                <p:strVal val="#ppt_h"/>
                                              </p:val>
                                            </p:tav>
                                            <p:tav tm="100000">
                                              <p:val>
                                                <p:strVal val="#ppt_h"/>
                                              </p:val>
                                            </p:tav>
                                          </p:tavLst>
                                        </p:anim>
                                      </p:childTnLst>
                                    </p:cTn>
                                  </p:par>
                                  <p:par>
                                    <p:cTn id="15" presetID="22" presetClass="entr" presetSubtype="2"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53" presetClass="entr" presetSubtype="16" fill="hold" nodeType="withEffect">
                                      <p:stCondLst>
                                        <p:cond delay="5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par>
                                    <p:cTn id="32" presetID="53" presetClass="entr" presetSubtype="16" fill="hold" nodeType="withEffect">
                                      <p:stCondLst>
                                        <p:cond delay="50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50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53" presetClass="entr" presetSubtype="16" fill="hold"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4000"/>
                                </p:stCondLst>
                                <p:childTnLst>
                                  <p:par>
                                    <p:cTn id="70" presetID="47"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5000"/>
                                </p:stCondLst>
                                <p:childTnLst>
                                  <p:par>
                                    <p:cTn id="81" presetID="47"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44"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a:xfrm>
            <a:off x="1237545" y="3291161"/>
            <a:ext cx="1089331" cy="1183631"/>
          </a:xfrm>
          <a:prstGeom prst="chevron">
            <a:avLst>
              <a:gd name="adj" fmla="val 5442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prstClr val="white"/>
              </a:solidFill>
              <a:latin typeface="+mj-ea"/>
              <a:ea typeface="+mj-ea"/>
            </a:endParaRPr>
          </a:p>
        </p:txBody>
      </p:sp>
      <p:sp>
        <p:nvSpPr>
          <p:cNvPr id="5" name="燕尾形 4"/>
          <p:cNvSpPr/>
          <p:nvPr/>
        </p:nvSpPr>
        <p:spPr>
          <a:xfrm>
            <a:off x="2197690" y="3291161"/>
            <a:ext cx="1090956" cy="1183631"/>
          </a:xfrm>
          <a:prstGeom prst="chevron">
            <a:avLst>
              <a:gd name="adj" fmla="val 544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prstClr val="white"/>
              </a:solidFill>
              <a:latin typeface="+mj-ea"/>
              <a:ea typeface="+mj-ea"/>
            </a:endParaRPr>
          </a:p>
        </p:txBody>
      </p:sp>
      <p:sp>
        <p:nvSpPr>
          <p:cNvPr id="6" name="燕尾形 5"/>
          <p:cNvSpPr/>
          <p:nvPr/>
        </p:nvSpPr>
        <p:spPr>
          <a:xfrm>
            <a:off x="3157841" y="3291161"/>
            <a:ext cx="1090956" cy="1183631"/>
          </a:xfrm>
          <a:prstGeom prst="chevron">
            <a:avLst>
              <a:gd name="adj" fmla="val 544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prstClr val="white"/>
              </a:solidFill>
              <a:latin typeface="+mj-ea"/>
              <a:ea typeface="+mj-ea"/>
            </a:endParaRPr>
          </a:p>
        </p:txBody>
      </p:sp>
      <p:sp>
        <p:nvSpPr>
          <p:cNvPr id="7" name="燕尾形 6"/>
          <p:cNvSpPr/>
          <p:nvPr/>
        </p:nvSpPr>
        <p:spPr>
          <a:xfrm>
            <a:off x="4083053" y="3291161"/>
            <a:ext cx="1090956" cy="1183631"/>
          </a:xfrm>
          <a:prstGeom prst="chevron">
            <a:avLst>
              <a:gd name="adj" fmla="val 5442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prstClr val="white"/>
              </a:solidFill>
              <a:latin typeface="+mj-ea"/>
              <a:ea typeface="+mj-ea"/>
            </a:endParaRPr>
          </a:p>
        </p:txBody>
      </p:sp>
      <p:cxnSp>
        <p:nvCxnSpPr>
          <p:cNvPr id="8" name="直接连接符 7"/>
          <p:cNvCxnSpPr/>
          <p:nvPr/>
        </p:nvCxnSpPr>
        <p:spPr>
          <a:xfrm>
            <a:off x="3445791" y="2727453"/>
            <a:ext cx="0" cy="55099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525577" y="1988840"/>
            <a:ext cx="0" cy="129600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405898" y="4455647"/>
            <a:ext cx="38757" cy="129600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389673" y="4455644"/>
            <a:ext cx="0" cy="49334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12" name="五边形 11"/>
          <p:cNvSpPr/>
          <p:nvPr/>
        </p:nvSpPr>
        <p:spPr>
          <a:xfrm>
            <a:off x="-10582" y="3281260"/>
            <a:ext cx="7872873" cy="1190309"/>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908" tIns="60955" rIns="121908" bIns="60955" anchor="ctr"/>
          <a:lstStyle/>
          <a:p>
            <a:pPr algn="ctr" defTabSz="1218565">
              <a:defRPr/>
            </a:pPr>
            <a:endParaRPr lang="zh-CN" altLang="en-US" sz="3320">
              <a:solidFill>
                <a:prstClr val="black"/>
              </a:solidFill>
              <a:latin typeface="+mj-ea"/>
              <a:ea typeface="+mj-ea"/>
            </a:endParaRPr>
          </a:p>
        </p:txBody>
      </p:sp>
      <p:sp>
        <p:nvSpPr>
          <p:cNvPr id="13" name="TextBox 30"/>
          <p:cNvSpPr txBox="1"/>
          <p:nvPr/>
        </p:nvSpPr>
        <p:spPr>
          <a:xfrm>
            <a:off x="8400256" y="1412777"/>
            <a:ext cx="3360373" cy="2398304"/>
          </a:xfrm>
          <a:prstGeom prst="rect">
            <a:avLst/>
          </a:prstGeom>
          <a:noFill/>
        </p:spPr>
        <p:txBody>
          <a:bodyPr wrap="square" lIns="180532" tIns="90275" rIns="180532" bIns="90275" rtlCol="0">
            <a:spAutoFit/>
          </a:bodyPr>
          <a:lstStyle>
            <a:defPPr>
              <a:defRPr lang="zh-CN"/>
            </a:defPPr>
            <a:lvl1pPr>
              <a:lnSpc>
                <a:spcPct val="150000"/>
              </a:lnSpc>
              <a:defRPr sz="1300">
                <a:solidFill>
                  <a:schemeClr val="bg1">
                    <a:lumMod val="50000"/>
                  </a:schemeClr>
                </a:solidFill>
                <a:latin typeface="+mn-ea"/>
                <a:cs typeface="+mn-ea"/>
              </a:defRPr>
            </a:lvl1pPr>
          </a:lstStyle>
          <a:p>
            <a:pPr lvl="0" fontAlgn="base">
              <a:spcBef>
                <a:spcPct val="0"/>
              </a:spcBef>
              <a:spcAft>
                <a:spcPct val="0"/>
              </a:spcAft>
            </a:pPr>
            <a:r>
              <a:rPr lang="zh-CN" altLang="en-US" sz="1600" dirty="0">
                <a:solidFill>
                  <a:srgbClr val="FFFFFF">
                    <a:lumMod val="50000"/>
                  </a:srgbClr>
                </a:solidFill>
                <a:latin typeface="Arial" panose="020B0604020202020204"/>
                <a:sym typeface="+mn-lt"/>
              </a:rPr>
              <a:t>       您的内容打在这里，或者通过复制您的文本后，在此框中选择粘贴，并选择只保留文字。您的内容打在这里，或者通过复制您的文本后，在此框中选择粘贴，并选择只保留文字。</a:t>
            </a:r>
            <a:endParaRPr lang="zh-CN" altLang="en-US" sz="1600" dirty="0">
              <a:solidFill>
                <a:srgbClr val="FFFFFF"/>
              </a:solidFill>
              <a:latin typeface="Arial" panose="020B0604020202020204"/>
              <a:sym typeface="+mn-lt"/>
            </a:endParaRPr>
          </a:p>
        </p:txBody>
      </p:sp>
      <p:grpSp>
        <p:nvGrpSpPr>
          <p:cNvPr id="42" name="组合 41"/>
          <p:cNvGrpSpPr>
            <a:grpSpLocks noChangeAspect="1"/>
          </p:cNvGrpSpPr>
          <p:nvPr/>
        </p:nvGrpSpPr>
        <p:grpSpPr>
          <a:xfrm>
            <a:off x="5078009" y="2727455"/>
            <a:ext cx="2265201" cy="2161076"/>
            <a:chOff x="3197225" y="3458369"/>
            <a:chExt cx="533400" cy="487363"/>
          </a:xfrm>
          <a:solidFill>
            <a:schemeClr val="accent1"/>
          </a:solidFill>
        </p:grpSpPr>
        <p:sp>
          <p:nvSpPr>
            <p:cNvPr id="43"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3320">
                <a:solidFill>
                  <a:prstClr val="white"/>
                </a:solidFill>
                <a:latin typeface="+mj-ea"/>
                <a:ea typeface="+mj-ea"/>
              </a:endParaRPr>
            </a:p>
          </p:txBody>
        </p:sp>
        <p:sp>
          <p:nvSpPr>
            <p:cNvPr id="44"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3320">
                <a:solidFill>
                  <a:prstClr val="white"/>
                </a:solidFill>
                <a:latin typeface="+mj-ea"/>
                <a:ea typeface="+mj-ea"/>
              </a:endParaRPr>
            </a:p>
          </p:txBody>
        </p:sp>
      </p:grpSp>
      <p:grpSp>
        <p:nvGrpSpPr>
          <p:cNvPr id="87" name="组合 86"/>
          <p:cNvGrpSpPr/>
          <p:nvPr/>
        </p:nvGrpSpPr>
        <p:grpSpPr>
          <a:xfrm>
            <a:off x="1220326" y="1316862"/>
            <a:ext cx="3103855" cy="592250"/>
            <a:chOff x="3744037" y="-956642"/>
            <a:chExt cx="2327891" cy="444187"/>
          </a:xfrm>
        </p:grpSpPr>
        <p:sp>
          <p:nvSpPr>
            <p:cNvPr id="50" name="圆角矩形 49"/>
            <p:cNvSpPr/>
            <p:nvPr/>
          </p:nvSpPr>
          <p:spPr>
            <a:xfrm>
              <a:off x="3744037" y="-956642"/>
              <a:ext cx="2327891" cy="444187"/>
            </a:xfrm>
            <a:prstGeom prst="roundRect">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9" name="椭圆 48"/>
            <p:cNvSpPr/>
            <p:nvPr/>
          </p:nvSpPr>
          <p:spPr>
            <a:xfrm>
              <a:off x="3822079" y="-903207"/>
              <a:ext cx="319467" cy="319467"/>
            </a:xfrm>
            <a:prstGeom prst="ellipse">
              <a:avLst/>
            </a:prstGeom>
            <a:solidFill>
              <a:schemeClr val="accent2">
                <a:lumMod val="60000"/>
                <a:lumOff val="40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mj-ea"/>
                  <a:ea typeface="+mj-ea"/>
                </a:rPr>
                <a:t>1</a:t>
              </a:r>
              <a:endParaRPr lang="zh-CN" altLang="en-US" sz="2400" dirty="0">
                <a:solidFill>
                  <a:prstClr val="white"/>
                </a:solidFill>
                <a:latin typeface="+mj-ea"/>
                <a:ea typeface="+mj-ea"/>
              </a:endParaRPr>
            </a:p>
          </p:txBody>
        </p:sp>
        <p:sp>
          <p:nvSpPr>
            <p:cNvPr id="47" name="TextBox 33"/>
            <p:cNvSpPr txBox="1"/>
            <p:nvPr/>
          </p:nvSpPr>
          <p:spPr>
            <a:xfrm>
              <a:off x="4391600" y="-854079"/>
              <a:ext cx="1351393"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chemeClr val="tx1">
                      <a:lumMod val="65000"/>
                      <a:lumOff val="35000"/>
                    </a:schemeClr>
                  </a:solidFill>
                  <a:latin typeface="+mj-ea"/>
                  <a:ea typeface="+mj-ea"/>
                </a:rPr>
                <a:t>点击输入标题</a:t>
              </a:r>
            </a:p>
          </p:txBody>
        </p:sp>
      </p:grpSp>
      <p:grpSp>
        <p:nvGrpSpPr>
          <p:cNvPr id="88" name="组合 87"/>
          <p:cNvGrpSpPr/>
          <p:nvPr/>
        </p:nvGrpSpPr>
        <p:grpSpPr>
          <a:xfrm>
            <a:off x="3106751" y="2097649"/>
            <a:ext cx="3103855" cy="592249"/>
            <a:chOff x="6826299" y="-942682"/>
            <a:chExt cx="2327891" cy="444187"/>
          </a:xfrm>
        </p:grpSpPr>
        <p:sp>
          <p:nvSpPr>
            <p:cNvPr id="71" name="圆角矩形 70"/>
            <p:cNvSpPr/>
            <p:nvPr/>
          </p:nvSpPr>
          <p:spPr>
            <a:xfrm>
              <a:off x="6826299" y="-942682"/>
              <a:ext cx="2327891" cy="444187"/>
            </a:xfrm>
            <a:prstGeom prst="roundRect">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70" name="椭圆 69"/>
            <p:cNvSpPr/>
            <p:nvPr/>
          </p:nvSpPr>
          <p:spPr>
            <a:xfrm>
              <a:off x="6934100" y="-868829"/>
              <a:ext cx="317865" cy="317865"/>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mj-ea"/>
                  <a:ea typeface="+mj-ea"/>
                </a:rPr>
                <a:t>3</a:t>
              </a:r>
              <a:endParaRPr lang="zh-CN" altLang="en-US" sz="2400" dirty="0">
                <a:solidFill>
                  <a:prstClr val="white"/>
                </a:solidFill>
                <a:latin typeface="+mj-ea"/>
                <a:ea typeface="+mj-ea"/>
              </a:endParaRPr>
            </a:p>
          </p:txBody>
        </p:sp>
        <p:sp>
          <p:nvSpPr>
            <p:cNvPr id="68" name="TextBox 49"/>
            <p:cNvSpPr txBox="1"/>
            <p:nvPr/>
          </p:nvSpPr>
          <p:spPr>
            <a:xfrm>
              <a:off x="7291840" y="-827195"/>
              <a:ext cx="1724967"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chemeClr val="tx1">
                      <a:lumMod val="65000"/>
                      <a:lumOff val="35000"/>
                    </a:schemeClr>
                  </a:solidFill>
                  <a:latin typeface="+mj-ea"/>
                  <a:ea typeface="+mj-ea"/>
                </a:rPr>
                <a:t>点击输入标题</a:t>
              </a:r>
            </a:p>
          </p:txBody>
        </p:sp>
      </p:grpSp>
      <p:grpSp>
        <p:nvGrpSpPr>
          <p:cNvPr id="90" name="组合 89"/>
          <p:cNvGrpSpPr/>
          <p:nvPr/>
        </p:nvGrpSpPr>
        <p:grpSpPr>
          <a:xfrm>
            <a:off x="2144172" y="4986310"/>
            <a:ext cx="3060227" cy="555023"/>
            <a:chOff x="3593759" y="5898078"/>
            <a:chExt cx="2295170" cy="416267"/>
          </a:xfrm>
        </p:grpSpPr>
        <p:sp>
          <p:nvSpPr>
            <p:cNvPr id="79" name="圆角矩形 78"/>
            <p:cNvSpPr/>
            <p:nvPr/>
          </p:nvSpPr>
          <p:spPr>
            <a:xfrm>
              <a:off x="3593759" y="5898078"/>
              <a:ext cx="2295170" cy="416267"/>
            </a:xfrm>
            <a:prstGeom prst="roundRect">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77" name="椭圆 76"/>
            <p:cNvSpPr/>
            <p:nvPr/>
          </p:nvSpPr>
          <p:spPr>
            <a:xfrm>
              <a:off x="3668724" y="5954305"/>
              <a:ext cx="317864" cy="317865"/>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mj-ea"/>
                  <a:ea typeface="+mj-ea"/>
                </a:rPr>
                <a:t>2</a:t>
              </a:r>
              <a:endParaRPr lang="zh-CN" altLang="en-US" sz="2400" dirty="0">
                <a:solidFill>
                  <a:prstClr val="white"/>
                </a:solidFill>
                <a:latin typeface="+mj-ea"/>
                <a:ea typeface="+mj-ea"/>
              </a:endParaRPr>
            </a:p>
          </p:txBody>
        </p:sp>
        <p:sp>
          <p:nvSpPr>
            <p:cNvPr id="75" name="TextBox 42"/>
            <p:cNvSpPr txBox="1"/>
            <p:nvPr/>
          </p:nvSpPr>
          <p:spPr>
            <a:xfrm>
              <a:off x="4184562" y="5999605"/>
              <a:ext cx="1534906"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chemeClr val="tx1">
                      <a:lumMod val="65000"/>
                      <a:lumOff val="35000"/>
                    </a:schemeClr>
                  </a:solidFill>
                  <a:latin typeface="+mj-ea"/>
                  <a:ea typeface="+mj-ea"/>
                </a:rPr>
                <a:t>点击输入标题</a:t>
              </a:r>
            </a:p>
          </p:txBody>
        </p:sp>
      </p:grpSp>
      <p:grpSp>
        <p:nvGrpSpPr>
          <p:cNvPr id="89" name="组合 88"/>
          <p:cNvGrpSpPr/>
          <p:nvPr/>
        </p:nvGrpSpPr>
        <p:grpSpPr>
          <a:xfrm>
            <a:off x="4189665" y="5829365"/>
            <a:ext cx="3103855" cy="592249"/>
            <a:chOff x="6426637" y="5669050"/>
            <a:chExt cx="2327891" cy="444187"/>
          </a:xfrm>
        </p:grpSpPr>
        <p:sp>
          <p:nvSpPr>
            <p:cNvPr id="85" name="圆角矩形 84"/>
            <p:cNvSpPr/>
            <p:nvPr/>
          </p:nvSpPr>
          <p:spPr>
            <a:xfrm>
              <a:off x="6426637" y="5669050"/>
              <a:ext cx="2327891" cy="444187"/>
            </a:xfrm>
            <a:prstGeom prst="roundRect">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84" name="椭圆 83"/>
            <p:cNvSpPr/>
            <p:nvPr/>
          </p:nvSpPr>
          <p:spPr>
            <a:xfrm>
              <a:off x="6512797" y="5753098"/>
              <a:ext cx="317865" cy="317865"/>
            </a:xfrm>
            <a:prstGeom prst="ellipse">
              <a:avLst/>
            </a:prstGeom>
            <a:solidFill>
              <a:schemeClr val="accent1">
                <a:lumMod val="7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mj-ea"/>
                  <a:ea typeface="+mj-ea"/>
                </a:rPr>
                <a:t>4</a:t>
              </a:r>
              <a:endParaRPr lang="zh-CN" altLang="en-US" sz="2400" dirty="0">
                <a:solidFill>
                  <a:prstClr val="white"/>
                </a:solidFill>
                <a:latin typeface="+mj-ea"/>
                <a:ea typeface="+mj-ea"/>
              </a:endParaRPr>
            </a:p>
          </p:txBody>
        </p:sp>
        <p:sp>
          <p:nvSpPr>
            <p:cNvPr id="82" name="TextBox 57"/>
            <p:cNvSpPr txBox="1"/>
            <p:nvPr/>
          </p:nvSpPr>
          <p:spPr>
            <a:xfrm>
              <a:off x="6823472" y="5799090"/>
              <a:ext cx="1798701"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chemeClr val="tx1">
                      <a:lumMod val="65000"/>
                      <a:lumOff val="35000"/>
                    </a:schemeClr>
                  </a:solidFill>
                  <a:latin typeface="+mj-ea"/>
                  <a:ea typeface="+mj-ea"/>
                </a:rPr>
                <a:t>点击输入标题</a:t>
              </a:r>
            </a:p>
          </p:txBody>
        </p:sp>
      </p:grpSp>
      <p:sp>
        <p:nvSpPr>
          <p:cNvPr id="33" name="TextBox 30"/>
          <p:cNvSpPr txBox="1"/>
          <p:nvPr/>
        </p:nvSpPr>
        <p:spPr>
          <a:xfrm>
            <a:off x="8400256" y="3889570"/>
            <a:ext cx="3360373" cy="2398304"/>
          </a:xfrm>
          <a:prstGeom prst="rect">
            <a:avLst/>
          </a:prstGeom>
          <a:noFill/>
        </p:spPr>
        <p:txBody>
          <a:bodyPr wrap="square" lIns="180532" tIns="90275" rIns="180532" bIns="90275" rtlCol="0">
            <a:spAutoFit/>
          </a:bodyPr>
          <a:lstStyle>
            <a:defPPr>
              <a:defRPr lang="zh-CN"/>
            </a:defPPr>
            <a:lvl1pPr>
              <a:lnSpc>
                <a:spcPct val="150000"/>
              </a:lnSpc>
              <a:defRPr sz="1300">
                <a:solidFill>
                  <a:schemeClr val="bg1">
                    <a:lumMod val="50000"/>
                  </a:schemeClr>
                </a:solidFill>
                <a:latin typeface="+mn-ea"/>
                <a:cs typeface="+mn-ea"/>
              </a:defRPr>
            </a:lvl1pPr>
          </a:lstStyle>
          <a:p>
            <a:pPr lvl="0" fontAlgn="base">
              <a:spcBef>
                <a:spcPct val="0"/>
              </a:spcBef>
              <a:spcAft>
                <a:spcPct val="0"/>
              </a:spcAft>
            </a:pPr>
            <a:r>
              <a:rPr lang="zh-CN" altLang="en-US" sz="1600" dirty="0">
                <a:solidFill>
                  <a:srgbClr val="FFFFFF">
                    <a:lumMod val="50000"/>
                  </a:srgbClr>
                </a:solidFill>
                <a:latin typeface="Arial" panose="020B0604020202020204"/>
                <a:sym typeface="+mn-lt"/>
              </a:rPr>
              <a:t>       您的内容打在这里，或者通过复制您的文本后，在此框中选择粘贴，并选择只保留文字。您的内容打在这里，或者通过复制您的文本后，在此框中选择粘贴，并选择只保留文字。</a:t>
            </a:r>
            <a:endParaRPr lang="zh-CN" altLang="en-US" sz="1600" dirty="0">
              <a:solidFill>
                <a:srgbClr val="FFFFFF"/>
              </a:solidFill>
              <a:latin typeface="Arial" panose="020B0604020202020204"/>
              <a:sym typeface="+mn-lt"/>
            </a:endParaRPr>
          </a:p>
        </p:txBody>
      </p:sp>
      <p:sp>
        <p:nvSpPr>
          <p:cNvPr id="3" name="标题 2"/>
          <p:cNvSpPr>
            <a:spLocks noGrp="1"/>
          </p:cNvSpPr>
          <p:nvPr>
            <p:ph type="title"/>
          </p:nvPr>
        </p:nvSpPr>
        <p:spPr/>
        <p:txBody>
          <a:bodyPr/>
          <a:lstStyle/>
          <a:p>
            <a:r>
              <a:rPr lang="zh-CN" altLang="en-US" smtClean="0"/>
              <a:t>添加文字内容（文字可以编辑）</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fill="hold"/>
                                        <p:tgtEl>
                                          <p:spTgt spid="12"/>
                                        </p:tgtEl>
                                        <p:attrNameLst>
                                          <p:attrName>ppt_x</p:attrName>
                                        </p:attrNameLst>
                                      </p:cBhvr>
                                      <p:tavLst>
                                        <p:tav tm="0">
                                          <p:val>
                                            <p:strVal val="0-#ppt_w/2"/>
                                          </p:val>
                                        </p:tav>
                                        <p:tav tm="100000">
                                          <p:val>
                                            <p:strVal val="#ppt_x"/>
                                          </p:val>
                                        </p:tav>
                                      </p:tavLst>
                                    </p:anim>
                                    <p:anim calcmode="lin" valueType="num">
                                      <p:cBhvr additive="base">
                                        <p:cTn id="8" dur="4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400" fill="hold"/>
                                        <p:tgtEl>
                                          <p:spTgt spid="42"/>
                                        </p:tgtEl>
                                        <p:attrNameLst>
                                          <p:attrName>ppt_x</p:attrName>
                                        </p:attrNameLst>
                                      </p:cBhvr>
                                      <p:tavLst>
                                        <p:tav tm="0">
                                          <p:val>
                                            <p:strVal val="0-#ppt_w/2"/>
                                          </p:val>
                                        </p:tav>
                                        <p:tav tm="100000">
                                          <p:val>
                                            <p:strVal val="#ppt_x"/>
                                          </p:val>
                                        </p:tav>
                                      </p:tavLst>
                                    </p:anim>
                                    <p:anim calcmode="lin" valueType="num">
                                      <p:cBhvr additive="base">
                                        <p:cTn id="13" dur="4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400"/>
                                        <p:tgtEl>
                                          <p:spTgt spid="4"/>
                                        </p:tgtEl>
                                        <p:attrNameLst>
                                          <p:attrName>ppt_x</p:attrName>
                                        </p:attrNameLst>
                                      </p:cBhvr>
                                      <p:tavLst>
                                        <p:tav tm="0">
                                          <p:val>
                                            <p:strVal val="#ppt_x-#ppt_w*1.125000"/>
                                          </p:val>
                                        </p:tav>
                                        <p:tav tm="100000">
                                          <p:val>
                                            <p:strVal val="#ppt_x"/>
                                          </p:val>
                                        </p:tav>
                                      </p:tavLst>
                                    </p:anim>
                                    <p:animEffect transition="in" filter="wipe(right)">
                                      <p:cBhvr>
                                        <p:cTn id="18" dur="400"/>
                                        <p:tgtEl>
                                          <p:spTgt spid="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400"/>
                                        <p:tgtEl>
                                          <p:spTgt spid="9"/>
                                        </p:tgtEl>
                                        <p:attrNameLst>
                                          <p:attrName>ppt_y</p:attrName>
                                        </p:attrNameLst>
                                      </p:cBhvr>
                                      <p:tavLst>
                                        <p:tav tm="0">
                                          <p:val>
                                            <p:strVal val="#ppt_y+#ppt_h*1.125000"/>
                                          </p:val>
                                        </p:tav>
                                        <p:tav tm="100000">
                                          <p:val>
                                            <p:strVal val="#ppt_y"/>
                                          </p:val>
                                        </p:tav>
                                      </p:tavLst>
                                    </p:anim>
                                    <p:animEffect transition="in" filter="wipe(up)">
                                      <p:cBhvr>
                                        <p:cTn id="23" dur="400"/>
                                        <p:tgtEl>
                                          <p:spTgt spid="9"/>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87"/>
                                        </p:tgtEl>
                                        <p:attrNameLst>
                                          <p:attrName>style.visibility</p:attrName>
                                        </p:attrNameLst>
                                      </p:cBhvr>
                                      <p:to>
                                        <p:strVal val="visible"/>
                                      </p:to>
                                    </p:set>
                                    <p:anim calcmode="lin" valueType="num">
                                      <p:cBhvr>
                                        <p:cTn id="27" dur="500" fill="hold"/>
                                        <p:tgtEl>
                                          <p:spTgt spid="87"/>
                                        </p:tgtEl>
                                        <p:attrNameLst>
                                          <p:attrName>ppt_w</p:attrName>
                                        </p:attrNameLst>
                                      </p:cBhvr>
                                      <p:tavLst>
                                        <p:tav tm="0">
                                          <p:val>
                                            <p:fltVal val="0"/>
                                          </p:val>
                                        </p:tav>
                                        <p:tav tm="100000">
                                          <p:val>
                                            <p:strVal val="#ppt_w"/>
                                          </p:val>
                                        </p:tav>
                                      </p:tavLst>
                                    </p:anim>
                                    <p:anim calcmode="lin" valueType="num">
                                      <p:cBhvr>
                                        <p:cTn id="28" dur="500" fill="hold"/>
                                        <p:tgtEl>
                                          <p:spTgt spid="87"/>
                                        </p:tgtEl>
                                        <p:attrNameLst>
                                          <p:attrName>ppt_h</p:attrName>
                                        </p:attrNameLst>
                                      </p:cBhvr>
                                      <p:tavLst>
                                        <p:tav tm="0">
                                          <p:val>
                                            <p:fltVal val="0"/>
                                          </p:val>
                                        </p:tav>
                                        <p:tav tm="100000">
                                          <p:val>
                                            <p:strVal val="#ppt_h"/>
                                          </p:val>
                                        </p:tav>
                                      </p:tavLst>
                                    </p:anim>
                                    <p:animEffect transition="in" filter="fade">
                                      <p:cBhvr>
                                        <p:cTn id="29" dur="500"/>
                                        <p:tgtEl>
                                          <p:spTgt spid="87"/>
                                        </p:tgtEl>
                                      </p:cBhvr>
                                    </p:animEffect>
                                  </p:childTnLst>
                                </p:cTn>
                              </p:par>
                            </p:childTnLst>
                          </p:cTn>
                        </p:par>
                        <p:par>
                          <p:cTn id="30" fill="hold">
                            <p:stCondLst>
                              <p:cond delay="2500"/>
                            </p:stCondLst>
                            <p:childTnLst>
                              <p:par>
                                <p:cTn id="31" presetID="1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400"/>
                                        <p:tgtEl>
                                          <p:spTgt spid="5"/>
                                        </p:tgtEl>
                                        <p:attrNameLst>
                                          <p:attrName>ppt_x</p:attrName>
                                        </p:attrNameLst>
                                      </p:cBhvr>
                                      <p:tavLst>
                                        <p:tav tm="0">
                                          <p:val>
                                            <p:strVal val="#ppt_x-#ppt_w*1.125000"/>
                                          </p:val>
                                        </p:tav>
                                        <p:tav tm="100000">
                                          <p:val>
                                            <p:strVal val="#ppt_x"/>
                                          </p:val>
                                        </p:tav>
                                      </p:tavLst>
                                    </p:anim>
                                    <p:animEffect transition="in" filter="wipe(right)">
                                      <p:cBhvr>
                                        <p:cTn id="34" dur="400"/>
                                        <p:tgtEl>
                                          <p:spTgt spid="5"/>
                                        </p:tgtEl>
                                      </p:cBhvr>
                                    </p:animEffect>
                                  </p:childTnLst>
                                </p:cTn>
                              </p:par>
                            </p:childTnLst>
                          </p:cTn>
                        </p:par>
                        <p:par>
                          <p:cTn id="35" fill="hold">
                            <p:stCondLst>
                              <p:cond delay="3000"/>
                            </p:stCondLst>
                            <p:childTnLst>
                              <p:par>
                                <p:cTn id="36" presetID="12" presetClass="entr" presetSubtype="1"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400"/>
                                        <p:tgtEl>
                                          <p:spTgt spid="11"/>
                                        </p:tgtEl>
                                        <p:attrNameLst>
                                          <p:attrName>ppt_y</p:attrName>
                                        </p:attrNameLst>
                                      </p:cBhvr>
                                      <p:tavLst>
                                        <p:tav tm="0">
                                          <p:val>
                                            <p:strVal val="#ppt_y-#ppt_h*1.125000"/>
                                          </p:val>
                                        </p:tav>
                                        <p:tav tm="100000">
                                          <p:val>
                                            <p:strVal val="#ppt_y"/>
                                          </p:val>
                                        </p:tav>
                                      </p:tavLst>
                                    </p:anim>
                                    <p:animEffect transition="in" filter="wipe(down)">
                                      <p:cBhvr>
                                        <p:cTn id="39" dur="400"/>
                                        <p:tgtEl>
                                          <p:spTgt spid="11"/>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par>
                          <p:cTn id="46" fill="hold">
                            <p:stCondLst>
                              <p:cond delay="4000"/>
                            </p:stCondLst>
                            <p:childTnLst>
                              <p:par>
                                <p:cTn id="47" presetID="12" presetClass="entr" presetSubtype="8"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400"/>
                                        <p:tgtEl>
                                          <p:spTgt spid="6"/>
                                        </p:tgtEl>
                                        <p:attrNameLst>
                                          <p:attrName>ppt_x</p:attrName>
                                        </p:attrNameLst>
                                      </p:cBhvr>
                                      <p:tavLst>
                                        <p:tav tm="0">
                                          <p:val>
                                            <p:strVal val="#ppt_x-#ppt_w*1.125000"/>
                                          </p:val>
                                        </p:tav>
                                        <p:tav tm="100000">
                                          <p:val>
                                            <p:strVal val="#ppt_x"/>
                                          </p:val>
                                        </p:tav>
                                      </p:tavLst>
                                    </p:anim>
                                    <p:animEffect transition="in" filter="wipe(right)">
                                      <p:cBhvr>
                                        <p:cTn id="50" dur="400"/>
                                        <p:tgtEl>
                                          <p:spTgt spid="6"/>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400"/>
                                        <p:tgtEl>
                                          <p:spTgt spid="8"/>
                                        </p:tgtEl>
                                        <p:attrNameLst>
                                          <p:attrName>ppt_y</p:attrName>
                                        </p:attrNameLst>
                                      </p:cBhvr>
                                      <p:tavLst>
                                        <p:tav tm="0">
                                          <p:val>
                                            <p:strVal val="#ppt_y+#ppt_h*1.125000"/>
                                          </p:val>
                                        </p:tav>
                                        <p:tav tm="100000">
                                          <p:val>
                                            <p:strVal val="#ppt_y"/>
                                          </p:val>
                                        </p:tav>
                                      </p:tavLst>
                                    </p:anim>
                                    <p:animEffect transition="in" filter="wipe(up)">
                                      <p:cBhvr>
                                        <p:cTn id="55" dur="400"/>
                                        <p:tgtEl>
                                          <p:spTgt spid="8"/>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childTnLst>
                          </p:cTn>
                        </p:par>
                        <p:par>
                          <p:cTn id="62" fill="hold">
                            <p:stCondLst>
                              <p:cond delay="5500"/>
                            </p:stCondLst>
                            <p:childTnLst>
                              <p:par>
                                <p:cTn id="63" presetID="12" presetClass="entr" presetSubtype="8"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400"/>
                                        <p:tgtEl>
                                          <p:spTgt spid="7"/>
                                        </p:tgtEl>
                                        <p:attrNameLst>
                                          <p:attrName>ppt_x</p:attrName>
                                        </p:attrNameLst>
                                      </p:cBhvr>
                                      <p:tavLst>
                                        <p:tav tm="0">
                                          <p:val>
                                            <p:strVal val="#ppt_x-#ppt_w*1.125000"/>
                                          </p:val>
                                        </p:tav>
                                        <p:tav tm="100000">
                                          <p:val>
                                            <p:strVal val="#ppt_x"/>
                                          </p:val>
                                        </p:tav>
                                      </p:tavLst>
                                    </p:anim>
                                    <p:animEffect transition="in" filter="wipe(right)">
                                      <p:cBhvr>
                                        <p:cTn id="66" dur="400"/>
                                        <p:tgtEl>
                                          <p:spTgt spid="7"/>
                                        </p:tgtEl>
                                      </p:cBhvr>
                                    </p:animEffect>
                                  </p:childTnLst>
                                </p:cTn>
                              </p:par>
                            </p:childTnLst>
                          </p:cTn>
                        </p:par>
                        <p:par>
                          <p:cTn id="67" fill="hold">
                            <p:stCondLst>
                              <p:cond delay="6000"/>
                            </p:stCondLst>
                            <p:childTnLst>
                              <p:par>
                                <p:cTn id="68" presetID="12" presetClass="entr" presetSubtype="1" fill="hold"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400"/>
                                        <p:tgtEl>
                                          <p:spTgt spid="10"/>
                                        </p:tgtEl>
                                        <p:attrNameLst>
                                          <p:attrName>ppt_y</p:attrName>
                                        </p:attrNameLst>
                                      </p:cBhvr>
                                      <p:tavLst>
                                        <p:tav tm="0">
                                          <p:val>
                                            <p:strVal val="#ppt_y-#ppt_h*1.125000"/>
                                          </p:val>
                                        </p:tav>
                                        <p:tav tm="100000">
                                          <p:val>
                                            <p:strVal val="#ppt_y"/>
                                          </p:val>
                                        </p:tav>
                                      </p:tavLst>
                                    </p:anim>
                                    <p:animEffect transition="in" filter="wipe(down)">
                                      <p:cBhvr>
                                        <p:cTn id="71" dur="400"/>
                                        <p:tgtEl>
                                          <p:spTgt spid="10"/>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89"/>
                                        </p:tgtEl>
                                        <p:attrNameLst>
                                          <p:attrName>style.visibility</p:attrName>
                                        </p:attrNameLst>
                                      </p:cBhvr>
                                      <p:to>
                                        <p:strVal val="visible"/>
                                      </p:to>
                                    </p:set>
                                    <p:anim calcmode="lin" valueType="num">
                                      <p:cBhvr>
                                        <p:cTn id="75" dur="500" fill="hold"/>
                                        <p:tgtEl>
                                          <p:spTgt spid="89"/>
                                        </p:tgtEl>
                                        <p:attrNameLst>
                                          <p:attrName>ppt_w</p:attrName>
                                        </p:attrNameLst>
                                      </p:cBhvr>
                                      <p:tavLst>
                                        <p:tav tm="0">
                                          <p:val>
                                            <p:fltVal val="0"/>
                                          </p:val>
                                        </p:tav>
                                        <p:tav tm="100000">
                                          <p:val>
                                            <p:strVal val="#ppt_w"/>
                                          </p:val>
                                        </p:tav>
                                      </p:tavLst>
                                    </p:anim>
                                    <p:anim calcmode="lin" valueType="num">
                                      <p:cBhvr>
                                        <p:cTn id="76" dur="500" fill="hold"/>
                                        <p:tgtEl>
                                          <p:spTgt spid="89"/>
                                        </p:tgtEl>
                                        <p:attrNameLst>
                                          <p:attrName>ppt_h</p:attrName>
                                        </p:attrNameLst>
                                      </p:cBhvr>
                                      <p:tavLst>
                                        <p:tav tm="0">
                                          <p:val>
                                            <p:fltVal val="0"/>
                                          </p:val>
                                        </p:tav>
                                        <p:tav tm="100000">
                                          <p:val>
                                            <p:strVal val="#ppt_h"/>
                                          </p:val>
                                        </p:tav>
                                      </p:tavLst>
                                    </p:anim>
                                    <p:animEffect transition="in" filter="fade">
                                      <p:cBhvr>
                                        <p:cTn id="77" dur="500"/>
                                        <p:tgtEl>
                                          <p:spTgt spid="89"/>
                                        </p:tgtEl>
                                      </p:cBhvr>
                                    </p:animEffect>
                                  </p:childTnLst>
                                </p:cTn>
                              </p:par>
                            </p:childTnLst>
                          </p:cTn>
                        </p:par>
                        <p:par>
                          <p:cTn id="78" fill="hold">
                            <p:stCondLst>
                              <p:cond delay="7000"/>
                            </p:stCondLst>
                            <p:childTnLst>
                              <p:par>
                                <p:cTn id="79" presetID="22" presetClass="entr" presetSubtype="8" fill="hold" grpId="0" nodeType="afterEffect">
                                  <p:stCondLst>
                                    <p:cond delay="0"/>
                                  </p:stCondLst>
                                  <p:iterate type="lt">
                                    <p:tmPct val="30000"/>
                                  </p:iterate>
                                  <p:childTnLst>
                                    <p:set>
                                      <p:cBhvr>
                                        <p:cTn id="80" dur="1" fill="hold">
                                          <p:stCondLst>
                                            <p:cond delay="0"/>
                                          </p:stCondLst>
                                        </p:cTn>
                                        <p:tgtEl>
                                          <p:spTgt spid="13"/>
                                        </p:tgtEl>
                                        <p:attrNameLst>
                                          <p:attrName>style.visibility</p:attrName>
                                        </p:attrNameLst>
                                      </p:cBhvr>
                                      <p:to>
                                        <p:strVal val="visible"/>
                                      </p:to>
                                    </p:set>
                                    <p:animEffect transition="in" filter="wipe(left)">
                                      <p:cBhvr>
                                        <p:cTn id="81" dur="50"/>
                                        <p:tgtEl>
                                          <p:spTgt spid="13"/>
                                        </p:tgtEl>
                                      </p:cBhvr>
                                    </p:animEffect>
                                  </p:childTnLst>
                                </p:cTn>
                              </p:par>
                            </p:childTnLst>
                          </p:cTn>
                        </p:par>
                        <p:par>
                          <p:cTn id="82" fill="hold">
                            <p:stCondLst>
                              <p:cond delay="731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33"/>
                                        </p:tgtEl>
                                        <p:attrNameLst>
                                          <p:attrName>style.visibility</p:attrName>
                                        </p:attrNameLst>
                                      </p:cBhvr>
                                      <p:to>
                                        <p:strVal val="visible"/>
                                      </p:to>
                                    </p:set>
                                    <p:animEffect transition="in" filter="wipe(left)">
                                      <p:cBhvr>
                                        <p:cTn id="85" dur="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animBg="1"/>
      <p:bldP spid="13"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10"/>
          <p:cNvSpPr/>
          <p:nvPr/>
        </p:nvSpPr>
        <p:spPr bwMode="auto">
          <a:xfrm>
            <a:off x="709879" y="1669903"/>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en-US" sz="2400" dirty="0">
              <a:solidFill>
                <a:prstClr val="white"/>
              </a:solidFill>
            </a:endParaRPr>
          </a:p>
        </p:txBody>
      </p:sp>
      <p:sp>
        <p:nvSpPr>
          <p:cNvPr id="2" name="同侧圆角矩形 1"/>
          <p:cNvSpPr/>
          <p:nvPr/>
        </p:nvSpPr>
        <p:spPr bwMode="auto">
          <a:xfrm>
            <a:off x="781272" y="3302166"/>
            <a:ext cx="2352000" cy="525199"/>
          </a:xfrm>
          <a:prstGeom prst="round2SameRect">
            <a:avLst/>
          </a:prstGeom>
          <a:solidFill>
            <a:schemeClr val="accent1"/>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zh-CN" altLang="en-US" sz="2135">
              <a:solidFill>
                <a:prstClr val="white"/>
              </a:solidFill>
            </a:endParaRPr>
          </a:p>
        </p:txBody>
      </p:sp>
      <p:sp>
        <p:nvSpPr>
          <p:cNvPr id="37" name="Rectangle 16"/>
          <p:cNvSpPr/>
          <p:nvPr/>
        </p:nvSpPr>
        <p:spPr bwMode="auto">
          <a:xfrm>
            <a:off x="957179" y="3343781"/>
            <a:ext cx="1872000" cy="431163"/>
          </a:xfrm>
          <a:prstGeom prst="rect">
            <a:avLst/>
          </a:prstGeom>
        </p:spPr>
        <p:txBody>
          <a:bodyPr lIns="101932" tIns="50968" rIns="101932" bIns="50968"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766445">
              <a:defRPr/>
            </a:pPr>
            <a:r>
              <a:rPr lang="zh-CN" altLang="en-US" sz="2135" b="1" kern="0" spc="-60" dirty="0">
                <a:solidFill>
                  <a:prstClr val="white">
                    <a:alpha val="99000"/>
                  </a:prstClr>
                </a:solidFill>
                <a:latin typeface="+mn-ea"/>
                <a:cs typeface="Segoe UI" panose="020B0502040204020203" pitchFamily="34" charset="0"/>
              </a:rPr>
              <a:t>第一季度</a:t>
            </a:r>
            <a:endParaRPr lang="en-US" sz="2135" b="1" kern="0" spc="-60" dirty="0">
              <a:solidFill>
                <a:prstClr val="white">
                  <a:alpha val="99000"/>
                </a:prstClr>
              </a:solidFill>
              <a:latin typeface="+mn-ea"/>
              <a:cs typeface="Segoe UI" panose="020B0502040204020203" pitchFamily="34" charset="0"/>
            </a:endParaRPr>
          </a:p>
        </p:txBody>
      </p:sp>
      <p:sp>
        <p:nvSpPr>
          <p:cNvPr id="39" name="Rectangle 42"/>
          <p:cNvSpPr/>
          <p:nvPr/>
        </p:nvSpPr>
        <p:spPr bwMode="auto">
          <a:xfrm>
            <a:off x="884503" y="4081315"/>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6456" tIns="38231" rIns="76456" bIns="3823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defTabSz="766445">
              <a:lnSpc>
                <a:spcPct val="150000"/>
              </a:lnSpc>
              <a:spcAft>
                <a:spcPts val="505"/>
              </a:spcAft>
              <a:defRPr/>
            </a:pPr>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sz="1600" dirty="0">
              <a:solidFill>
                <a:schemeClr val="bg1">
                  <a:lumMod val="50000"/>
                </a:schemeClr>
              </a:solidFill>
            </a:endParaRPr>
          </a:p>
        </p:txBody>
      </p:sp>
      <p:sp>
        <p:nvSpPr>
          <p:cNvPr id="3" name="标题 2"/>
          <p:cNvSpPr>
            <a:spLocks noGrp="1"/>
          </p:cNvSpPr>
          <p:nvPr>
            <p:ph type="title"/>
          </p:nvPr>
        </p:nvSpPr>
        <p:spPr/>
        <p:txBody>
          <a:bodyPr/>
          <a:lstStyle/>
          <a:p>
            <a:r>
              <a:rPr lang="zh-CN" altLang="en-US" smtClean="0"/>
              <a:t>添加文字内容（文字可以编辑）</a:t>
            </a:r>
            <a:endParaRPr lang="zh-CN" altLang="en-US" dirty="0"/>
          </a:p>
        </p:txBody>
      </p:sp>
      <p:sp>
        <p:nvSpPr>
          <p:cNvPr id="32" name="Rectangle 10"/>
          <p:cNvSpPr/>
          <p:nvPr/>
        </p:nvSpPr>
        <p:spPr bwMode="auto">
          <a:xfrm>
            <a:off x="3503989" y="1662096"/>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en-US" sz="2400" dirty="0">
              <a:solidFill>
                <a:prstClr val="white"/>
              </a:solidFill>
            </a:endParaRPr>
          </a:p>
        </p:txBody>
      </p:sp>
      <p:sp>
        <p:nvSpPr>
          <p:cNvPr id="33" name="同侧圆角矩形 32"/>
          <p:cNvSpPr/>
          <p:nvPr/>
        </p:nvSpPr>
        <p:spPr bwMode="auto">
          <a:xfrm>
            <a:off x="3575383" y="3294357"/>
            <a:ext cx="2352000" cy="525199"/>
          </a:xfrm>
          <a:prstGeom prst="round2SameRect">
            <a:avLst/>
          </a:prstGeom>
          <a:solidFill>
            <a:schemeClr val="accent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zh-CN" altLang="en-US" sz="2135">
              <a:solidFill>
                <a:prstClr val="white"/>
              </a:solidFill>
            </a:endParaRPr>
          </a:p>
        </p:txBody>
      </p:sp>
      <p:sp>
        <p:nvSpPr>
          <p:cNvPr id="34" name="Rectangle 16"/>
          <p:cNvSpPr/>
          <p:nvPr/>
        </p:nvSpPr>
        <p:spPr bwMode="auto">
          <a:xfrm>
            <a:off x="3751289" y="3335973"/>
            <a:ext cx="1872000" cy="431163"/>
          </a:xfrm>
          <a:prstGeom prst="rect">
            <a:avLst/>
          </a:prstGeom>
        </p:spPr>
        <p:txBody>
          <a:bodyPr lIns="101932" tIns="50968" rIns="101932" bIns="50968"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766445">
              <a:defRPr/>
            </a:pPr>
            <a:r>
              <a:rPr lang="zh-CN" altLang="en-US" sz="2135" b="1" kern="0" spc="-60" dirty="0">
                <a:solidFill>
                  <a:prstClr val="white">
                    <a:alpha val="99000"/>
                  </a:prstClr>
                </a:solidFill>
                <a:latin typeface="+mn-ea"/>
                <a:cs typeface="Segoe UI" panose="020B0502040204020203" pitchFamily="34" charset="0"/>
              </a:rPr>
              <a:t>第二季度</a:t>
            </a:r>
            <a:endParaRPr lang="en-US" sz="2135" b="1" kern="0" spc="-60" dirty="0">
              <a:solidFill>
                <a:prstClr val="white">
                  <a:alpha val="99000"/>
                </a:prstClr>
              </a:solidFill>
              <a:latin typeface="+mn-ea"/>
              <a:cs typeface="Segoe UI" panose="020B0502040204020203" pitchFamily="34" charset="0"/>
            </a:endParaRPr>
          </a:p>
        </p:txBody>
      </p:sp>
      <p:sp>
        <p:nvSpPr>
          <p:cNvPr id="38" name="Rectangle 42"/>
          <p:cNvSpPr/>
          <p:nvPr/>
        </p:nvSpPr>
        <p:spPr bwMode="auto">
          <a:xfrm>
            <a:off x="3678614" y="4073511"/>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6456" tIns="38231" rIns="76456" bIns="3823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defTabSz="766445">
              <a:lnSpc>
                <a:spcPct val="150000"/>
              </a:lnSpc>
              <a:spcAft>
                <a:spcPts val="505"/>
              </a:spcAft>
              <a:defRPr/>
            </a:pPr>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sz="1600" dirty="0">
              <a:solidFill>
                <a:schemeClr val="bg1">
                  <a:lumMod val="50000"/>
                </a:schemeClr>
              </a:solidFill>
            </a:endParaRPr>
          </a:p>
        </p:txBody>
      </p:sp>
      <p:sp>
        <p:nvSpPr>
          <p:cNvPr id="42" name="Rectangle 10"/>
          <p:cNvSpPr/>
          <p:nvPr/>
        </p:nvSpPr>
        <p:spPr bwMode="auto">
          <a:xfrm>
            <a:off x="6288299" y="1662096"/>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en-US" sz="2400" dirty="0">
              <a:solidFill>
                <a:prstClr val="white"/>
              </a:solidFill>
            </a:endParaRPr>
          </a:p>
        </p:txBody>
      </p:sp>
      <p:sp>
        <p:nvSpPr>
          <p:cNvPr id="43" name="同侧圆角矩形 42"/>
          <p:cNvSpPr/>
          <p:nvPr/>
        </p:nvSpPr>
        <p:spPr bwMode="auto">
          <a:xfrm>
            <a:off x="6359692" y="3294357"/>
            <a:ext cx="2352000" cy="525199"/>
          </a:xfrm>
          <a:prstGeom prst="round2SameRect">
            <a:avLst/>
          </a:prstGeom>
          <a:solidFill>
            <a:schemeClr val="accent1"/>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zh-CN" altLang="en-US" sz="2135">
              <a:solidFill>
                <a:prstClr val="white"/>
              </a:solidFill>
            </a:endParaRPr>
          </a:p>
        </p:txBody>
      </p:sp>
      <p:sp>
        <p:nvSpPr>
          <p:cNvPr id="46" name="Rectangle 16"/>
          <p:cNvSpPr/>
          <p:nvPr/>
        </p:nvSpPr>
        <p:spPr bwMode="auto">
          <a:xfrm>
            <a:off x="6535599" y="3335973"/>
            <a:ext cx="1872000" cy="431163"/>
          </a:xfrm>
          <a:prstGeom prst="rect">
            <a:avLst/>
          </a:prstGeom>
        </p:spPr>
        <p:txBody>
          <a:bodyPr lIns="101932" tIns="50968" rIns="101932" bIns="50968"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766445">
              <a:defRPr/>
            </a:pPr>
            <a:r>
              <a:rPr lang="zh-CN" altLang="en-US" sz="2135" b="1" kern="0" spc="-60" dirty="0">
                <a:solidFill>
                  <a:prstClr val="white">
                    <a:alpha val="99000"/>
                  </a:prstClr>
                </a:solidFill>
                <a:latin typeface="+mn-ea"/>
                <a:cs typeface="Segoe UI" panose="020B0502040204020203" pitchFamily="34" charset="0"/>
              </a:rPr>
              <a:t>第三季度</a:t>
            </a:r>
            <a:endParaRPr lang="en-US" sz="2135" b="1" kern="0" spc="-60" dirty="0">
              <a:solidFill>
                <a:prstClr val="white">
                  <a:alpha val="99000"/>
                </a:prstClr>
              </a:solidFill>
              <a:latin typeface="+mn-ea"/>
              <a:cs typeface="Segoe UI" panose="020B0502040204020203" pitchFamily="34" charset="0"/>
            </a:endParaRPr>
          </a:p>
        </p:txBody>
      </p:sp>
      <p:sp>
        <p:nvSpPr>
          <p:cNvPr id="48" name="Rectangle 42"/>
          <p:cNvSpPr/>
          <p:nvPr/>
        </p:nvSpPr>
        <p:spPr bwMode="auto">
          <a:xfrm>
            <a:off x="6462923" y="4073511"/>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6456" tIns="38231" rIns="76456" bIns="3823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defTabSz="766445">
              <a:lnSpc>
                <a:spcPct val="150000"/>
              </a:lnSpc>
              <a:spcAft>
                <a:spcPts val="505"/>
              </a:spcAft>
              <a:defRPr/>
            </a:pPr>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sz="1600" dirty="0">
              <a:solidFill>
                <a:schemeClr val="bg1">
                  <a:lumMod val="50000"/>
                </a:schemeClr>
              </a:solidFill>
            </a:endParaRPr>
          </a:p>
        </p:txBody>
      </p:sp>
      <p:sp>
        <p:nvSpPr>
          <p:cNvPr id="53" name="Rectangle 10"/>
          <p:cNvSpPr/>
          <p:nvPr/>
        </p:nvSpPr>
        <p:spPr bwMode="auto">
          <a:xfrm>
            <a:off x="9072608" y="1659531"/>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en-US" sz="2400" dirty="0">
              <a:solidFill>
                <a:prstClr val="white"/>
              </a:solidFill>
            </a:endParaRPr>
          </a:p>
        </p:txBody>
      </p:sp>
      <p:sp>
        <p:nvSpPr>
          <p:cNvPr id="54" name="同侧圆角矩形 53"/>
          <p:cNvSpPr/>
          <p:nvPr/>
        </p:nvSpPr>
        <p:spPr bwMode="auto">
          <a:xfrm>
            <a:off x="9144001" y="3291789"/>
            <a:ext cx="2352000" cy="525199"/>
          </a:xfrm>
          <a:prstGeom prst="round2SameRect">
            <a:avLst/>
          </a:prstGeom>
          <a:solidFill>
            <a:schemeClr val="accent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zh-CN" altLang="en-US" sz="2135">
              <a:solidFill>
                <a:prstClr val="white"/>
              </a:solidFill>
            </a:endParaRPr>
          </a:p>
        </p:txBody>
      </p:sp>
      <p:sp>
        <p:nvSpPr>
          <p:cNvPr id="55" name="Rectangle 16"/>
          <p:cNvSpPr/>
          <p:nvPr/>
        </p:nvSpPr>
        <p:spPr bwMode="auto">
          <a:xfrm>
            <a:off x="9319908" y="3333413"/>
            <a:ext cx="1872000" cy="431163"/>
          </a:xfrm>
          <a:prstGeom prst="rect">
            <a:avLst/>
          </a:prstGeom>
        </p:spPr>
        <p:txBody>
          <a:bodyPr lIns="101932" tIns="50968" rIns="101932" bIns="50968"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766445">
              <a:defRPr/>
            </a:pPr>
            <a:r>
              <a:rPr lang="zh-CN" altLang="en-US" sz="2135" b="1" kern="0" spc="-60" dirty="0">
                <a:solidFill>
                  <a:prstClr val="white">
                    <a:alpha val="99000"/>
                  </a:prstClr>
                </a:solidFill>
                <a:latin typeface="+mn-ea"/>
                <a:cs typeface="Segoe UI" panose="020B0502040204020203" pitchFamily="34" charset="0"/>
              </a:rPr>
              <a:t>第四季度</a:t>
            </a:r>
            <a:endParaRPr lang="en-US" sz="2135" b="1" kern="0" spc="-60" dirty="0">
              <a:solidFill>
                <a:prstClr val="white">
                  <a:alpha val="99000"/>
                </a:prstClr>
              </a:solidFill>
              <a:latin typeface="+mn-ea"/>
              <a:cs typeface="Segoe UI" panose="020B0502040204020203" pitchFamily="34" charset="0"/>
            </a:endParaRPr>
          </a:p>
        </p:txBody>
      </p:sp>
      <p:sp>
        <p:nvSpPr>
          <p:cNvPr id="57" name="Rectangle 42"/>
          <p:cNvSpPr/>
          <p:nvPr/>
        </p:nvSpPr>
        <p:spPr bwMode="auto">
          <a:xfrm>
            <a:off x="9247232" y="4070947"/>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6456" tIns="38231" rIns="76456" bIns="3823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defTabSz="766445">
              <a:lnSpc>
                <a:spcPct val="150000"/>
              </a:lnSpc>
              <a:spcAft>
                <a:spcPts val="505"/>
              </a:spcAft>
              <a:defRPr/>
            </a:pPr>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sz="1600" dirty="0">
              <a:solidFill>
                <a:schemeClr val="bg1">
                  <a:lumMod val="50000"/>
                </a:schemeClr>
              </a:solidFill>
            </a:endParaRPr>
          </a:p>
        </p:txBody>
      </p:sp>
      <p:sp>
        <p:nvSpPr>
          <p:cNvPr id="59" name="MH_Other_10"/>
          <p:cNvSpPr/>
          <p:nvPr>
            <p:custDataLst>
              <p:tags r:id="rId1"/>
            </p:custDataLst>
          </p:nvPr>
        </p:nvSpPr>
        <p:spPr>
          <a:xfrm>
            <a:off x="1345579" y="1793333"/>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endParaRPr lang="zh-CN" altLang="en-US" sz="2400" dirty="0">
              <a:solidFill>
                <a:prstClr val="white"/>
              </a:solidFill>
            </a:endParaRPr>
          </a:p>
        </p:txBody>
      </p:sp>
      <p:sp>
        <p:nvSpPr>
          <p:cNvPr id="68" name="MH_Other_10"/>
          <p:cNvSpPr/>
          <p:nvPr>
            <p:custDataLst>
              <p:tags r:id="rId2"/>
            </p:custDataLst>
          </p:nvPr>
        </p:nvSpPr>
        <p:spPr>
          <a:xfrm>
            <a:off x="4202376" y="1793333"/>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endParaRPr lang="zh-CN" altLang="en-US" sz="2400" dirty="0">
              <a:solidFill>
                <a:prstClr val="white"/>
              </a:solidFill>
            </a:endParaRPr>
          </a:p>
        </p:txBody>
      </p:sp>
      <p:sp>
        <p:nvSpPr>
          <p:cNvPr id="69" name="MH_Other_10"/>
          <p:cNvSpPr/>
          <p:nvPr>
            <p:custDataLst>
              <p:tags r:id="rId3"/>
            </p:custDataLst>
          </p:nvPr>
        </p:nvSpPr>
        <p:spPr>
          <a:xfrm>
            <a:off x="6986685" y="1793673"/>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endParaRPr lang="zh-CN" altLang="en-US" sz="2400" dirty="0">
              <a:solidFill>
                <a:prstClr val="white"/>
              </a:solidFill>
            </a:endParaRPr>
          </a:p>
        </p:txBody>
      </p:sp>
      <p:sp>
        <p:nvSpPr>
          <p:cNvPr id="70" name="MH_Other_10"/>
          <p:cNvSpPr/>
          <p:nvPr>
            <p:custDataLst>
              <p:tags r:id="rId4"/>
            </p:custDataLst>
          </p:nvPr>
        </p:nvSpPr>
        <p:spPr>
          <a:xfrm>
            <a:off x="9770995" y="1793673"/>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endParaRPr lang="zh-CN" altLang="en-US" sz="2400" dirty="0">
              <a:solidFill>
                <a:prstClr val="white"/>
              </a:solidFill>
            </a:endParaRPr>
          </a:p>
        </p:txBody>
      </p:sp>
      <p:grpSp>
        <p:nvGrpSpPr>
          <p:cNvPr id="4" name="组合 3"/>
          <p:cNvGrpSpPr/>
          <p:nvPr/>
        </p:nvGrpSpPr>
        <p:grpSpPr>
          <a:xfrm>
            <a:off x="1489580" y="1973724"/>
            <a:ext cx="960000" cy="960000"/>
            <a:chOff x="1117184" y="1316540"/>
            <a:chExt cx="720000" cy="720000"/>
          </a:xfrm>
        </p:grpSpPr>
        <p:sp>
          <p:nvSpPr>
            <p:cNvPr id="71" name="MH_Title_1"/>
            <p:cNvSpPr/>
            <p:nvPr>
              <p:custDataLst>
                <p:tags r:id="rId8"/>
              </p:custDataLst>
            </p:nvPr>
          </p:nvSpPr>
          <p:spPr>
            <a:xfrm>
              <a:off x="1117184" y="1316540"/>
              <a:ext cx="720000" cy="720000"/>
            </a:xfrm>
            <a:prstGeom prst="ellipse">
              <a:avLst/>
            </a:prstGeom>
            <a:solidFill>
              <a:schemeClr val="accent1"/>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80" name="KSO_Shape"/>
            <p:cNvSpPr/>
            <p:nvPr/>
          </p:nvSpPr>
          <p:spPr bwMode="auto">
            <a:xfrm>
              <a:off x="1246585" y="1483861"/>
              <a:ext cx="461198" cy="385869"/>
            </a:xfrm>
            <a:custGeom>
              <a:avLst/>
              <a:gdLst>
                <a:gd name="T0" fmla="*/ 259606 w 2301875"/>
                <a:gd name="T1" fmla="*/ 991831 h 1924050"/>
                <a:gd name="T2" fmla="*/ 363395 w 2301875"/>
                <a:gd name="T3" fmla="*/ 1088396 h 1924050"/>
                <a:gd name="T4" fmla="*/ 373906 w 2301875"/>
                <a:gd name="T5" fmla="*/ 1217851 h 1924050"/>
                <a:gd name="T6" fmla="*/ 363658 w 2301875"/>
                <a:gd name="T7" fmla="*/ 1442819 h 1924050"/>
                <a:gd name="T8" fmla="*/ 588842 w 2301875"/>
                <a:gd name="T9" fmla="*/ 1484918 h 1924050"/>
                <a:gd name="T10" fmla="*/ 0 w 2301875"/>
                <a:gd name="T11" fmla="*/ 1127338 h 1924050"/>
                <a:gd name="T12" fmla="*/ 34684 w 2301875"/>
                <a:gd name="T13" fmla="*/ 1006829 h 1924050"/>
                <a:gd name="T14" fmla="*/ 1779087 w 2301875"/>
                <a:gd name="T15" fmla="*/ 956047 h 1924050"/>
                <a:gd name="T16" fmla="*/ 1870302 w 2301875"/>
                <a:gd name="T17" fmla="*/ 1005757 h 1924050"/>
                <a:gd name="T18" fmla="*/ 1905000 w 2301875"/>
                <a:gd name="T19" fmla="*/ 1126216 h 1924050"/>
                <a:gd name="T20" fmla="*/ 1316177 w 2301875"/>
                <a:gd name="T21" fmla="*/ 1483912 h 1924050"/>
                <a:gd name="T22" fmla="*/ 1541455 w 2301875"/>
                <a:gd name="T23" fmla="*/ 1441567 h 1924050"/>
                <a:gd name="T24" fmla="*/ 1531202 w 2301875"/>
                <a:gd name="T25" fmla="*/ 1216429 h 1924050"/>
                <a:gd name="T26" fmla="*/ 1541455 w 2301875"/>
                <a:gd name="T27" fmla="*/ 1087027 h 1924050"/>
                <a:gd name="T28" fmla="*/ 1645025 w 2301875"/>
                <a:gd name="T29" fmla="*/ 990765 h 1924050"/>
                <a:gd name="T30" fmla="*/ 952237 w 2301875"/>
                <a:gd name="T31" fmla="*/ 799555 h 1924050"/>
                <a:gd name="T32" fmla="*/ 1296630 w 2301875"/>
                <a:gd name="T33" fmla="*/ 1376794 h 1924050"/>
                <a:gd name="T34" fmla="*/ 1192524 w 2301875"/>
                <a:gd name="T35" fmla="*/ 1453355 h 1924050"/>
                <a:gd name="T36" fmla="*/ 952237 w 2301875"/>
                <a:gd name="T37" fmla="*/ 1593850 h 1924050"/>
                <a:gd name="T38" fmla="*/ 712476 w 2301875"/>
                <a:gd name="T39" fmla="*/ 1453355 h 1924050"/>
                <a:gd name="T40" fmla="*/ 608370 w 2301875"/>
                <a:gd name="T41" fmla="*/ 1376794 h 1924050"/>
                <a:gd name="T42" fmla="*/ 166316 w 2301875"/>
                <a:gd name="T43" fmla="*/ 478681 h 1924050"/>
                <a:gd name="T44" fmla="*/ 263684 w 2301875"/>
                <a:gd name="T45" fmla="*/ 507331 h 1924050"/>
                <a:gd name="T46" fmla="*/ 328157 w 2301875"/>
                <a:gd name="T47" fmla="*/ 612732 h 1924050"/>
                <a:gd name="T48" fmla="*/ 345262 w 2301875"/>
                <a:gd name="T49" fmla="*/ 794094 h 1924050"/>
                <a:gd name="T50" fmla="*/ 277368 w 2301875"/>
                <a:gd name="T51" fmla="*/ 873209 h 1924050"/>
                <a:gd name="T52" fmla="*/ 151316 w 2301875"/>
                <a:gd name="T53" fmla="*/ 883986 h 1924050"/>
                <a:gd name="T54" fmla="*/ 54473 w 2301875"/>
                <a:gd name="T55" fmla="*/ 812493 h 1924050"/>
                <a:gd name="T56" fmla="*/ 263 w 2301875"/>
                <a:gd name="T57" fmla="*/ 680019 h 1924050"/>
                <a:gd name="T58" fmla="*/ 36316 w 2301875"/>
                <a:gd name="T59" fmla="*/ 545180 h 1924050"/>
                <a:gd name="T60" fmla="*/ 119737 w 2301875"/>
                <a:gd name="T61" fmla="*/ 485514 h 1924050"/>
                <a:gd name="T62" fmla="*/ 1779115 w 2301875"/>
                <a:gd name="T63" fmla="*/ 482627 h 1924050"/>
                <a:gd name="T64" fmla="*/ 1863390 w 2301875"/>
                <a:gd name="T65" fmla="*/ 536018 h 1924050"/>
                <a:gd name="T66" fmla="*/ 1905000 w 2301875"/>
                <a:gd name="T67" fmla="*/ 668575 h 1924050"/>
                <a:gd name="T68" fmla="*/ 1856016 w 2301875"/>
                <a:gd name="T69" fmla="*/ 804553 h 1924050"/>
                <a:gd name="T70" fmla="*/ 1759890 w 2301875"/>
                <a:gd name="T71" fmla="*/ 880564 h 1924050"/>
                <a:gd name="T72" fmla="*/ 1635059 w 2301875"/>
                <a:gd name="T73" fmla="*/ 875303 h 1924050"/>
                <a:gd name="T74" fmla="*/ 1560529 w 2301875"/>
                <a:gd name="T75" fmla="*/ 797188 h 1924050"/>
                <a:gd name="T76" fmla="*/ 1573433 w 2301875"/>
                <a:gd name="T77" fmla="*/ 623337 h 1924050"/>
                <a:gd name="T78" fmla="*/ 1636375 w 2301875"/>
                <a:gd name="T79" fmla="*/ 509454 h 1924050"/>
                <a:gd name="T80" fmla="*/ 830317 w 2301875"/>
                <a:gd name="T81" fmla="*/ 406353 h 1924050"/>
                <a:gd name="T82" fmla="*/ 922020 w 2301875"/>
                <a:gd name="T83" fmla="*/ 522867 h 1924050"/>
                <a:gd name="T84" fmla="*/ 921232 w 2301875"/>
                <a:gd name="T85" fmla="*/ 461848 h 1924050"/>
                <a:gd name="T86" fmla="*/ 944091 w 2301875"/>
                <a:gd name="T87" fmla="*/ 436599 h 1924050"/>
                <a:gd name="T88" fmla="*/ 997694 w 2301875"/>
                <a:gd name="T89" fmla="*/ 454747 h 1924050"/>
                <a:gd name="T90" fmla="*/ 986658 w 2301875"/>
                <a:gd name="T91" fmla="*/ 501037 h 1924050"/>
                <a:gd name="T92" fmla="*/ 1055239 w 2301875"/>
                <a:gd name="T93" fmla="*/ 469476 h 1924050"/>
                <a:gd name="T94" fmla="*/ 1194763 w 2301875"/>
                <a:gd name="T95" fmla="*/ 458430 h 1924050"/>
                <a:gd name="T96" fmla="*/ 669247 w 2301875"/>
                <a:gd name="T97" fmla="*/ 500774 h 1924050"/>
                <a:gd name="T98" fmla="*/ 776189 w 2301875"/>
                <a:gd name="T99" fmla="*/ 423712 h 1924050"/>
                <a:gd name="T100" fmla="*/ 1013359 w 2301875"/>
                <a:gd name="T101" fmla="*/ 13659 h 1924050"/>
                <a:gd name="T102" fmla="*/ 1091793 w 2301875"/>
                <a:gd name="T103" fmla="*/ 105070 h 1924050"/>
                <a:gd name="T104" fmla="*/ 1109106 w 2301875"/>
                <a:gd name="T105" fmla="*/ 189913 h 1924050"/>
                <a:gd name="T106" fmla="*/ 1087072 w 2301875"/>
                <a:gd name="T107" fmla="*/ 268453 h 1924050"/>
                <a:gd name="T108" fmla="*/ 1014671 w 2301875"/>
                <a:gd name="T109" fmla="*/ 381929 h 1924050"/>
                <a:gd name="T110" fmla="*/ 937812 w 2301875"/>
                <a:gd name="T111" fmla="*/ 408459 h 1924050"/>
                <a:gd name="T112" fmla="*/ 863575 w 2301875"/>
                <a:gd name="T113" fmla="*/ 352772 h 1924050"/>
                <a:gd name="T114" fmla="*/ 804290 w 2301875"/>
                <a:gd name="T115" fmla="*/ 246914 h 1924050"/>
                <a:gd name="T116" fmla="*/ 802979 w 2301875"/>
                <a:gd name="T117" fmla="*/ 161282 h 1924050"/>
                <a:gd name="T118" fmla="*/ 855443 w 2301875"/>
                <a:gd name="T119" fmla="*/ 38087 h 19240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01875" h="1924050">
                  <a:moveTo>
                    <a:pt x="143828" y="1155700"/>
                  </a:moveTo>
                  <a:lnTo>
                    <a:pt x="152400" y="1155700"/>
                  </a:lnTo>
                  <a:lnTo>
                    <a:pt x="160973" y="1155700"/>
                  </a:lnTo>
                  <a:lnTo>
                    <a:pt x="170815" y="1156336"/>
                  </a:lnTo>
                  <a:lnTo>
                    <a:pt x="180658" y="1157288"/>
                  </a:lnTo>
                  <a:lnTo>
                    <a:pt x="191453" y="1158877"/>
                  </a:lnTo>
                  <a:lnTo>
                    <a:pt x="202883" y="1160782"/>
                  </a:lnTo>
                  <a:lnTo>
                    <a:pt x="214313" y="1163006"/>
                  </a:lnTo>
                  <a:lnTo>
                    <a:pt x="226060" y="1165547"/>
                  </a:lnTo>
                  <a:lnTo>
                    <a:pt x="238125" y="1168723"/>
                  </a:lnTo>
                  <a:lnTo>
                    <a:pt x="250825" y="1172535"/>
                  </a:lnTo>
                  <a:lnTo>
                    <a:pt x="263208" y="1176664"/>
                  </a:lnTo>
                  <a:lnTo>
                    <a:pt x="275908" y="1181111"/>
                  </a:lnTo>
                  <a:lnTo>
                    <a:pt x="288608" y="1185875"/>
                  </a:lnTo>
                  <a:lnTo>
                    <a:pt x="301308" y="1191275"/>
                  </a:lnTo>
                  <a:lnTo>
                    <a:pt x="313690" y="1197310"/>
                  </a:lnTo>
                  <a:lnTo>
                    <a:pt x="326390" y="1203980"/>
                  </a:lnTo>
                  <a:lnTo>
                    <a:pt x="338455" y="1210650"/>
                  </a:lnTo>
                  <a:lnTo>
                    <a:pt x="350520" y="1217956"/>
                  </a:lnTo>
                  <a:lnTo>
                    <a:pt x="361950" y="1225897"/>
                  </a:lnTo>
                  <a:lnTo>
                    <a:pt x="373380" y="1234155"/>
                  </a:lnTo>
                  <a:lnTo>
                    <a:pt x="384175" y="1243049"/>
                  </a:lnTo>
                  <a:lnTo>
                    <a:pt x="394653" y="1252578"/>
                  </a:lnTo>
                  <a:lnTo>
                    <a:pt x="404495" y="1262424"/>
                  </a:lnTo>
                  <a:lnTo>
                    <a:pt x="413385" y="1272906"/>
                  </a:lnTo>
                  <a:lnTo>
                    <a:pt x="417830" y="1278306"/>
                  </a:lnTo>
                  <a:lnTo>
                    <a:pt x="421958" y="1284023"/>
                  </a:lnTo>
                  <a:lnTo>
                    <a:pt x="425768" y="1289423"/>
                  </a:lnTo>
                  <a:lnTo>
                    <a:pt x="429578" y="1295458"/>
                  </a:lnTo>
                  <a:lnTo>
                    <a:pt x="432753" y="1301175"/>
                  </a:lnTo>
                  <a:lnTo>
                    <a:pt x="436245" y="1307528"/>
                  </a:lnTo>
                  <a:lnTo>
                    <a:pt x="439102" y="1313881"/>
                  </a:lnTo>
                  <a:lnTo>
                    <a:pt x="441960" y="1320233"/>
                  </a:lnTo>
                  <a:lnTo>
                    <a:pt x="444818" y="1326268"/>
                  </a:lnTo>
                  <a:lnTo>
                    <a:pt x="447358" y="1332938"/>
                  </a:lnTo>
                  <a:lnTo>
                    <a:pt x="448945" y="1339926"/>
                  </a:lnTo>
                  <a:lnTo>
                    <a:pt x="451167" y="1346914"/>
                  </a:lnTo>
                  <a:lnTo>
                    <a:pt x="452755" y="1353902"/>
                  </a:lnTo>
                  <a:lnTo>
                    <a:pt x="454025" y="1360890"/>
                  </a:lnTo>
                  <a:lnTo>
                    <a:pt x="454978" y="1368513"/>
                  </a:lnTo>
                  <a:lnTo>
                    <a:pt x="455613" y="1375819"/>
                  </a:lnTo>
                  <a:lnTo>
                    <a:pt x="456565" y="1383442"/>
                  </a:lnTo>
                  <a:lnTo>
                    <a:pt x="456565" y="1391383"/>
                  </a:lnTo>
                  <a:lnTo>
                    <a:pt x="456248" y="1407264"/>
                  </a:lnTo>
                  <a:lnTo>
                    <a:pt x="455613" y="1423146"/>
                  </a:lnTo>
                  <a:lnTo>
                    <a:pt x="454660" y="1438392"/>
                  </a:lnTo>
                  <a:lnTo>
                    <a:pt x="453390" y="1454274"/>
                  </a:lnTo>
                  <a:lnTo>
                    <a:pt x="451803" y="1470155"/>
                  </a:lnTo>
                  <a:lnTo>
                    <a:pt x="449898" y="1485719"/>
                  </a:lnTo>
                  <a:lnTo>
                    <a:pt x="447675" y="1501283"/>
                  </a:lnTo>
                  <a:lnTo>
                    <a:pt x="445135" y="1516847"/>
                  </a:lnTo>
                  <a:lnTo>
                    <a:pt x="442595" y="1531776"/>
                  </a:lnTo>
                  <a:lnTo>
                    <a:pt x="439738" y="1546704"/>
                  </a:lnTo>
                  <a:lnTo>
                    <a:pt x="433705" y="1575609"/>
                  </a:lnTo>
                  <a:lnTo>
                    <a:pt x="427037" y="1603560"/>
                  </a:lnTo>
                  <a:lnTo>
                    <a:pt x="420370" y="1629288"/>
                  </a:lnTo>
                  <a:lnTo>
                    <a:pt x="413703" y="1653111"/>
                  </a:lnTo>
                  <a:lnTo>
                    <a:pt x="407035" y="1674710"/>
                  </a:lnTo>
                  <a:lnTo>
                    <a:pt x="401003" y="1693768"/>
                  </a:lnTo>
                  <a:lnTo>
                    <a:pt x="395605" y="1710284"/>
                  </a:lnTo>
                  <a:lnTo>
                    <a:pt x="387667" y="1733154"/>
                  </a:lnTo>
                  <a:lnTo>
                    <a:pt x="384175" y="1741412"/>
                  </a:lnTo>
                  <a:lnTo>
                    <a:pt x="412433" y="1741412"/>
                  </a:lnTo>
                  <a:lnTo>
                    <a:pt x="439420" y="1741730"/>
                  </a:lnTo>
                  <a:lnTo>
                    <a:pt x="464820" y="1742365"/>
                  </a:lnTo>
                  <a:lnTo>
                    <a:pt x="489268" y="1743636"/>
                  </a:lnTo>
                  <a:lnTo>
                    <a:pt x="512128" y="1745224"/>
                  </a:lnTo>
                  <a:lnTo>
                    <a:pt x="534353" y="1746494"/>
                  </a:lnTo>
                  <a:lnTo>
                    <a:pt x="554990" y="1748400"/>
                  </a:lnTo>
                  <a:lnTo>
                    <a:pt x="574040" y="1750624"/>
                  </a:lnTo>
                  <a:lnTo>
                    <a:pt x="592455" y="1753165"/>
                  </a:lnTo>
                  <a:lnTo>
                    <a:pt x="609918" y="1756023"/>
                  </a:lnTo>
                  <a:lnTo>
                    <a:pt x="626110" y="1759517"/>
                  </a:lnTo>
                  <a:lnTo>
                    <a:pt x="641033" y="1763011"/>
                  </a:lnTo>
                  <a:lnTo>
                    <a:pt x="655320" y="1767140"/>
                  </a:lnTo>
                  <a:lnTo>
                    <a:pt x="668338" y="1771270"/>
                  </a:lnTo>
                  <a:lnTo>
                    <a:pt x="680720" y="1776034"/>
                  </a:lnTo>
                  <a:lnTo>
                    <a:pt x="691833" y="1781116"/>
                  </a:lnTo>
                  <a:lnTo>
                    <a:pt x="701993" y="1786834"/>
                  </a:lnTo>
                  <a:lnTo>
                    <a:pt x="711518" y="1792551"/>
                  </a:lnTo>
                  <a:lnTo>
                    <a:pt x="720090" y="1799221"/>
                  </a:lnTo>
                  <a:lnTo>
                    <a:pt x="727710" y="1805891"/>
                  </a:lnTo>
                  <a:lnTo>
                    <a:pt x="734695" y="1813197"/>
                  </a:lnTo>
                  <a:lnTo>
                    <a:pt x="741045" y="1821138"/>
                  </a:lnTo>
                  <a:lnTo>
                    <a:pt x="746760" y="1829078"/>
                  </a:lnTo>
                  <a:lnTo>
                    <a:pt x="751523" y="1837655"/>
                  </a:lnTo>
                  <a:lnTo>
                    <a:pt x="755968" y="1846866"/>
                  </a:lnTo>
                  <a:lnTo>
                    <a:pt x="759143" y="1856077"/>
                  </a:lnTo>
                  <a:lnTo>
                    <a:pt x="762000" y="1866559"/>
                  </a:lnTo>
                  <a:lnTo>
                    <a:pt x="764223" y="1876723"/>
                  </a:lnTo>
                  <a:lnTo>
                    <a:pt x="766128" y="1887840"/>
                  </a:lnTo>
                  <a:lnTo>
                    <a:pt x="767398" y="1899275"/>
                  </a:lnTo>
                  <a:lnTo>
                    <a:pt x="768033" y="1911345"/>
                  </a:lnTo>
                  <a:lnTo>
                    <a:pt x="768350" y="1924050"/>
                  </a:lnTo>
                  <a:lnTo>
                    <a:pt x="0" y="1924050"/>
                  </a:lnTo>
                  <a:lnTo>
                    <a:pt x="0" y="1360890"/>
                  </a:lnTo>
                  <a:lnTo>
                    <a:pt x="318" y="1350408"/>
                  </a:lnTo>
                  <a:lnTo>
                    <a:pt x="635" y="1339609"/>
                  </a:lnTo>
                  <a:lnTo>
                    <a:pt x="1905" y="1329445"/>
                  </a:lnTo>
                  <a:lnTo>
                    <a:pt x="2858" y="1319280"/>
                  </a:lnTo>
                  <a:lnTo>
                    <a:pt x="4445" y="1309434"/>
                  </a:lnTo>
                  <a:lnTo>
                    <a:pt x="6350" y="1299587"/>
                  </a:lnTo>
                  <a:lnTo>
                    <a:pt x="8573" y="1289741"/>
                  </a:lnTo>
                  <a:lnTo>
                    <a:pt x="11113" y="1280529"/>
                  </a:lnTo>
                  <a:lnTo>
                    <a:pt x="13970" y="1271318"/>
                  </a:lnTo>
                  <a:lnTo>
                    <a:pt x="16828" y="1262424"/>
                  </a:lnTo>
                  <a:lnTo>
                    <a:pt x="20638" y="1254166"/>
                  </a:lnTo>
                  <a:lnTo>
                    <a:pt x="24448" y="1245590"/>
                  </a:lnTo>
                  <a:lnTo>
                    <a:pt x="28258" y="1237967"/>
                  </a:lnTo>
                  <a:lnTo>
                    <a:pt x="32385" y="1230026"/>
                  </a:lnTo>
                  <a:lnTo>
                    <a:pt x="37148" y="1222403"/>
                  </a:lnTo>
                  <a:lnTo>
                    <a:pt x="41910" y="1215415"/>
                  </a:lnTo>
                  <a:lnTo>
                    <a:pt x="47308" y="1208745"/>
                  </a:lnTo>
                  <a:lnTo>
                    <a:pt x="52388" y="1202074"/>
                  </a:lnTo>
                  <a:lnTo>
                    <a:pt x="58103" y="1196039"/>
                  </a:lnTo>
                  <a:lnTo>
                    <a:pt x="64135" y="1190322"/>
                  </a:lnTo>
                  <a:lnTo>
                    <a:pt x="70168" y="1185240"/>
                  </a:lnTo>
                  <a:lnTo>
                    <a:pt x="76835" y="1180158"/>
                  </a:lnTo>
                  <a:lnTo>
                    <a:pt x="83185" y="1175393"/>
                  </a:lnTo>
                  <a:lnTo>
                    <a:pt x="89853" y="1171582"/>
                  </a:lnTo>
                  <a:lnTo>
                    <a:pt x="96838" y="1167770"/>
                  </a:lnTo>
                  <a:lnTo>
                    <a:pt x="104458" y="1164912"/>
                  </a:lnTo>
                  <a:lnTo>
                    <a:pt x="111760" y="1161735"/>
                  </a:lnTo>
                  <a:lnTo>
                    <a:pt x="119380" y="1159512"/>
                  </a:lnTo>
                  <a:lnTo>
                    <a:pt x="127635" y="1157924"/>
                  </a:lnTo>
                  <a:lnTo>
                    <a:pt x="135255" y="1156653"/>
                  </a:lnTo>
                  <a:lnTo>
                    <a:pt x="143828" y="1155700"/>
                  </a:lnTo>
                  <a:close/>
                  <a:moveTo>
                    <a:pt x="2149730" y="1154113"/>
                  </a:moveTo>
                  <a:lnTo>
                    <a:pt x="2158306" y="1154431"/>
                  </a:lnTo>
                  <a:lnTo>
                    <a:pt x="2166564" y="1155066"/>
                  </a:lnTo>
                  <a:lnTo>
                    <a:pt x="2174505" y="1156653"/>
                  </a:lnTo>
                  <a:lnTo>
                    <a:pt x="2182763" y="1158558"/>
                  </a:lnTo>
                  <a:lnTo>
                    <a:pt x="2190069" y="1160781"/>
                  </a:lnTo>
                  <a:lnTo>
                    <a:pt x="2197692" y="1163321"/>
                  </a:lnTo>
                  <a:lnTo>
                    <a:pt x="2204680" y="1166496"/>
                  </a:lnTo>
                  <a:lnTo>
                    <a:pt x="2212303" y="1170306"/>
                  </a:lnTo>
                  <a:lnTo>
                    <a:pt x="2218656" y="1174433"/>
                  </a:lnTo>
                  <a:lnTo>
                    <a:pt x="2225326" y="1178878"/>
                  </a:lnTo>
                  <a:lnTo>
                    <a:pt x="2231679" y="1183958"/>
                  </a:lnTo>
                  <a:lnTo>
                    <a:pt x="2238031" y="1189038"/>
                  </a:lnTo>
                  <a:lnTo>
                    <a:pt x="2243749" y="1195071"/>
                  </a:lnTo>
                  <a:lnTo>
                    <a:pt x="2249466" y="1200786"/>
                  </a:lnTo>
                  <a:lnTo>
                    <a:pt x="2254866" y="1207136"/>
                  </a:lnTo>
                  <a:lnTo>
                    <a:pt x="2259948" y="1214121"/>
                  </a:lnTo>
                  <a:lnTo>
                    <a:pt x="2265030" y="1221106"/>
                  </a:lnTo>
                  <a:lnTo>
                    <a:pt x="2269477" y="1228408"/>
                  </a:lnTo>
                  <a:lnTo>
                    <a:pt x="2273606" y="1236346"/>
                  </a:lnTo>
                  <a:lnTo>
                    <a:pt x="2277735" y="1244283"/>
                  </a:lnTo>
                  <a:lnTo>
                    <a:pt x="2281547" y="1252856"/>
                  </a:lnTo>
                  <a:lnTo>
                    <a:pt x="2284723" y="1261428"/>
                  </a:lnTo>
                  <a:lnTo>
                    <a:pt x="2288217" y="1270318"/>
                  </a:lnTo>
                  <a:lnTo>
                    <a:pt x="2291076" y="1279526"/>
                  </a:lnTo>
                  <a:lnTo>
                    <a:pt x="2293299" y="1288733"/>
                  </a:lnTo>
                  <a:lnTo>
                    <a:pt x="2295523" y="1298258"/>
                  </a:lnTo>
                  <a:lnTo>
                    <a:pt x="2297428" y="1307783"/>
                  </a:lnTo>
                  <a:lnTo>
                    <a:pt x="2299334" y="1317626"/>
                  </a:lnTo>
                  <a:lnTo>
                    <a:pt x="2300287" y="1328103"/>
                  </a:lnTo>
                  <a:lnTo>
                    <a:pt x="2300922" y="1338263"/>
                  </a:lnTo>
                  <a:lnTo>
                    <a:pt x="2301875" y="1348741"/>
                  </a:lnTo>
                  <a:lnTo>
                    <a:pt x="2301875" y="1359536"/>
                  </a:lnTo>
                  <a:lnTo>
                    <a:pt x="2301875" y="1922463"/>
                  </a:lnTo>
                  <a:lnTo>
                    <a:pt x="1533525" y="1922463"/>
                  </a:lnTo>
                  <a:lnTo>
                    <a:pt x="1533843" y="1910081"/>
                  </a:lnTo>
                  <a:lnTo>
                    <a:pt x="1534160" y="1897698"/>
                  </a:lnTo>
                  <a:lnTo>
                    <a:pt x="1535748" y="1886268"/>
                  </a:lnTo>
                  <a:lnTo>
                    <a:pt x="1537019" y="1875473"/>
                  </a:lnTo>
                  <a:lnTo>
                    <a:pt x="1539560" y="1864678"/>
                  </a:lnTo>
                  <a:lnTo>
                    <a:pt x="1542736" y="1854518"/>
                  </a:lnTo>
                  <a:lnTo>
                    <a:pt x="1545913" y="1844993"/>
                  </a:lnTo>
                  <a:lnTo>
                    <a:pt x="1550042" y="1836103"/>
                  </a:lnTo>
                  <a:lnTo>
                    <a:pt x="1554806" y="1827531"/>
                  </a:lnTo>
                  <a:lnTo>
                    <a:pt x="1560524" y="1819276"/>
                  </a:lnTo>
                  <a:lnTo>
                    <a:pt x="1566559" y="1811973"/>
                  </a:lnTo>
                  <a:lnTo>
                    <a:pt x="1573547" y="1804671"/>
                  </a:lnTo>
                  <a:lnTo>
                    <a:pt x="1581487" y="1798003"/>
                  </a:lnTo>
                  <a:lnTo>
                    <a:pt x="1590381" y="1791336"/>
                  </a:lnTo>
                  <a:lnTo>
                    <a:pt x="1599592" y="1785303"/>
                  </a:lnTo>
                  <a:lnTo>
                    <a:pt x="1610074" y="1779906"/>
                  </a:lnTo>
                  <a:lnTo>
                    <a:pt x="1621191" y="1774508"/>
                  </a:lnTo>
                  <a:lnTo>
                    <a:pt x="1633261" y="1769746"/>
                  </a:lnTo>
                  <a:lnTo>
                    <a:pt x="1646602" y="1765301"/>
                  </a:lnTo>
                  <a:lnTo>
                    <a:pt x="1660578" y="1761491"/>
                  </a:lnTo>
                  <a:lnTo>
                    <a:pt x="1675824" y="1757998"/>
                  </a:lnTo>
                  <a:lnTo>
                    <a:pt x="1692023" y="1754823"/>
                  </a:lnTo>
                  <a:lnTo>
                    <a:pt x="1709493" y="1751648"/>
                  </a:lnTo>
                  <a:lnTo>
                    <a:pt x="1727598" y="1749108"/>
                  </a:lnTo>
                  <a:lnTo>
                    <a:pt x="1746973" y="1746886"/>
                  </a:lnTo>
                  <a:lnTo>
                    <a:pt x="1767619" y="1745298"/>
                  </a:lnTo>
                  <a:lnTo>
                    <a:pt x="1789853" y="1743393"/>
                  </a:lnTo>
                  <a:lnTo>
                    <a:pt x="1812723" y="1742123"/>
                  </a:lnTo>
                  <a:lnTo>
                    <a:pt x="1836863" y="1741171"/>
                  </a:lnTo>
                  <a:lnTo>
                    <a:pt x="1862591" y="1740218"/>
                  </a:lnTo>
                  <a:lnTo>
                    <a:pt x="1889272" y="1739901"/>
                  </a:lnTo>
                  <a:lnTo>
                    <a:pt x="1917859" y="1739901"/>
                  </a:lnTo>
                  <a:lnTo>
                    <a:pt x="1914365" y="1731963"/>
                  </a:lnTo>
                  <a:lnTo>
                    <a:pt x="1906424" y="1708786"/>
                  </a:lnTo>
                  <a:lnTo>
                    <a:pt x="1900707" y="1692276"/>
                  </a:lnTo>
                  <a:lnTo>
                    <a:pt x="1894989" y="1673226"/>
                  </a:lnTo>
                  <a:lnTo>
                    <a:pt x="1888319" y="1651636"/>
                  </a:lnTo>
                  <a:lnTo>
                    <a:pt x="1881649" y="1627506"/>
                  </a:lnTo>
                  <a:lnTo>
                    <a:pt x="1874661" y="1601788"/>
                  </a:lnTo>
                  <a:lnTo>
                    <a:pt x="1868308" y="1574166"/>
                  </a:lnTo>
                  <a:lnTo>
                    <a:pt x="1861956" y="1545273"/>
                  </a:lnTo>
                  <a:lnTo>
                    <a:pt x="1859097" y="1530033"/>
                  </a:lnTo>
                  <a:lnTo>
                    <a:pt x="1856556" y="1515111"/>
                  </a:lnTo>
                  <a:lnTo>
                    <a:pt x="1854333" y="1499871"/>
                  </a:lnTo>
                  <a:lnTo>
                    <a:pt x="1852109" y="1484313"/>
                  </a:lnTo>
                  <a:lnTo>
                    <a:pt x="1850203" y="1468438"/>
                  </a:lnTo>
                  <a:lnTo>
                    <a:pt x="1848298" y="1453198"/>
                  </a:lnTo>
                  <a:lnTo>
                    <a:pt x="1847027" y="1437323"/>
                  </a:lnTo>
                  <a:lnTo>
                    <a:pt x="1846392" y="1421448"/>
                  </a:lnTo>
                  <a:lnTo>
                    <a:pt x="1845439" y="1405573"/>
                  </a:lnTo>
                  <a:lnTo>
                    <a:pt x="1845439" y="1390016"/>
                  </a:lnTo>
                  <a:lnTo>
                    <a:pt x="1845439" y="1382396"/>
                  </a:lnTo>
                  <a:lnTo>
                    <a:pt x="1845757" y="1374458"/>
                  </a:lnTo>
                  <a:lnTo>
                    <a:pt x="1846709" y="1367156"/>
                  </a:lnTo>
                  <a:lnTo>
                    <a:pt x="1847662" y="1359853"/>
                  </a:lnTo>
                  <a:lnTo>
                    <a:pt x="1849251" y="1352551"/>
                  </a:lnTo>
                  <a:lnTo>
                    <a:pt x="1850521" y="1345566"/>
                  </a:lnTo>
                  <a:lnTo>
                    <a:pt x="1852427" y="1338263"/>
                  </a:lnTo>
                  <a:lnTo>
                    <a:pt x="1854650" y="1331913"/>
                  </a:lnTo>
                  <a:lnTo>
                    <a:pt x="1856874" y="1325246"/>
                  </a:lnTo>
                  <a:lnTo>
                    <a:pt x="1859732" y="1318578"/>
                  </a:lnTo>
                  <a:lnTo>
                    <a:pt x="1862591" y="1312228"/>
                  </a:lnTo>
                  <a:lnTo>
                    <a:pt x="1865767" y="1305878"/>
                  </a:lnTo>
                  <a:lnTo>
                    <a:pt x="1869261" y="1300163"/>
                  </a:lnTo>
                  <a:lnTo>
                    <a:pt x="1872438" y="1294131"/>
                  </a:lnTo>
                  <a:lnTo>
                    <a:pt x="1876249" y="1288416"/>
                  </a:lnTo>
                  <a:lnTo>
                    <a:pt x="1880061" y="1282383"/>
                  </a:lnTo>
                  <a:lnTo>
                    <a:pt x="1884190" y="1276986"/>
                  </a:lnTo>
                  <a:lnTo>
                    <a:pt x="1888637" y="1271588"/>
                  </a:lnTo>
                  <a:lnTo>
                    <a:pt x="1897531" y="1261111"/>
                  </a:lnTo>
                  <a:lnTo>
                    <a:pt x="1907377" y="1251268"/>
                  </a:lnTo>
                  <a:lnTo>
                    <a:pt x="1917859" y="1241743"/>
                  </a:lnTo>
                  <a:lnTo>
                    <a:pt x="1928341" y="1232853"/>
                  </a:lnTo>
                  <a:lnTo>
                    <a:pt x="1939458" y="1224598"/>
                  </a:lnTo>
                  <a:lnTo>
                    <a:pt x="1951210" y="1216661"/>
                  </a:lnTo>
                  <a:lnTo>
                    <a:pt x="1963280" y="1209358"/>
                  </a:lnTo>
                  <a:lnTo>
                    <a:pt x="1975668" y="1202373"/>
                  </a:lnTo>
                  <a:lnTo>
                    <a:pt x="1987738" y="1196023"/>
                  </a:lnTo>
                  <a:lnTo>
                    <a:pt x="2000761" y="1190308"/>
                  </a:lnTo>
                  <a:lnTo>
                    <a:pt x="2013466" y="1184593"/>
                  </a:lnTo>
                  <a:lnTo>
                    <a:pt x="2026171" y="1179831"/>
                  </a:lnTo>
                  <a:lnTo>
                    <a:pt x="2038876" y="1175068"/>
                  </a:lnTo>
                  <a:lnTo>
                    <a:pt x="2051264" y="1170941"/>
                  </a:lnTo>
                  <a:lnTo>
                    <a:pt x="2063969" y="1167766"/>
                  </a:lnTo>
                  <a:lnTo>
                    <a:pt x="2076039" y="1164273"/>
                  </a:lnTo>
                  <a:lnTo>
                    <a:pt x="2087792" y="1161733"/>
                  </a:lnTo>
                  <a:lnTo>
                    <a:pt x="2099226" y="1159193"/>
                  </a:lnTo>
                  <a:lnTo>
                    <a:pt x="2110344" y="1157288"/>
                  </a:lnTo>
                  <a:lnTo>
                    <a:pt x="2121143" y="1156018"/>
                  </a:lnTo>
                  <a:lnTo>
                    <a:pt x="2131307" y="1155066"/>
                  </a:lnTo>
                  <a:lnTo>
                    <a:pt x="2140836" y="1154431"/>
                  </a:lnTo>
                  <a:lnTo>
                    <a:pt x="2149730" y="1154113"/>
                  </a:lnTo>
                  <a:close/>
                  <a:moveTo>
                    <a:pt x="692229" y="965200"/>
                  </a:moveTo>
                  <a:lnTo>
                    <a:pt x="1150620" y="965200"/>
                  </a:lnTo>
                  <a:lnTo>
                    <a:pt x="1609646" y="965200"/>
                  </a:lnTo>
                  <a:lnTo>
                    <a:pt x="1762125" y="1627407"/>
                  </a:lnTo>
                  <a:lnTo>
                    <a:pt x="1757995" y="1627089"/>
                  </a:lnTo>
                  <a:lnTo>
                    <a:pt x="1745606" y="1627407"/>
                  </a:lnTo>
                  <a:lnTo>
                    <a:pt x="1727817" y="1627725"/>
                  </a:lnTo>
                  <a:lnTo>
                    <a:pt x="1716381" y="1628677"/>
                  </a:lnTo>
                  <a:lnTo>
                    <a:pt x="1703675" y="1629630"/>
                  </a:lnTo>
                  <a:lnTo>
                    <a:pt x="1690015" y="1631218"/>
                  </a:lnTo>
                  <a:lnTo>
                    <a:pt x="1675403" y="1633441"/>
                  </a:lnTo>
                  <a:lnTo>
                    <a:pt x="1660155" y="1635982"/>
                  </a:lnTo>
                  <a:lnTo>
                    <a:pt x="1643954" y="1638841"/>
                  </a:lnTo>
                  <a:lnTo>
                    <a:pt x="1627435" y="1642652"/>
                  </a:lnTo>
                  <a:lnTo>
                    <a:pt x="1610281" y="1647416"/>
                  </a:lnTo>
                  <a:lnTo>
                    <a:pt x="1593127" y="1652498"/>
                  </a:lnTo>
                  <a:lnTo>
                    <a:pt x="1575656" y="1658850"/>
                  </a:lnTo>
                  <a:lnTo>
                    <a:pt x="1566761" y="1662026"/>
                  </a:lnTo>
                  <a:lnTo>
                    <a:pt x="1557866" y="1665837"/>
                  </a:lnTo>
                  <a:lnTo>
                    <a:pt x="1549607" y="1669331"/>
                  </a:lnTo>
                  <a:lnTo>
                    <a:pt x="1540713" y="1673777"/>
                  </a:lnTo>
                  <a:lnTo>
                    <a:pt x="1532135" y="1678224"/>
                  </a:lnTo>
                  <a:lnTo>
                    <a:pt x="1523558" y="1682670"/>
                  </a:lnTo>
                  <a:lnTo>
                    <a:pt x="1515299" y="1688070"/>
                  </a:lnTo>
                  <a:lnTo>
                    <a:pt x="1507040" y="1693151"/>
                  </a:lnTo>
                  <a:lnTo>
                    <a:pt x="1499098" y="1698551"/>
                  </a:lnTo>
                  <a:lnTo>
                    <a:pt x="1490839" y="1704585"/>
                  </a:lnTo>
                  <a:lnTo>
                    <a:pt x="1483215" y="1710302"/>
                  </a:lnTo>
                  <a:lnTo>
                    <a:pt x="1475591" y="1716972"/>
                  </a:lnTo>
                  <a:lnTo>
                    <a:pt x="1467967" y="1723641"/>
                  </a:lnTo>
                  <a:lnTo>
                    <a:pt x="1460978" y="1730629"/>
                  </a:lnTo>
                  <a:lnTo>
                    <a:pt x="1453990" y="1737934"/>
                  </a:lnTo>
                  <a:lnTo>
                    <a:pt x="1447319" y="1745874"/>
                  </a:lnTo>
                  <a:lnTo>
                    <a:pt x="1440966" y="1754449"/>
                  </a:lnTo>
                  <a:lnTo>
                    <a:pt x="1434930" y="1762707"/>
                  </a:lnTo>
                  <a:lnTo>
                    <a:pt x="1428894" y="1771600"/>
                  </a:lnTo>
                  <a:lnTo>
                    <a:pt x="1423494" y="1780810"/>
                  </a:lnTo>
                  <a:lnTo>
                    <a:pt x="1418094" y="1790338"/>
                  </a:lnTo>
                  <a:lnTo>
                    <a:pt x="1413329" y="1800502"/>
                  </a:lnTo>
                  <a:lnTo>
                    <a:pt x="1408881" y="1810665"/>
                  </a:lnTo>
                  <a:lnTo>
                    <a:pt x="1405387" y="1821781"/>
                  </a:lnTo>
                  <a:lnTo>
                    <a:pt x="1401575" y="1832898"/>
                  </a:lnTo>
                  <a:lnTo>
                    <a:pt x="1398398" y="1844649"/>
                  </a:lnTo>
                  <a:lnTo>
                    <a:pt x="1395539" y="1856718"/>
                  </a:lnTo>
                  <a:lnTo>
                    <a:pt x="1392998" y="1869422"/>
                  </a:lnTo>
                  <a:lnTo>
                    <a:pt x="1391727" y="1882444"/>
                  </a:lnTo>
                  <a:lnTo>
                    <a:pt x="1390139" y="1895466"/>
                  </a:lnTo>
                  <a:lnTo>
                    <a:pt x="1389504" y="1909758"/>
                  </a:lnTo>
                  <a:lnTo>
                    <a:pt x="1389186" y="1924050"/>
                  </a:lnTo>
                  <a:lnTo>
                    <a:pt x="1150620" y="1924050"/>
                  </a:lnTo>
                  <a:lnTo>
                    <a:pt x="912689" y="1924050"/>
                  </a:lnTo>
                  <a:lnTo>
                    <a:pt x="912371" y="1909758"/>
                  </a:lnTo>
                  <a:lnTo>
                    <a:pt x="911736" y="1895466"/>
                  </a:lnTo>
                  <a:lnTo>
                    <a:pt x="910147" y="1882444"/>
                  </a:lnTo>
                  <a:lnTo>
                    <a:pt x="908877" y="1869422"/>
                  </a:lnTo>
                  <a:lnTo>
                    <a:pt x="906018" y="1856718"/>
                  </a:lnTo>
                  <a:lnTo>
                    <a:pt x="903476" y="1844649"/>
                  </a:lnTo>
                  <a:lnTo>
                    <a:pt x="900300" y="1832898"/>
                  </a:lnTo>
                  <a:lnTo>
                    <a:pt x="896488" y="1821781"/>
                  </a:lnTo>
                  <a:lnTo>
                    <a:pt x="892993" y="1810665"/>
                  </a:lnTo>
                  <a:lnTo>
                    <a:pt x="888546" y="1800502"/>
                  </a:lnTo>
                  <a:lnTo>
                    <a:pt x="883781" y="1790338"/>
                  </a:lnTo>
                  <a:lnTo>
                    <a:pt x="878381" y="1780810"/>
                  </a:lnTo>
                  <a:lnTo>
                    <a:pt x="872981" y="1771600"/>
                  </a:lnTo>
                  <a:lnTo>
                    <a:pt x="866945" y="1762707"/>
                  </a:lnTo>
                  <a:lnTo>
                    <a:pt x="860909" y="1754449"/>
                  </a:lnTo>
                  <a:lnTo>
                    <a:pt x="854556" y="1745874"/>
                  </a:lnTo>
                  <a:lnTo>
                    <a:pt x="847885" y="1737934"/>
                  </a:lnTo>
                  <a:lnTo>
                    <a:pt x="840896" y="1730629"/>
                  </a:lnTo>
                  <a:lnTo>
                    <a:pt x="833908" y="1723641"/>
                  </a:lnTo>
                  <a:lnTo>
                    <a:pt x="825966" y="1716972"/>
                  </a:lnTo>
                  <a:lnTo>
                    <a:pt x="818660" y="1710302"/>
                  </a:lnTo>
                  <a:lnTo>
                    <a:pt x="811036" y="1704585"/>
                  </a:lnTo>
                  <a:lnTo>
                    <a:pt x="802777" y="1698551"/>
                  </a:lnTo>
                  <a:lnTo>
                    <a:pt x="794835" y="1693151"/>
                  </a:lnTo>
                  <a:lnTo>
                    <a:pt x="786576" y="1688070"/>
                  </a:lnTo>
                  <a:lnTo>
                    <a:pt x="777999" y="1682670"/>
                  </a:lnTo>
                  <a:lnTo>
                    <a:pt x="769740" y="1678224"/>
                  </a:lnTo>
                  <a:lnTo>
                    <a:pt x="761163" y="1673777"/>
                  </a:lnTo>
                  <a:lnTo>
                    <a:pt x="752268" y="1669331"/>
                  </a:lnTo>
                  <a:lnTo>
                    <a:pt x="743691" y="1665837"/>
                  </a:lnTo>
                  <a:lnTo>
                    <a:pt x="735114" y="1662026"/>
                  </a:lnTo>
                  <a:lnTo>
                    <a:pt x="726537" y="1658850"/>
                  </a:lnTo>
                  <a:lnTo>
                    <a:pt x="708748" y="1652498"/>
                  </a:lnTo>
                  <a:lnTo>
                    <a:pt x="691594" y="1647416"/>
                  </a:lnTo>
                  <a:lnTo>
                    <a:pt x="674440" y="1642652"/>
                  </a:lnTo>
                  <a:lnTo>
                    <a:pt x="657921" y="1638841"/>
                  </a:lnTo>
                  <a:lnTo>
                    <a:pt x="641721" y="1635982"/>
                  </a:lnTo>
                  <a:lnTo>
                    <a:pt x="626473" y="1633441"/>
                  </a:lnTo>
                  <a:lnTo>
                    <a:pt x="611860" y="1631218"/>
                  </a:lnTo>
                  <a:lnTo>
                    <a:pt x="598200" y="1629630"/>
                  </a:lnTo>
                  <a:lnTo>
                    <a:pt x="585494" y="1628677"/>
                  </a:lnTo>
                  <a:lnTo>
                    <a:pt x="574058" y="1627725"/>
                  </a:lnTo>
                  <a:lnTo>
                    <a:pt x="555951" y="1627407"/>
                  </a:lnTo>
                  <a:lnTo>
                    <a:pt x="543880" y="1627089"/>
                  </a:lnTo>
                  <a:lnTo>
                    <a:pt x="539750" y="1627407"/>
                  </a:lnTo>
                  <a:lnTo>
                    <a:pt x="692229" y="965200"/>
                  </a:lnTo>
                  <a:close/>
                  <a:moveTo>
                    <a:pt x="200965" y="577850"/>
                  </a:moveTo>
                  <a:lnTo>
                    <a:pt x="209868" y="577850"/>
                  </a:lnTo>
                  <a:lnTo>
                    <a:pt x="218454" y="577850"/>
                  </a:lnTo>
                  <a:lnTo>
                    <a:pt x="227357" y="578802"/>
                  </a:lnTo>
                  <a:lnTo>
                    <a:pt x="235943" y="579436"/>
                  </a:lnTo>
                  <a:lnTo>
                    <a:pt x="244210" y="580705"/>
                  </a:lnTo>
                  <a:lnTo>
                    <a:pt x="251842" y="581975"/>
                  </a:lnTo>
                  <a:lnTo>
                    <a:pt x="259473" y="583878"/>
                  </a:lnTo>
                  <a:lnTo>
                    <a:pt x="267423" y="586099"/>
                  </a:lnTo>
                  <a:lnTo>
                    <a:pt x="274418" y="588321"/>
                  </a:lnTo>
                  <a:lnTo>
                    <a:pt x="281414" y="590859"/>
                  </a:lnTo>
                  <a:lnTo>
                    <a:pt x="288410" y="593715"/>
                  </a:lnTo>
                  <a:lnTo>
                    <a:pt x="294769" y="597205"/>
                  </a:lnTo>
                  <a:lnTo>
                    <a:pt x="300811" y="600378"/>
                  </a:lnTo>
                  <a:lnTo>
                    <a:pt x="307170" y="604185"/>
                  </a:lnTo>
                  <a:lnTo>
                    <a:pt x="313212" y="608310"/>
                  </a:lnTo>
                  <a:lnTo>
                    <a:pt x="318618" y="612435"/>
                  </a:lnTo>
                  <a:lnTo>
                    <a:pt x="324341" y="616560"/>
                  </a:lnTo>
                  <a:lnTo>
                    <a:pt x="329747" y="621637"/>
                  </a:lnTo>
                  <a:lnTo>
                    <a:pt x="334517" y="626396"/>
                  </a:lnTo>
                  <a:lnTo>
                    <a:pt x="339605" y="631156"/>
                  </a:lnTo>
                  <a:lnTo>
                    <a:pt x="344056" y="636233"/>
                  </a:lnTo>
                  <a:lnTo>
                    <a:pt x="348826" y="641627"/>
                  </a:lnTo>
                  <a:lnTo>
                    <a:pt x="352960" y="647338"/>
                  </a:lnTo>
                  <a:lnTo>
                    <a:pt x="357412" y="653049"/>
                  </a:lnTo>
                  <a:lnTo>
                    <a:pt x="361227" y="659078"/>
                  </a:lnTo>
                  <a:lnTo>
                    <a:pt x="365361" y="665107"/>
                  </a:lnTo>
                  <a:lnTo>
                    <a:pt x="368859" y="671135"/>
                  </a:lnTo>
                  <a:lnTo>
                    <a:pt x="375537" y="684144"/>
                  </a:lnTo>
                  <a:lnTo>
                    <a:pt x="381896" y="697471"/>
                  </a:lnTo>
                  <a:lnTo>
                    <a:pt x="387302" y="711115"/>
                  </a:lnTo>
                  <a:lnTo>
                    <a:pt x="392072" y="725393"/>
                  </a:lnTo>
                  <a:lnTo>
                    <a:pt x="396523" y="739672"/>
                  </a:lnTo>
                  <a:lnTo>
                    <a:pt x="400657" y="754267"/>
                  </a:lnTo>
                  <a:lnTo>
                    <a:pt x="403837" y="769180"/>
                  </a:lnTo>
                  <a:lnTo>
                    <a:pt x="407017" y="784093"/>
                  </a:lnTo>
                  <a:lnTo>
                    <a:pt x="409561" y="799006"/>
                  </a:lnTo>
                  <a:lnTo>
                    <a:pt x="411787" y="813919"/>
                  </a:lnTo>
                  <a:lnTo>
                    <a:pt x="413694" y="828515"/>
                  </a:lnTo>
                  <a:lnTo>
                    <a:pt x="414966" y="843428"/>
                  </a:lnTo>
                  <a:lnTo>
                    <a:pt x="416556" y="858024"/>
                  </a:lnTo>
                  <a:lnTo>
                    <a:pt x="417192" y="871985"/>
                  </a:lnTo>
                  <a:lnTo>
                    <a:pt x="418146" y="885946"/>
                  </a:lnTo>
                  <a:lnTo>
                    <a:pt x="418782" y="912281"/>
                  </a:lnTo>
                  <a:lnTo>
                    <a:pt x="419100" y="936713"/>
                  </a:lnTo>
                  <a:lnTo>
                    <a:pt x="419100" y="942425"/>
                  </a:lnTo>
                  <a:lnTo>
                    <a:pt x="418782" y="948136"/>
                  </a:lnTo>
                  <a:lnTo>
                    <a:pt x="418146" y="953530"/>
                  </a:lnTo>
                  <a:lnTo>
                    <a:pt x="417192" y="958607"/>
                  </a:lnTo>
                  <a:lnTo>
                    <a:pt x="416238" y="963684"/>
                  </a:lnTo>
                  <a:lnTo>
                    <a:pt x="414966" y="969078"/>
                  </a:lnTo>
                  <a:lnTo>
                    <a:pt x="413694" y="974154"/>
                  </a:lnTo>
                  <a:lnTo>
                    <a:pt x="411787" y="978914"/>
                  </a:lnTo>
                  <a:lnTo>
                    <a:pt x="409879" y="983356"/>
                  </a:lnTo>
                  <a:lnTo>
                    <a:pt x="407653" y="988116"/>
                  </a:lnTo>
                  <a:lnTo>
                    <a:pt x="403201" y="997000"/>
                  </a:lnTo>
                  <a:lnTo>
                    <a:pt x="397795" y="1005250"/>
                  </a:lnTo>
                  <a:lnTo>
                    <a:pt x="391754" y="1012865"/>
                  </a:lnTo>
                  <a:lnTo>
                    <a:pt x="385076" y="1020163"/>
                  </a:lnTo>
                  <a:lnTo>
                    <a:pt x="377762" y="1026826"/>
                  </a:lnTo>
                  <a:lnTo>
                    <a:pt x="370449" y="1033489"/>
                  </a:lnTo>
                  <a:lnTo>
                    <a:pt x="362181" y="1039518"/>
                  </a:lnTo>
                  <a:lnTo>
                    <a:pt x="353278" y="1044594"/>
                  </a:lnTo>
                  <a:lnTo>
                    <a:pt x="344374" y="1049671"/>
                  </a:lnTo>
                  <a:lnTo>
                    <a:pt x="335153" y="1054113"/>
                  </a:lnTo>
                  <a:lnTo>
                    <a:pt x="325613" y="1058238"/>
                  </a:lnTo>
                  <a:lnTo>
                    <a:pt x="316074" y="1061729"/>
                  </a:lnTo>
                  <a:lnTo>
                    <a:pt x="306217" y="1064902"/>
                  </a:lnTo>
                  <a:lnTo>
                    <a:pt x="296041" y="1067757"/>
                  </a:lnTo>
                  <a:lnTo>
                    <a:pt x="285866" y="1069978"/>
                  </a:lnTo>
                  <a:lnTo>
                    <a:pt x="275690" y="1071882"/>
                  </a:lnTo>
                  <a:lnTo>
                    <a:pt x="265515" y="1072834"/>
                  </a:lnTo>
                  <a:lnTo>
                    <a:pt x="255657" y="1074103"/>
                  </a:lnTo>
                  <a:lnTo>
                    <a:pt x="245482" y="1074738"/>
                  </a:lnTo>
                  <a:lnTo>
                    <a:pt x="235943" y="1074738"/>
                  </a:lnTo>
                  <a:lnTo>
                    <a:pt x="226085" y="1074420"/>
                  </a:lnTo>
                  <a:lnTo>
                    <a:pt x="216864" y="1073786"/>
                  </a:lnTo>
                  <a:lnTo>
                    <a:pt x="207960" y="1072834"/>
                  </a:lnTo>
                  <a:lnTo>
                    <a:pt x="199057" y="1070930"/>
                  </a:lnTo>
                  <a:lnTo>
                    <a:pt x="190471" y="1069344"/>
                  </a:lnTo>
                  <a:lnTo>
                    <a:pt x="182840" y="1067123"/>
                  </a:lnTo>
                  <a:lnTo>
                    <a:pt x="175526" y="1064584"/>
                  </a:lnTo>
                  <a:lnTo>
                    <a:pt x="167894" y="1061411"/>
                  </a:lnTo>
                  <a:lnTo>
                    <a:pt x="160899" y="1057921"/>
                  </a:lnTo>
                  <a:lnTo>
                    <a:pt x="153585" y="1054113"/>
                  </a:lnTo>
                  <a:lnTo>
                    <a:pt x="145954" y="1049989"/>
                  </a:lnTo>
                  <a:lnTo>
                    <a:pt x="138322" y="1045229"/>
                  </a:lnTo>
                  <a:lnTo>
                    <a:pt x="131009" y="1040470"/>
                  </a:lnTo>
                  <a:lnTo>
                    <a:pt x="123377" y="1035393"/>
                  </a:lnTo>
                  <a:lnTo>
                    <a:pt x="116063" y="1029364"/>
                  </a:lnTo>
                  <a:lnTo>
                    <a:pt x="108432" y="1023653"/>
                  </a:lnTo>
                  <a:lnTo>
                    <a:pt x="100800" y="1017307"/>
                  </a:lnTo>
                  <a:lnTo>
                    <a:pt x="93805" y="1010644"/>
                  </a:lnTo>
                  <a:lnTo>
                    <a:pt x="86491" y="1003663"/>
                  </a:lnTo>
                  <a:lnTo>
                    <a:pt x="79495" y="996365"/>
                  </a:lnTo>
                  <a:lnTo>
                    <a:pt x="72500" y="988750"/>
                  </a:lnTo>
                  <a:lnTo>
                    <a:pt x="65822" y="980818"/>
                  </a:lnTo>
                  <a:lnTo>
                    <a:pt x="59145" y="972568"/>
                  </a:lnTo>
                  <a:lnTo>
                    <a:pt x="52785" y="964318"/>
                  </a:lnTo>
                  <a:lnTo>
                    <a:pt x="46743" y="955751"/>
                  </a:lnTo>
                  <a:lnTo>
                    <a:pt x="41020" y="946550"/>
                  </a:lnTo>
                  <a:lnTo>
                    <a:pt x="35296" y="937348"/>
                  </a:lnTo>
                  <a:lnTo>
                    <a:pt x="30208" y="927829"/>
                  </a:lnTo>
                  <a:lnTo>
                    <a:pt x="25439" y="917993"/>
                  </a:lnTo>
                  <a:lnTo>
                    <a:pt x="20987" y="908157"/>
                  </a:lnTo>
                  <a:lnTo>
                    <a:pt x="16853" y="898003"/>
                  </a:lnTo>
                  <a:lnTo>
                    <a:pt x="13355" y="887532"/>
                  </a:lnTo>
                  <a:lnTo>
                    <a:pt x="9858" y="876744"/>
                  </a:lnTo>
                  <a:lnTo>
                    <a:pt x="6996" y="866273"/>
                  </a:lnTo>
                  <a:lnTo>
                    <a:pt x="4452" y="855168"/>
                  </a:lnTo>
                  <a:lnTo>
                    <a:pt x="2544" y="843745"/>
                  </a:lnTo>
                  <a:lnTo>
                    <a:pt x="1590" y="832322"/>
                  </a:lnTo>
                  <a:lnTo>
                    <a:pt x="318" y="820900"/>
                  </a:lnTo>
                  <a:lnTo>
                    <a:pt x="0" y="809160"/>
                  </a:lnTo>
                  <a:lnTo>
                    <a:pt x="318" y="799006"/>
                  </a:lnTo>
                  <a:lnTo>
                    <a:pt x="954" y="786632"/>
                  </a:lnTo>
                  <a:lnTo>
                    <a:pt x="2862" y="771401"/>
                  </a:lnTo>
                  <a:lnTo>
                    <a:pt x="4134" y="763469"/>
                  </a:lnTo>
                  <a:lnTo>
                    <a:pt x="5406" y="754585"/>
                  </a:lnTo>
                  <a:lnTo>
                    <a:pt x="7314" y="745700"/>
                  </a:lnTo>
                  <a:lnTo>
                    <a:pt x="9540" y="736181"/>
                  </a:lnTo>
                  <a:lnTo>
                    <a:pt x="12083" y="726662"/>
                  </a:lnTo>
                  <a:lnTo>
                    <a:pt x="15263" y="716826"/>
                  </a:lnTo>
                  <a:lnTo>
                    <a:pt x="18761" y="706990"/>
                  </a:lnTo>
                  <a:lnTo>
                    <a:pt x="22577" y="697154"/>
                  </a:lnTo>
                  <a:lnTo>
                    <a:pt x="27029" y="687000"/>
                  </a:lnTo>
                  <a:lnTo>
                    <a:pt x="32116" y="677164"/>
                  </a:lnTo>
                  <a:lnTo>
                    <a:pt x="37522" y="667645"/>
                  </a:lnTo>
                  <a:lnTo>
                    <a:pt x="43882" y="658126"/>
                  </a:lnTo>
                  <a:lnTo>
                    <a:pt x="50559" y="648607"/>
                  </a:lnTo>
                  <a:lnTo>
                    <a:pt x="57873" y="639405"/>
                  </a:lnTo>
                  <a:lnTo>
                    <a:pt x="66140" y="631156"/>
                  </a:lnTo>
                  <a:lnTo>
                    <a:pt x="75044" y="622906"/>
                  </a:lnTo>
                  <a:lnTo>
                    <a:pt x="79813" y="618781"/>
                  </a:lnTo>
                  <a:lnTo>
                    <a:pt x="84583" y="615291"/>
                  </a:lnTo>
                  <a:lnTo>
                    <a:pt x="89671" y="611483"/>
                  </a:lnTo>
                  <a:lnTo>
                    <a:pt x="94759" y="607993"/>
                  </a:lnTo>
                  <a:lnTo>
                    <a:pt x="100482" y="604503"/>
                  </a:lnTo>
                  <a:lnTo>
                    <a:pt x="105888" y="601647"/>
                  </a:lnTo>
                  <a:lnTo>
                    <a:pt x="111930" y="598157"/>
                  </a:lnTo>
                  <a:lnTo>
                    <a:pt x="118289" y="595618"/>
                  </a:lnTo>
                  <a:lnTo>
                    <a:pt x="124331" y="593080"/>
                  </a:lnTo>
                  <a:lnTo>
                    <a:pt x="131009" y="590542"/>
                  </a:lnTo>
                  <a:lnTo>
                    <a:pt x="137686" y="588321"/>
                  </a:lnTo>
                  <a:lnTo>
                    <a:pt x="144682" y="586099"/>
                  </a:lnTo>
                  <a:lnTo>
                    <a:pt x="151995" y="584196"/>
                  </a:lnTo>
                  <a:lnTo>
                    <a:pt x="159627" y="582927"/>
                  </a:lnTo>
                  <a:lnTo>
                    <a:pt x="167258" y="581340"/>
                  </a:lnTo>
                  <a:lnTo>
                    <a:pt x="175526" y="580071"/>
                  </a:lnTo>
                  <a:lnTo>
                    <a:pt x="183476" y="579119"/>
                  </a:lnTo>
                  <a:lnTo>
                    <a:pt x="192061" y="578484"/>
                  </a:lnTo>
                  <a:lnTo>
                    <a:pt x="200965" y="577850"/>
                  </a:lnTo>
                  <a:close/>
                  <a:moveTo>
                    <a:pt x="2083256" y="576263"/>
                  </a:moveTo>
                  <a:lnTo>
                    <a:pt x="2092166" y="576263"/>
                  </a:lnTo>
                  <a:lnTo>
                    <a:pt x="2101076" y="576263"/>
                  </a:lnTo>
                  <a:lnTo>
                    <a:pt x="2109987" y="576580"/>
                  </a:lnTo>
                  <a:lnTo>
                    <a:pt x="2118579" y="577215"/>
                  </a:lnTo>
                  <a:lnTo>
                    <a:pt x="2126534" y="578168"/>
                  </a:lnTo>
                  <a:lnTo>
                    <a:pt x="2134490" y="579438"/>
                  </a:lnTo>
                  <a:lnTo>
                    <a:pt x="2142127" y="580708"/>
                  </a:lnTo>
                  <a:lnTo>
                    <a:pt x="2149764" y="582613"/>
                  </a:lnTo>
                  <a:lnTo>
                    <a:pt x="2156765" y="584200"/>
                  </a:lnTo>
                  <a:lnTo>
                    <a:pt x="2164084" y="586105"/>
                  </a:lnTo>
                  <a:lnTo>
                    <a:pt x="2171085" y="588645"/>
                  </a:lnTo>
                  <a:lnTo>
                    <a:pt x="2177132" y="590868"/>
                  </a:lnTo>
                  <a:lnTo>
                    <a:pt x="2183814" y="594043"/>
                  </a:lnTo>
                  <a:lnTo>
                    <a:pt x="2189861" y="596583"/>
                  </a:lnTo>
                  <a:lnTo>
                    <a:pt x="2195589" y="599440"/>
                  </a:lnTo>
                  <a:lnTo>
                    <a:pt x="2201635" y="602615"/>
                  </a:lnTo>
                  <a:lnTo>
                    <a:pt x="2206726" y="606108"/>
                  </a:lnTo>
                  <a:lnTo>
                    <a:pt x="2212454" y="609918"/>
                  </a:lnTo>
                  <a:lnTo>
                    <a:pt x="2217546" y="613410"/>
                  </a:lnTo>
                  <a:lnTo>
                    <a:pt x="2222319" y="617220"/>
                  </a:lnTo>
                  <a:lnTo>
                    <a:pt x="2227093" y="620713"/>
                  </a:lnTo>
                  <a:lnTo>
                    <a:pt x="2236003" y="629285"/>
                  </a:lnTo>
                  <a:lnTo>
                    <a:pt x="2244277" y="637858"/>
                  </a:lnTo>
                  <a:lnTo>
                    <a:pt x="2251596" y="647065"/>
                  </a:lnTo>
                  <a:lnTo>
                    <a:pt x="2258279" y="656273"/>
                  </a:lnTo>
                  <a:lnTo>
                    <a:pt x="2264325" y="665798"/>
                  </a:lnTo>
                  <a:lnTo>
                    <a:pt x="2270053" y="675323"/>
                  </a:lnTo>
                  <a:lnTo>
                    <a:pt x="2274826" y="685483"/>
                  </a:lnTo>
                  <a:lnTo>
                    <a:pt x="2279281" y="695325"/>
                  </a:lnTo>
                  <a:lnTo>
                    <a:pt x="2283418" y="705168"/>
                  </a:lnTo>
                  <a:lnTo>
                    <a:pt x="2286600" y="715328"/>
                  </a:lnTo>
                  <a:lnTo>
                    <a:pt x="2290101" y="724853"/>
                  </a:lnTo>
                  <a:lnTo>
                    <a:pt x="2292647" y="734378"/>
                  </a:lnTo>
                  <a:lnTo>
                    <a:pt x="2294874" y="743903"/>
                  </a:lnTo>
                  <a:lnTo>
                    <a:pt x="2296465" y="752793"/>
                  </a:lnTo>
                  <a:lnTo>
                    <a:pt x="2298056" y="761683"/>
                  </a:lnTo>
                  <a:lnTo>
                    <a:pt x="2299329" y="769938"/>
                  </a:lnTo>
                  <a:lnTo>
                    <a:pt x="2300602" y="784860"/>
                  </a:lnTo>
                  <a:lnTo>
                    <a:pt x="2301875" y="797560"/>
                  </a:lnTo>
                  <a:lnTo>
                    <a:pt x="2301875" y="807085"/>
                  </a:lnTo>
                  <a:lnTo>
                    <a:pt x="2301557" y="818833"/>
                  </a:lnTo>
                  <a:lnTo>
                    <a:pt x="2300602" y="830581"/>
                  </a:lnTo>
                  <a:lnTo>
                    <a:pt x="2299329" y="842011"/>
                  </a:lnTo>
                  <a:lnTo>
                    <a:pt x="2297420" y="853123"/>
                  </a:lnTo>
                  <a:lnTo>
                    <a:pt x="2295192" y="864236"/>
                  </a:lnTo>
                  <a:lnTo>
                    <a:pt x="2292328" y="875348"/>
                  </a:lnTo>
                  <a:lnTo>
                    <a:pt x="2288828" y="885508"/>
                  </a:lnTo>
                  <a:lnTo>
                    <a:pt x="2285009" y="896303"/>
                  </a:lnTo>
                  <a:lnTo>
                    <a:pt x="2281191" y="906146"/>
                  </a:lnTo>
                  <a:lnTo>
                    <a:pt x="2276736" y="916306"/>
                  </a:lnTo>
                  <a:lnTo>
                    <a:pt x="2271962" y="926148"/>
                  </a:lnTo>
                  <a:lnTo>
                    <a:pt x="2266234" y="935673"/>
                  </a:lnTo>
                  <a:lnTo>
                    <a:pt x="2261143" y="944881"/>
                  </a:lnTo>
                  <a:lnTo>
                    <a:pt x="2255096" y="953771"/>
                  </a:lnTo>
                  <a:lnTo>
                    <a:pt x="2249050" y="962661"/>
                  </a:lnTo>
                  <a:lnTo>
                    <a:pt x="2242686" y="971233"/>
                  </a:lnTo>
                  <a:lnTo>
                    <a:pt x="2236321" y="979171"/>
                  </a:lnTo>
                  <a:lnTo>
                    <a:pt x="2229320" y="987108"/>
                  </a:lnTo>
                  <a:lnTo>
                    <a:pt x="2222638" y="994728"/>
                  </a:lnTo>
                  <a:lnTo>
                    <a:pt x="2215637" y="1002031"/>
                  </a:lnTo>
                  <a:lnTo>
                    <a:pt x="2208318" y="1008698"/>
                  </a:lnTo>
                  <a:lnTo>
                    <a:pt x="2200998" y="1015366"/>
                  </a:lnTo>
                  <a:lnTo>
                    <a:pt x="2193361" y="1022033"/>
                  </a:lnTo>
                  <a:lnTo>
                    <a:pt x="2186042" y="1028066"/>
                  </a:lnTo>
                  <a:lnTo>
                    <a:pt x="2178723" y="1033463"/>
                  </a:lnTo>
                  <a:lnTo>
                    <a:pt x="2171085" y="1038861"/>
                  </a:lnTo>
                  <a:lnTo>
                    <a:pt x="2163448" y="1043941"/>
                  </a:lnTo>
                  <a:lnTo>
                    <a:pt x="2155811" y="1048068"/>
                  </a:lnTo>
                  <a:lnTo>
                    <a:pt x="2148492" y="1052513"/>
                  </a:lnTo>
                  <a:lnTo>
                    <a:pt x="2141172" y="1056323"/>
                  </a:lnTo>
                  <a:lnTo>
                    <a:pt x="2133535" y="1060133"/>
                  </a:lnTo>
                  <a:lnTo>
                    <a:pt x="2126534" y="1062991"/>
                  </a:lnTo>
                  <a:lnTo>
                    <a:pt x="2119215" y="1065531"/>
                  </a:lnTo>
                  <a:lnTo>
                    <a:pt x="2110941" y="1067753"/>
                  </a:lnTo>
                  <a:lnTo>
                    <a:pt x="2102986" y="1069658"/>
                  </a:lnTo>
                  <a:lnTo>
                    <a:pt x="2094075" y="1070928"/>
                  </a:lnTo>
                  <a:lnTo>
                    <a:pt x="2085165" y="1072198"/>
                  </a:lnTo>
                  <a:lnTo>
                    <a:pt x="2075618" y="1072833"/>
                  </a:lnTo>
                  <a:lnTo>
                    <a:pt x="2066072" y="1073151"/>
                  </a:lnTo>
                  <a:lnTo>
                    <a:pt x="2056525" y="1072833"/>
                  </a:lnTo>
                  <a:lnTo>
                    <a:pt x="2046342" y="1072516"/>
                  </a:lnTo>
                  <a:lnTo>
                    <a:pt x="2036159" y="1071563"/>
                  </a:lnTo>
                  <a:lnTo>
                    <a:pt x="2025976" y="1070293"/>
                  </a:lnTo>
                  <a:lnTo>
                    <a:pt x="2015792" y="1068388"/>
                  </a:lnTo>
                  <a:lnTo>
                    <a:pt x="2005928" y="1065848"/>
                  </a:lnTo>
                  <a:lnTo>
                    <a:pt x="1995744" y="1063308"/>
                  </a:lnTo>
                  <a:lnTo>
                    <a:pt x="1985879" y="1060451"/>
                  </a:lnTo>
                  <a:lnTo>
                    <a:pt x="1975696" y="1056641"/>
                  </a:lnTo>
                  <a:lnTo>
                    <a:pt x="1966468" y="1052513"/>
                  </a:lnTo>
                  <a:lnTo>
                    <a:pt x="1957239" y="1048068"/>
                  </a:lnTo>
                  <a:lnTo>
                    <a:pt x="1948011" y="1042988"/>
                  </a:lnTo>
                  <a:lnTo>
                    <a:pt x="1939737" y="1037591"/>
                  </a:lnTo>
                  <a:lnTo>
                    <a:pt x="1931463" y="1031876"/>
                  </a:lnTo>
                  <a:lnTo>
                    <a:pt x="1923826" y="1025208"/>
                  </a:lnTo>
                  <a:lnTo>
                    <a:pt x="1916825" y="1018858"/>
                  </a:lnTo>
                  <a:lnTo>
                    <a:pt x="1910142" y="1011238"/>
                  </a:lnTo>
                  <a:lnTo>
                    <a:pt x="1904096" y="1003618"/>
                  </a:lnTo>
                  <a:lnTo>
                    <a:pt x="1898686" y="995046"/>
                  </a:lnTo>
                  <a:lnTo>
                    <a:pt x="1893913" y="986791"/>
                  </a:lnTo>
                  <a:lnTo>
                    <a:pt x="1892004" y="981711"/>
                  </a:lnTo>
                  <a:lnTo>
                    <a:pt x="1890094" y="976948"/>
                  </a:lnTo>
                  <a:lnTo>
                    <a:pt x="1888185" y="972186"/>
                  </a:lnTo>
                  <a:lnTo>
                    <a:pt x="1886912" y="967423"/>
                  </a:lnTo>
                  <a:lnTo>
                    <a:pt x="1885639" y="962343"/>
                  </a:lnTo>
                  <a:lnTo>
                    <a:pt x="1884684" y="957263"/>
                  </a:lnTo>
                  <a:lnTo>
                    <a:pt x="1883730" y="951866"/>
                  </a:lnTo>
                  <a:lnTo>
                    <a:pt x="1883093" y="946468"/>
                  </a:lnTo>
                  <a:lnTo>
                    <a:pt x="1882775" y="940753"/>
                  </a:lnTo>
                  <a:lnTo>
                    <a:pt x="1882775" y="935038"/>
                  </a:lnTo>
                  <a:lnTo>
                    <a:pt x="1882775" y="910591"/>
                  </a:lnTo>
                  <a:lnTo>
                    <a:pt x="1883730" y="884556"/>
                  </a:lnTo>
                  <a:lnTo>
                    <a:pt x="1884048" y="870586"/>
                  </a:lnTo>
                  <a:lnTo>
                    <a:pt x="1885321" y="855981"/>
                  </a:lnTo>
                  <a:lnTo>
                    <a:pt x="1886276" y="841693"/>
                  </a:lnTo>
                  <a:lnTo>
                    <a:pt x="1887867" y="827088"/>
                  </a:lnTo>
                  <a:lnTo>
                    <a:pt x="1889776" y="812165"/>
                  </a:lnTo>
                  <a:lnTo>
                    <a:pt x="1892004" y="797243"/>
                  </a:lnTo>
                  <a:lnTo>
                    <a:pt x="1894549" y="782320"/>
                  </a:lnTo>
                  <a:lnTo>
                    <a:pt x="1897413" y="767080"/>
                  </a:lnTo>
                  <a:lnTo>
                    <a:pt x="1901232" y="752475"/>
                  </a:lnTo>
                  <a:lnTo>
                    <a:pt x="1905369" y="738188"/>
                  </a:lnTo>
                  <a:lnTo>
                    <a:pt x="1909824" y="723583"/>
                  </a:lnTo>
                  <a:lnTo>
                    <a:pt x="1914597" y="709295"/>
                  </a:lnTo>
                  <a:lnTo>
                    <a:pt x="1920007" y="695643"/>
                  </a:lnTo>
                  <a:lnTo>
                    <a:pt x="1926372" y="682308"/>
                  </a:lnTo>
                  <a:lnTo>
                    <a:pt x="1933054" y="669608"/>
                  </a:lnTo>
                  <a:lnTo>
                    <a:pt x="1936555" y="663258"/>
                  </a:lnTo>
                  <a:lnTo>
                    <a:pt x="1940374" y="657225"/>
                  </a:lnTo>
                  <a:lnTo>
                    <a:pt x="1944510" y="651510"/>
                  </a:lnTo>
                  <a:lnTo>
                    <a:pt x="1948647" y="645478"/>
                  </a:lnTo>
                  <a:lnTo>
                    <a:pt x="1952784" y="640080"/>
                  </a:lnTo>
                  <a:lnTo>
                    <a:pt x="1957239" y="634365"/>
                  </a:lnTo>
                  <a:lnTo>
                    <a:pt x="1962013" y="629285"/>
                  </a:lnTo>
                  <a:lnTo>
                    <a:pt x="1967104" y="624205"/>
                  </a:lnTo>
                  <a:lnTo>
                    <a:pt x="1972196" y="619443"/>
                  </a:lnTo>
                  <a:lnTo>
                    <a:pt x="1977287" y="614998"/>
                  </a:lnTo>
                  <a:lnTo>
                    <a:pt x="1983015" y="610553"/>
                  </a:lnTo>
                  <a:lnTo>
                    <a:pt x="1988743" y="606425"/>
                  </a:lnTo>
                  <a:lnTo>
                    <a:pt x="1994790" y="602298"/>
                  </a:lnTo>
                  <a:lnTo>
                    <a:pt x="2000518" y="598805"/>
                  </a:lnTo>
                  <a:lnTo>
                    <a:pt x="2006882" y="595313"/>
                  </a:lnTo>
                  <a:lnTo>
                    <a:pt x="2013565" y="592138"/>
                  </a:lnTo>
                  <a:lnTo>
                    <a:pt x="2020248" y="588963"/>
                  </a:lnTo>
                  <a:lnTo>
                    <a:pt x="2027248" y="586423"/>
                  </a:lnTo>
                  <a:lnTo>
                    <a:pt x="2034568" y="583883"/>
                  </a:lnTo>
                  <a:lnTo>
                    <a:pt x="2041887" y="581978"/>
                  </a:lnTo>
                  <a:lnTo>
                    <a:pt x="2049842" y="580390"/>
                  </a:lnTo>
                  <a:lnTo>
                    <a:pt x="2057798" y="578803"/>
                  </a:lnTo>
                  <a:lnTo>
                    <a:pt x="2066072" y="577533"/>
                  </a:lnTo>
                  <a:lnTo>
                    <a:pt x="2074664" y="576898"/>
                  </a:lnTo>
                  <a:lnTo>
                    <a:pt x="2083256" y="576263"/>
                  </a:lnTo>
                  <a:close/>
                  <a:moveTo>
                    <a:pt x="1003300" y="490538"/>
                  </a:moveTo>
                  <a:lnTo>
                    <a:pt x="1013460" y="511810"/>
                  </a:lnTo>
                  <a:lnTo>
                    <a:pt x="1025842" y="536575"/>
                  </a:lnTo>
                  <a:lnTo>
                    <a:pt x="1039812" y="564198"/>
                  </a:lnTo>
                  <a:lnTo>
                    <a:pt x="1054417" y="592455"/>
                  </a:lnTo>
                  <a:lnTo>
                    <a:pt x="1069657" y="620395"/>
                  </a:lnTo>
                  <a:lnTo>
                    <a:pt x="1077277" y="633413"/>
                  </a:lnTo>
                  <a:lnTo>
                    <a:pt x="1084580" y="646113"/>
                  </a:lnTo>
                  <a:lnTo>
                    <a:pt x="1091565" y="657543"/>
                  </a:lnTo>
                  <a:lnTo>
                    <a:pt x="1098550" y="668338"/>
                  </a:lnTo>
                  <a:lnTo>
                    <a:pt x="1105217" y="677545"/>
                  </a:lnTo>
                  <a:lnTo>
                    <a:pt x="1111250" y="685483"/>
                  </a:lnTo>
                  <a:lnTo>
                    <a:pt x="1111250" y="648970"/>
                  </a:lnTo>
                  <a:lnTo>
                    <a:pt x="1111567" y="644525"/>
                  </a:lnTo>
                  <a:lnTo>
                    <a:pt x="1111885" y="640080"/>
                  </a:lnTo>
                  <a:lnTo>
                    <a:pt x="1113155" y="635635"/>
                  </a:lnTo>
                  <a:lnTo>
                    <a:pt x="1114107" y="631190"/>
                  </a:lnTo>
                  <a:lnTo>
                    <a:pt x="1116647" y="621983"/>
                  </a:lnTo>
                  <a:lnTo>
                    <a:pt x="1120140" y="613093"/>
                  </a:lnTo>
                  <a:lnTo>
                    <a:pt x="1123315" y="604838"/>
                  </a:lnTo>
                  <a:lnTo>
                    <a:pt x="1126490" y="596900"/>
                  </a:lnTo>
                  <a:lnTo>
                    <a:pt x="1128077" y="589598"/>
                  </a:lnTo>
                  <a:lnTo>
                    <a:pt x="1129030" y="586423"/>
                  </a:lnTo>
                  <a:lnTo>
                    <a:pt x="1129030" y="583248"/>
                  </a:lnTo>
                  <a:lnTo>
                    <a:pt x="1128712" y="580708"/>
                  </a:lnTo>
                  <a:lnTo>
                    <a:pt x="1128077" y="578168"/>
                  </a:lnTo>
                  <a:lnTo>
                    <a:pt x="1127125" y="575945"/>
                  </a:lnTo>
                  <a:lnTo>
                    <a:pt x="1125855" y="573723"/>
                  </a:lnTo>
                  <a:lnTo>
                    <a:pt x="1122997" y="569595"/>
                  </a:lnTo>
                  <a:lnTo>
                    <a:pt x="1119187" y="566103"/>
                  </a:lnTo>
                  <a:lnTo>
                    <a:pt x="1116012" y="561975"/>
                  </a:lnTo>
                  <a:lnTo>
                    <a:pt x="1114425" y="559753"/>
                  </a:lnTo>
                  <a:lnTo>
                    <a:pt x="1113155" y="557530"/>
                  </a:lnTo>
                  <a:lnTo>
                    <a:pt x="1111885" y="554990"/>
                  </a:lnTo>
                  <a:lnTo>
                    <a:pt x="1110932" y="552450"/>
                  </a:lnTo>
                  <a:lnTo>
                    <a:pt x="1109980" y="548958"/>
                  </a:lnTo>
                  <a:lnTo>
                    <a:pt x="1109980" y="545783"/>
                  </a:lnTo>
                  <a:lnTo>
                    <a:pt x="1109980" y="542290"/>
                  </a:lnTo>
                  <a:lnTo>
                    <a:pt x="1110615" y="539433"/>
                  </a:lnTo>
                  <a:lnTo>
                    <a:pt x="1111250" y="536893"/>
                  </a:lnTo>
                  <a:lnTo>
                    <a:pt x="1112202" y="534988"/>
                  </a:lnTo>
                  <a:lnTo>
                    <a:pt x="1113472" y="533083"/>
                  </a:lnTo>
                  <a:lnTo>
                    <a:pt x="1115060" y="531495"/>
                  </a:lnTo>
                  <a:lnTo>
                    <a:pt x="1116647" y="530225"/>
                  </a:lnTo>
                  <a:lnTo>
                    <a:pt x="1118870" y="529273"/>
                  </a:lnTo>
                  <a:lnTo>
                    <a:pt x="1122045" y="528320"/>
                  </a:lnTo>
                  <a:lnTo>
                    <a:pt x="1124902" y="528003"/>
                  </a:lnTo>
                  <a:lnTo>
                    <a:pt x="1131887" y="527368"/>
                  </a:lnTo>
                  <a:lnTo>
                    <a:pt x="1140777" y="527050"/>
                  </a:lnTo>
                  <a:lnTo>
                    <a:pt x="1150937" y="527050"/>
                  </a:lnTo>
                  <a:lnTo>
                    <a:pt x="1164590" y="527050"/>
                  </a:lnTo>
                  <a:lnTo>
                    <a:pt x="1175385" y="527050"/>
                  </a:lnTo>
                  <a:lnTo>
                    <a:pt x="1184275" y="527368"/>
                  </a:lnTo>
                  <a:lnTo>
                    <a:pt x="1191260" y="528003"/>
                  </a:lnTo>
                  <a:lnTo>
                    <a:pt x="1194117" y="528320"/>
                  </a:lnTo>
                  <a:lnTo>
                    <a:pt x="1196657" y="529273"/>
                  </a:lnTo>
                  <a:lnTo>
                    <a:pt x="1198880" y="530225"/>
                  </a:lnTo>
                  <a:lnTo>
                    <a:pt x="1200785" y="531495"/>
                  </a:lnTo>
                  <a:lnTo>
                    <a:pt x="1202372" y="533083"/>
                  </a:lnTo>
                  <a:lnTo>
                    <a:pt x="1203642" y="534988"/>
                  </a:lnTo>
                  <a:lnTo>
                    <a:pt x="1204595" y="536893"/>
                  </a:lnTo>
                  <a:lnTo>
                    <a:pt x="1205230" y="539433"/>
                  </a:lnTo>
                  <a:lnTo>
                    <a:pt x="1205547" y="542290"/>
                  </a:lnTo>
                  <a:lnTo>
                    <a:pt x="1205547" y="545783"/>
                  </a:lnTo>
                  <a:lnTo>
                    <a:pt x="1205547" y="548958"/>
                  </a:lnTo>
                  <a:lnTo>
                    <a:pt x="1204912" y="552450"/>
                  </a:lnTo>
                  <a:lnTo>
                    <a:pt x="1204277" y="554990"/>
                  </a:lnTo>
                  <a:lnTo>
                    <a:pt x="1202690" y="557530"/>
                  </a:lnTo>
                  <a:lnTo>
                    <a:pt x="1201420" y="559753"/>
                  </a:lnTo>
                  <a:lnTo>
                    <a:pt x="1199832" y="561975"/>
                  </a:lnTo>
                  <a:lnTo>
                    <a:pt x="1196340" y="566103"/>
                  </a:lnTo>
                  <a:lnTo>
                    <a:pt x="1193165" y="569595"/>
                  </a:lnTo>
                  <a:lnTo>
                    <a:pt x="1189672" y="573723"/>
                  </a:lnTo>
                  <a:lnTo>
                    <a:pt x="1188720" y="575945"/>
                  </a:lnTo>
                  <a:lnTo>
                    <a:pt x="1187767" y="578168"/>
                  </a:lnTo>
                  <a:lnTo>
                    <a:pt x="1187132" y="580708"/>
                  </a:lnTo>
                  <a:lnTo>
                    <a:pt x="1187132" y="583248"/>
                  </a:lnTo>
                  <a:lnTo>
                    <a:pt x="1187132" y="586423"/>
                  </a:lnTo>
                  <a:lnTo>
                    <a:pt x="1187767" y="589598"/>
                  </a:lnTo>
                  <a:lnTo>
                    <a:pt x="1189672" y="596900"/>
                  </a:lnTo>
                  <a:lnTo>
                    <a:pt x="1192212" y="604838"/>
                  </a:lnTo>
                  <a:lnTo>
                    <a:pt x="1195705" y="613093"/>
                  </a:lnTo>
                  <a:lnTo>
                    <a:pt x="1198880" y="621983"/>
                  </a:lnTo>
                  <a:lnTo>
                    <a:pt x="1201420" y="631190"/>
                  </a:lnTo>
                  <a:lnTo>
                    <a:pt x="1203007" y="635635"/>
                  </a:lnTo>
                  <a:lnTo>
                    <a:pt x="1203642" y="640080"/>
                  </a:lnTo>
                  <a:lnTo>
                    <a:pt x="1204277" y="644525"/>
                  </a:lnTo>
                  <a:lnTo>
                    <a:pt x="1204595" y="648970"/>
                  </a:lnTo>
                  <a:lnTo>
                    <a:pt x="1204595" y="685483"/>
                  </a:lnTo>
                  <a:lnTo>
                    <a:pt x="1210310" y="677863"/>
                  </a:lnTo>
                  <a:lnTo>
                    <a:pt x="1216977" y="668655"/>
                  </a:lnTo>
                  <a:lnTo>
                    <a:pt x="1223645" y="658178"/>
                  </a:lnTo>
                  <a:lnTo>
                    <a:pt x="1230630" y="646748"/>
                  </a:lnTo>
                  <a:lnTo>
                    <a:pt x="1237932" y="634683"/>
                  </a:lnTo>
                  <a:lnTo>
                    <a:pt x="1245552" y="621665"/>
                  </a:lnTo>
                  <a:lnTo>
                    <a:pt x="1260157" y="594360"/>
                  </a:lnTo>
                  <a:lnTo>
                    <a:pt x="1275080" y="566738"/>
                  </a:lnTo>
                  <a:lnTo>
                    <a:pt x="1288732" y="539750"/>
                  </a:lnTo>
                  <a:lnTo>
                    <a:pt x="1300797" y="514668"/>
                  </a:lnTo>
                  <a:lnTo>
                    <a:pt x="1311592" y="493395"/>
                  </a:lnTo>
                  <a:lnTo>
                    <a:pt x="1324927" y="497523"/>
                  </a:lnTo>
                  <a:lnTo>
                    <a:pt x="1338262" y="501015"/>
                  </a:lnTo>
                  <a:lnTo>
                    <a:pt x="1350645" y="505460"/>
                  </a:lnTo>
                  <a:lnTo>
                    <a:pt x="1362710" y="509905"/>
                  </a:lnTo>
                  <a:lnTo>
                    <a:pt x="1373822" y="514350"/>
                  </a:lnTo>
                  <a:lnTo>
                    <a:pt x="1384300" y="519113"/>
                  </a:lnTo>
                  <a:lnTo>
                    <a:pt x="1394460" y="523875"/>
                  </a:lnTo>
                  <a:lnTo>
                    <a:pt x="1403985" y="528955"/>
                  </a:lnTo>
                  <a:lnTo>
                    <a:pt x="1413192" y="533718"/>
                  </a:lnTo>
                  <a:lnTo>
                    <a:pt x="1421447" y="538480"/>
                  </a:lnTo>
                  <a:lnTo>
                    <a:pt x="1429385" y="543560"/>
                  </a:lnTo>
                  <a:lnTo>
                    <a:pt x="1436687" y="548323"/>
                  </a:lnTo>
                  <a:lnTo>
                    <a:pt x="1443672" y="553403"/>
                  </a:lnTo>
                  <a:lnTo>
                    <a:pt x="1450022" y="558165"/>
                  </a:lnTo>
                  <a:lnTo>
                    <a:pt x="1456055" y="563245"/>
                  </a:lnTo>
                  <a:lnTo>
                    <a:pt x="1461452" y="568008"/>
                  </a:lnTo>
                  <a:lnTo>
                    <a:pt x="1470977" y="576580"/>
                  </a:lnTo>
                  <a:lnTo>
                    <a:pt x="1479232" y="585153"/>
                  </a:lnTo>
                  <a:lnTo>
                    <a:pt x="1485582" y="593090"/>
                  </a:lnTo>
                  <a:lnTo>
                    <a:pt x="1490662" y="599758"/>
                  </a:lnTo>
                  <a:lnTo>
                    <a:pt x="1494155" y="604838"/>
                  </a:lnTo>
                  <a:lnTo>
                    <a:pt x="1497012" y="609283"/>
                  </a:lnTo>
                  <a:lnTo>
                    <a:pt x="1498600" y="612458"/>
                  </a:lnTo>
                  <a:lnTo>
                    <a:pt x="1498600" y="846138"/>
                  </a:lnTo>
                  <a:lnTo>
                    <a:pt x="1150937" y="846138"/>
                  </a:lnTo>
                  <a:lnTo>
                    <a:pt x="803275" y="846138"/>
                  </a:lnTo>
                  <a:lnTo>
                    <a:pt x="803275" y="612458"/>
                  </a:lnTo>
                  <a:lnTo>
                    <a:pt x="805498" y="608965"/>
                  </a:lnTo>
                  <a:lnTo>
                    <a:pt x="808673" y="604520"/>
                  </a:lnTo>
                  <a:lnTo>
                    <a:pt x="812483" y="598805"/>
                  </a:lnTo>
                  <a:lnTo>
                    <a:pt x="818515" y="591820"/>
                  </a:lnTo>
                  <a:lnTo>
                    <a:pt x="825500" y="584200"/>
                  </a:lnTo>
                  <a:lnTo>
                    <a:pt x="834390" y="575310"/>
                  </a:lnTo>
                  <a:lnTo>
                    <a:pt x="844550" y="566103"/>
                  </a:lnTo>
                  <a:lnTo>
                    <a:pt x="850582" y="561023"/>
                  </a:lnTo>
                  <a:lnTo>
                    <a:pt x="856932" y="555943"/>
                  </a:lnTo>
                  <a:lnTo>
                    <a:pt x="863917" y="550863"/>
                  </a:lnTo>
                  <a:lnTo>
                    <a:pt x="871220" y="546100"/>
                  </a:lnTo>
                  <a:lnTo>
                    <a:pt x="879157" y="541020"/>
                  </a:lnTo>
                  <a:lnTo>
                    <a:pt x="887412" y="535940"/>
                  </a:lnTo>
                  <a:lnTo>
                    <a:pt x="896620" y="530543"/>
                  </a:lnTo>
                  <a:lnTo>
                    <a:pt x="905827" y="525780"/>
                  </a:lnTo>
                  <a:lnTo>
                    <a:pt x="916305" y="520700"/>
                  </a:lnTo>
                  <a:lnTo>
                    <a:pt x="926465" y="515938"/>
                  </a:lnTo>
                  <a:lnTo>
                    <a:pt x="937895" y="511493"/>
                  </a:lnTo>
                  <a:lnTo>
                    <a:pt x="949642" y="506730"/>
                  </a:lnTo>
                  <a:lnTo>
                    <a:pt x="962342" y="502285"/>
                  </a:lnTo>
                  <a:lnTo>
                    <a:pt x="975042" y="498158"/>
                  </a:lnTo>
                  <a:lnTo>
                    <a:pt x="988695" y="494030"/>
                  </a:lnTo>
                  <a:lnTo>
                    <a:pt x="1003300" y="490538"/>
                  </a:lnTo>
                  <a:close/>
                  <a:moveTo>
                    <a:pt x="1142381" y="0"/>
                  </a:moveTo>
                  <a:lnTo>
                    <a:pt x="1150622" y="0"/>
                  </a:lnTo>
                  <a:lnTo>
                    <a:pt x="1159180" y="0"/>
                  </a:lnTo>
                  <a:lnTo>
                    <a:pt x="1167421" y="634"/>
                  </a:lnTo>
                  <a:lnTo>
                    <a:pt x="1175663" y="1902"/>
                  </a:lnTo>
                  <a:lnTo>
                    <a:pt x="1183904" y="3171"/>
                  </a:lnTo>
                  <a:lnTo>
                    <a:pt x="1192462" y="5073"/>
                  </a:lnTo>
                  <a:lnTo>
                    <a:pt x="1200386" y="7293"/>
                  </a:lnTo>
                  <a:lnTo>
                    <a:pt x="1208628" y="9830"/>
                  </a:lnTo>
                  <a:lnTo>
                    <a:pt x="1216235" y="12683"/>
                  </a:lnTo>
                  <a:lnTo>
                    <a:pt x="1224476" y="16489"/>
                  </a:lnTo>
                  <a:lnTo>
                    <a:pt x="1232083" y="20294"/>
                  </a:lnTo>
                  <a:lnTo>
                    <a:pt x="1239374" y="24733"/>
                  </a:lnTo>
                  <a:lnTo>
                    <a:pt x="1246664" y="29489"/>
                  </a:lnTo>
                  <a:lnTo>
                    <a:pt x="1254271" y="34563"/>
                  </a:lnTo>
                  <a:lnTo>
                    <a:pt x="1261245" y="39954"/>
                  </a:lnTo>
                  <a:lnTo>
                    <a:pt x="1267901" y="45978"/>
                  </a:lnTo>
                  <a:lnTo>
                    <a:pt x="1274557" y="52320"/>
                  </a:lnTo>
                  <a:lnTo>
                    <a:pt x="1280580" y="58979"/>
                  </a:lnTo>
                  <a:lnTo>
                    <a:pt x="1286602" y="66272"/>
                  </a:lnTo>
                  <a:lnTo>
                    <a:pt x="1291991" y="73565"/>
                  </a:lnTo>
                  <a:lnTo>
                    <a:pt x="1297696" y="81810"/>
                  </a:lnTo>
                  <a:lnTo>
                    <a:pt x="1302768" y="89737"/>
                  </a:lnTo>
                  <a:lnTo>
                    <a:pt x="1307205" y="98616"/>
                  </a:lnTo>
                  <a:lnTo>
                    <a:pt x="1311643" y="107494"/>
                  </a:lnTo>
                  <a:lnTo>
                    <a:pt x="1315763" y="117007"/>
                  </a:lnTo>
                  <a:lnTo>
                    <a:pt x="1319250" y="126837"/>
                  </a:lnTo>
                  <a:lnTo>
                    <a:pt x="1322420" y="137301"/>
                  </a:lnTo>
                  <a:lnTo>
                    <a:pt x="1324955" y="148082"/>
                  </a:lnTo>
                  <a:lnTo>
                    <a:pt x="1327491" y="158864"/>
                  </a:lnTo>
                  <a:lnTo>
                    <a:pt x="1328759" y="170279"/>
                  </a:lnTo>
                  <a:lnTo>
                    <a:pt x="1330344" y="182329"/>
                  </a:lnTo>
                  <a:lnTo>
                    <a:pt x="1330978" y="194695"/>
                  </a:lnTo>
                  <a:lnTo>
                    <a:pt x="1331612" y="207379"/>
                  </a:lnTo>
                  <a:lnTo>
                    <a:pt x="1330978" y="216575"/>
                  </a:lnTo>
                  <a:lnTo>
                    <a:pt x="1331612" y="215940"/>
                  </a:lnTo>
                  <a:lnTo>
                    <a:pt x="1333197" y="216575"/>
                  </a:lnTo>
                  <a:lnTo>
                    <a:pt x="1335099" y="217209"/>
                  </a:lnTo>
                  <a:lnTo>
                    <a:pt x="1336683" y="218794"/>
                  </a:lnTo>
                  <a:lnTo>
                    <a:pt x="1337951" y="221014"/>
                  </a:lnTo>
                  <a:lnTo>
                    <a:pt x="1338902" y="223234"/>
                  </a:lnTo>
                  <a:lnTo>
                    <a:pt x="1339853" y="226087"/>
                  </a:lnTo>
                  <a:lnTo>
                    <a:pt x="1340170" y="229258"/>
                  </a:lnTo>
                  <a:lnTo>
                    <a:pt x="1341121" y="233063"/>
                  </a:lnTo>
                  <a:lnTo>
                    <a:pt x="1341438" y="240991"/>
                  </a:lnTo>
                  <a:lnTo>
                    <a:pt x="1340804" y="250187"/>
                  </a:lnTo>
                  <a:lnTo>
                    <a:pt x="1339853" y="260333"/>
                  </a:lnTo>
                  <a:lnTo>
                    <a:pt x="1337951" y="270163"/>
                  </a:lnTo>
                  <a:lnTo>
                    <a:pt x="1335732" y="280627"/>
                  </a:lnTo>
                  <a:lnTo>
                    <a:pt x="1333197" y="290140"/>
                  </a:lnTo>
                  <a:lnTo>
                    <a:pt x="1330344" y="299336"/>
                  </a:lnTo>
                  <a:lnTo>
                    <a:pt x="1327174" y="307263"/>
                  </a:lnTo>
                  <a:lnTo>
                    <a:pt x="1325272" y="311068"/>
                  </a:lnTo>
                  <a:lnTo>
                    <a:pt x="1323371" y="314556"/>
                  </a:lnTo>
                  <a:lnTo>
                    <a:pt x="1321469" y="317410"/>
                  </a:lnTo>
                  <a:lnTo>
                    <a:pt x="1319567" y="319947"/>
                  </a:lnTo>
                  <a:lnTo>
                    <a:pt x="1317348" y="321850"/>
                  </a:lnTo>
                  <a:lnTo>
                    <a:pt x="1315763" y="323118"/>
                  </a:lnTo>
                  <a:lnTo>
                    <a:pt x="1313545" y="324069"/>
                  </a:lnTo>
                  <a:lnTo>
                    <a:pt x="1311326" y="324386"/>
                  </a:lnTo>
                  <a:lnTo>
                    <a:pt x="1311009" y="324386"/>
                  </a:lnTo>
                  <a:lnTo>
                    <a:pt x="1304669" y="341827"/>
                  </a:lnTo>
                  <a:lnTo>
                    <a:pt x="1297379" y="358632"/>
                  </a:lnTo>
                  <a:lnTo>
                    <a:pt x="1289455" y="374804"/>
                  </a:lnTo>
                  <a:lnTo>
                    <a:pt x="1281531" y="390659"/>
                  </a:lnTo>
                  <a:lnTo>
                    <a:pt x="1272338" y="405245"/>
                  </a:lnTo>
                  <a:lnTo>
                    <a:pt x="1267901" y="412855"/>
                  </a:lnTo>
                  <a:lnTo>
                    <a:pt x="1262512" y="419832"/>
                  </a:lnTo>
                  <a:lnTo>
                    <a:pt x="1257758" y="426490"/>
                  </a:lnTo>
                  <a:lnTo>
                    <a:pt x="1252686" y="432515"/>
                  </a:lnTo>
                  <a:lnTo>
                    <a:pt x="1247932" y="438857"/>
                  </a:lnTo>
                  <a:lnTo>
                    <a:pt x="1242543" y="444882"/>
                  </a:lnTo>
                  <a:lnTo>
                    <a:pt x="1237155" y="450590"/>
                  </a:lnTo>
                  <a:lnTo>
                    <a:pt x="1231766" y="455980"/>
                  </a:lnTo>
                  <a:lnTo>
                    <a:pt x="1226061" y="461054"/>
                  </a:lnTo>
                  <a:lnTo>
                    <a:pt x="1220672" y="465810"/>
                  </a:lnTo>
                  <a:lnTo>
                    <a:pt x="1215284" y="470249"/>
                  </a:lnTo>
                  <a:lnTo>
                    <a:pt x="1209578" y="474372"/>
                  </a:lnTo>
                  <a:lnTo>
                    <a:pt x="1203873" y="478177"/>
                  </a:lnTo>
                  <a:lnTo>
                    <a:pt x="1197851" y="481665"/>
                  </a:lnTo>
                  <a:lnTo>
                    <a:pt x="1191828" y="484519"/>
                  </a:lnTo>
                  <a:lnTo>
                    <a:pt x="1186440" y="487372"/>
                  </a:lnTo>
                  <a:lnTo>
                    <a:pt x="1180417" y="489592"/>
                  </a:lnTo>
                  <a:lnTo>
                    <a:pt x="1174712" y="491495"/>
                  </a:lnTo>
                  <a:lnTo>
                    <a:pt x="1168372" y="493080"/>
                  </a:lnTo>
                  <a:lnTo>
                    <a:pt x="1162667" y="494031"/>
                  </a:lnTo>
                  <a:lnTo>
                    <a:pt x="1156644" y="494983"/>
                  </a:lnTo>
                  <a:lnTo>
                    <a:pt x="1150622" y="495300"/>
                  </a:lnTo>
                  <a:lnTo>
                    <a:pt x="1144917" y="494983"/>
                  </a:lnTo>
                  <a:lnTo>
                    <a:pt x="1138894" y="494031"/>
                  </a:lnTo>
                  <a:lnTo>
                    <a:pt x="1133189" y="493080"/>
                  </a:lnTo>
                  <a:lnTo>
                    <a:pt x="1126849" y="491495"/>
                  </a:lnTo>
                  <a:lnTo>
                    <a:pt x="1120827" y="489592"/>
                  </a:lnTo>
                  <a:lnTo>
                    <a:pt x="1115121" y="487372"/>
                  </a:lnTo>
                  <a:lnTo>
                    <a:pt x="1109099" y="484519"/>
                  </a:lnTo>
                  <a:lnTo>
                    <a:pt x="1103710" y="481665"/>
                  </a:lnTo>
                  <a:lnTo>
                    <a:pt x="1097688" y="478177"/>
                  </a:lnTo>
                  <a:lnTo>
                    <a:pt x="1091983" y="474372"/>
                  </a:lnTo>
                  <a:lnTo>
                    <a:pt x="1086277" y="470249"/>
                  </a:lnTo>
                  <a:lnTo>
                    <a:pt x="1080572" y="465810"/>
                  </a:lnTo>
                  <a:lnTo>
                    <a:pt x="1074866" y="461054"/>
                  </a:lnTo>
                  <a:lnTo>
                    <a:pt x="1069478" y="455980"/>
                  </a:lnTo>
                  <a:lnTo>
                    <a:pt x="1064089" y="450272"/>
                  </a:lnTo>
                  <a:lnTo>
                    <a:pt x="1058701" y="444882"/>
                  </a:lnTo>
                  <a:lnTo>
                    <a:pt x="1053629" y="438857"/>
                  </a:lnTo>
                  <a:lnTo>
                    <a:pt x="1048558" y="432515"/>
                  </a:lnTo>
                  <a:lnTo>
                    <a:pt x="1043486" y="425856"/>
                  </a:lnTo>
                  <a:lnTo>
                    <a:pt x="1038415" y="419514"/>
                  </a:lnTo>
                  <a:lnTo>
                    <a:pt x="1033660" y="412538"/>
                  </a:lnTo>
                  <a:lnTo>
                    <a:pt x="1028906" y="404928"/>
                  </a:lnTo>
                  <a:lnTo>
                    <a:pt x="1020030" y="390342"/>
                  </a:lnTo>
                  <a:lnTo>
                    <a:pt x="1011472" y="374487"/>
                  </a:lnTo>
                  <a:lnTo>
                    <a:pt x="1003865" y="357998"/>
                  </a:lnTo>
                  <a:lnTo>
                    <a:pt x="996892" y="340875"/>
                  </a:lnTo>
                  <a:lnTo>
                    <a:pt x="990552" y="323752"/>
                  </a:lnTo>
                  <a:lnTo>
                    <a:pt x="988333" y="322801"/>
                  </a:lnTo>
                  <a:lnTo>
                    <a:pt x="986432" y="321850"/>
                  </a:lnTo>
                  <a:lnTo>
                    <a:pt x="984213" y="320264"/>
                  </a:lnTo>
                  <a:lnTo>
                    <a:pt x="982628" y="318045"/>
                  </a:lnTo>
                  <a:lnTo>
                    <a:pt x="980726" y="315508"/>
                  </a:lnTo>
                  <a:lnTo>
                    <a:pt x="978507" y="312971"/>
                  </a:lnTo>
                  <a:lnTo>
                    <a:pt x="975021" y="305995"/>
                  </a:lnTo>
                  <a:lnTo>
                    <a:pt x="971851" y="298068"/>
                  </a:lnTo>
                  <a:lnTo>
                    <a:pt x="969315" y="289506"/>
                  </a:lnTo>
                  <a:lnTo>
                    <a:pt x="966779" y="280310"/>
                  </a:lnTo>
                  <a:lnTo>
                    <a:pt x="964878" y="270480"/>
                  </a:lnTo>
                  <a:lnTo>
                    <a:pt x="963293" y="260968"/>
                  </a:lnTo>
                  <a:lnTo>
                    <a:pt x="962342" y="251455"/>
                  </a:lnTo>
                  <a:lnTo>
                    <a:pt x="962025" y="242576"/>
                  </a:lnTo>
                  <a:lnTo>
                    <a:pt x="962342" y="234966"/>
                  </a:lnTo>
                  <a:lnTo>
                    <a:pt x="962976" y="227990"/>
                  </a:lnTo>
                  <a:lnTo>
                    <a:pt x="963610" y="224819"/>
                  </a:lnTo>
                  <a:lnTo>
                    <a:pt x="964878" y="222599"/>
                  </a:lnTo>
                  <a:lnTo>
                    <a:pt x="965829" y="220380"/>
                  </a:lnTo>
                  <a:lnTo>
                    <a:pt x="967096" y="218794"/>
                  </a:lnTo>
                  <a:lnTo>
                    <a:pt x="968998" y="217526"/>
                  </a:lnTo>
                  <a:lnTo>
                    <a:pt x="970266" y="217209"/>
                  </a:lnTo>
                  <a:lnTo>
                    <a:pt x="970266" y="207379"/>
                  </a:lnTo>
                  <a:lnTo>
                    <a:pt x="970266" y="194695"/>
                  </a:lnTo>
                  <a:lnTo>
                    <a:pt x="971217" y="182329"/>
                  </a:lnTo>
                  <a:lnTo>
                    <a:pt x="972485" y="170279"/>
                  </a:lnTo>
                  <a:lnTo>
                    <a:pt x="974387" y="158864"/>
                  </a:lnTo>
                  <a:lnTo>
                    <a:pt x="976606" y="148082"/>
                  </a:lnTo>
                  <a:lnTo>
                    <a:pt x="979141" y="137301"/>
                  </a:lnTo>
                  <a:lnTo>
                    <a:pt x="982628" y="126837"/>
                  </a:lnTo>
                  <a:lnTo>
                    <a:pt x="985798" y="117007"/>
                  </a:lnTo>
                  <a:lnTo>
                    <a:pt x="989918" y="107494"/>
                  </a:lnTo>
                  <a:lnTo>
                    <a:pt x="994356" y="98616"/>
                  </a:lnTo>
                  <a:lnTo>
                    <a:pt x="999110" y="89737"/>
                  </a:lnTo>
                  <a:lnTo>
                    <a:pt x="1003865" y="81810"/>
                  </a:lnTo>
                  <a:lnTo>
                    <a:pt x="1009253" y="73565"/>
                  </a:lnTo>
                  <a:lnTo>
                    <a:pt x="1014959" y="66272"/>
                  </a:lnTo>
                  <a:lnTo>
                    <a:pt x="1021298" y="58979"/>
                  </a:lnTo>
                  <a:lnTo>
                    <a:pt x="1027321" y="52320"/>
                  </a:lnTo>
                  <a:lnTo>
                    <a:pt x="1033660" y="45978"/>
                  </a:lnTo>
                  <a:lnTo>
                    <a:pt x="1040633" y="39954"/>
                  </a:lnTo>
                  <a:lnTo>
                    <a:pt x="1047607" y="34563"/>
                  </a:lnTo>
                  <a:lnTo>
                    <a:pt x="1054580" y="29489"/>
                  </a:lnTo>
                  <a:lnTo>
                    <a:pt x="1061870" y="24733"/>
                  </a:lnTo>
                  <a:lnTo>
                    <a:pt x="1069795" y="20294"/>
                  </a:lnTo>
                  <a:lnTo>
                    <a:pt x="1077402" y="16489"/>
                  </a:lnTo>
                  <a:lnTo>
                    <a:pt x="1085326" y="12683"/>
                  </a:lnTo>
                  <a:lnTo>
                    <a:pt x="1092934" y="9830"/>
                  </a:lnTo>
                  <a:lnTo>
                    <a:pt x="1101175" y="7293"/>
                  </a:lnTo>
                  <a:lnTo>
                    <a:pt x="1109099" y="5073"/>
                  </a:lnTo>
                  <a:lnTo>
                    <a:pt x="1117657" y="3171"/>
                  </a:lnTo>
                  <a:lnTo>
                    <a:pt x="1125581" y="1902"/>
                  </a:lnTo>
                  <a:lnTo>
                    <a:pt x="1134140" y="634"/>
                  </a:lnTo>
                  <a:lnTo>
                    <a:pt x="114238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6" name="组合 5"/>
          <p:cNvGrpSpPr/>
          <p:nvPr/>
        </p:nvGrpSpPr>
        <p:grpSpPr>
          <a:xfrm>
            <a:off x="4346376" y="1973724"/>
            <a:ext cx="960000" cy="960000"/>
            <a:chOff x="3259782" y="1316540"/>
            <a:chExt cx="720000" cy="720000"/>
          </a:xfrm>
        </p:grpSpPr>
        <p:sp>
          <p:nvSpPr>
            <p:cNvPr id="75" name="MH_Title_1"/>
            <p:cNvSpPr/>
            <p:nvPr>
              <p:custDataLst>
                <p:tags r:id="rId7"/>
              </p:custDataLst>
            </p:nvPr>
          </p:nvSpPr>
          <p:spPr>
            <a:xfrm>
              <a:off x="3259782" y="1316540"/>
              <a:ext cx="720000" cy="720000"/>
            </a:xfrm>
            <a:prstGeom prst="ellipse">
              <a:avLst/>
            </a:prstGeom>
            <a:solidFill>
              <a:schemeClr val="accent2"/>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81" name="KSO_Shape"/>
            <p:cNvSpPr/>
            <p:nvPr/>
          </p:nvSpPr>
          <p:spPr bwMode="auto">
            <a:xfrm>
              <a:off x="3357589" y="1495620"/>
              <a:ext cx="502102" cy="362350"/>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7" name="组合 6"/>
          <p:cNvGrpSpPr/>
          <p:nvPr/>
        </p:nvGrpSpPr>
        <p:grpSpPr>
          <a:xfrm>
            <a:off x="7130685" y="1974064"/>
            <a:ext cx="960000" cy="960000"/>
            <a:chOff x="5348014" y="1316795"/>
            <a:chExt cx="720000" cy="720000"/>
          </a:xfrm>
        </p:grpSpPr>
        <p:sp>
          <p:nvSpPr>
            <p:cNvPr id="76" name="MH_Title_1"/>
            <p:cNvSpPr/>
            <p:nvPr>
              <p:custDataLst>
                <p:tags r:id="rId6"/>
              </p:custDataLst>
            </p:nvPr>
          </p:nvSpPr>
          <p:spPr>
            <a:xfrm>
              <a:off x="5348014" y="1316795"/>
              <a:ext cx="720000" cy="720000"/>
            </a:xfrm>
            <a:prstGeom prst="ellipse">
              <a:avLst/>
            </a:prstGeom>
            <a:solidFill>
              <a:schemeClr val="accent1"/>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82" name="KSO_Shape"/>
            <p:cNvSpPr/>
            <p:nvPr/>
          </p:nvSpPr>
          <p:spPr bwMode="auto">
            <a:xfrm>
              <a:off x="5456014" y="1442795"/>
              <a:ext cx="504000" cy="468000"/>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8" name="组合 7"/>
          <p:cNvGrpSpPr/>
          <p:nvPr/>
        </p:nvGrpSpPr>
        <p:grpSpPr>
          <a:xfrm>
            <a:off x="9914995" y="1974064"/>
            <a:ext cx="960000" cy="960000"/>
            <a:chOff x="7436246" y="1316795"/>
            <a:chExt cx="720000" cy="720000"/>
          </a:xfrm>
        </p:grpSpPr>
        <p:sp>
          <p:nvSpPr>
            <p:cNvPr id="79" name="MH_Title_1"/>
            <p:cNvSpPr/>
            <p:nvPr>
              <p:custDataLst>
                <p:tags r:id="rId5"/>
              </p:custDataLst>
            </p:nvPr>
          </p:nvSpPr>
          <p:spPr>
            <a:xfrm>
              <a:off x="7436246" y="1316795"/>
              <a:ext cx="720000" cy="720000"/>
            </a:xfrm>
            <a:prstGeom prst="ellipse">
              <a:avLst/>
            </a:prstGeom>
            <a:solidFill>
              <a:schemeClr val="accent2"/>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83" name="KSO_Shape"/>
            <p:cNvSpPr/>
            <p:nvPr/>
          </p:nvSpPr>
          <p:spPr bwMode="auto">
            <a:xfrm>
              <a:off x="7536181" y="1480013"/>
              <a:ext cx="520130" cy="39356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23" presetClass="entr" presetSubtype="36"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1000" fill="hold"/>
                                        <p:tgtEl>
                                          <p:spTgt spid="59"/>
                                        </p:tgtEl>
                                        <p:attrNameLst>
                                          <p:attrName>ppt_w</p:attrName>
                                        </p:attrNameLst>
                                      </p:cBhvr>
                                      <p:tavLst>
                                        <p:tav tm="0">
                                          <p:val>
                                            <p:strVal val="(6*min(max(#ppt_w*#ppt_h,.3),1)-7.4)/-.7*#ppt_w"/>
                                          </p:val>
                                        </p:tav>
                                        <p:tav tm="100000">
                                          <p:val>
                                            <p:strVal val="#ppt_w"/>
                                          </p:val>
                                        </p:tav>
                                      </p:tavLst>
                                    </p:anim>
                                    <p:anim calcmode="lin" valueType="num">
                                      <p:cBhvr>
                                        <p:cTn id="18" dur="1000" fill="hold"/>
                                        <p:tgtEl>
                                          <p:spTgt spid="59"/>
                                        </p:tgtEl>
                                        <p:attrNameLst>
                                          <p:attrName>ppt_h</p:attrName>
                                        </p:attrNameLst>
                                      </p:cBhvr>
                                      <p:tavLst>
                                        <p:tav tm="0">
                                          <p:val>
                                            <p:strVal val="(6*min(max(#ppt_w*#ppt_h,.3),1)-7.4)/-.7*#ppt_h"/>
                                          </p:val>
                                        </p:tav>
                                        <p:tav tm="100000">
                                          <p:val>
                                            <p:strVal val="#ppt_h"/>
                                          </p:val>
                                        </p:tav>
                                      </p:tavLst>
                                    </p:anim>
                                    <p:anim calcmode="lin" valueType="num">
                                      <p:cBhvr>
                                        <p:cTn id="19" dur="1000" fill="hold"/>
                                        <p:tgtEl>
                                          <p:spTgt spid="59"/>
                                        </p:tgtEl>
                                        <p:attrNameLst>
                                          <p:attrName>ppt_x</p:attrName>
                                        </p:attrNameLst>
                                      </p:cBhvr>
                                      <p:tavLst>
                                        <p:tav tm="0">
                                          <p:val>
                                            <p:fltVal val="0.5"/>
                                          </p:val>
                                        </p:tav>
                                        <p:tav tm="100000">
                                          <p:val>
                                            <p:strVal val="#ppt_x"/>
                                          </p:val>
                                        </p:tav>
                                      </p:tavLst>
                                    </p:anim>
                                    <p:anim calcmode="lin" valueType="num">
                                      <p:cBhvr>
                                        <p:cTn id="20" dur="1000" fill="hold"/>
                                        <p:tgtEl>
                                          <p:spTgt spid="59"/>
                                        </p:tgtEl>
                                        <p:attrNameLst>
                                          <p:attrName>ppt_y</p:attrName>
                                        </p:attrNameLst>
                                      </p:cBhvr>
                                      <p:tavLst>
                                        <p:tav tm="0">
                                          <p:val>
                                            <p:strVal val="1+(6*min(max(#ppt_w*#ppt_h,.3),1)-7.4)/-.7*#ppt_h/2"/>
                                          </p:val>
                                        </p:tav>
                                        <p:tav tm="100000">
                                          <p:val>
                                            <p:strVal val="#ppt_y"/>
                                          </p:val>
                                        </p:tav>
                                      </p:tavLst>
                                    </p:anim>
                                  </p:childTnLst>
                                </p:cTn>
                              </p:par>
                              <p:par>
                                <p:cTn id="21" presetID="45" presetClass="entr" presetSubtype="0" fill="hold" nodeType="withEffect">
                                  <p:stCondLst>
                                    <p:cond delay="1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ppt_w</p:attrName>
                                        </p:attrNameLst>
                                      </p:cBhvr>
                                      <p:tavLst>
                                        <p:tav tm="0" fmla="#ppt_w*sin(2.5*pi*$)">
                                          <p:val>
                                            <p:fltVal val="0"/>
                                          </p:val>
                                        </p:tav>
                                        <p:tav tm="100000">
                                          <p:val>
                                            <p:fltVal val="1"/>
                                          </p:val>
                                        </p:tav>
                                      </p:tavLst>
                                    </p:anim>
                                    <p:anim calcmode="lin" valueType="num">
                                      <p:cBhvr>
                                        <p:cTn id="25" dur="1000" fill="hold"/>
                                        <p:tgtEl>
                                          <p:spTgt spid="4"/>
                                        </p:tgtEl>
                                        <p:attrNameLst>
                                          <p:attrName>ppt_h</p:attrName>
                                        </p:attrNameLst>
                                      </p:cBhvr>
                                      <p:tavLst>
                                        <p:tav tm="0">
                                          <p:val>
                                            <p:strVal val="#ppt_h"/>
                                          </p:val>
                                        </p:tav>
                                        <p:tav tm="100000">
                                          <p:val>
                                            <p:strVal val="#ppt_h"/>
                                          </p:val>
                                        </p:tav>
                                      </p:tavLst>
                                    </p:anim>
                                  </p:childTnLst>
                                </p:cTn>
                              </p:par>
                              <p:par>
                                <p:cTn id="26" presetID="53" presetClass="entr" presetSubtype="16" fill="hold" grpId="0" nodeType="withEffect">
                                  <p:stCondLst>
                                    <p:cond delay="10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1000" fill="hold"/>
                                        <p:tgtEl>
                                          <p:spTgt spid="37"/>
                                        </p:tgtEl>
                                        <p:attrNameLst>
                                          <p:attrName>ppt_w</p:attrName>
                                        </p:attrNameLst>
                                      </p:cBhvr>
                                      <p:tavLst>
                                        <p:tav tm="0">
                                          <p:val>
                                            <p:fltVal val="0"/>
                                          </p:val>
                                        </p:tav>
                                        <p:tav tm="100000">
                                          <p:val>
                                            <p:strVal val="#ppt_w"/>
                                          </p:val>
                                        </p:tav>
                                      </p:tavLst>
                                    </p:anim>
                                    <p:anim calcmode="lin" valueType="num">
                                      <p:cBhvr>
                                        <p:cTn id="29" dur="1000" fill="hold"/>
                                        <p:tgtEl>
                                          <p:spTgt spid="37"/>
                                        </p:tgtEl>
                                        <p:attrNameLst>
                                          <p:attrName>ppt_h</p:attrName>
                                        </p:attrNameLst>
                                      </p:cBhvr>
                                      <p:tavLst>
                                        <p:tav tm="0">
                                          <p:val>
                                            <p:fltVal val="0"/>
                                          </p:val>
                                        </p:tav>
                                        <p:tav tm="100000">
                                          <p:val>
                                            <p:strVal val="#ppt_h"/>
                                          </p:val>
                                        </p:tav>
                                      </p:tavLst>
                                    </p:anim>
                                    <p:animEffect transition="in" filter="fade">
                                      <p:cBhvr>
                                        <p:cTn id="30" dur="1000"/>
                                        <p:tgtEl>
                                          <p:spTgt spid="37"/>
                                        </p:tgtEl>
                                      </p:cBhvr>
                                    </p:animEffect>
                                  </p:childTnLst>
                                </p:cTn>
                              </p:par>
                            </p:childTnLst>
                          </p:cTn>
                        </p:par>
                        <p:par>
                          <p:cTn id="31" fill="hold">
                            <p:stCondLst>
                              <p:cond delay="1000"/>
                            </p:stCondLst>
                            <p:childTnLst>
                              <p:par>
                                <p:cTn id="32" presetID="23" presetClass="entr" presetSubtype="36"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strVal val="(6*min(max(#ppt_w*#ppt_h,.3),1)-7.4)/-.7*#ppt_w"/>
                                          </p:val>
                                        </p:tav>
                                        <p:tav tm="100000">
                                          <p:val>
                                            <p:strVal val="#ppt_w"/>
                                          </p:val>
                                        </p:tav>
                                      </p:tavLst>
                                    </p:anim>
                                    <p:anim calcmode="lin" valueType="num">
                                      <p:cBhvr>
                                        <p:cTn id="35" dur="500" fill="hold"/>
                                        <p:tgtEl>
                                          <p:spTgt spid="39"/>
                                        </p:tgtEl>
                                        <p:attrNameLst>
                                          <p:attrName>ppt_h</p:attrName>
                                        </p:attrNameLst>
                                      </p:cBhvr>
                                      <p:tavLst>
                                        <p:tav tm="0">
                                          <p:val>
                                            <p:strVal val="(6*min(max(#ppt_w*#ppt_h,.3),1)-7.4)/-.7*#ppt_h"/>
                                          </p:val>
                                        </p:tav>
                                        <p:tav tm="100000">
                                          <p:val>
                                            <p:strVal val="#ppt_h"/>
                                          </p:val>
                                        </p:tav>
                                      </p:tavLst>
                                    </p:anim>
                                    <p:anim calcmode="lin" valueType="num">
                                      <p:cBhvr>
                                        <p:cTn id="36" dur="500" fill="hold"/>
                                        <p:tgtEl>
                                          <p:spTgt spid="39"/>
                                        </p:tgtEl>
                                        <p:attrNameLst>
                                          <p:attrName>ppt_x</p:attrName>
                                        </p:attrNameLst>
                                      </p:cBhvr>
                                      <p:tavLst>
                                        <p:tav tm="0">
                                          <p:val>
                                            <p:fltVal val="0.5"/>
                                          </p:val>
                                        </p:tav>
                                        <p:tav tm="100000">
                                          <p:val>
                                            <p:strVal val="#ppt_x"/>
                                          </p:val>
                                        </p:tav>
                                      </p:tavLst>
                                    </p:anim>
                                    <p:anim calcmode="lin" valueType="num">
                                      <p:cBhvr>
                                        <p:cTn id="37"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1500"/>
                            </p:stCondLst>
                            <p:childTnLst>
                              <p:par>
                                <p:cTn id="39" presetID="47"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000"/>
                                        <p:tgtEl>
                                          <p:spTgt spid="32"/>
                                        </p:tgtEl>
                                      </p:cBhvr>
                                    </p:animEffect>
                                    <p:anim calcmode="lin" valueType="num">
                                      <p:cBhvr>
                                        <p:cTn id="47" dur="1000" fill="hold"/>
                                        <p:tgtEl>
                                          <p:spTgt spid="32"/>
                                        </p:tgtEl>
                                        <p:attrNameLst>
                                          <p:attrName>ppt_x</p:attrName>
                                        </p:attrNameLst>
                                      </p:cBhvr>
                                      <p:tavLst>
                                        <p:tav tm="0">
                                          <p:val>
                                            <p:strVal val="#ppt_x"/>
                                          </p:val>
                                        </p:tav>
                                        <p:tav tm="100000">
                                          <p:val>
                                            <p:strVal val="#ppt_x"/>
                                          </p:val>
                                        </p:tav>
                                      </p:tavLst>
                                    </p:anim>
                                    <p:anim calcmode="lin" valueType="num">
                                      <p:cBhvr>
                                        <p:cTn id="48" dur="1000" fill="hold"/>
                                        <p:tgtEl>
                                          <p:spTgt spid="32"/>
                                        </p:tgtEl>
                                        <p:attrNameLst>
                                          <p:attrName>ppt_y</p:attrName>
                                        </p:attrNameLst>
                                      </p:cBhvr>
                                      <p:tavLst>
                                        <p:tav tm="0">
                                          <p:val>
                                            <p:strVal val="#ppt_y+.1"/>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p:cTn id="51" dur="1000" fill="hold"/>
                                        <p:tgtEl>
                                          <p:spTgt spid="68"/>
                                        </p:tgtEl>
                                        <p:attrNameLst>
                                          <p:attrName>ppt_w</p:attrName>
                                        </p:attrNameLst>
                                      </p:cBhvr>
                                      <p:tavLst>
                                        <p:tav tm="0">
                                          <p:val>
                                            <p:strVal val="(6*min(max(#ppt_w*#ppt_h,.3),1)-7.4)/-.7*#ppt_w"/>
                                          </p:val>
                                        </p:tav>
                                        <p:tav tm="100000">
                                          <p:val>
                                            <p:strVal val="#ppt_w"/>
                                          </p:val>
                                        </p:tav>
                                      </p:tavLst>
                                    </p:anim>
                                    <p:anim calcmode="lin" valueType="num">
                                      <p:cBhvr>
                                        <p:cTn id="52" dur="1000" fill="hold"/>
                                        <p:tgtEl>
                                          <p:spTgt spid="68"/>
                                        </p:tgtEl>
                                        <p:attrNameLst>
                                          <p:attrName>ppt_h</p:attrName>
                                        </p:attrNameLst>
                                      </p:cBhvr>
                                      <p:tavLst>
                                        <p:tav tm="0">
                                          <p:val>
                                            <p:strVal val="(6*min(max(#ppt_w*#ppt_h,.3),1)-7.4)/-.7*#ppt_h"/>
                                          </p:val>
                                        </p:tav>
                                        <p:tav tm="100000">
                                          <p:val>
                                            <p:strVal val="#ppt_h"/>
                                          </p:val>
                                        </p:tav>
                                      </p:tavLst>
                                    </p:anim>
                                    <p:anim calcmode="lin" valueType="num">
                                      <p:cBhvr>
                                        <p:cTn id="53" dur="1000" fill="hold"/>
                                        <p:tgtEl>
                                          <p:spTgt spid="68"/>
                                        </p:tgtEl>
                                        <p:attrNameLst>
                                          <p:attrName>ppt_x</p:attrName>
                                        </p:attrNameLst>
                                      </p:cBhvr>
                                      <p:tavLst>
                                        <p:tav tm="0">
                                          <p:val>
                                            <p:fltVal val="0.5"/>
                                          </p:val>
                                        </p:tav>
                                        <p:tav tm="100000">
                                          <p:val>
                                            <p:strVal val="#ppt_x"/>
                                          </p:val>
                                        </p:tav>
                                      </p:tavLst>
                                    </p:anim>
                                    <p:anim calcmode="lin" valueType="num">
                                      <p:cBhvr>
                                        <p:cTn id="54" dur="1000" fill="hold"/>
                                        <p:tgtEl>
                                          <p:spTgt spid="68"/>
                                        </p:tgtEl>
                                        <p:attrNameLst>
                                          <p:attrName>ppt_y</p:attrName>
                                        </p:attrNameLst>
                                      </p:cBhvr>
                                      <p:tavLst>
                                        <p:tav tm="0">
                                          <p:val>
                                            <p:strVal val="1+(6*min(max(#ppt_w*#ppt_h,.3),1)-7.4)/-.7*#ppt_h/2"/>
                                          </p:val>
                                        </p:tav>
                                        <p:tav tm="100000">
                                          <p:val>
                                            <p:strVal val="#ppt_y"/>
                                          </p:val>
                                        </p:tav>
                                      </p:tavLst>
                                    </p:anim>
                                  </p:childTnLst>
                                </p:cTn>
                              </p:par>
                              <p:par>
                                <p:cTn id="55" presetID="45" presetClass="entr" presetSubtype="0" fill="hold" nodeType="withEffect">
                                  <p:stCondLst>
                                    <p:cond delay="100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ppt_w</p:attrName>
                                        </p:attrNameLst>
                                      </p:cBhvr>
                                      <p:tavLst>
                                        <p:tav tm="0" fmla="#ppt_w*sin(2.5*pi*$)">
                                          <p:val>
                                            <p:fltVal val="0"/>
                                          </p:val>
                                        </p:tav>
                                        <p:tav tm="100000">
                                          <p:val>
                                            <p:fltVal val="1"/>
                                          </p:val>
                                        </p:tav>
                                      </p:tavLst>
                                    </p:anim>
                                    <p:anim calcmode="lin" valueType="num">
                                      <p:cBhvr>
                                        <p:cTn id="59" dur="1000" fill="hold"/>
                                        <p:tgtEl>
                                          <p:spTgt spid="6"/>
                                        </p:tgtEl>
                                        <p:attrNameLst>
                                          <p:attrName>ppt_h</p:attrName>
                                        </p:attrNameLst>
                                      </p:cBhvr>
                                      <p:tavLst>
                                        <p:tav tm="0">
                                          <p:val>
                                            <p:strVal val="#ppt_h"/>
                                          </p:val>
                                        </p:tav>
                                        <p:tav tm="100000">
                                          <p:val>
                                            <p:strVal val="#ppt_h"/>
                                          </p:val>
                                        </p:tav>
                                      </p:tavLst>
                                    </p:anim>
                                  </p:childTnLst>
                                </p:cTn>
                              </p:par>
                              <p:par>
                                <p:cTn id="60" presetID="53" presetClass="entr" presetSubtype="16" fill="hold" grpId="0" nodeType="withEffect">
                                  <p:stCondLst>
                                    <p:cond delay="10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1000" fill="hold"/>
                                        <p:tgtEl>
                                          <p:spTgt spid="34"/>
                                        </p:tgtEl>
                                        <p:attrNameLst>
                                          <p:attrName>ppt_w</p:attrName>
                                        </p:attrNameLst>
                                      </p:cBhvr>
                                      <p:tavLst>
                                        <p:tav tm="0">
                                          <p:val>
                                            <p:fltVal val="0"/>
                                          </p:val>
                                        </p:tav>
                                        <p:tav tm="100000">
                                          <p:val>
                                            <p:strVal val="#ppt_w"/>
                                          </p:val>
                                        </p:tav>
                                      </p:tavLst>
                                    </p:anim>
                                    <p:anim calcmode="lin" valueType="num">
                                      <p:cBhvr>
                                        <p:cTn id="63" dur="1000" fill="hold"/>
                                        <p:tgtEl>
                                          <p:spTgt spid="34"/>
                                        </p:tgtEl>
                                        <p:attrNameLst>
                                          <p:attrName>ppt_h</p:attrName>
                                        </p:attrNameLst>
                                      </p:cBhvr>
                                      <p:tavLst>
                                        <p:tav tm="0">
                                          <p:val>
                                            <p:fltVal val="0"/>
                                          </p:val>
                                        </p:tav>
                                        <p:tav tm="100000">
                                          <p:val>
                                            <p:strVal val="#ppt_h"/>
                                          </p:val>
                                        </p:tav>
                                      </p:tavLst>
                                    </p:anim>
                                    <p:animEffect transition="in" filter="fade">
                                      <p:cBhvr>
                                        <p:cTn id="64" dur="1000"/>
                                        <p:tgtEl>
                                          <p:spTgt spid="34"/>
                                        </p:tgtEl>
                                      </p:cBhvr>
                                    </p:animEffect>
                                  </p:childTnLst>
                                </p:cTn>
                              </p:par>
                            </p:childTnLst>
                          </p:cTn>
                        </p:par>
                        <p:par>
                          <p:cTn id="65" fill="hold">
                            <p:stCondLst>
                              <p:cond delay="2500"/>
                            </p:stCondLst>
                            <p:childTnLst>
                              <p:par>
                                <p:cTn id="66" presetID="23" presetClass="entr" presetSubtype="36"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strVal val="(6*min(max(#ppt_w*#ppt_h,.3),1)-7.4)/-.7*#ppt_w"/>
                                          </p:val>
                                        </p:tav>
                                        <p:tav tm="100000">
                                          <p:val>
                                            <p:strVal val="#ppt_w"/>
                                          </p:val>
                                        </p:tav>
                                      </p:tavLst>
                                    </p:anim>
                                    <p:anim calcmode="lin" valueType="num">
                                      <p:cBhvr>
                                        <p:cTn id="69" dur="500" fill="hold"/>
                                        <p:tgtEl>
                                          <p:spTgt spid="38"/>
                                        </p:tgtEl>
                                        <p:attrNameLst>
                                          <p:attrName>ppt_h</p:attrName>
                                        </p:attrNameLst>
                                      </p:cBhvr>
                                      <p:tavLst>
                                        <p:tav tm="0">
                                          <p:val>
                                            <p:strVal val="(6*min(max(#ppt_w*#ppt_h,.3),1)-7.4)/-.7*#ppt_h"/>
                                          </p:val>
                                        </p:tav>
                                        <p:tav tm="100000">
                                          <p:val>
                                            <p:strVal val="#ppt_h"/>
                                          </p:val>
                                        </p:tav>
                                      </p:tavLst>
                                    </p:anim>
                                    <p:anim calcmode="lin" valueType="num">
                                      <p:cBhvr>
                                        <p:cTn id="70" dur="500" fill="hold"/>
                                        <p:tgtEl>
                                          <p:spTgt spid="38"/>
                                        </p:tgtEl>
                                        <p:attrNameLst>
                                          <p:attrName>ppt_x</p:attrName>
                                        </p:attrNameLst>
                                      </p:cBhvr>
                                      <p:tavLst>
                                        <p:tav tm="0">
                                          <p:val>
                                            <p:fltVal val="0.5"/>
                                          </p:val>
                                        </p:tav>
                                        <p:tav tm="100000">
                                          <p:val>
                                            <p:strVal val="#ppt_x"/>
                                          </p:val>
                                        </p:tav>
                                      </p:tavLst>
                                    </p:anim>
                                    <p:anim calcmode="lin" valueType="num">
                                      <p:cBhvr>
                                        <p:cTn id="71"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3000"/>
                            </p:stCondLst>
                            <p:childTnLst>
                              <p:par>
                                <p:cTn id="73" presetID="47"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1000"/>
                                        <p:tgtEl>
                                          <p:spTgt spid="43"/>
                                        </p:tgtEl>
                                      </p:cBhvr>
                                    </p:animEffect>
                                    <p:anim calcmode="lin" valueType="num">
                                      <p:cBhvr>
                                        <p:cTn id="76" dur="1000" fill="hold"/>
                                        <p:tgtEl>
                                          <p:spTgt spid="43"/>
                                        </p:tgtEl>
                                        <p:attrNameLst>
                                          <p:attrName>ppt_x</p:attrName>
                                        </p:attrNameLst>
                                      </p:cBhvr>
                                      <p:tavLst>
                                        <p:tav tm="0">
                                          <p:val>
                                            <p:strVal val="#ppt_x"/>
                                          </p:val>
                                        </p:tav>
                                        <p:tav tm="100000">
                                          <p:val>
                                            <p:strVal val="#ppt_x"/>
                                          </p:val>
                                        </p:tav>
                                      </p:tavLst>
                                    </p:anim>
                                    <p:anim calcmode="lin" valueType="num">
                                      <p:cBhvr>
                                        <p:cTn id="77" dur="1000" fill="hold"/>
                                        <p:tgtEl>
                                          <p:spTgt spid="4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1000"/>
                                        <p:tgtEl>
                                          <p:spTgt spid="42"/>
                                        </p:tgtEl>
                                      </p:cBhvr>
                                    </p:animEffect>
                                    <p:anim calcmode="lin" valueType="num">
                                      <p:cBhvr>
                                        <p:cTn id="81" dur="1000" fill="hold"/>
                                        <p:tgtEl>
                                          <p:spTgt spid="42"/>
                                        </p:tgtEl>
                                        <p:attrNameLst>
                                          <p:attrName>ppt_x</p:attrName>
                                        </p:attrNameLst>
                                      </p:cBhvr>
                                      <p:tavLst>
                                        <p:tav tm="0">
                                          <p:val>
                                            <p:strVal val="#ppt_x"/>
                                          </p:val>
                                        </p:tav>
                                        <p:tav tm="100000">
                                          <p:val>
                                            <p:strVal val="#ppt_x"/>
                                          </p:val>
                                        </p:tav>
                                      </p:tavLst>
                                    </p:anim>
                                    <p:anim calcmode="lin" valueType="num">
                                      <p:cBhvr>
                                        <p:cTn id="82" dur="1000" fill="hold"/>
                                        <p:tgtEl>
                                          <p:spTgt spid="42"/>
                                        </p:tgtEl>
                                        <p:attrNameLst>
                                          <p:attrName>ppt_y</p:attrName>
                                        </p:attrNameLst>
                                      </p:cBhvr>
                                      <p:tavLst>
                                        <p:tav tm="0">
                                          <p:val>
                                            <p:strVal val="#ppt_y+.1"/>
                                          </p:val>
                                        </p:tav>
                                        <p:tav tm="100000">
                                          <p:val>
                                            <p:strVal val="#ppt_y"/>
                                          </p:val>
                                        </p:tav>
                                      </p:tavLst>
                                    </p:anim>
                                  </p:childTnLst>
                                </p:cTn>
                              </p:par>
                              <p:par>
                                <p:cTn id="83" presetID="23" presetClass="entr" presetSubtype="36" fill="hold" grpId="0" nodeType="withEffect">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cBhvr>
                                        <p:cTn id="85" dur="1000" fill="hold"/>
                                        <p:tgtEl>
                                          <p:spTgt spid="69"/>
                                        </p:tgtEl>
                                        <p:attrNameLst>
                                          <p:attrName>ppt_w</p:attrName>
                                        </p:attrNameLst>
                                      </p:cBhvr>
                                      <p:tavLst>
                                        <p:tav tm="0">
                                          <p:val>
                                            <p:strVal val="(6*min(max(#ppt_w*#ppt_h,.3),1)-7.4)/-.7*#ppt_w"/>
                                          </p:val>
                                        </p:tav>
                                        <p:tav tm="100000">
                                          <p:val>
                                            <p:strVal val="#ppt_w"/>
                                          </p:val>
                                        </p:tav>
                                      </p:tavLst>
                                    </p:anim>
                                    <p:anim calcmode="lin" valueType="num">
                                      <p:cBhvr>
                                        <p:cTn id="86" dur="1000" fill="hold"/>
                                        <p:tgtEl>
                                          <p:spTgt spid="69"/>
                                        </p:tgtEl>
                                        <p:attrNameLst>
                                          <p:attrName>ppt_h</p:attrName>
                                        </p:attrNameLst>
                                      </p:cBhvr>
                                      <p:tavLst>
                                        <p:tav tm="0">
                                          <p:val>
                                            <p:strVal val="(6*min(max(#ppt_w*#ppt_h,.3),1)-7.4)/-.7*#ppt_h"/>
                                          </p:val>
                                        </p:tav>
                                        <p:tav tm="100000">
                                          <p:val>
                                            <p:strVal val="#ppt_h"/>
                                          </p:val>
                                        </p:tav>
                                      </p:tavLst>
                                    </p:anim>
                                    <p:anim calcmode="lin" valueType="num">
                                      <p:cBhvr>
                                        <p:cTn id="87" dur="1000" fill="hold"/>
                                        <p:tgtEl>
                                          <p:spTgt spid="69"/>
                                        </p:tgtEl>
                                        <p:attrNameLst>
                                          <p:attrName>ppt_x</p:attrName>
                                        </p:attrNameLst>
                                      </p:cBhvr>
                                      <p:tavLst>
                                        <p:tav tm="0">
                                          <p:val>
                                            <p:fltVal val="0.5"/>
                                          </p:val>
                                        </p:tav>
                                        <p:tav tm="100000">
                                          <p:val>
                                            <p:strVal val="#ppt_x"/>
                                          </p:val>
                                        </p:tav>
                                      </p:tavLst>
                                    </p:anim>
                                    <p:anim calcmode="lin" valueType="num">
                                      <p:cBhvr>
                                        <p:cTn id="88" dur="1000" fill="hold"/>
                                        <p:tgtEl>
                                          <p:spTgt spid="69"/>
                                        </p:tgtEl>
                                        <p:attrNameLst>
                                          <p:attrName>ppt_y</p:attrName>
                                        </p:attrNameLst>
                                      </p:cBhvr>
                                      <p:tavLst>
                                        <p:tav tm="0">
                                          <p:val>
                                            <p:strVal val="1+(6*min(max(#ppt_w*#ppt_h,.3),1)-7.4)/-.7*#ppt_h/2"/>
                                          </p:val>
                                        </p:tav>
                                        <p:tav tm="100000">
                                          <p:val>
                                            <p:strVal val="#ppt_y"/>
                                          </p:val>
                                        </p:tav>
                                      </p:tavLst>
                                    </p:anim>
                                  </p:childTnLst>
                                </p:cTn>
                              </p:par>
                              <p:par>
                                <p:cTn id="89" presetID="45" presetClass="entr" presetSubtype="0" fill="hold" nodeType="withEffect">
                                  <p:stCondLst>
                                    <p:cond delay="1000"/>
                                  </p:stCondLst>
                                  <p:childTnLst>
                                    <p:set>
                                      <p:cBhvr>
                                        <p:cTn id="90" dur="1" fill="hold">
                                          <p:stCondLst>
                                            <p:cond delay="0"/>
                                          </p:stCondLst>
                                        </p:cTn>
                                        <p:tgtEl>
                                          <p:spTgt spid="7"/>
                                        </p:tgtEl>
                                        <p:attrNameLst>
                                          <p:attrName>style.visibility</p:attrName>
                                        </p:attrNameLst>
                                      </p:cBhvr>
                                      <p:to>
                                        <p:strVal val="visible"/>
                                      </p:to>
                                    </p:set>
                                    <p:animEffect transition="in" filter="fade">
                                      <p:cBhvr>
                                        <p:cTn id="91" dur="1000"/>
                                        <p:tgtEl>
                                          <p:spTgt spid="7"/>
                                        </p:tgtEl>
                                      </p:cBhvr>
                                    </p:animEffect>
                                    <p:anim calcmode="lin" valueType="num">
                                      <p:cBhvr>
                                        <p:cTn id="92" dur="1000" fill="hold"/>
                                        <p:tgtEl>
                                          <p:spTgt spid="7"/>
                                        </p:tgtEl>
                                        <p:attrNameLst>
                                          <p:attrName>ppt_w</p:attrName>
                                        </p:attrNameLst>
                                      </p:cBhvr>
                                      <p:tavLst>
                                        <p:tav tm="0" fmla="#ppt_w*sin(2.5*pi*$)">
                                          <p:val>
                                            <p:fltVal val="0"/>
                                          </p:val>
                                        </p:tav>
                                        <p:tav tm="100000">
                                          <p:val>
                                            <p:fltVal val="1"/>
                                          </p:val>
                                        </p:tav>
                                      </p:tavLst>
                                    </p:anim>
                                    <p:anim calcmode="lin" valueType="num">
                                      <p:cBhvr>
                                        <p:cTn id="93" dur="1000" fill="hold"/>
                                        <p:tgtEl>
                                          <p:spTgt spid="7"/>
                                        </p:tgtEl>
                                        <p:attrNameLst>
                                          <p:attrName>ppt_h</p:attrName>
                                        </p:attrNameLst>
                                      </p:cBhvr>
                                      <p:tavLst>
                                        <p:tav tm="0">
                                          <p:val>
                                            <p:strVal val="#ppt_h"/>
                                          </p:val>
                                        </p:tav>
                                        <p:tav tm="100000">
                                          <p:val>
                                            <p:strVal val="#ppt_h"/>
                                          </p:val>
                                        </p:tav>
                                      </p:tavLst>
                                    </p:anim>
                                  </p:childTnLst>
                                </p:cTn>
                              </p:par>
                              <p:par>
                                <p:cTn id="94" presetID="53" presetClass="entr" presetSubtype="16" fill="hold" grpId="0" nodeType="withEffect">
                                  <p:stCondLst>
                                    <p:cond delay="1000"/>
                                  </p:stCondLst>
                                  <p:childTnLst>
                                    <p:set>
                                      <p:cBhvr>
                                        <p:cTn id="95" dur="1" fill="hold">
                                          <p:stCondLst>
                                            <p:cond delay="0"/>
                                          </p:stCondLst>
                                        </p:cTn>
                                        <p:tgtEl>
                                          <p:spTgt spid="46"/>
                                        </p:tgtEl>
                                        <p:attrNameLst>
                                          <p:attrName>style.visibility</p:attrName>
                                        </p:attrNameLst>
                                      </p:cBhvr>
                                      <p:to>
                                        <p:strVal val="visible"/>
                                      </p:to>
                                    </p:set>
                                    <p:anim calcmode="lin" valueType="num">
                                      <p:cBhvr>
                                        <p:cTn id="96" dur="1000" fill="hold"/>
                                        <p:tgtEl>
                                          <p:spTgt spid="46"/>
                                        </p:tgtEl>
                                        <p:attrNameLst>
                                          <p:attrName>ppt_w</p:attrName>
                                        </p:attrNameLst>
                                      </p:cBhvr>
                                      <p:tavLst>
                                        <p:tav tm="0">
                                          <p:val>
                                            <p:fltVal val="0"/>
                                          </p:val>
                                        </p:tav>
                                        <p:tav tm="100000">
                                          <p:val>
                                            <p:strVal val="#ppt_w"/>
                                          </p:val>
                                        </p:tav>
                                      </p:tavLst>
                                    </p:anim>
                                    <p:anim calcmode="lin" valueType="num">
                                      <p:cBhvr>
                                        <p:cTn id="97" dur="1000" fill="hold"/>
                                        <p:tgtEl>
                                          <p:spTgt spid="46"/>
                                        </p:tgtEl>
                                        <p:attrNameLst>
                                          <p:attrName>ppt_h</p:attrName>
                                        </p:attrNameLst>
                                      </p:cBhvr>
                                      <p:tavLst>
                                        <p:tav tm="0">
                                          <p:val>
                                            <p:fltVal val="0"/>
                                          </p:val>
                                        </p:tav>
                                        <p:tav tm="100000">
                                          <p:val>
                                            <p:strVal val="#ppt_h"/>
                                          </p:val>
                                        </p:tav>
                                      </p:tavLst>
                                    </p:anim>
                                    <p:animEffect transition="in" filter="fade">
                                      <p:cBhvr>
                                        <p:cTn id="98" dur="1000"/>
                                        <p:tgtEl>
                                          <p:spTgt spid="46"/>
                                        </p:tgtEl>
                                      </p:cBhvr>
                                    </p:animEffect>
                                  </p:childTnLst>
                                </p:cTn>
                              </p:par>
                            </p:childTnLst>
                          </p:cTn>
                        </p:par>
                        <p:par>
                          <p:cTn id="99" fill="hold">
                            <p:stCondLst>
                              <p:cond delay="4000"/>
                            </p:stCondLst>
                            <p:childTnLst>
                              <p:par>
                                <p:cTn id="100" presetID="23" presetClass="entr" presetSubtype="36" fill="hold" grpId="0" nodeType="after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strVal val="(6*min(max(#ppt_w*#ppt_h,.3),1)-7.4)/-.7*#ppt_w"/>
                                          </p:val>
                                        </p:tav>
                                        <p:tav tm="100000">
                                          <p:val>
                                            <p:strVal val="#ppt_w"/>
                                          </p:val>
                                        </p:tav>
                                      </p:tavLst>
                                    </p:anim>
                                    <p:anim calcmode="lin" valueType="num">
                                      <p:cBhvr>
                                        <p:cTn id="103" dur="500" fill="hold"/>
                                        <p:tgtEl>
                                          <p:spTgt spid="48"/>
                                        </p:tgtEl>
                                        <p:attrNameLst>
                                          <p:attrName>ppt_h</p:attrName>
                                        </p:attrNameLst>
                                      </p:cBhvr>
                                      <p:tavLst>
                                        <p:tav tm="0">
                                          <p:val>
                                            <p:strVal val="(6*min(max(#ppt_w*#ppt_h,.3),1)-7.4)/-.7*#ppt_h"/>
                                          </p:val>
                                        </p:tav>
                                        <p:tav tm="100000">
                                          <p:val>
                                            <p:strVal val="#ppt_h"/>
                                          </p:val>
                                        </p:tav>
                                      </p:tavLst>
                                    </p:anim>
                                    <p:anim calcmode="lin" valueType="num">
                                      <p:cBhvr>
                                        <p:cTn id="104" dur="500" fill="hold"/>
                                        <p:tgtEl>
                                          <p:spTgt spid="48"/>
                                        </p:tgtEl>
                                        <p:attrNameLst>
                                          <p:attrName>ppt_x</p:attrName>
                                        </p:attrNameLst>
                                      </p:cBhvr>
                                      <p:tavLst>
                                        <p:tav tm="0">
                                          <p:val>
                                            <p:fltVal val="0.5"/>
                                          </p:val>
                                        </p:tav>
                                        <p:tav tm="100000">
                                          <p:val>
                                            <p:strVal val="#ppt_x"/>
                                          </p:val>
                                        </p:tav>
                                      </p:tavLst>
                                    </p:anim>
                                    <p:anim calcmode="lin" valueType="num">
                                      <p:cBhvr>
                                        <p:cTn id="105" dur="500" fill="hold"/>
                                        <p:tgtEl>
                                          <p:spTgt spid="48"/>
                                        </p:tgtEl>
                                        <p:attrNameLst>
                                          <p:attrName>ppt_y</p:attrName>
                                        </p:attrNameLst>
                                      </p:cBhvr>
                                      <p:tavLst>
                                        <p:tav tm="0">
                                          <p:val>
                                            <p:strVal val="1+(6*min(max(#ppt_w*#ppt_h,.3),1)-7.4)/-.7*#ppt_h/2"/>
                                          </p:val>
                                        </p:tav>
                                        <p:tav tm="100000">
                                          <p:val>
                                            <p:strVal val="#ppt_y"/>
                                          </p:val>
                                        </p:tav>
                                      </p:tavLst>
                                    </p:anim>
                                  </p:childTnLst>
                                </p:cTn>
                              </p:par>
                            </p:childTnLst>
                          </p:cTn>
                        </p:par>
                        <p:par>
                          <p:cTn id="106" fill="hold">
                            <p:stCondLst>
                              <p:cond delay="4500"/>
                            </p:stCondLst>
                            <p:childTnLst>
                              <p:par>
                                <p:cTn id="107" presetID="47" presetClass="entr" presetSubtype="0" fill="hold" grpId="0"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fade">
                                      <p:cBhvr>
                                        <p:cTn id="109" dur="1000"/>
                                        <p:tgtEl>
                                          <p:spTgt spid="54"/>
                                        </p:tgtEl>
                                      </p:cBhvr>
                                    </p:animEffect>
                                    <p:anim calcmode="lin" valueType="num">
                                      <p:cBhvr>
                                        <p:cTn id="110" dur="1000" fill="hold"/>
                                        <p:tgtEl>
                                          <p:spTgt spid="54"/>
                                        </p:tgtEl>
                                        <p:attrNameLst>
                                          <p:attrName>ppt_x</p:attrName>
                                        </p:attrNameLst>
                                      </p:cBhvr>
                                      <p:tavLst>
                                        <p:tav tm="0">
                                          <p:val>
                                            <p:strVal val="#ppt_x"/>
                                          </p:val>
                                        </p:tav>
                                        <p:tav tm="100000">
                                          <p:val>
                                            <p:strVal val="#ppt_x"/>
                                          </p:val>
                                        </p:tav>
                                      </p:tavLst>
                                    </p:anim>
                                    <p:anim calcmode="lin" valueType="num">
                                      <p:cBhvr>
                                        <p:cTn id="111" dur="1000" fill="hold"/>
                                        <p:tgtEl>
                                          <p:spTgt spid="5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fade">
                                      <p:cBhvr>
                                        <p:cTn id="114" dur="1000"/>
                                        <p:tgtEl>
                                          <p:spTgt spid="53"/>
                                        </p:tgtEl>
                                      </p:cBhvr>
                                    </p:animEffect>
                                    <p:anim calcmode="lin" valueType="num">
                                      <p:cBhvr>
                                        <p:cTn id="115" dur="1000" fill="hold"/>
                                        <p:tgtEl>
                                          <p:spTgt spid="53"/>
                                        </p:tgtEl>
                                        <p:attrNameLst>
                                          <p:attrName>ppt_x</p:attrName>
                                        </p:attrNameLst>
                                      </p:cBhvr>
                                      <p:tavLst>
                                        <p:tav tm="0">
                                          <p:val>
                                            <p:strVal val="#ppt_x"/>
                                          </p:val>
                                        </p:tav>
                                        <p:tav tm="100000">
                                          <p:val>
                                            <p:strVal val="#ppt_x"/>
                                          </p:val>
                                        </p:tav>
                                      </p:tavLst>
                                    </p:anim>
                                    <p:anim calcmode="lin" valueType="num">
                                      <p:cBhvr>
                                        <p:cTn id="116" dur="1000" fill="hold"/>
                                        <p:tgtEl>
                                          <p:spTgt spid="53"/>
                                        </p:tgtEl>
                                        <p:attrNameLst>
                                          <p:attrName>ppt_y</p:attrName>
                                        </p:attrNameLst>
                                      </p:cBhvr>
                                      <p:tavLst>
                                        <p:tav tm="0">
                                          <p:val>
                                            <p:strVal val="#ppt_y+.1"/>
                                          </p:val>
                                        </p:tav>
                                        <p:tav tm="100000">
                                          <p:val>
                                            <p:strVal val="#ppt_y"/>
                                          </p:val>
                                        </p:tav>
                                      </p:tavLst>
                                    </p:anim>
                                  </p:childTnLst>
                                </p:cTn>
                              </p:par>
                              <p:par>
                                <p:cTn id="117" presetID="23" presetClass="entr" presetSubtype="36" fill="hold" grpId="0" nodeType="withEffect">
                                  <p:stCondLst>
                                    <p:cond delay="0"/>
                                  </p:stCondLst>
                                  <p:childTnLst>
                                    <p:set>
                                      <p:cBhvr>
                                        <p:cTn id="118" dur="1" fill="hold">
                                          <p:stCondLst>
                                            <p:cond delay="0"/>
                                          </p:stCondLst>
                                        </p:cTn>
                                        <p:tgtEl>
                                          <p:spTgt spid="70"/>
                                        </p:tgtEl>
                                        <p:attrNameLst>
                                          <p:attrName>style.visibility</p:attrName>
                                        </p:attrNameLst>
                                      </p:cBhvr>
                                      <p:to>
                                        <p:strVal val="visible"/>
                                      </p:to>
                                    </p:set>
                                    <p:anim calcmode="lin" valueType="num">
                                      <p:cBhvr>
                                        <p:cTn id="119" dur="1000" fill="hold"/>
                                        <p:tgtEl>
                                          <p:spTgt spid="70"/>
                                        </p:tgtEl>
                                        <p:attrNameLst>
                                          <p:attrName>ppt_w</p:attrName>
                                        </p:attrNameLst>
                                      </p:cBhvr>
                                      <p:tavLst>
                                        <p:tav tm="0">
                                          <p:val>
                                            <p:strVal val="(6*min(max(#ppt_w*#ppt_h,.3),1)-7.4)/-.7*#ppt_w"/>
                                          </p:val>
                                        </p:tav>
                                        <p:tav tm="100000">
                                          <p:val>
                                            <p:strVal val="#ppt_w"/>
                                          </p:val>
                                        </p:tav>
                                      </p:tavLst>
                                    </p:anim>
                                    <p:anim calcmode="lin" valueType="num">
                                      <p:cBhvr>
                                        <p:cTn id="120" dur="1000" fill="hold"/>
                                        <p:tgtEl>
                                          <p:spTgt spid="70"/>
                                        </p:tgtEl>
                                        <p:attrNameLst>
                                          <p:attrName>ppt_h</p:attrName>
                                        </p:attrNameLst>
                                      </p:cBhvr>
                                      <p:tavLst>
                                        <p:tav tm="0">
                                          <p:val>
                                            <p:strVal val="(6*min(max(#ppt_w*#ppt_h,.3),1)-7.4)/-.7*#ppt_h"/>
                                          </p:val>
                                        </p:tav>
                                        <p:tav tm="100000">
                                          <p:val>
                                            <p:strVal val="#ppt_h"/>
                                          </p:val>
                                        </p:tav>
                                      </p:tavLst>
                                    </p:anim>
                                    <p:anim calcmode="lin" valueType="num">
                                      <p:cBhvr>
                                        <p:cTn id="121" dur="1000" fill="hold"/>
                                        <p:tgtEl>
                                          <p:spTgt spid="70"/>
                                        </p:tgtEl>
                                        <p:attrNameLst>
                                          <p:attrName>ppt_x</p:attrName>
                                        </p:attrNameLst>
                                      </p:cBhvr>
                                      <p:tavLst>
                                        <p:tav tm="0">
                                          <p:val>
                                            <p:fltVal val="0.5"/>
                                          </p:val>
                                        </p:tav>
                                        <p:tav tm="100000">
                                          <p:val>
                                            <p:strVal val="#ppt_x"/>
                                          </p:val>
                                        </p:tav>
                                      </p:tavLst>
                                    </p:anim>
                                    <p:anim calcmode="lin" valueType="num">
                                      <p:cBhvr>
                                        <p:cTn id="122" dur="1000" fill="hold"/>
                                        <p:tgtEl>
                                          <p:spTgt spid="70"/>
                                        </p:tgtEl>
                                        <p:attrNameLst>
                                          <p:attrName>ppt_y</p:attrName>
                                        </p:attrNameLst>
                                      </p:cBhvr>
                                      <p:tavLst>
                                        <p:tav tm="0">
                                          <p:val>
                                            <p:strVal val="1+(6*min(max(#ppt_w*#ppt_h,.3),1)-7.4)/-.7*#ppt_h/2"/>
                                          </p:val>
                                        </p:tav>
                                        <p:tav tm="100000">
                                          <p:val>
                                            <p:strVal val="#ppt_y"/>
                                          </p:val>
                                        </p:tav>
                                      </p:tavLst>
                                    </p:anim>
                                  </p:childTnLst>
                                </p:cTn>
                              </p:par>
                              <p:par>
                                <p:cTn id="123" presetID="53" presetClass="entr" presetSubtype="16" fill="hold" grpId="0" nodeType="withEffect">
                                  <p:stCondLst>
                                    <p:cond delay="1000"/>
                                  </p:stCondLst>
                                  <p:childTnLst>
                                    <p:set>
                                      <p:cBhvr>
                                        <p:cTn id="124" dur="1" fill="hold">
                                          <p:stCondLst>
                                            <p:cond delay="0"/>
                                          </p:stCondLst>
                                        </p:cTn>
                                        <p:tgtEl>
                                          <p:spTgt spid="55"/>
                                        </p:tgtEl>
                                        <p:attrNameLst>
                                          <p:attrName>style.visibility</p:attrName>
                                        </p:attrNameLst>
                                      </p:cBhvr>
                                      <p:to>
                                        <p:strVal val="visible"/>
                                      </p:to>
                                    </p:set>
                                    <p:anim calcmode="lin" valueType="num">
                                      <p:cBhvr>
                                        <p:cTn id="125" dur="1000" fill="hold"/>
                                        <p:tgtEl>
                                          <p:spTgt spid="55"/>
                                        </p:tgtEl>
                                        <p:attrNameLst>
                                          <p:attrName>ppt_w</p:attrName>
                                        </p:attrNameLst>
                                      </p:cBhvr>
                                      <p:tavLst>
                                        <p:tav tm="0">
                                          <p:val>
                                            <p:fltVal val="0"/>
                                          </p:val>
                                        </p:tav>
                                        <p:tav tm="100000">
                                          <p:val>
                                            <p:strVal val="#ppt_w"/>
                                          </p:val>
                                        </p:tav>
                                      </p:tavLst>
                                    </p:anim>
                                    <p:anim calcmode="lin" valueType="num">
                                      <p:cBhvr>
                                        <p:cTn id="126" dur="1000" fill="hold"/>
                                        <p:tgtEl>
                                          <p:spTgt spid="55"/>
                                        </p:tgtEl>
                                        <p:attrNameLst>
                                          <p:attrName>ppt_h</p:attrName>
                                        </p:attrNameLst>
                                      </p:cBhvr>
                                      <p:tavLst>
                                        <p:tav tm="0">
                                          <p:val>
                                            <p:fltVal val="0"/>
                                          </p:val>
                                        </p:tav>
                                        <p:tav tm="100000">
                                          <p:val>
                                            <p:strVal val="#ppt_h"/>
                                          </p:val>
                                        </p:tav>
                                      </p:tavLst>
                                    </p:anim>
                                    <p:animEffect transition="in" filter="fade">
                                      <p:cBhvr>
                                        <p:cTn id="127" dur="1000"/>
                                        <p:tgtEl>
                                          <p:spTgt spid="55"/>
                                        </p:tgtEl>
                                      </p:cBhvr>
                                    </p:animEffect>
                                  </p:childTnLst>
                                </p:cTn>
                              </p:par>
                              <p:par>
                                <p:cTn id="128" presetID="45" presetClass="entr" presetSubtype="0" fill="hold" nodeType="withEffect">
                                  <p:stCondLst>
                                    <p:cond delay="1000"/>
                                  </p:stCondLst>
                                  <p:childTnLst>
                                    <p:set>
                                      <p:cBhvr>
                                        <p:cTn id="129" dur="1" fill="hold">
                                          <p:stCondLst>
                                            <p:cond delay="0"/>
                                          </p:stCondLst>
                                        </p:cTn>
                                        <p:tgtEl>
                                          <p:spTgt spid="8"/>
                                        </p:tgtEl>
                                        <p:attrNameLst>
                                          <p:attrName>style.visibility</p:attrName>
                                        </p:attrNameLst>
                                      </p:cBhvr>
                                      <p:to>
                                        <p:strVal val="visible"/>
                                      </p:to>
                                    </p:set>
                                    <p:animEffect transition="in" filter="fade">
                                      <p:cBhvr>
                                        <p:cTn id="130" dur="1000"/>
                                        <p:tgtEl>
                                          <p:spTgt spid="8"/>
                                        </p:tgtEl>
                                      </p:cBhvr>
                                    </p:animEffect>
                                    <p:anim calcmode="lin" valueType="num">
                                      <p:cBhvr>
                                        <p:cTn id="131" dur="1000" fill="hold"/>
                                        <p:tgtEl>
                                          <p:spTgt spid="8"/>
                                        </p:tgtEl>
                                        <p:attrNameLst>
                                          <p:attrName>ppt_w</p:attrName>
                                        </p:attrNameLst>
                                      </p:cBhvr>
                                      <p:tavLst>
                                        <p:tav tm="0" fmla="#ppt_w*sin(2.5*pi*$)">
                                          <p:val>
                                            <p:fltVal val="0"/>
                                          </p:val>
                                        </p:tav>
                                        <p:tav tm="100000">
                                          <p:val>
                                            <p:fltVal val="1"/>
                                          </p:val>
                                        </p:tav>
                                      </p:tavLst>
                                    </p:anim>
                                    <p:anim calcmode="lin" valueType="num">
                                      <p:cBhvr>
                                        <p:cTn id="132" dur="1000" fill="hold"/>
                                        <p:tgtEl>
                                          <p:spTgt spid="8"/>
                                        </p:tgtEl>
                                        <p:attrNameLst>
                                          <p:attrName>ppt_h</p:attrName>
                                        </p:attrNameLst>
                                      </p:cBhvr>
                                      <p:tavLst>
                                        <p:tav tm="0">
                                          <p:val>
                                            <p:strVal val="#ppt_h"/>
                                          </p:val>
                                        </p:tav>
                                        <p:tav tm="100000">
                                          <p:val>
                                            <p:strVal val="#ppt_h"/>
                                          </p:val>
                                        </p:tav>
                                      </p:tavLst>
                                    </p:anim>
                                  </p:childTnLst>
                                </p:cTn>
                              </p:par>
                            </p:childTnLst>
                          </p:cTn>
                        </p:par>
                        <p:par>
                          <p:cTn id="133" fill="hold">
                            <p:stCondLst>
                              <p:cond delay="5500"/>
                            </p:stCondLst>
                            <p:childTnLst>
                              <p:par>
                                <p:cTn id="134" presetID="23" presetClass="entr" presetSubtype="36" fill="hold" grpId="0" nodeType="afterEffect">
                                  <p:stCondLst>
                                    <p:cond delay="0"/>
                                  </p:stCondLst>
                                  <p:childTnLst>
                                    <p:set>
                                      <p:cBhvr>
                                        <p:cTn id="135" dur="1" fill="hold">
                                          <p:stCondLst>
                                            <p:cond delay="0"/>
                                          </p:stCondLst>
                                        </p:cTn>
                                        <p:tgtEl>
                                          <p:spTgt spid="57"/>
                                        </p:tgtEl>
                                        <p:attrNameLst>
                                          <p:attrName>style.visibility</p:attrName>
                                        </p:attrNameLst>
                                      </p:cBhvr>
                                      <p:to>
                                        <p:strVal val="visible"/>
                                      </p:to>
                                    </p:set>
                                    <p:anim calcmode="lin" valueType="num">
                                      <p:cBhvr>
                                        <p:cTn id="136" dur="500" fill="hold"/>
                                        <p:tgtEl>
                                          <p:spTgt spid="57"/>
                                        </p:tgtEl>
                                        <p:attrNameLst>
                                          <p:attrName>ppt_w</p:attrName>
                                        </p:attrNameLst>
                                      </p:cBhvr>
                                      <p:tavLst>
                                        <p:tav tm="0">
                                          <p:val>
                                            <p:strVal val="(6*min(max(#ppt_w*#ppt_h,.3),1)-7.4)/-.7*#ppt_w"/>
                                          </p:val>
                                        </p:tav>
                                        <p:tav tm="100000">
                                          <p:val>
                                            <p:strVal val="#ppt_w"/>
                                          </p:val>
                                        </p:tav>
                                      </p:tavLst>
                                    </p:anim>
                                    <p:anim calcmode="lin" valueType="num">
                                      <p:cBhvr>
                                        <p:cTn id="137" dur="500" fill="hold"/>
                                        <p:tgtEl>
                                          <p:spTgt spid="57"/>
                                        </p:tgtEl>
                                        <p:attrNameLst>
                                          <p:attrName>ppt_h</p:attrName>
                                        </p:attrNameLst>
                                      </p:cBhvr>
                                      <p:tavLst>
                                        <p:tav tm="0">
                                          <p:val>
                                            <p:strVal val="(6*min(max(#ppt_w*#ppt_h,.3),1)-7.4)/-.7*#ppt_h"/>
                                          </p:val>
                                        </p:tav>
                                        <p:tav tm="100000">
                                          <p:val>
                                            <p:strVal val="#ppt_h"/>
                                          </p:val>
                                        </p:tav>
                                      </p:tavLst>
                                    </p:anim>
                                    <p:anim calcmode="lin" valueType="num">
                                      <p:cBhvr>
                                        <p:cTn id="138" dur="500" fill="hold"/>
                                        <p:tgtEl>
                                          <p:spTgt spid="57"/>
                                        </p:tgtEl>
                                        <p:attrNameLst>
                                          <p:attrName>ppt_x</p:attrName>
                                        </p:attrNameLst>
                                      </p:cBhvr>
                                      <p:tavLst>
                                        <p:tav tm="0">
                                          <p:val>
                                            <p:fltVal val="0.5"/>
                                          </p:val>
                                        </p:tav>
                                        <p:tav tm="100000">
                                          <p:val>
                                            <p:strVal val="#ppt_x"/>
                                          </p:val>
                                        </p:tav>
                                      </p:tavLst>
                                    </p:anim>
                                    <p:anim calcmode="lin" valueType="num">
                                      <p:cBhvr>
                                        <p:cTn id="139" dur="500" fill="hold"/>
                                        <p:tgtEl>
                                          <p:spTgt spid="5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 grpId="0" animBg="1"/>
      <p:bldP spid="37" grpId="0"/>
      <p:bldP spid="39" grpId="0"/>
      <p:bldP spid="32" grpId="0" animBg="1"/>
      <p:bldP spid="33" grpId="0" animBg="1"/>
      <p:bldP spid="34" grpId="0"/>
      <p:bldP spid="38" grpId="0"/>
      <p:bldP spid="42" grpId="0" animBg="1"/>
      <p:bldP spid="43" grpId="0" animBg="1"/>
      <p:bldP spid="46" grpId="0"/>
      <p:bldP spid="48" grpId="0"/>
      <p:bldP spid="53" grpId="0" animBg="1"/>
      <p:bldP spid="54" grpId="0" animBg="1"/>
      <p:bldP spid="55" grpId="0"/>
      <p:bldP spid="57" grpId="0"/>
      <p:bldP spid="59" grpId="0" animBg="1"/>
      <p:bldP spid="68" grpId="0" animBg="1"/>
      <p:bldP spid="69" grpId="0" animBg="1"/>
      <p:bldP spid="7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添加文字内容（文字可以编辑）</a:t>
            </a:r>
            <a:endParaRPr lang="zh-CN" altLang="en-US" dirty="0"/>
          </a:p>
        </p:txBody>
      </p:sp>
      <p:grpSp>
        <p:nvGrpSpPr>
          <p:cNvPr id="4" name="组合 3"/>
          <p:cNvGrpSpPr/>
          <p:nvPr/>
        </p:nvGrpSpPr>
        <p:grpSpPr>
          <a:xfrm>
            <a:off x="1295467" y="1947709"/>
            <a:ext cx="9281832" cy="2399155"/>
            <a:chOff x="1260022" y="2163164"/>
            <a:chExt cx="6960165" cy="1748634"/>
          </a:xfrm>
          <a:noFill/>
          <a:effectLst>
            <a:outerShdw blurRad="76200" dist="38100" dir="5400000" algn="t" rotWithShape="0">
              <a:prstClr val="black">
                <a:alpha val="28000"/>
              </a:prstClr>
            </a:outerShdw>
          </a:effectLst>
        </p:grpSpPr>
        <p:sp>
          <p:nvSpPr>
            <p:cNvPr id="5"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mj-ea"/>
                <a:ea typeface="+mj-ea"/>
              </a:endParaRPr>
            </a:p>
          </p:txBody>
        </p:sp>
        <p:sp>
          <p:nvSpPr>
            <p:cNvPr id="6"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mj-ea"/>
                <a:ea typeface="+mj-ea"/>
              </a:endParaRPr>
            </a:p>
          </p:txBody>
        </p:sp>
        <p:sp>
          <p:nvSpPr>
            <p:cNvPr id="7"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mj-ea"/>
                <a:ea typeface="+mj-ea"/>
              </a:endParaRPr>
            </a:p>
          </p:txBody>
        </p:sp>
        <p:sp>
          <p:nvSpPr>
            <p:cNvPr id="8"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mj-ea"/>
                <a:ea typeface="+mj-ea"/>
              </a:endParaRPr>
            </a:p>
          </p:txBody>
        </p:sp>
      </p:grpSp>
      <p:sp>
        <p:nvSpPr>
          <p:cNvPr id="49" name="MH_SubTitle_3"/>
          <p:cNvSpPr txBox="1">
            <a:spLocks noChangeArrowheads="1"/>
          </p:cNvSpPr>
          <p:nvPr>
            <p:custDataLst>
              <p:tags r:id="rId1"/>
            </p:custDataLst>
          </p:nvPr>
        </p:nvSpPr>
        <p:spPr bwMode="auto">
          <a:xfrm>
            <a:off x="6192011" y="1748851"/>
            <a:ext cx="1728000" cy="3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8" tIns="60957" rIns="121888" bIns="60957"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865" b="1" dirty="0">
                <a:solidFill>
                  <a:schemeClr val="bg1">
                    <a:lumMod val="50000"/>
                  </a:schemeClr>
                </a:solidFill>
                <a:latin typeface="+mn-lt"/>
                <a:ea typeface="+mn-ea"/>
                <a:cs typeface="+mn-ea"/>
                <a:sym typeface="+mn-lt"/>
              </a:rPr>
              <a:t>点击输入标题</a:t>
            </a:r>
          </a:p>
        </p:txBody>
      </p:sp>
      <p:sp>
        <p:nvSpPr>
          <p:cNvPr id="50" name="MH_SubTitle_4"/>
          <p:cNvSpPr txBox="1">
            <a:spLocks noChangeArrowheads="1"/>
          </p:cNvSpPr>
          <p:nvPr>
            <p:custDataLst>
              <p:tags r:id="rId2"/>
            </p:custDataLst>
          </p:nvPr>
        </p:nvSpPr>
        <p:spPr bwMode="auto">
          <a:xfrm>
            <a:off x="8636087" y="4245128"/>
            <a:ext cx="1728000" cy="3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8" tIns="60957" rIns="121888" bIns="60957"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865" b="1" dirty="0">
                <a:solidFill>
                  <a:schemeClr val="bg1">
                    <a:lumMod val="50000"/>
                  </a:schemeClr>
                </a:solidFill>
                <a:latin typeface="+mn-lt"/>
                <a:ea typeface="+mn-ea"/>
                <a:cs typeface="+mn-ea"/>
                <a:sym typeface="+mn-lt"/>
              </a:rPr>
              <a:t>点击输入标题</a:t>
            </a:r>
          </a:p>
        </p:txBody>
      </p:sp>
      <p:sp>
        <p:nvSpPr>
          <p:cNvPr id="51" name="MH_SubTitle_1"/>
          <p:cNvSpPr txBox="1">
            <a:spLocks noChangeArrowheads="1"/>
          </p:cNvSpPr>
          <p:nvPr>
            <p:custDataLst>
              <p:tags r:id="rId3"/>
            </p:custDataLst>
          </p:nvPr>
        </p:nvSpPr>
        <p:spPr bwMode="auto">
          <a:xfrm>
            <a:off x="1503973" y="1748851"/>
            <a:ext cx="1728000" cy="3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8" tIns="60957" rIns="121888" bIns="60957"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defRPr/>
            </a:pPr>
            <a:r>
              <a:rPr lang="zh-CN" altLang="en-US" sz="1865" b="1" dirty="0">
                <a:solidFill>
                  <a:schemeClr val="bg1">
                    <a:lumMod val="50000"/>
                  </a:schemeClr>
                </a:solidFill>
                <a:latin typeface="+mn-lt"/>
                <a:ea typeface="+mn-ea"/>
                <a:cs typeface="+mn-ea"/>
                <a:sym typeface="+mn-lt"/>
              </a:rPr>
              <a:t>点击输入标题</a:t>
            </a:r>
          </a:p>
        </p:txBody>
      </p:sp>
      <p:sp>
        <p:nvSpPr>
          <p:cNvPr id="52" name="MH_SubTitle_2"/>
          <p:cNvSpPr txBox="1">
            <a:spLocks noChangeArrowheads="1"/>
          </p:cNvSpPr>
          <p:nvPr>
            <p:custDataLst>
              <p:tags r:id="rId4"/>
            </p:custDataLst>
          </p:nvPr>
        </p:nvSpPr>
        <p:spPr bwMode="auto">
          <a:xfrm>
            <a:off x="3935957" y="4245128"/>
            <a:ext cx="1728000" cy="3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8" tIns="60957" rIns="121888" bIns="60957"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defRPr/>
            </a:pPr>
            <a:r>
              <a:rPr lang="zh-CN" altLang="en-US" sz="1865" b="1" dirty="0">
                <a:solidFill>
                  <a:schemeClr val="bg1">
                    <a:lumMod val="50000"/>
                  </a:schemeClr>
                </a:solidFill>
                <a:latin typeface="+mn-lt"/>
                <a:ea typeface="+mn-ea"/>
                <a:cs typeface="+mn-ea"/>
                <a:sym typeface="+mn-lt"/>
              </a:rPr>
              <a:t>点击输入标题</a:t>
            </a:r>
          </a:p>
        </p:txBody>
      </p:sp>
      <p:sp>
        <p:nvSpPr>
          <p:cNvPr id="53" name="MH_Desc_1"/>
          <p:cNvSpPr>
            <a:spLocks noChangeArrowheads="1"/>
          </p:cNvSpPr>
          <p:nvPr>
            <p:custDataLst>
              <p:tags r:id="rId5"/>
            </p:custDataLst>
          </p:nvPr>
        </p:nvSpPr>
        <p:spPr bwMode="auto">
          <a:xfrm>
            <a:off x="1393322" y="5244977"/>
            <a:ext cx="9407209" cy="7763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pPr>
              <a:lnSpc>
                <a:spcPct val="150000"/>
              </a:lnSpc>
            </a:pPr>
            <a:r>
              <a:rPr lang="zh-CN" altLang="en-US" sz="1465" dirty="0">
                <a:solidFill>
                  <a:schemeClr val="bg1">
                    <a:lumMod val="50000"/>
                  </a:schemeClr>
                </a:solidFill>
                <a:cs typeface="+mn-ea"/>
                <a:sym typeface="+mn-lt"/>
              </a:rPr>
              <a:t> 您的内容打在这里，或者通过复制您的文本后，在此框中选择粘贴，并选择只保留文字。您的内容打在这里，或者通过复制您的文本后，在此框中选择粘贴，并选择只保留文字。</a:t>
            </a:r>
            <a:endParaRPr lang="en-US" altLang="zh-CN" sz="1465" dirty="0">
              <a:solidFill>
                <a:schemeClr val="bg1">
                  <a:lumMod val="50000"/>
                </a:schemeClr>
              </a:solidFill>
              <a:cs typeface="+mn-ea"/>
              <a:sym typeface="+mn-lt"/>
            </a:endParaRPr>
          </a:p>
        </p:txBody>
      </p:sp>
      <p:grpSp>
        <p:nvGrpSpPr>
          <p:cNvPr id="54" name="组合 53"/>
          <p:cNvGrpSpPr/>
          <p:nvPr/>
        </p:nvGrpSpPr>
        <p:grpSpPr>
          <a:xfrm>
            <a:off x="1663696" y="2364297"/>
            <a:ext cx="1584000" cy="1584000"/>
            <a:chOff x="4229236" y="3968984"/>
            <a:chExt cx="792000" cy="792000"/>
          </a:xfrm>
        </p:grpSpPr>
        <p:sp>
          <p:nvSpPr>
            <p:cNvPr id="55" name="MH_Other_2"/>
            <p:cNvSpPr/>
            <p:nvPr>
              <p:custDataLst>
                <p:tags r:id="rId12"/>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6" name="MH_Title_1"/>
            <p:cNvSpPr/>
            <p:nvPr>
              <p:custDataLst>
                <p:tags r:id="rId13"/>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4265" dirty="0">
                  <a:latin typeface="Impact" panose="020B0806030902050204" pitchFamily="34" charset="0"/>
                </a:rPr>
                <a:t>01</a:t>
              </a:r>
              <a:endParaRPr lang="en-US" altLang="zh-CN" sz="2400" dirty="0">
                <a:latin typeface="Impact" panose="020B0806030902050204" pitchFamily="34" charset="0"/>
              </a:endParaRPr>
            </a:p>
          </p:txBody>
        </p:sp>
      </p:grpSp>
      <p:grpSp>
        <p:nvGrpSpPr>
          <p:cNvPr id="57" name="组合 56"/>
          <p:cNvGrpSpPr/>
          <p:nvPr/>
        </p:nvGrpSpPr>
        <p:grpSpPr>
          <a:xfrm>
            <a:off x="3984153" y="2364297"/>
            <a:ext cx="1584000" cy="1584000"/>
            <a:chOff x="4229236" y="3968984"/>
            <a:chExt cx="792000" cy="792000"/>
          </a:xfrm>
        </p:grpSpPr>
        <p:sp>
          <p:nvSpPr>
            <p:cNvPr id="58" name="MH_Other_2"/>
            <p:cNvSpPr/>
            <p:nvPr>
              <p:custDataLst>
                <p:tags r:id="rId10"/>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9" name="MH_Title_1"/>
            <p:cNvSpPr/>
            <p:nvPr>
              <p:custDataLst>
                <p:tags r:id="rId11"/>
              </p:custDataLst>
            </p:nvPr>
          </p:nvSpPr>
          <p:spPr>
            <a:xfrm>
              <a:off x="4355238"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4265" dirty="0">
                  <a:latin typeface="Impact" panose="020B0806030902050204" pitchFamily="34" charset="0"/>
                </a:rPr>
                <a:t>02</a:t>
              </a:r>
              <a:endParaRPr lang="en-US" altLang="zh-CN" sz="2400" dirty="0">
                <a:latin typeface="Impact" panose="020B0806030902050204" pitchFamily="34" charset="0"/>
              </a:endParaRPr>
            </a:p>
          </p:txBody>
        </p:sp>
      </p:grpSp>
      <p:grpSp>
        <p:nvGrpSpPr>
          <p:cNvPr id="60" name="组合 59"/>
          <p:cNvGrpSpPr/>
          <p:nvPr/>
        </p:nvGrpSpPr>
        <p:grpSpPr>
          <a:xfrm>
            <a:off x="6304611" y="2364297"/>
            <a:ext cx="1584000" cy="1584000"/>
            <a:chOff x="4229236" y="3968984"/>
            <a:chExt cx="792000" cy="792000"/>
          </a:xfrm>
        </p:grpSpPr>
        <p:sp>
          <p:nvSpPr>
            <p:cNvPr id="61" name="MH_Other_2"/>
            <p:cNvSpPr/>
            <p:nvPr>
              <p:custDataLst>
                <p:tags r:id="rId8"/>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2" name="MH_Title_1"/>
            <p:cNvSpPr/>
            <p:nvPr>
              <p:custDataLst>
                <p:tags r:id="rId9"/>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4265" dirty="0">
                  <a:latin typeface="Impact" panose="020B0806030902050204" pitchFamily="34" charset="0"/>
                </a:rPr>
                <a:t>03</a:t>
              </a:r>
              <a:endParaRPr lang="en-US" altLang="zh-CN" sz="2400" dirty="0">
                <a:latin typeface="Impact" panose="020B0806030902050204" pitchFamily="34" charset="0"/>
              </a:endParaRPr>
            </a:p>
          </p:txBody>
        </p:sp>
      </p:grpSp>
      <p:grpSp>
        <p:nvGrpSpPr>
          <p:cNvPr id="63" name="组合 62"/>
          <p:cNvGrpSpPr/>
          <p:nvPr/>
        </p:nvGrpSpPr>
        <p:grpSpPr>
          <a:xfrm>
            <a:off x="8625069" y="2364297"/>
            <a:ext cx="1584000" cy="1584000"/>
            <a:chOff x="4229236" y="3968984"/>
            <a:chExt cx="792000" cy="792000"/>
          </a:xfrm>
        </p:grpSpPr>
        <p:sp>
          <p:nvSpPr>
            <p:cNvPr id="64" name="MH_Other_2"/>
            <p:cNvSpPr/>
            <p:nvPr>
              <p:custDataLst>
                <p:tags r:id="rId6"/>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5" name="MH_Title_1"/>
            <p:cNvSpPr/>
            <p:nvPr>
              <p:custDataLst>
                <p:tags r:id="rId7"/>
              </p:custDataLst>
            </p:nvPr>
          </p:nvSpPr>
          <p:spPr>
            <a:xfrm>
              <a:off x="4355238"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4265" dirty="0">
                  <a:latin typeface="Impact" panose="020B0806030902050204" pitchFamily="34" charset="0"/>
                </a:rPr>
                <a:t>04</a:t>
              </a:r>
              <a:endParaRPr lang="en-US" altLang="zh-CN" sz="2400" dirty="0">
                <a:latin typeface="Impact" panose="020B080603090205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8000">
                                          <p:cBhvr additive="base">
                                            <p:cTn id="11" dur="2000" fill="hold"/>
                                            <p:tgtEl>
                                              <p:spTgt spid="54"/>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14:bounceEnd="58000">
                                          <p:cBhvr additive="base">
                                            <p:cTn id="15" dur="2000" fill="hold"/>
                                            <p:tgtEl>
                                              <p:spTgt spid="57"/>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57"/>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14:bounceEnd="58000">
                                          <p:cBhvr additive="base">
                                            <p:cTn id="19" dur="2000" fill="hold"/>
                                            <p:tgtEl>
                                              <p:spTgt spid="60"/>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60"/>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14:bounceEnd="58000">
                                          <p:cBhvr additive="base">
                                            <p:cTn id="23" dur="2000" fill="hold"/>
                                            <p:tgtEl>
                                              <p:spTgt spid="63"/>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2" presetClass="entr" presetSubtype="8" fill="hold" grpId="0" nodeType="afterEffect" p14:presetBounceEnd="50000">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14:bounceEnd="50000">
                                          <p:cBhvr additive="base">
                                            <p:cTn id="28" dur="500" fill="hold"/>
                                            <p:tgtEl>
                                              <p:spTgt spid="51"/>
                                            </p:tgtEl>
                                            <p:attrNameLst>
                                              <p:attrName>ppt_x</p:attrName>
                                            </p:attrNameLst>
                                          </p:cBhvr>
                                          <p:tavLst>
                                            <p:tav tm="0">
                                              <p:val>
                                                <p:strVal val="0-#ppt_w/2"/>
                                              </p:val>
                                            </p:tav>
                                            <p:tav tm="100000">
                                              <p:val>
                                                <p:strVal val="#ppt_x"/>
                                              </p:val>
                                            </p:tav>
                                          </p:tavLst>
                                        </p:anim>
                                        <p:anim calcmode="lin" valueType="num" p14:bounceEnd="50000">
                                          <p:cBhvr additive="base">
                                            <p:cTn id="29" dur="500" fill="hold"/>
                                            <p:tgtEl>
                                              <p:spTgt spid="51"/>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grpId="0" nodeType="afterEffect" p14:presetBounceEnd="50000">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14:bounceEnd="50000">
                                          <p:cBhvr additive="base">
                                            <p:cTn id="33" dur="500" fill="hold"/>
                                            <p:tgtEl>
                                              <p:spTgt spid="52"/>
                                            </p:tgtEl>
                                            <p:attrNameLst>
                                              <p:attrName>ppt_x</p:attrName>
                                            </p:attrNameLst>
                                          </p:cBhvr>
                                          <p:tavLst>
                                            <p:tav tm="0">
                                              <p:val>
                                                <p:strVal val="0-#ppt_w/2"/>
                                              </p:val>
                                            </p:tav>
                                            <p:tav tm="100000">
                                              <p:val>
                                                <p:strVal val="#ppt_x"/>
                                              </p:val>
                                            </p:tav>
                                          </p:tavLst>
                                        </p:anim>
                                        <p:anim calcmode="lin" valueType="num" p14:bounceEnd="50000">
                                          <p:cBhvr additive="base">
                                            <p:cTn id="34" dur="500" fill="hold"/>
                                            <p:tgtEl>
                                              <p:spTgt spid="5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14:presetBounceEnd="50000">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14:bounceEnd="50000">
                                          <p:cBhvr additive="base">
                                            <p:cTn id="38" dur="500" fill="hold"/>
                                            <p:tgtEl>
                                              <p:spTgt spid="49"/>
                                            </p:tgtEl>
                                            <p:attrNameLst>
                                              <p:attrName>ppt_x</p:attrName>
                                            </p:attrNameLst>
                                          </p:cBhvr>
                                          <p:tavLst>
                                            <p:tav tm="0">
                                              <p:val>
                                                <p:strVal val="1+#ppt_w/2"/>
                                              </p:val>
                                            </p:tav>
                                            <p:tav tm="100000">
                                              <p:val>
                                                <p:strVal val="#ppt_x"/>
                                              </p:val>
                                            </p:tav>
                                          </p:tavLst>
                                        </p:anim>
                                        <p:anim calcmode="lin" valueType="num" p14:bounceEnd="50000">
                                          <p:cBhvr additive="base">
                                            <p:cTn id="39" dur="500" fill="hold"/>
                                            <p:tgtEl>
                                              <p:spTgt spid="49"/>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grpId="0" nodeType="afterEffect" p14:presetBounceEnd="50000">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14:bounceEnd="50000">
                                          <p:cBhvr additive="base">
                                            <p:cTn id="43" dur="500" fill="hold"/>
                                            <p:tgtEl>
                                              <p:spTgt spid="50"/>
                                            </p:tgtEl>
                                            <p:attrNameLst>
                                              <p:attrName>ppt_x</p:attrName>
                                            </p:attrNameLst>
                                          </p:cBhvr>
                                          <p:tavLst>
                                            <p:tav tm="0">
                                              <p:val>
                                                <p:strVal val="1+#ppt_w/2"/>
                                              </p:val>
                                            </p:tav>
                                            <p:tav tm="100000">
                                              <p:val>
                                                <p:strVal val="#ppt_x"/>
                                              </p:val>
                                            </p:tav>
                                          </p:tavLst>
                                        </p:anim>
                                        <p:anim calcmode="lin" valueType="num" p14:bounceEnd="50000">
                                          <p:cBhvr additive="base">
                                            <p:cTn id="44" dur="500" fill="hold"/>
                                            <p:tgtEl>
                                              <p:spTgt spid="50"/>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2000" fill="hold"/>
                                            <p:tgtEl>
                                              <p:spTgt spid="54"/>
                                            </p:tgtEl>
                                            <p:attrNameLst>
                                              <p:attrName>ppt_x</p:attrName>
                                            </p:attrNameLst>
                                          </p:cBhvr>
                                          <p:tavLst>
                                            <p:tav tm="0">
                                              <p:val>
                                                <p:strVal val="0-#ppt_w/2"/>
                                              </p:val>
                                            </p:tav>
                                            <p:tav tm="100000">
                                              <p:val>
                                                <p:strVal val="#ppt_x"/>
                                              </p:val>
                                            </p:tav>
                                          </p:tavLst>
                                        </p:anim>
                                        <p:anim calcmode="lin" valueType="num">
                                          <p:cBhvr additive="base">
                                            <p:cTn id="12" dur="20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2000" fill="hold"/>
                                            <p:tgtEl>
                                              <p:spTgt spid="57"/>
                                            </p:tgtEl>
                                            <p:attrNameLst>
                                              <p:attrName>ppt_x</p:attrName>
                                            </p:attrNameLst>
                                          </p:cBhvr>
                                          <p:tavLst>
                                            <p:tav tm="0">
                                              <p:val>
                                                <p:strVal val="1+#ppt_w/2"/>
                                              </p:val>
                                            </p:tav>
                                            <p:tav tm="100000">
                                              <p:val>
                                                <p:strVal val="#ppt_x"/>
                                              </p:val>
                                            </p:tav>
                                          </p:tavLst>
                                        </p:anim>
                                        <p:anim calcmode="lin" valueType="num">
                                          <p:cBhvr additive="base">
                                            <p:cTn id="16" dur="2000" fill="hold"/>
                                            <p:tgtEl>
                                              <p:spTgt spid="57"/>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2000" fill="hold"/>
                                            <p:tgtEl>
                                              <p:spTgt spid="60"/>
                                            </p:tgtEl>
                                            <p:attrNameLst>
                                              <p:attrName>ppt_x</p:attrName>
                                            </p:attrNameLst>
                                          </p:cBhvr>
                                          <p:tavLst>
                                            <p:tav tm="0">
                                              <p:val>
                                                <p:strVal val="0-#ppt_w/2"/>
                                              </p:val>
                                            </p:tav>
                                            <p:tav tm="100000">
                                              <p:val>
                                                <p:strVal val="#ppt_x"/>
                                              </p:val>
                                            </p:tav>
                                          </p:tavLst>
                                        </p:anim>
                                        <p:anim calcmode="lin" valueType="num">
                                          <p:cBhvr additive="base">
                                            <p:cTn id="20" dur="2000" fill="hold"/>
                                            <p:tgtEl>
                                              <p:spTgt spid="60"/>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2000" fill="hold"/>
                                            <p:tgtEl>
                                              <p:spTgt spid="63"/>
                                            </p:tgtEl>
                                            <p:attrNameLst>
                                              <p:attrName>ppt_x</p:attrName>
                                            </p:attrNameLst>
                                          </p:cBhvr>
                                          <p:tavLst>
                                            <p:tav tm="0">
                                              <p:val>
                                                <p:strVal val="1+#ppt_w/2"/>
                                              </p:val>
                                            </p:tav>
                                            <p:tav tm="100000">
                                              <p:val>
                                                <p:strVal val="#ppt_x"/>
                                              </p:val>
                                            </p:tav>
                                          </p:tavLst>
                                        </p:anim>
                                        <p:anim calcmode="lin" valueType="num">
                                          <p:cBhvr additive="base">
                                            <p:cTn id="24" dur="200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2" presetClass="entr" presetSubtype="8"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0-#ppt_w/2"/>
                                              </p:val>
                                            </p:tav>
                                            <p:tav tm="100000">
                                              <p:val>
                                                <p:strVal val="#ppt_x"/>
                                              </p:val>
                                            </p:tav>
                                          </p:tavLst>
                                        </p:anim>
                                        <p:anim calcmode="lin" valueType="num">
                                          <p:cBhvr additive="base">
                                            <p:cTn id="29" dur="500" fill="hold"/>
                                            <p:tgtEl>
                                              <p:spTgt spid="51"/>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1+#ppt_w/2"/>
                                              </p:val>
                                            </p:tav>
                                            <p:tav tm="100000">
                                              <p:val>
                                                <p:strVal val="#ppt_x"/>
                                              </p:val>
                                            </p:tav>
                                          </p:tavLst>
                                        </p:anim>
                                        <p:anim calcmode="lin" valueType="num">
                                          <p:cBhvr additive="base">
                                            <p:cTn id="39" dur="500" fill="hold"/>
                                            <p:tgtEl>
                                              <p:spTgt spid="49"/>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1+#ppt_w/2"/>
                                              </p:val>
                                            </p:tav>
                                            <p:tav tm="100000">
                                              <p:val>
                                                <p:strVal val="#ppt_x"/>
                                              </p:val>
                                            </p:tav>
                                          </p:tavLst>
                                        </p:anim>
                                        <p:anim calcmode="lin" valueType="num">
                                          <p:cBhvr additive="base">
                                            <p:cTn id="44" dur="500" fill="hold"/>
                                            <p:tgtEl>
                                              <p:spTgt spid="50"/>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700000">
            <a:off x="6920897" y="1953925"/>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6404234" y="1437261"/>
            <a:ext cx="3957855" cy="395785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6854315" y="2036339"/>
            <a:ext cx="3094826" cy="2773962"/>
            <a:chOff x="4950565" y="2141272"/>
            <a:chExt cx="3094826" cy="2773962"/>
          </a:xfrm>
          <a:solidFill>
            <a:schemeClr val="accent1"/>
          </a:solidFill>
        </p:grpSpPr>
        <p:sp>
          <p:nvSpPr>
            <p:cNvPr id="5" name="椭圆 4"/>
            <p:cNvSpPr/>
            <p:nvPr/>
          </p:nvSpPr>
          <p:spPr>
            <a:xfrm>
              <a:off x="4950565" y="2141272"/>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7893507" y="4763350"/>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a:off x="6856979" y="2036339"/>
            <a:ext cx="3084220" cy="2798278"/>
            <a:chOff x="4953229" y="2141272"/>
            <a:chExt cx="3084220" cy="2798278"/>
          </a:xfrm>
        </p:grpSpPr>
        <p:sp>
          <p:nvSpPr>
            <p:cNvPr id="8" name="椭圆 7"/>
            <p:cNvSpPr/>
            <p:nvPr/>
          </p:nvSpPr>
          <p:spPr>
            <a:xfrm>
              <a:off x="4953229" y="4787666"/>
              <a:ext cx="151884" cy="151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7885565" y="2141272"/>
              <a:ext cx="151884" cy="151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矩形 9"/>
          <p:cNvSpPr/>
          <p:nvPr/>
        </p:nvSpPr>
        <p:spPr>
          <a:xfrm>
            <a:off x="6721715" y="2878799"/>
            <a:ext cx="3210955" cy="523220"/>
          </a:xfrm>
          <a:prstGeom prst="rect">
            <a:avLst/>
          </a:prstGeom>
          <a:ln>
            <a:noFill/>
          </a:ln>
        </p:spPr>
        <p:txBody>
          <a:bodyPr wrap="square">
            <a:spAutoFit/>
          </a:bodyPr>
          <a:lstStyle/>
          <a:p>
            <a:pPr algn="ctr"/>
            <a:r>
              <a:rPr lang="en-US" altLang="zh-CN" sz="28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 SECTION TITLE</a:t>
            </a:r>
          </a:p>
        </p:txBody>
      </p:sp>
      <p:sp>
        <p:nvSpPr>
          <p:cNvPr id="11" name="矩形 10"/>
          <p:cNvSpPr/>
          <p:nvPr/>
        </p:nvSpPr>
        <p:spPr>
          <a:xfrm>
            <a:off x="6959091" y="3416186"/>
            <a:ext cx="2830224" cy="469765"/>
          </a:xfrm>
          <a:prstGeom prst="rect">
            <a:avLst/>
          </a:prstGeom>
          <a:ln>
            <a:noFill/>
          </a:ln>
        </p:spPr>
        <p:txBody>
          <a:bodyPr wrap="square">
            <a:spAutoFit/>
          </a:bodyPr>
          <a:lstStyle/>
          <a:p>
            <a:pPr algn="ctr"/>
            <a:r>
              <a:rPr lang="pt-BR" altLang="zh-CN" sz="1000"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 </a:t>
            </a:r>
          </a:p>
        </p:txBody>
      </p:sp>
      <p:sp>
        <p:nvSpPr>
          <p:cNvPr id="12" name="矩形 11"/>
          <p:cNvSpPr/>
          <p:nvPr/>
        </p:nvSpPr>
        <p:spPr>
          <a:xfrm rot="13500000">
            <a:off x="5101663" y="2745139"/>
            <a:ext cx="1342093" cy="134209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5270282" y="2928353"/>
            <a:ext cx="889987" cy="830997"/>
          </a:xfrm>
          <a:prstGeom prst="rect">
            <a:avLst/>
          </a:prstGeom>
        </p:spPr>
        <p:txBody>
          <a:bodyPr wrap="none">
            <a:spAutoFit/>
          </a:bodyPr>
          <a:lstStyle/>
          <a:p>
            <a:r>
              <a:rPr lang="en-US" altLang="zh-CN" sz="4800" dirty="0" smtClean="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4800" dirty="0">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par>
                                <p:cTn id="13" presetID="10" presetClass="entr" presetSubtype="0" fill="hold" nodeType="withEffect">
                                  <p:stCondLst>
                                    <p:cond delay="17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17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8" presetClass="emph" presetSubtype="0" repeatCount="indefinite" fill="hold" nodeType="withEffect">
                                  <p:stCondLst>
                                    <p:cond delay="1750"/>
                                  </p:stCondLst>
                                  <p:childTnLst>
                                    <p:animRot by="-21600000">
                                      <p:cBhvr>
                                        <p:cTn id="20" dur="2000" fill="hold"/>
                                        <p:tgtEl>
                                          <p:spTgt spid="7"/>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8" presetClass="emph" presetSubtype="0" repeatCount="indefinite" fill="hold" nodeType="withEffect">
                                  <p:stCondLst>
                                    <p:cond delay="1750"/>
                                  </p:stCondLst>
                                  <p:childTnLst>
                                    <p:animRot by="-21600000">
                                      <p:cBhvr>
                                        <p:cTn id="25" dur="2000" fill="hold"/>
                                        <p:tgtEl>
                                          <p:spTgt spid="4"/>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12"/>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p:bldP spid="11" grpId="0"/>
      <p:bldP spid="12" grpId="0" animBg="1"/>
      <p:bldP spid="12" grpId="1" animBg="1"/>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7" name="MH_PageTitle"/>
          <p:cNvSpPr>
            <a:spLocks noGrp="1"/>
          </p:cNvSpPr>
          <p:nvPr>
            <p:ph type="title"/>
            <p:custDataLst>
              <p:tags r:id="rId2"/>
            </p:custDataLst>
          </p:nvPr>
        </p:nvSpPr>
        <p:spPr/>
        <p:txBody>
          <a:bodyPr/>
          <a:lstStyle/>
          <a:p>
            <a:r>
              <a:rPr lang="zh-CN" altLang="en-US" smtClean="0"/>
              <a:t>添加文字内容（文字可以编辑）</a:t>
            </a:r>
            <a:endParaRPr lang="zh-CN" altLang="en-US" dirty="0" smtClean="0"/>
          </a:p>
        </p:txBody>
      </p:sp>
      <p:sp>
        <p:nvSpPr>
          <p:cNvPr id="109" name="MH_Other_14"/>
          <p:cNvSpPr/>
          <p:nvPr>
            <p:custDataLst>
              <p:tags r:id="rId3"/>
            </p:custDataLst>
          </p:nvPr>
        </p:nvSpPr>
        <p:spPr>
          <a:xfrm>
            <a:off x="6604190" y="2688267"/>
            <a:ext cx="1594689" cy="1580212"/>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endParaRPr lang="zh-CN" altLang="en-US" sz="2400" dirty="0">
              <a:solidFill>
                <a:prstClr val="white"/>
              </a:solidFill>
            </a:endParaRPr>
          </a:p>
        </p:txBody>
      </p:sp>
      <p:sp>
        <p:nvSpPr>
          <p:cNvPr id="107" name="MH_Other_13"/>
          <p:cNvSpPr/>
          <p:nvPr>
            <p:custDataLst>
              <p:tags r:id="rId4"/>
            </p:custDataLst>
          </p:nvPr>
        </p:nvSpPr>
        <p:spPr>
          <a:xfrm>
            <a:off x="6814795" y="2925851"/>
            <a:ext cx="1173479" cy="1161748"/>
          </a:xfrm>
          <a:prstGeom prst="pie">
            <a:avLst>
              <a:gd name="adj1" fmla="val 21465465"/>
              <a:gd name="adj2" fmla="val 1623727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defRPr/>
            </a:pPr>
            <a:endParaRPr lang="zh-CN" altLang="en-US" sz="2400" dirty="0">
              <a:solidFill>
                <a:schemeClr val="tx1"/>
              </a:solidFill>
            </a:endParaRPr>
          </a:p>
        </p:txBody>
      </p:sp>
      <p:sp>
        <p:nvSpPr>
          <p:cNvPr id="34" name="MH_Other_10"/>
          <p:cNvSpPr/>
          <p:nvPr>
            <p:custDataLst>
              <p:tags r:id="rId5"/>
            </p:custDataLst>
          </p:nvPr>
        </p:nvSpPr>
        <p:spPr>
          <a:xfrm>
            <a:off x="1714055" y="2688267"/>
            <a:ext cx="1596168" cy="1580212"/>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endParaRPr lang="zh-CN" altLang="en-US" sz="2400" dirty="0">
              <a:solidFill>
                <a:prstClr val="white"/>
              </a:solidFill>
            </a:endParaRPr>
          </a:p>
        </p:txBody>
      </p:sp>
      <p:sp>
        <p:nvSpPr>
          <p:cNvPr id="102" name="MH_Other_9"/>
          <p:cNvSpPr/>
          <p:nvPr>
            <p:custDataLst>
              <p:tags r:id="rId6"/>
            </p:custDataLst>
          </p:nvPr>
        </p:nvSpPr>
        <p:spPr>
          <a:xfrm>
            <a:off x="1925421" y="2925851"/>
            <a:ext cx="1173479" cy="1161748"/>
          </a:xfrm>
          <a:prstGeom prst="pie">
            <a:avLst>
              <a:gd name="adj1" fmla="val 4518548"/>
              <a:gd name="adj2" fmla="val 1623727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defRPr/>
            </a:pPr>
            <a:endParaRPr lang="zh-CN" altLang="en-US" sz="2400" dirty="0">
              <a:solidFill>
                <a:schemeClr val="tx1"/>
              </a:solidFill>
            </a:endParaRPr>
          </a:p>
        </p:txBody>
      </p:sp>
      <p:sp>
        <p:nvSpPr>
          <p:cNvPr id="106" name="MH_Other_12"/>
          <p:cNvSpPr/>
          <p:nvPr>
            <p:custDataLst>
              <p:tags r:id="rId7"/>
            </p:custDataLst>
          </p:nvPr>
        </p:nvSpPr>
        <p:spPr>
          <a:xfrm>
            <a:off x="4162955" y="2688267"/>
            <a:ext cx="1596168" cy="1580212"/>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endParaRPr lang="zh-CN" altLang="en-US" sz="2400" dirty="0">
              <a:solidFill>
                <a:prstClr val="white"/>
              </a:solidFill>
            </a:endParaRPr>
          </a:p>
        </p:txBody>
      </p:sp>
      <p:sp>
        <p:nvSpPr>
          <p:cNvPr id="104" name="MH_Other_11"/>
          <p:cNvSpPr/>
          <p:nvPr>
            <p:custDataLst>
              <p:tags r:id="rId8"/>
            </p:custDataLst>
          </p:nvPr>
        </p:nvSpPr>
        <p:spPr>
          <a:xfrm>
            <a:off x="4374311" y="2925851"/>
            <a:ext cx="1173479" cy="1161748"/>
          </a:xfrm>
          <a:prstGeom prst="pie">
            <a:avLst>
              <a:gd name="adj1" fmla="val 1358885"/>
              <a:gd name="adj2" fmla="val 1623727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defRPr/>
            </a:pPr>
            <a:endParaRPr lang="zh-CN" altLang="en-US" sz="2400" dirty="0">
              <a:solidFill>
                <a:schemeClr val="tx1"/>
              </a:solidFill>
            </a:endParaRPr>
          </a:p>
        </p:txBody>
      </p:sp>
      <p:sp>
        <p:nvSpPr>
          <p:cNvPr id="112" name="MH_Other_16"/>
          <p:cNvSpPr/>
          <p:nvPr>
            <p:custDataLst>
              <p:tags r:id="rId9"/>
            </p:custDataLst>
          </p:nvPr>
        </p:nvSpPr>
        <p:spPr>
          <a:xfrm>
            <a:off x="9043903" y="2688267"/>
            <a:ext cx="1596168" cy="1580212"/>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endParaRPr lang="zh-CN" altLang="en-US" sz="2400" dirty="0">
              <a:solidFill>
                <a:prstClr val="white"/>
              </a:solidFill>
            </a:endParaRPr>
          </a:p>
        </p:txBody>
      </p:sp>
      <p:sp>
        <p:nvSpPr>
          <p:cNvPr id="110" name="MH_Other_15"/>
          <p:cNvSpPr/>
          <p:nvPr>
            <p:custDataLst>
              <p:tags r:id="rId10"/>
            </p:custDataLst>
          </p:nvPr>
        </p:nvSpPr>
        <p:spPr>
          <a:xfrm>
            <a:off x="9255270" y="2925851"/>
            <a:ext cx="1173479" cy="1161748"/>
          </a:xfrm>
          <a:prstGeom prst="pie">
            <a:avLst>
              <a:gd name="adj1" fmla="val 17999895"/>
              <a:gd name="adj2" fmla="val 1623727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defRPr/>
            </a:pPr>
            <a:endParaRPr lang="zh-CN" altLang="en-US" sz="2400" dirty="0">
              <a:solidFill>
                <a:schemeClr val="tx1"/>
              </a:solidFill>
            </a:endParaRPr>
          </a:p>
        </p:txBody>
      </p:sp>
      <p:grpSp>
        <p:nvGrpSpPr>
          <p:cNvPr id="8" name="组合 7"/>
          <p:cNvGrpSpPr/>
          <p:nvPr/>
        </p:nvGrpSpPr>
        <p:grpSpPr>
          <a:xfrm>
            <a:off x="1811469" y="1758016"/>
            <a:ext cx="1401339" cy="413599"/>
            <a:chOff x="856701" y="1131590"/>
            <a:chExt cx="1051004" cy="310199"/>
          </a:xfrm>
        </p:grpSpPr>
        <p:sp>
          <p:nvSpPr>
            <p:cNvPr id="42" name="矩形 41"/>
            <p:cNvSpPr/>
            <p:nvPr/>
          </p:nvSpPr>
          <p:spPr>
            <a:xfrm>
              <a:off x="856701" y="1153789"/>
              <a:ext cx="1051004"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grpSp>
          <p:nvGrpSpPr>
            <p:cNvPr id="43" name="组合 42"/>
            <p:cNvGrpSpPr/>
            <p:nvPr/>
          </p:nvGrpSpPr>
          <p:grpSpPr>
            <a:xfrm>
              <a:off x="896203" y="1131590"/>
              <a:ext cx="972000" cy="309316"/>
              <a:chOff x="2915718" y="3231378"/>
              <a:chExt cx="1035362" cy="309316"/>
            </a:xfrm>
          </p:grpSpPr>
          <p:sp>
            <p:nvSpPr>
              <p:cNvPr id="44" name="矩形 43"/>
              <p:cNvSpPr/>
              <p:nvPr/>
            </p:nvSpPr>
            <p:spPr>
              <a:xfrm>
                <a:off x="2915718" y="3274843"/>
                <a:ext cx="1035362"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45" name="TextBox 44"/>
              <p:cNvSpPr txBox="1"/>
              <p:nvPr/>
            </p:nvSpPr>
            <p:spPr>
              <a:xfrm>
                <a:off x="2987567" y="3231378"/>
                <a:ext cx="963512" cy="309316"/>
              </a:xfrm>
              <a:prstGeom prst="rect">
                <a:avLst/>
              </a:prstGeom>
              <a:noFill/>
            </p:spPr>
            <p:txBody>
              <a:bodyPr wrap="square" rtlCol="0">
                <a:spAutoFit/>
              </a:bodyPr>
              <a:lstStyle/>
              <a:p>
                <a:pPr algn="ct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标题文字</a:t>
                </a:r>
              </a:p>
            </p:txBody>
          </p:sp>
        </p:grpSp>
      </p:grpSp>
      <p:grpSp>
        <p:nvGrpSpPr>
          <p:cNvPr id="47" name="组合 46"/>
          <p:cNvGrpSpPr/>
          <p:nvPr/>
        </p:nvGrpSpPr>
        <p:grpSpPr>
          <a:xfrm>
            <a:off x="4259876" y="1758020"/>
            <a:ext cx="1401339" cy="413599"/>
            <a:chOff x="856701" y="1131590"/>
            <a:chExt cx="1051004" cy="310199"/>
          </a:xfrm>
        </p:grpSpPr>
        <p:sp>
          <p:nvSpPr>
            <p:cNvPr id="48" name="矩形 47"/>
            <p:cNvSpPr/>
            <p:nvPr/>
          </p:nvSpPr>
          <p:spPr>
            <a:xfrm>
              <a:off x="856701" y="1153789"/>
              <a:ext cx="1051004"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grpSp>
          <p:nvGrpSpPr>
            <p:cNvPr id="49" name="组合 48"/>
            <p:cNvGrpSpPr/>
            <p:nvPr/>
          </p:nvGrpSpPr>
          <p:grpSpPr>
            <a:xfrm>
              <a:off x="896203" y="1131590"/>
              <a:ext cx="972000" cy="309316"/>
              <a:chOff x="2915718" y="3231378"/>
              <a:chExt cx="1035362" cy="309316"/>
            </a:xfrm>
          </p:grpSpPr>
          <p:sp>
            <p:nvSpPr>
              <p:cNvPr id="50" name="矩形 49"/>
              <p:cNvSpPr/>
              <p:nvPr/>
            </p:nvSpPr>
            <p:spPr>
              <a:xfrm>
                <a:off x="2915718" y="3274843"/>
                <a:ext cx="1035362" cy="2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51" name="TextBox 50"/>
              <p:cNvSpPr txBox="1"/>
              <p:nvPr/>
            </p:nvSpPr>
            <p:spPr>
              <a:xfrm>
                <a:off x="3031363" y="3231378"/>
                <a:ext cx="875919" cy="309316"/>
              </a:xfrm>
              <a:prstGeom prst="rect">
                <a:avLst/>
              </a:prstGeom>
              <a:noFill/>
            </p:spPr>
            <p:txBody>
              <a:bodyPr wrap="square" rtlCol="0">
                <a:spAutoFit/>
              </a:bodyPr>
              <a:lstStyle/>
              <a:p>
                <a:pPr algn="ct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标题文字</a:t>
                </a:r>
              </a:p>
            </p:txBody>
          </p:sp>
        </p:grpSp>
      </p:grpSp>
      <p:grpSp>
        <p:nvGrpSpPr>
          <p:cNvPr id="52" name="组合 51"/>
          <p:cNvGrpSpPr/>
          <p:nvPr/>
        </p:nvGrpSpPr>
        <p:grpSpPr>
          <a:xfrm>
            <a:off x="6700596" y="1758016"/>
            <a:ext cx="1401339" cy="413599"/>
            <a:chOff x="856701" y="1131590"/>
            <a:chExt cx="1051004" cy="310199"/>
          </a:xfrm>
        </p:grpSpPr>
        <p:sp>
          <p:nvSpPr>
            <p:cNvPr id="53" name="矩形 52"/>
            <p:cNvSpPr/>
            <p:nvPr/>
          </p:nvSpPr>
          <p:spPr>
            <a:xfrm>
              <a:off x="856701" y="1153789"/>
              <a:ext cx="1051004"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grpSp>
          <p:nvGrpSpPr>
            <p:cNvPr id="54" name="组合 53"/>
            <p:cNvGrpSpPr/>
            <p:nvPr/>
          </p:nvGrpSpPr>
          <p:grpSpPr>
            <a:xfrm>
              <a:off x="896203" y="1131590"/>
              <a:ext cx="972000" cy="309316"/>
              <a:chOff x="2915718" y="3231378"/>
              <a:chExt cx="1035362" cy="309316"/>
            </a:xfrm>
          </p:grpSpPr>
          <p:sp>
            <p:nvSpPr>
              <p:cNvPr id="55" name="矩形 54"/>
              <p:cNvSpPr/>
              <p:nvPr/>
            </p:nvSpPr>
            <p:spPr>
              <a:xfrm>
                <a:off x="2915718" y="3274843"/>
                <a:ext cx="1035362"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56" name="TextBox 55"/>
              <p:cNvSpPr txBox="1"/>
              <p:nvPr/>
            </p:nvSpPr>
            <p:spPr>
              <a:xfrm>
                <a:off x="2987567" y="3231378"/>
                <a:ext cx="963512" cy="309316"/>
              </a:xfrm>
              <a:prstGeom prst="rect">
                <a:avLst/>
              </a:prstGeom>
              <a:noFill/>
            </p:spPr>
            <p:txBody>
              <a:bodyPr wrap="square" rtlCol="0">
                <a:spAutoFit/>
              </a:bodyPr>
              <a:lstStyle/>
              <a:p>
                <a:pPr algn="ct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标题文字</a:t>
                </a:r>
              </a:p>
            </p:txBody>
          </p:sp>
        </p:grpSp>
      </p:grpSp>
      <p:grpSp>
        <p:nvGrpSpPr>
          <p:cNvPr id="57" name="组合 56"/>
          <p:cNvGrpSpPr/>
          <p:nvPr/>
        </p:nvGrpSpPr>
        <p:grpSpPr>
          <a:xfrm>
            <a:off x="9141317" y="1758016"/>
            <a:ext cx="1401339" cy="413599"/>
            <a:chOff x="856701" y="1131590"/>
            <a:chExt cx="1051004" cy="310199"/>
          </a:xfrm>
        </p:grpSpPr>
        <p:sp>
          <p:nvSpPr>
            <p:cNvPr id="58" name="矩形 57"/>
            <p:cNvSpPr/>
            <p:nvPr/>
          </p:nvSpPr>
          <p:spPr>
            <a:xfrm>
              <a:off x="856701" y="1153789"/>
              <a:ext cx="1051004"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grpSp>
          <p:nvGrpSpPr>
            <p:cNvPr id="59" name="组合 58"/>
            <p:cNvGrpSpPr/>
            <p:nvPr/>
          </p:nvGrpSpPr>
          <p:grpSpPr>
            <a:xfrm>
              <a:off x="896203" y="1131590"/>
              <a:ext cx="972000" cy="309316"/>
              <a:chOff x="2915718" y="3231378"/>
              <a:chExt cx="1035362" cy="309316"/>
            </a:xfrm>
          </p:grpSpPr>
          <p:sp>
            <p:nvSpPr>
              <p:cNvPr id="60" name="矩形 59"/>
              <p:cNvSpPr/>
              <p:nvPr/>
            </p:nvSpPr>
            <p:spPr>
              <a:xfrm>
                <a:off x="2915718" y="3274843"/>
                <a:ext cx="1035362" cy="2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1" name="TextBox 60"/>
              <p:cNvSpPr txBox="1"/>
              <p:nvPr/>
            </p:nvSpPr>
            <p:spPr>
              <a:xfrm>
                <a:off x="2987567" y="3231378"/>
                <a:ext cx="963512" cy="309316"/>
              </a:xfrm>
              <a:prstGeom prst="rect">
                <a:avLst/>
              </a:prstGeom>
              <a:noFill/>
            </p:spPr>
            <p:txBody>
              <a:bodyPr wrap="square" rtlCol="0">
                <a:spAutoFit/>
              </a:bodyPr>
              <a:lstStyle/>
              <a:p>
                <a:pPr algn="ct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标题文字</a:t>
                </a:r>
              </a:p>
            </p:txBody>
          </p:sp>
        </p:grpSp>
      </p:grpSp>
      <p:sp>
        <p:nvSpPr>
          <p:cNvPr id="81" name="MH_Text_1"/>
          <p:cNvSpPr txBox="1">
            <a:spLocks noChangeArrowheads="1"/>
          </p:cNvSpPr>
          <p:nvPr>
            <p:custDataLst>
              <p:tags r:id="rId11"/>
            </p:custDataLst>
          </p:nvPr>
        </p:nvSpPr>
        <p:spPr bwMode="auto">
          <a:xfrm>
            <a:off x="1487488" y="4857772"/>
            <a:ext cx="2112235" cy="123490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9" name="TextBox 8"/>
          <p:cNvSpPr txBox="1"/>
          <p:nvPr/>
        </p:nvSpPr>
        <p:spPr>
          <a:xfrm>
            <a:off x="1899079" y="3270533"/>
            <a:ext cx="698260" cy="410342"/>
          </a:xfrm>
          <a:prstGeom prst="rect">
            <a:avLst/>
          </a:prstGeom>
          <a:noFill/>
        </p:spPr>
        <p:txBody>
          <a:bodyPr wrap="square" lIns="121835" tIns="60915" rIns="121835" bIns="60915" rtlCol="0">
            <a:spAutoFit/>
          </a:bodyPr>
          <a:lstStyle/>
          <a:p>
            <a:r>
              <a:rPr lang="en-US" altLang="zh-CN" sz="1865" dirty="0">
                <a:solidFill>
                  <a:schemeClr val="bg1"/>
                </a:solidFill>
                <a:latin typeface="Impact" panose="020B0806030902050204" pitchFamily="34" charset="0"/>
              </a:rPr>
              <a:t>55</a:t>
            </a:r>
            <a:r>
              <a:rPr lang="en-US" altLang="zh-CN" sz="1465" dirty="0">
                <a:solidFill>
                  <a:schemeClr val="bg1"/>
                </a:solidFill>
                <a:latin typeface="Impact" panose="020B0806030902050204" pitchFamily="34" charset="0"/>
              </a:rPr>
              <a:t>%</a:t>
            </a:r>
            <a:endParaRPr lang="zh-CN" altLang="en-US" sz="1465" dirty="0">
              <a:solidFill>
                <a:schemeClr val="bg1"/>
              </a:solidFill>
              <a:latin typeface="Impact" panose="020B0806030902050204" pitchFamily="34" charset="0"/>
            </a:endParaRPr>
          </a:p>
        </p:txBody>
      </p:sp>
      <p:sp>
        <p:nvSpPr>
          <p:cNvPr id="86" name="TextBox 85"/>
          <p:cNvSpPr txBox="1"/>
          <p:nvPr/>
        </p:nvSpPr>
        <p:spPr>
          <a:xfrm>
            <a:off x="4338517" y="3270533"/>
            <a:ext cx="698260" cy="410342"/>
          </a:xfrm>
          <a:prstGeom prst="rect">
            <a:avLst/>
          </a:prstGeom>
          <a:noFill/>
        </p:spPr>
        <p:txBody>
          <a:bodyPr wrap="square" lIns="121835" tIns="60915" rIns="121835" bIns="60915" rtlCol="0">
            <a:spAutoFit/>
          </a:bodyPr>
          <a:lstStyle/>
          <a:p>
            <a:r>
              <a:rPr lang="en-US" altLang="zh-CN" sz="1865" dirty="0">
                <a:solidFill>
                  <a:schemeClr val="bg1"/>
                </a:solidFill>
                <a:latin typeface="Impact" panose="020B0806030902050204" pitchFamily="34" charset="0"/>
              </a:rPr>
              <a:t>65</a:t>
            </a:r>
            <a:r>
              <a:rPr lang="en-US" altLang="zh-CN" sz="1465" dirty="0">
                <a:solidFill>
                  <a:schemeClr val="bg1"/>
                </a:solidFill>
                <a:latin typeface="Impact" panose="020B0806030902050204" pitchFamily="34" charset="0"/>
              </a:rPr>
              <a:t>%</a:t>
            </a:r>
            <a:endParaRPr lang="zh-CN" altLang="en-US" sz="1465" dirty="0">
              <a:solidFill>
                <a:schemeClr val="bg1"/>
              </a:solidFill>
              <a:latin typeface="Impact" panose="020B0806030902050204" pitchFamily="34" charset="0"/>
            </a:endParaRPr>
          </a:p>
        </p:txBody>
      </p:sp>
      <p:sp>
        <p:nvSpPr>
          <p:cNvPr id="87" name="TextBox 86"/>
          <p:cNvSpPr txBox="1"/>
          <p:nvPr/>
        </p:nvSpPr>
        <p:spPr>
          <a:xfrm>
            <a:off x="6800334" y="3289580"/>
            <a:ext cx="634781" cy="410342"/>
          </a:xfrm>
          <a:prstGeom prst="rect">
            <a:avLst/>
          </a:prstGeom>
          <a:noFill/>
        </p:spPr>
        <p:txBody>
          <a:bodyPr wrap="square" lIns="121835" tIns="60915" rIns="121835" bIns="60915" rtlCol="0">
            <a:spAutoFit/>
          </a:bodyPr>
          <a:lstStyle/>
          <a:p>
            <a:r>
              <a:rPr lang="en-US" altLang="zh-CN" sz="1865" dirty="0">
                <a:solidFill>
                  <a:schemeClr val="bg1"/>
                </a:solidFill>
                <a:latin typeface="Impact" panose="020B0806030902050204" pitchFamily="34" charset="0"/>
              </a:rPr>
              <a:t>75</a:t>
            </a:r>
            <a:r>
              <a:rPr lang="en-US" altLang="zh-CN" sz="1465" dirty="0">
                <a:solidFill>
                  <a:schemeClr val="bg1"/>
                </a:solidFill>
                <a:latin typeface="Impact" panose="020B0806030902050204" pitchFamily="34" charset="0"/>
              </a:rPr>
              <a:t>%</a:t>
            </a:r>
            <a:endParaRPr lang="zh-CN" altLang="en-US" sz="1465" dirty="0">
              <a:solidFill>
                <a:schemeClr val="bg1"/>
              </a:solidFill>
              <a:latin typeface="Impact" panose="020B0806030902050204" pitchFamily="34" charset="0"/>
            </a:endParaRPr>
          </a:p>
        </p:txBody>
      </p:sp>
      <p:sp>
        <p:nvSpPr>
          <p:cNvPr id="88" name="TextBox 87"/>
          <p:cNvSpPr txBox="1"/>
          <p:nvPr/>
        </p:nvSpPr>
        <p:spPr>
          <a:xfrm>
            <a:off x="9194473" y="3289580"/>
            <a:ext cx="698260" cy="410342"/>
          </a:xfrm>
          <a:prstGeom prst="rect">
            <a:avLst/>
          </a:prstGeom>
          <a:noFill/>
        </p:spPr>
        <p:txBody>
          <a:bodyPr wrap="square" lIns="121835" tIns="60915" rIns="121835" bIns="60915" rtlCol="0">
            <a:spAutoFit/>
          </a:bodyPr>
          <a:lstStyle/>
          <a:p>
            <a:r>
              <a:rPr lang="en-US" altLang="zh-CN" sz="1865" dirty="0">
                <a:solidFill>
                  <a:schemeClr val="bg1"/>
                </a:solidFill>
                <a:latin typeface="Impact" panose="020B0806030902050204" pitchFamily="34" charset="0"/>
              </a:rPr>
              <a:t>95</a:t>
            </a:r>
            <a:r>
              <a:rPr lang="en-US" altLang="zh-CN" sz="1465" dirty="0">
                <a:solidFill>
                  <a:schemeClr val="bg1"/>
                </a:solidFill>
                <a:latin typeface="Impact" panose="020B0806030902050204" pitchFamily="34" charset="0"/>
              </a:rPr>
              <a:t>%</a:t>
            </a:r>
            <a:endParaRPr lang="zh-CN" altLang="en-US" sz="1465" dirty="0">
              <a:solidFill>
                <a:schemeClr val="bg1"/>
              </a:solidFill>
              <a:latin typeface="Impact" panose="020B0806030902050204" pitchFamily="34" charset="0"/>
            </a:endParaRPr>
          </a:p>
        </p:txBody>
      </p:sp>
      <p:sp>
        <p:nvSpPr>
          <p:cNvPr id="40" name="MH_Text_1"/>
          <p:cNvSpPr txBox="1">
            <a:spLocks noChangeArrowheads="1"/>
          </p:cNvSpPr>
          <p:nvPr>
            <p:custDataLst>
              <p:tags r:id="rId12"/>
            </p:custDataLst>
          </p:nvPr>
        </p:nvSpPr>
        <p:spPr bwMode="auto">
          <a:xfrm>
            <a:off x="3920281" y="4857772"/>
            <a:ext cx="2112235" cy="123490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41" name="MH_Text_1"/>
          <p:cNvSpPr txBox="1">
            <a:spLocks noChangeArrowheads="1"/>
          </p:cNvSpPr>
          <p:nvPr>
            <p:custDataLst>
              <p:tags r:id="rId13"/>
            </p:custDataLst>
          </p:nvPr>
        </p:nvSpPr>
        <p:spPr bwMode="auto">
          <a:xfrm>
            <a:off x="6353075" y="4857772"/>
            <a:ext cx="2112235" cy="123490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46" name="MH_Text_1"/>
          <p:cNvSpPr txBox="1">
            <a:spLocks noChangeArrowheads="1"/>
          </p:cNvSpPr>
          <p:nvPr>
            <p:custDataLst>
              <p:tags r:id="rId14"/>
            </p:custDataLst>
          </p:nvPr>
        </p:nvSpPr>
        <p:spPr bwMode="auto">
          <a:xfrm>
            <a:off x="8785869" y="4857772"/>
            <a:ext cx="2112235" cy="123490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ppt_x</p:attrName>
                                        </p:attrNameLst>
                                      </p:cBhvr>
                                      <p:tavLst>
                                        <p:tav tm="0">
                                          <p:val>
                                            <p:fltVal val="0.5"/>
                                          </p:val>
                                        </p:tav>
                                        <p:tav tm="100000">
                                          <p:val>
                                            <p:strVal val="#ppt_x"/>
                                          </p:val>
                                        </p:tav>
                                      </p:tavLst>
                                    </p:anim>
                                    <p:anim calcmode="lin" valueType="num">
                                      <p:cBhvr>
                                        <p:cTn id="10" dur="750" fill="hold"/>
                                        <p:tgtEl>
                                          <p:spTgt spid="8"/>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47"/>
                                        </p:tgtEl>
                                        <p:attrNameLst>
                                          <p:attrName>style.visibility</p:attrName>
                                        </p:attrNameLst>
                                      </p:cBhvr>
                                      <p:to>
                                        <p:strVal val="visible"/>
                                      </p:to>
                                    </p:set>
                                    <p:anim calcmode="lin" valueType="num">
                                      <p:cBhvr>
                                        <p:cTn id="13" dur="750" fill="hold"/>
                                        <p:tgtEl>
                                          <p:spTgt spid="47"/>
                                        </p:tgtEl>
                                        <p:attrNameLst>
                                          <p:attrName>ppt_w</p:attrName>
                                        </p:attrNameLst>
                                      </p:cBhvr>
                                      <p:tavLst>
                                        <p:tav tm="0">
                                          <p:val>
                                            <p:fltVal val="0"/>
                                          </p:val>
                                        </p:tav>
                                        <p:tav tm="100000">
                                          <p:val>
                                            <p:strVal val="#ppt_w"/>
                                          </p:val>
                                        </p:tav>
                                      </p:tavLst>
                                    </p:anim>
                                    <p:anim calcmode="lin" valueType="num">
                                      <p:cBhvr>
                                        <p:cTn id="14" dur="750" fill="hold"/>
                                        <p:tgtEl>
                                          <p:spTgt spid="47"/>
                                        </p:tgtEl>
                                        <p:attrNameLst>
                                          <p:attrName>ppt_h</p:attrName>
                                        </p:attrNameLst>
                                      </p:cBhvr>
                                      <p:tavLst>
                                        <p:tav tm="0">
                                          <p:val>
                                            <p:fltVal val="0"/>
                                          </p:val>
                                        </p:tav>
                                        <p:tav tm="100000">
                                          <p:val>
                                            <p:strVal val="#ppt_h"/>
                                          </p:val>
                                        </p:tav>
                                      </p:tavLst>
                                    </p:anim>
                                    <p:anim calcmode="lin" valueType="num">
                                      <p:cBhvr>
                                        <p:cTn id="15" dur="750" fill="hold"/>
                                        <p:tgtEl>
                                          <p:spTgt spid="47"/>
                                        </p:tgtEl>
                                        <p:attrNameLst>
                                          <p:attrName>ppt_x</p:attrName>
                                        </p:attrNameLst>
                                      </p:cBhvr>
                                      <p:tavLst>
                                        <p:tav tm="0">
                                          <p:val>
                                            <p:fltVal val="0.5"/>
                                          </p:val>
                                        </p:tav>
                                        <p:tav tm="100000">
                                          <p:val>
                                            <p:strVal val="#ppt_x"/>
                                          </p:val>
                                        </p:tav>
                                      </p:tavLst>
                                    </p:anim>
                                    <p:anim calcmode="lin" valueType="num">
                                      <p:cBhvr>
                                        <p:cTn id="16" dur="750" fill="hold"/>
                                        <p:tgtEl>
                                          <p:spTgt spid="4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52"/>
                                        </p:tgtEl>
                                        <p:attrNameLst>
                                          <p:attrName>style.visibility</p:attrName>
                                        </p:attrNameLst>
                                      </p:cBhvr>
                                      <p:to>
                                        <p:strVal val="visible"/>
                                      </p:to>
                                    </p:set>
                                    <p:anim calcmode="lin" valueType="num">
                                      <p:cBhvr>
                                        <p:cTn id="19" dur="750" fill="hold"/>
                                        <p:tgtEl>
                                          <p:spTgt spid="52"/>
                                        </p:tgtEl>
                                        <p:attrNameLst>
                                          <p:attrName>ppt_w</p:attrName>
                                        </p:attrNameLst>
                                      </p:cBhvr>
                                      <p:tavLst>
                                        <p:tav tm="0">
                                          <p:val>
                                            <p:fltVal val="0"/>
                                          </p:val>
                                        </p:tav>
                                        <p:tav tm="100000">
                                          <p:val>
                                            <p:strVal val="#ppt_w"/>
                                          </p:val>
                                        </p:tav>
                                      </p:tavLst>
                                    </p:anim>
                                    <p:anim calcmode="lin" valueType="num">
                                      <p:cBhvr>
                                        <p:cTn id="20" dur="750" fill="hold"/>
                                        <p:tgtEl>
                                          <p:spTgt spid="52"/>
                                        </p:tgtEl>
                                        <p:attrNameLst>
                                          <p:attrName>ppt_h</p:attrName>
                                        </p:attrNameLst>
                                      </p:cBhvr>
                                      <p:tavLst>
                                        <p:tav tm="0">
                                          <p:val>
                                            <p:fltVal val="0"/>
                                          </p:val>
                                        </p:tav>
                                        <p:tav tm="100000">
                                          <p:val>
                                            <p:strVal val="#ppt_h"/>
                                          </p:val>
                                        </p:tav>
                                      </p:tavLst>
                                    </p:anim>
                                    <p:anim calcmode="lin" valueType="num">
                                      <p:cBhvr>
                                        <p:cTn id="21" dur="750" fill="hold"/>
                                        <p:tgtEl>
                                          <p:spTgt spid="52"/>
                                        </p:tgtEl>
                                        <p:attrNameLst>
                                          <p:attrName>ppt_x</p:attrName>
                                        </p:attrNameLst>
                                      </p:cBhvr>
                                      <p:tavLst>
                                        <p:tav tm="0">
                                          <p:val>
                                            <p:fltVal val="0.5"/>
                                          </p:val>
                                        </p:tav>
                                        <p:tav tm="100000">
                                          <p:val>
                                            <p:strVal val="#ppt_x"/>
                                          </p:val>
                                        </p:tav>
                                      </p:tavLst>
                                    </p:anim>
                                    <p:anim calcmode="lin" valueType="num">
                                      <p:cBhvr>
                                        <p:cTn id="22" dur="750" fill="hold"/>
                                        <p:tgtEl>
                                          <p:spTgt spid="52"/>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57"/>
                                        </p:tgtEl>
                                        <p:attrNameLst>
                                          <p:attrName>style.visibility</p:attrName>
                                        </p:attrNameLst>
                                      </p:cBhvr>
                                      <p:to>
                                        <p:strVal val="visible"/>
                                      </p:to>
                                    </p:set>
                                    <p:anim calcmode="lin" valueType="num">
                                      <p:cBhvr>
                                        <p:cTn id="25" dur="750" fill="hold"/>
                                        <p:tgtEl>
                                          <p:spTgt spid="57"/>
                                        </p:tgtEl>
                                        <p:attrNameLst>
                                          <p:attrName>ppt_w</p:attrName>
                                        </p:attrNameLst>
                                      </p:cBhvr>
                                      <p:tavLst>
                                        <p:tav tm="0">
                                          <p:val>
                                            <p:fltVal val="0"/>
                                          </p:val>
                                        </p:tav>
                                        <p:tav tm="100000">
                                          <p:val>
                                            <p:strVal val="#ppt_w"/>
                                          </p:val>
                                        </p:tav>
                                      </p:tavLst>
                                    </p:anim>
                                    <p:anim calcmode="lin" valueType="num">
                                      <p:cBhvr>
                                        <p:cTn id="26" dur="750" fill="hold"/>
                                        <p:tgtEl>
                                          <p:spTgt spid="57"/>
                                        </p:tgtEl>
                                        <p:attrNameLst>
                                          <p:attrName>ppt_h</p:attrName>
                                        </p:attrNameLst>
                                      </p:cBhvr>
                                      <p:tavLst>
                                        <p:tav tm="0">
                                          <p:val>
                                            <p:fltVal val="0"/>
                                          </p:val>
                                        </p:tav>
                                        <p:tav tm="100000">
                                          <p:val>
                                            <p:strVal val="#ppt_h"/>
                                          </p:val>
                                        </p:tav>
                                      </p:tavLst>
                                    </p:anim>
                                    <p:anim calcmode="lin" valueType="num">
                                      <p:cBhvr>
                                        <p:cTn id="27" dur="750" fill="hold"/>
                                        <p:tgtEl>
                                          <p:spTgt spid="57"/>
                                        </p:tgtEl>
                                        <p:attrNameLst>
                                          <p:attrName>ppt_x</p:attrName>
                                        </p:attrNameLst>
                                      </p:cBhvr>
                                      <p:tavLst>
                                        <p:tav tm="0">
                                          <p:val>
                                            <p:fltVal val="0.5"/>
                                          </p:val>
                                        </p:tav>
                                        <p:tav tm="100000">
                                          <p:val>
                                            <p:strVal val="#ppt_x"/>
                                          </p:val>
                                        </p:tav>
                                      </p:tavLst>
                                    </p:anim>
                                    <p:anim calcmode="lin" valueType="num">
                                      <p:cBhvr>
                                        <p:cTn id="28" dur="750" fill="hold"/>
                                        <p:tgtEl>
                                          <p:spTgt spid="57"/>
                                        </p:tgtEl>
                                        <p:attrNameLst>
                                          <p:attrName>ppt_y</p:attrName>
                                        </p:attrNameLst>
                                      </p:cBhvr>
                                      <p:tavLst>
                                        <p:tav tm="0">
                                          <p:val>
                                            <p:fltVal val="0.5"/>
                                          </p:val>
                                        </p:tav>
                                        <p:tav tm="100000">
                                          <p:val>
                                            <p:strVal val="#ppt_y"/>
                                          </p:val>
                                        </p:tav>
                                      </p:tavLst>
                                    </p:anim>
                                  </p:childTnLst>
                                </p:cTn>
                              </p:par>
                            </p:childTnLst>
                          </p:cTn>
                        </p:par>
                        <p:par>
                          <p:cTn id="29" fill="hold">
                            <p:stCondLst>
                              <p:cond delay="1000"/>
                            </p:stCondLst>
                            <p:childTnLst>
                              <p:par>
                                <p:cTn id="30" presetID="23" presetClass="entr" presetSubtype="36"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1000" fill="hold"/>
                                        <p:tgtEl>
                                          <p:spTgt spid="34"/>
                                        </p:tgtEl>
                                        <p:attrNameLst>
                                          <p:attrName>ppt_w</p:attrName>
                                        </p:attrNameLst>
                                      </p:cBhvr>
                                      <p:tavLst>
                                        <p:tav tm="0">
                                          <p:val>
                                            <p:strVal val="(6*min(max(#ppt_w*#ppt_h,.3),1)-7.4)/-.7*#ppt_w"/>
                                          </p:val>
                                        </p:tav>
                                        <p:tav tm="100000">
                                          <p:val>
                                            <p:strVal val="#ppt_w"/>
                                          </p:val>
                                        </p:tav>
                                      </p:tavLst>
                                    </p:anim>
                                    <p:anim calcmode="lin" valueType="num">
                                      <p:cBhvr>
                                        <p:cTn id="33" dur="1000" fill="hold"/>
                                        <p:tgtEl>
                                          <p:spTgt spid="34"/>
                                        </p:tgtEl>
                                        <p:attrNameLst>
                                          <p:attrName>ppt_h</p:attrName>
                                        </p:attrNameLst>
                                      </p:cBhvr>
                                      <p:tavLst>
                                        <p:tav tm="0">
                                          <p:val>
                                            <p:strVal val="(6*min(max(#ppt_w*#ppt_h,.3),1)-7.4)/-.7*#ppt_h"/>
                                          </p:val>
                                        </p:tav>
                                        <p:tav tm="100000">
                                          <p:val>
                                            <p:strVal val="#ppt_h"/>
                                          </p:val>
                                        </p:tav>
                                      </p:tavLst>
                                    </p:anim>
                                    <p:anim calcmode="lin" valueType="num">
                                      <p:cBhvr>
                                        <p:cTn id="34" dur="1000" fill="hold"/>
                                        <p:tgtEl>
                                          <p:spTgt spid="34"/>
                                        </p:tgtEl>
                                        <p:attrNameLst>
                                          <p:attrName>ppt_x</p:attrName>
                                        </p:attrNameLst>
                                      </p:cBhvr>
                                      <p:tavLst>
                                        <p:tav tm="0">
                                          <p:val>
                                            <p:fltVal val="0.5"/>
                                          </p:val>
                                        </p:tav>
                                        <p:tav tm="100000">
                                          <p:val>
                                            <p:strVal val="#ppt_x"/>
                                          </p:val>
                                        </p:tav>
                                      </p:tavLst>
                                    </p:anim>
                                    <p:anim calcmode="lin" valueType="num">
                                      <p:cBhvr>
                                        <p:cTn id="35" dur="1000" fill="hold"/>
                                        <p:tgtEl>
                                          <p:spTgt spid="34"/>
                                        </p:tgtEl>
                                        <p:attrNameLst>
                                          <p:attrName>ppt_y</p:attrName>
                                        </p:attrNameLst>
                                      </p:cBhvr>
                                      <p:tavLst>
                                        <p:tav tm="0">
                                          <p:val>
                                            <p:strVal val="1+(6*min(max(#ppt_w*#ppt_h,.3),1)-7.4)/-.7*#ppt_h/2"/>
                                          </p:val>
                                        </p:tav>
                                        <p:tav tm="100000">
                                          <p:val>
                                            <p:strVal val="#ppt_y"/>
                                          </p:val>
                                        </p:tav>
                                      </p:tavLst>
                                    </p:anim>
                                  </p:childTnLst>
                                </p:cTn>
                              </p:par>
                              <p:par>
                                <p:cTn id="36" presetID="53" presetClass="entr" presetSubtype="16" fill="hold" grpId="0" nodeType="withEffect">
                                  <p:stCondLst>
                                    <p:cond delay="750"/>
                                  </p:stCondLst>
                                  <p:childTnLst>
                                    <p:set>
                                      <p:cBhvr>
                                        <p:cTn id="37" dur="1" fill="hold">
                                          <p:stCondLst>
                                            <p:cond delay="0"/>
                                          </p:stCondLst>
                                        </p:cTn>
                                        <p:tgtEl>
                                          <p:spTgt spid="102"/>
                                        </p:tgtEl>
                                        <p:attrNameLst>
                                          <p:attrName>style.visibility</p:attrName>
                                        </p:attrNameLst>
                                      </p:cBhvr>
                                      <p:to>
                                        <p:strVal val="visible"/>
                                      </p:to>
                                    </p:set>
                                    <p:anim calcmode="lin" valueType="num">
                                      <p:cBhvr>
                                        <p:cTn id="38" dur="500" fill="hold"/>
                                        <p:tgtEl>
                                          <p:spTgt spid="102"/>
                                        </p:tgtEl>
                                        <p:attrNameLst>
                                          <p:attrName>ppt_w</p:attrName>
                                        </p:attrNameLst>
                                      </p:cBhvr>
                                      <p:tavLst>
                                        <p:tav tm="0">
                                          <p:val>
                                            <p:fltVal val="0"/>
                                          </p:val>
                                        </p:tav>
                                        <p:tav tm="100000">
                                          <p:val>
                                            <p:strVal val="#ppt_w"/>
                                          </p:val>
                                        </p:tav>
                                      </p:tavLst>
                                    </p:anim>
                                    <p:anim calcmode="lin" valueType="num">
                                      <p:cBhvr>
                                        <p:cTn id="39" dur="500" fill="hold"/>
                                        <p:tgtEl>
                                          <p:spTgt spid="102"/>
                                        </p:tgtEl>
                                        <p:attrNameLst>
                                          <p:attrName>ppt_h</p:attrName>
                                        </p:attrNameLst>
                                      </p:cBhvr>
                                      <p:tavLst>
                                        <p:tav tm="0">
                                          <p:val>
                                            <p:fltVal val="0"/>
                                          </p:val>
                                        </p:tav>
                                        <p:tav tm="100000">
                                          <p:val>
                                            <p:strVal val="#ppt_h"/>
                                          </p:val>
                                        </p:tav>
                                      </p:tavLst>
                                    </p:anim>
                                    <p:animEffect transition="in" filter="fade">
                                      <p:cBhvr>
                                        <p:cTn id="40" dur="500"/>
                                        <p:tgtEl>
                                          <p:spTgt spid="102"/>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23" presetClass="entr" presetSubtype="36" fill="hold" grpId="0" nodeType="withEffect">
                                  <p:stCondLst>
                                    <p:cond delay="50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1000" fill="hold"/>
                                        <p:tgtEl>
                                          <p:spTgt spid="106"/>
                                        </p:tgtEl>
                                        <p:attrNameLst>
                                          <p:attrName>ppt_w</p:attrName>
                                        </p:attrNameLst>
                                      </p:cBhvr>
                                      <p:tavLst>
                                        <p:tav tm="0">
                                          <p:val>
                                            <p:strVal val="(6*min(max(#ppt_w*#ppt_h,.3),1)-7.4)/-.7*#ppt_w"/>
                                          </p:val>
                                        </p:tav>
                                        <p:tav tm="100000">
                                          <p:val>
                                            <p:strVal val="#ppt_w"/>
                                          </p:val>
                                        </p:tav>
                                      </p:tavLst>
                                    </p:anim>
                                    <p:anim calcmode="lin" valueType="num">
                                      <p:cBhvr>
                                        <p:cTn id="47" dur="1000" fill="hold"/>
                                        <p:tgtEl>
                                          <p:spTgt spid="106"/>
                                        </p:tgtEl>
                                        <p:attrNameLst>
                                          <p:attrName>ppt_h</p:attrName>
                                        </p:attrNameLst>
                                      </p:cBhvr>
                                      <p:tavLst>
                                        <p:tav tm="0">
                                          <p:val>
                                            <p:strVal val="(6*min(max(#ppt_w*#ppt_h,.3),1)-7.4)/-.7*#ppt_h"/>
                                          </p:val>
                                        </p:tav>
                                        <p:tav tm="100000">
                                          <p:val>
                                            <p:strVal val="#ppt_h"/>
                                          </p:val>
                                        </p:tav>
                                      </p:tavLst>
                                    </p:anim>
                                    <p:anim calcmode="lin" valueType="num">
                                      <p:cBhvr>
                                        <p:cTn id="48" dur="1000" fill="hold"/>
                                        <p:tgtEl>
                                          <p:spTgt spid="106"/>
                                        </p:tgtEl>
                                        <p:attrNameLst>
                                          <p:attrName>ppt_x</p:attrName>
                                        </p:attrNameLst>
                                      </p:cBhvr>
                                      <p:tavLst>
                                        <p:tav tm="0">
                                          <p:val>
                                            <p:fltVal val="0.5"/>
                                          </p:val>
                                        </p:tav>
                                        <p:tav tm="100000">
                                          <p:val>
                                            <p:strVal val="#ppt_x"/>
                                          </p:val>
                                        </p:tav>
                                      </p:tavLst>
                                    </p:anim>
                                    <p:anim calcmode="lin" valueType="num">
                                      <p:cBhvr>
                                        <p:cTn id="49" dur="1000" fill="hold"/>
                                        <p:tgtEl>
                                          <p:spTgt spid="106"/>
                                        </p:tgtEl>
                                        <p:attrNameLst>
                                          <p:attrName>ppt_y</p:attrName>
                                        </p:attrNameLst>
                                      </p:cBhvr>
                                      <p:tavLst>
                                        <p:tav tm="0">
                                          <p:val>
                                            <p:strVal val="1+(6*min(max(#ppt_w*#ppt_h,.3),1)-7.4)/-.7*#ppt_h/2"/>
                                          </p:val>
                                        </p:tav>
                                        <p:tav tm="100000">
                                          <p:val>
                                            <p:strVal val="#ppt_y"/>
                                          </p:val>
                                        </p:tav>
                                      </p:tavLst>
                                    </p:anim>
                                  </p:childTnLst>
                                </p:cTn>
                              </p:par>
                              <p:par>
                                <p:cTn id="50" presetID="53" presetClass="entr" presetSubtype="16" fill="hold" grpId="0" nodeType="withEffect">
                                  <p:stCondLst>
                                    <p:cond delay="125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500"/>
                                        <p:tgtEl>
                                          <p:spTgt spid="86"/>
                                        </p:tgtEl>
                                      </p:cBhvr>
                                    </p:animEffect>
                                  </p:childTnLst>
                                </p:cTn>
                              </p:par>
                              <p:par>
                                <p:cTn id="58" presetID="23" presetClass="entr" presetSubtype="36" fill="hold" grpId="0" nodeType="withEffect">
                                  <p:stCondLst>
                                    <p:cond delay="1000"/>
                                  </p:stCondLst>
                                  <p:childTnLst>
                                    <p:set>
                                      <p:cBhvr>
                                        <p:cTn id="59" dur="1" fill="hold">
                                          <p:stCondLst>
                                            <p:cond delay="0"/>
                                          </p:stCondLst>
                                        </p:cTn>
                                        <p:tgtEl>
                                          <p:spTgt spid="109"/>
                                        </p:tgtEl>
                                        <p:attrNameLst>
                                          <p:attrName>style.visibility</p:attrName>
                                        </p:attrNameLst>
                                      </p:cBhvr>
                                      <p:to>
                                        <p:strVal val="visible"/>
                                      </p:to>
                                    </p:set>
                                    <p:anim calcmode="lin" valueType="num">
                                      <p:cBhvr>
                                        <p:cTn id="60" dur="1000" fill="hold"/>
                                        <p:tgtEl>
                                          <p:spTgt spid="109"/>
                                        </p:tgtEl>
                                        <p:attrNameLst>
                                          <p:attrName>ppt_w</p:attrName>
                                        </p:attrNameLst>
                                      </p:cBhvr>
                                      <p:tavLst>
                                        <p:tav tm="0">
                                          <p:val>
                                            <p:strVal val="(6*min(max(#ppt_w*#ppt_h,.3),1)-7.4)/-.7*#ppt_w"/>
                                          </p:val>
                                        </p:tav>
                                        <p:tav tm="100000">
                                          <p:val>
                                            <p:strVal val="#ppt_w"/>
                                          </p:val>
                                        </p:tav>
                                      </p:tavLst>
                                    </p:anim>
                                    <p:anim calcmode="lin" valueType="num">
                                      <p:cBhvr>
                                        <p:cTn id="61" dur="1000" fill="hold"/>
                                        <p:tgtEl>
                                          <p:spTgt spid="109"/>
                                        </p:tgtEl>
                                        <p:attrNameLst>
                                          <p:attrName>ppt_h</p:attrName>
                                        </p:attrNameLst>
                                      </p:cBhvr>
                                      <p:tavLst>
                                        <p:tav tm="0">
                                          <p:val>
                                            <p:strVal val="(6*min(max(#ppt_w*#ppt_h,.3),1)-7.4)/-.7*#ppt_h"/>
                                          </p:val>
                                        </p:tav>
                                        <p:tav tm="100000">
                                          <p:val>
                                            <p:strVal val="#ppt_h"/>
                                          </p:val>
                                        </p:tav>
                                      </p:tavLst>
                                    </p:anim>
                                    <p:anim calcmode="lin" valueType="num">
                                      <p:cBhvr>
                                        <p:cTn id="62" dur="1000" fill="hold"/>
                                        <p:tgtEl>
                                          <p:spTgt spid="109"/>
                                        </p:tgtEl>
                                        <p:attrNameLst>
                                          <p:attrName>ppt_x</p:attrName>
                                        </p:attrNameLst>
                                      </p:cBhvr>
                                      <p:tavLst>
                                        <p:tav tm="0">
                                          <p:val>
                                            <p:fltVal val="0.5"/>
                                          </p:val>
                                        </p:tav>
                                        <p:tav tm="100000">
                                          <p:val>
                                            <p:strVal val="#ppt_x"/>
                                          </p:val>
                                        </p:tav>
                                      </p:tavLst>
                                    </p:anim>
                                    <p:anim calcmode="lin" valueType="num">
                                      <p:cBhvr>
                                        <p:cTn id="63" dur="1000" fill="hold"/>
                                        <p:tgtEl>
                                          <p:spTgt spid="109"/>
                                        </p:tgtEl>
                                        <p:attrNameLst>
                                          <p:attrName>ppt_y</p:attrName>
                                        </p:attrNameLst>
                                      </p:cBhvr>
                                      <p:tavLst>
                                        <p:tav tm="0">
                                          <p:val>
                                            <p:strVal val="1+(6*min(max(#ppt_w*#ppt_h,.3),1)-7.4)/-.7*#ppt_h/2"/>
                                          </p:val>
                                        </p:tav>
                                        <p:tav tm="100000">
                                          <p:val>
                                            <p:strVal val="#ppt_y"/>
                                          </p:val>
                                        </p:tav>
                                      </p:tavLst>
                                    </p:anim>
                                  </p:childTnLst>
                                </p:cTn>
                              </p:par>
                              <p:par>
                                <p:cTn id="64" presetID="53" presetClass="entr" presetSubtype="16" fill="hold" grpId="0" nodeType="withEffect">
                                  <p:stCondLst>
                                    <p:cond delay="1750"/>
                                  </p:stCondLst>
                                  <p:childTnLst>
                                    <p:set>
                                      <p:cBhvr>
                                        <p:cTn id="65" dur="1" fill="hold">
                                          <p:stCondLst>
                                            <p:cond delay="0"/>
                                          </p:stCondLst>
                                        </p:cTn>
                                        <p:tgtEl>
                                          <p:spTgt spid="107"/>
                                        </p:tgtEl>
                                        <p:attrNameLst>
                                          <p:attrName>style.visibility</p:attrName>
                                        </p:attrNameLst>
                                      </p:cBhvr>
                                      <p:to>
                                        <p:strVal val="visible"/>
                                      </p:to>
                                    </p:set>
                                    <p:anim calcmode="lin" valueType="num">
                                      <p:cBhvr>
                                        <p:cTn id="66" dur="500" fill="hold"/>
                                        <p:tgtEl>
                                          <p:spTgt spid="107"/>
                                        </p:tgtEl>
                                        <p:attrNameLst>
                                          <p:attrName>ppt_w</p:attrName>
                                        </p:attrNameLst>
                                      </p:cBhvr>
                                      <p:tavLst>
                                        <p:tav tm="0">
                                          <p:val>
                                            <p:fltVal val="0"/>
                                          </p:val>
                                        </p:tav>
                                        <p:tav tm="100000">
                                          <p:val>
                                            <p:strVal val="#ppt_w"/>
                                          </p:val>
                                        </p:tav>
                                      </p:tavLst>
                                    </p:anim>
                                    <p:anim calcmode="lin" valueType="num">
                                      <p:cBhvr>
                                        <p:cTn id="67" dur="500" fill="hold"/>
                                        <p:tgtEl>
                                          <p:spTgt spid="107"/>
                                        </p:tgtEl>
                                        <p:attrNameLst>
                                          <p:attrName>ppt_h</p:attrName>
                                        </p:attrNameLst>
                                      </p:cBhvr>
                                      <p:tavLst>
                                        <p:tav tm="0">
                                          <p:val>
                                            <p:fltVal val="0"/>
                                          </p:val>
                                        </p:tav>
                                        <p:tav tm="100000">
                                          <p:val>
                                            <p:strVal val="#ppt_h"/>
                                          </p:val>
                                        </p:tav>
                                      </p:tavLst>
                                    </p:anim>
                                    <p:animEffect transition="in" filter="fade">
                                      <p:cBhvr>
                                        <p:cTn id="68" dur="500"/>
                                        <p:tgtEl>
                                          <p:spTgt spid="107"/>
                                        </p:tgtEl>
                                      </p:cBhvr>
                                    </p:animEffect>
                                  </p:childTnLst>
                                </p:cTn>
                              </p:par>
                              <p:par>
                                <p:cTn id="69" presetID="10" presetClass="entr" presetSubtype="0" fill="hold" grpId="0" nodeType="withEffect">
                                  <p:stCondLst>
                                    <p:cond delay="1750"/>
                                  </p:stCondLst>
                                  <p:childTnLst>
                                    <p:set>
                                      <p:cBhvr>
                                        <p:cTn id="70" dur="1" fill="hold">
                                          <p:stCondLst>
                                            <p:cond delay="0"/>
                                          </p:stCondLst>
                                        </p:cTn>
                                        <p:tgtEl>
                                          <p:spTgt spid="87"/>
                                        </p:tgtEl>
                                        <p:attrNameLst>
                                          <p:attrName>style.visibility</p:attrName>
                                        </p:attrNameLst>
                                      </p:cBhvr>
                                      <p:to>
                                        <p:strVal val="visible"/>
                                      </p:to>
                                    </p:set>
                                    <p:animEffect transition="in" filter="fade">
                                      <p:cBhvr>
                                        <p:cTn id="71" dur="500"/>
                                        <p:tgtEl>
                                          <p:spTgt spid="87"/>
                                        </p:tgtEl>
                                      </p:cBhvr>
                                    </p:animEffect>
                                  </p:childTnLst>
                                </p:cTn>
                              </p:par>
                              <p:par>
                                <p:cTn id="72" presetID="23" presetClass="entr" presetSubtype="36" fill="hold" grpId="0" nodeType="withEffect">
                                  <p:stCondLst>
                                    <p:cond delay="1500"/>
                                  </p:stCondLst>
                                  <p:childTnLst>
                                    <p:set>
                                      <p:cBhvr>
                                        <p:cTn id="73" dur="1" fill="hold">
                                          <p:stCondLst>
                                            <p:cond delay="0"/>
                                          </p:stCondLst>
                                        </p:cTn>
                                        <p:tgtEl>
                                          <p:spTgt spid="112"/>
                                        </p:tgtEl>
                                        <p:attrNameLst>
                                          <p:attrName>style.visibility</p:attrName>
                                        </p:attrNameLst>
                                      </p:cBhvr>
                                      <p:to>
                                        <p:strVal val="visible"/>
                                      </p:to>
                                    </p:set>
                                    <p:anim calcmode="lin" valueType="num">
                                      <p:cBhvr>
                                        <p:cTn id="74" dur="1000" fill="hold"/>
                                        <p:tgtEl>
                                          <p:spTgt spid="112"/>
                                        </p:tgtEl>
                                        <p:attrNameLst>
                                          <p:attrName>ppt_w</p:attrName>
                                        </p:attrNameLst>
                                      </p:cBhvr>
                                      <p:tavLst>
                                        <p:tav tm="0">
                                          <p:val>
                                            <p:strVal val="(6*min(max(#ppt_w*#ppt_h,.3),1)-7.4)/-.7*#ppt_w"/>
                                          </p:val>
                                        </p:tav>
                                        <p:tav tm="100000">
                                          <p:val>
                                            <p:strVal val="#ppt_w"/>
                                          </p:val>
                                        </p:tav>
                                      </p:tavLst>
                                    </p:anim>
                                    <p:anim calcmode="lin" valueType="num">
                                      <p:cBhvr>
                                        <p:cTn id="75" dur="1000" fill="hold"/>
                                        <p:tgtEl>
                                          <p:spTgt spid="112"/>
                                        </p:tgtEl>
                                        <p:attrNameLst>
                                          <p:attrName>ppt_h</p:attrName>
                                        </p:attrNameLst>
                                      </p:cBhvr>
                                      <p:tavLst>
                                        <p:tav tm="0">
                                          <p:val>
                                            <p:strVal val="(6*min(max(#ppt_w*#ppt_h,.3),1)-7.4)/-.7*#ppt_h"/>
                                          </p:val>
                                        </p:tav>
                                        <p:tav tm="100000">
                                          <p:val>
                                            <p:strVal val="#ppt_h"/>
                                          </p:val>
                                        </p:tav>
                                      </p:tavLst>
                                    </p:anim>
                                    <p:anim calcmode="lin" valueType="num">
                                      <p:cBhvr>
                                        <p:cTn id="76" dur="1000" fill="hold"/>
                                        <p:tgtEl>
                                          <p:spTgt spid="112"/>
                                        </p:tgtEl>
                                        <p:attrNameLst>
                                          <p:attrName>ppt_x</p:attrName>
                                        </p:attrNameLst>
                                      </p:cBhvr>
                                      <p:tavLst>
                                        <p:tav tm="0">
                                          <p:val>
                                            <p:fltVal val="0.5"/>
                                          </p:val>
                                        </p:tav>
                                        <p:tav tm="100000">
                                          <p:val>
                                            <p:strVal val="#ppt_x"/>
                                          </p:val>
                                        </p:tav>
                                      </p:tavLst>
                                    </p:anim>
                                    <p:anim calcmode="lin" valueType="num">
                                      <p:cBhvr>
                                        <p:cTn id="77" dur="1000" fill="hold"/>
                                        <p:tgtEl>
                                          <p:spTgt spid="112"/>
                                        </p:tgtEl>
                                        <p:attrNameLst>
                                          <p:attrName>ppt_y</p:attrName>
                                        </p:attrNameLst>
                                      </p:cBhvr>
                                      <p:tavLst>
                                        <p:tav tm="0">
                                          <p:val>
                                            <p:strVal val="1+(6*min(max(#ppt_w*#ppt_h,.3),1)-7.4)/-.7*#ppt_h/2"/>
                                          </p:val>
                                        </p:tav>
                                        <p:tav tm="100000">
                                          <p:val>
                                            <p:strVal val="#ppt_y"/>
                                          </p:val>
                                        </p:tav>
                                      </p:tavLst>
                                    </p:anim>
                                  </p:childTnLst>
                                </p:cTn>
                              </p:par>
                              <p:par>
                                <p:cTn id="78" presetID="53" presetClass="entr" presetSubtype="16" fill="hold" grpId="0" nodeType="withEffect">
                                  <p:stCondLst>
                                    <p:cond delay="2250"/>
                                  </p:stCondLst>
                                  <p:childTnLst>
                                    <p:set>
                                      <p:cBhvr>
                                        <p:cTn id="79" dur="1" fill="hold">
                                          <p:stCondLst>
                                            <p:cond delay="0"/>
                                          </p:stCondLst>
                                        </p:cTn>
                                        <p:tgtEl>
                                          <p:spTgt spid="110"/>
                                        </p:tgtEl>
                                        <p:attrNameLst>
                                          <p:attrName>style.visibility</p:attrName>
                                        </p:attrNameLst>
                                      </p:cBhvr>
                                      <p:to>
                                        <p:strVal val="visible"/>
                                      </p:to>
                                    </p:set>
                                    <p:anim calcmode="lin" valueType="num">
                                      <p:cBhvr>
                                        <p:cTn id="80" dur="500" fill="hold"/>
                                        <p:tgtEl>
                                          <p:spTgt spid="110"/>
                                        </p:tgtEl>
                                        <p:attrNameLst>
                                          <p:attrName>ppt_w</p:attrName>
                                        </p:attrNameLst>
                                      </p:cBhvr>
                                      <p:tavLst>
                                        <p:tav tm="0">
                                          <p:val>
                                            <p:fltVal val="0"/>
                                          </p:val>
                                        </p:tav>
                                        <p:tav tm="100000">
                                          <p:val>
                                            <p:strVal val="#ppt_w"/>
                                          </p:val>
                                        </p:tav>
                                      </p:tavLst>
                                    </p:anim>
                                    <p:anim calcmode="lin" valueType="num">
                                      <p:cBhvr>
                                        <p:cTn id="81" dur="500" fill="hold"/>
                                        <p:tgtEl>
                                          <p:spTgt spid="110"/>
                                        </p:tgtEl>
                                        <p:attrNameLst>
                                          <p:attrName>ppt_h</p:attrName>
                                        </p:attrNameLst>
                                      </p:cBhvr>
                                      <p:tavLst>
                                        <p:tav tm="0">
                                          <p:val>
                                            <p:fltVal val="0"/>
                                          </p:val>
                                        </p:tav>
                                        <p:tav tm="100000">
                                          <p:val>
                                            <p:strVal val="#ppt_h"/>
                                          </p:val>
                                        </p:tav>
                                      </p:tavLst>
                                    </p:anim>
                                    <p:animEffect transition="in" filter="fade">
                                      <p:cBhvr>
                                        <p:cTn id="82" dur="500"/>
                                        <p:tgtEl>
                                          <p:spTgt spid="110"/>
                                        </p:tgtEl>
                                      </p:cBhvr>
                                    </p:animEffect>
                                  </p:childTnLst>
                                </p:cTn>
                              </p:par>
                              <p:par>
                                <p:cTn id="83" presetID="10" presetClass="entr" presetSubtype="0" fill="hold" grpId="0" nodeType="withEffect">
                                  <p:stCondLst>
                                    <p:cond delay="2250"/>
                                  </p:stCondLst>
                                  <p:childTnLst>
                                    <p:set>
                                      <p:cBhvr>
                                        <p:cTn id="84" dur="1" fill="hold">
                                          <p:stCondLst>
                                            <p:cond delay="0"/>
                                          </p:stCondLst>
                                        </p:cTn>
                                        <p:tgtEl>
                                          <p:spTgt spid="88"/>
                                        </p:tgtEl>
                                        <p:attrNameLst>
                                          <p:attrName>style.visibility</p:attrName>
                                        </p:attrNameLst>
                                      </p:cBhvr>
                                      <p:to>
                                        <p:strVal val="visible"/>
                                      </p:to>
                                    </p:set>
                                    <p:animEffect transition="in" filter="fade">
                                      <p:cBhvr>
                                        <p:cTn id="85" dur="500"/>
                                        <p:tgtEl>
                                          <p:spTgt spid="88"/>
                                        </p:tgtEl>
                                      </p:cBhvr>
                                    </p:animEffect>
                                  </p:childTnLst>
                                </p:cTn>
                              </p:par>
                            </p:childTnLst>
                          </p:cTn>
                        </p:par>
                        <p:par>
                          <p:cTn id="86" fill="hold">
                            <p:stCondLst>
                              <p:cond delay="2000"/>
                            </p:stCondLst>
                            <p:childTnLst>
                              <p:par>
                                <p:cTn id="87" presetID="52" presetClass="entr" presetSubtype="0"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Scale>
                                      <p:cBhvr>
                                        <p:cTn id="89" dur="1000" decel="50000" fill="hold">
                                          <p:stCondLst>
                                            <p:cond delay="0"/>
                                          </p:stCondLst>
                                        </p:cTn>
                                        <p:tgtEl>
                                          <p:spTgt spid="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81"/>
                                        </p:tgtEl>
                                        <p:attrNameLst>
                                          <p:attrName>ppt_x</p:attrName>
                                          <p:attrName>ppt_y</p:attrName>
                                        </p:attrNameLst>
                                      </p:cBhvr>
                                    </p:animMotion>
                                    <p:animEffect transition="in" filter="fade">
                                      <p:cBhvr>
                                        <p:cTn id="91" dur="1000"/>
                                        <p:tgtEl>
                                          <p:spTgt spid="81"/>
                                        </p:tgtEl>
                                      </p:cBhvr>
                                    </p:animEffect>
                                  </p:childTnLst>
                                </p:cTn>
                              </p:par>
                              <p:par>
                                <p:cTn id="92" presetID="52" presetClass="entr" presetSubtype="0" fill="hold" grpId="0" nodeType="withEffect">
                                  <p:stCondLst>
                                    <p:cond delay="250"/>
                                  </p:stCondLst>
                                  <p:childTnLst>
                                    <p:set>
                                      <p:cBhvr>
                                        <p:cTn id="93" dur="1" fill="hold">
                                          <p:stCondLst>
                                            <p:cond delay="0"/>
                                          </p:stCondLst>
                                        </p:cTn>
                                        <p:tgtEl>
                                          <p:spTgt spid="40"/>
                                        </p:tgtEl>
                                        <p:attrNameLst>
                                          <p:attrName>style.visibility</p:attrName>
                                        </p:attrNameLst>
                                      </p:cBhvr>
                                      <p:to>
                                        <p:strVal val="visible"/>
                                      </p:to>
                                    </p:set>
                                    <p:animScale>
                                      <p:cBhvr>
                                        <p:cTn id="94"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40"/>
                                        </p:tgtEl>
                                        <p:attrNameLst>
                                          <p:attrName>ppt_x</p:attrName>
                                          <p:attrName>ppt_y</p:attrName>
                                        </p:attrNameLst>
                                      </p:cBhvr>
                                    </p:animMotion>
                                    <p:animEffect transition="in" filter="fade">
                                      <p:cBhvr>
                                        <p:cTn id="96" dur="1000"/>
                                        <p:tgtEl>
                                          <p:spTgt spid="40"/>
                                        </p:tgtEl>
                                      </p:cBhvr>
                                    </p:animEffect>
                                  </p:childTnLst>
                                </p:cTn>
                              </p:par>
                              <p:par>
                                <p:cTn id="97" presetID="52" presetClass="entr" presetSubtype="0" fill="hold" grpId="0" nodeType="withEffect">
                                  <p:stCondLst>
                                    <p:cond delay="500"/>
                                  </p:stCondLst>
                                  <p:childTnLst>
                                    <p:set>
                                      <p:cBhvr>
                                        <p:cTn id="98" dur="1" fill="hold">
                                          <p:stCondLst>
                                            <p:cond delay="0"/>
                                          </p:stCondLst>
                                        </p:cTn>
                                        <p:tgtEl>
                                          <p:spTgt spid="41"/>
                                        </p:tgtEl>
                                        <p:attrNameLst>
                                          <p:attrName>style.visibility</p:attrName>
                                        </p:attrNameLst>
                                      </p:cBhvr>
                                      <p:to>
                                        <p:strVal val="visible"/>
                                      </p:to>
                                    </p:set>
                                    <p:animScale>
                                      <p:cBhvr>
                                        <p:cTn id="99"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41"/>
                                        </p:tgtEl>
                                        <p:attrNameLst>
                                          <p:attrName>ppt_x</p:attrName>
                                          <p:attrName>ppt_y</p:attrName>
                                        </p:attrNameLst>
                                      </p:cBhvr>
                                    </p:animMotion>
                                    <p:animEffect transition="in" filter="fade">
                                      <p:cBhvr>
                                        <p:cTn id="101" dur="1000"/>
                                        <p:tgtEl>
                                          <p:spTgt spid="41"/>
                                        </p:tgtEl>
                                      </p:cBhvr>
                                    </p:animEffect>
                                  </p:childTnLst>
                                </p:cTn>
                              </p:par>
                              <p:par>
                                <p:cTn id="102" presetID="52" presetClass="entr" presetSubtype="0" fill="hold" grpId="0" nodeType="withEffect">
                                  <p:stCondLst>
                                    <p:cond delay="750"/>
                                  </p:stCondLst>
                                  <p:childTnLst>
                                    <p:set>
                                      <p:cBhvr>
                                        <p:cTn id="103" dur="1" fill="hold">
                                          <p:stCondLst>
                                            <p:cond delay="0"/>
                                          </p:stCondLst>
                                        </p:cTn>
                                        <p:tgtEl>
                                          <p:spTgt spid="46"/>
                                        </p:tgtEl>
                                        <p:attrNameLst>
                                          <p:attrName>style.visibility</p:attrName>
                                        </p:attrNameLst>
                                      </p:cBhvr>
                                      <p:to>
                                        <p:strVal val="visible"/>
                                      </p:to>
                                    </p:set>
                                    <p:animScale>
                                      <p:cBhvr>
                                        <p:cTn id="104"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46"/>
                                        </p:tgtEl>
                                        <p:attrNameLst>
                                          <p:attrName>ppt_x</p:attrName>
                                          <p:attrName>ppt_y</p:attrName>
                                        </p:attrNameLst>
                                      </p:cBhvr>
                                    </p:animMotion>
                                    <p:animEffect transition="in" filter="fade">
                                      <p:cBhvr>
                                        <p:cTn id="106"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07" grpId="0" animBg="1"/>
      <p:bldP spid="34" grpId="0" animBg="1"/>
      <p:bldP spid="102" grpId="0" animBg="1"/>
      <p:bldP spid="106" grpId="0" animBg="1"/>
      <p:bldP spid="104" grpId="0" animBg="1"/>
      <p:bldP spid="112" grpId="0" animBg="1"/>
      <p:bldP spid="110" grpId="0" animBg="1"/>
      <p:bldP spid="81" grpId="0"/>
      <p:bldP spid="9" grpId="0"/>
      <p:bldP spid="86" grpId="0"/>
      <p:bldP spid="87" grpId="0"/>
      <p:bldP spid="88" grpId="0"/>
      <p:bldP spid="40" grpId="0"/>
      <p:bldP spid="41" grpId="0"/>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15414" y="1881845"/>
            <a:ext cx="4783461" cy="4570863"/>
            <a:chOff x="611560" y="1366732"/>
            <a:chExt cx="3587596" cy="3428146"/>
          </a:xfrm>
        </p:grpSpPr>
        <p:pic>
          <p:nvPicPr>
            <p:cNvPr id="41" name="图片 4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37" name="MH_Picture_3"/>
            <p:cNvSpPr/>
            <p:nvPr>
              <p:custDataLst>
                <p:tags r:id="rId14"/>
              </p:custDataLst>
            </p:nvPr>
          </p:nvSpPr>
          <p:spPr>
            <a:xfrm>
              <a:off x="746051" y="1496013"/>
              <a:ext cx="3204000" cy="1946273"/>
            </a:xfrm>
            <a:prstGeom prst="rect">
              <a:avLst/>
            </a:prstGeom>
            <a:blipFill dpi="0" rotWithShape="1">
              <a:blip r:embed="rId1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36" name="组合 35"/>
          <p:cNvGrpSpPr/>
          <p:nvPr/>
        </p:nvGrpSpPr>
        <p:grpSpPr>
          <a:xfrm>
            <a:off x="6287467" y="1392067"/>
            <a:ext cx="1248000" cy="1248000"/>
            <a:chOff x="4427568" y="1080577"/>
            <a:chExt cx="936000" cy="936000"/>
          </a:xfrm>
        </p:grpSpPr>
        <p:sp>
          <p:nvSpPr>
            <p:cNvPr id="9" name="MH_Other_10"/>
            <p:cNvSpPr/>
            <p:nvPr>
              <p:custDataLst>
                <p:tags r:id="rId12"/>
              </p:custDataLst>
            </p:nvPr>
          </p:nvSpPr>
          <p:spPr>
            <a:xfrm>
              <a:off x="4427568" y="1080577"/>
              <a:ext cx="936000" cy="936000"/>
            </a:xfrm>
            <a:prstGeom prst="donut">
              <a:avLst>
                <a:gd name="adj" fmla="val 9894"/>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270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grpSp>
          <p:nvGrpSpPr>
            <p:cNvPr id="13" name="组合 12"/>
            <p:cNvGrpSpPr/>
            <p:nvPr/>
          </p:nvGrpSpPr>
          <p:grpSpPr>
            <a:xfrm>
              <a:off x="4600269" y="1273948"/>
              <a:ext cx="590599" cy="590599"/>
              <a:chOff x="1117184" y="1303577"/>
              <a:chExt cx="720000" cy="720000"/>
            </a:xfrm>
          </p:grpSpPr>
          <p:sp>
            <p:nvSpPr>
              <p:cNvPr id="17" name="MH_Title_1"/>
              <p:cNvSpPr/>
              <p:nvPr>
                <p:custDataLst>
                  <p:tags r:id="rId13"/>
                </p:custDataLst>
              </p:nvPr>
            </p:nvSpPr>
            <p:spPr>
              <a:xfrm>
                <a:off x="1117184" y="1303577"/>
                <a:ext cx="720000" cy="72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18" name="KSO_Shape"/>
              <p:cNvSpPr/>
              <p:nvPr/>
            </p:nvSpPr>
            <p:spPr bwMode="auto">
              <a:xfrm>
                <a:off x="1246586" y="1470899"/>
                <a:ext cx="461198" cy="385869"/>
              </a:xfrm>
              <a:custGeom>
                <a:avLst/>
                <a:gdLst>
                  <a:gd name="T0" fmla="*/ 259606 w 2301875"/>
                  <a:gd name="T1" fmla="*/ 991831 h 1924050"/>
                  <a:gd name="T2" fmla="*/ 363395 w 2301875"/>
                  <a:gd name="T3" fmla="*/ 1088396 h 1924050"/>
                  <a:gd name="T4" fmla="*/ 373906 w 2301875"/>
                  <a:gd name="T5" fmla="*/ 1217851 h 1924050"/>
                  <a:gd name="T6" fmla="*/ 363658 w 2301875"/>
                  <a:gd name="T7" fmla="*/ 1442819 h 1924050"/>
                  <a:gd name="T8" fmla="*/ 588842 w 2301875"/>
                  <a:gd name="T9" fmla="*/ 1484918 h 1924050"/>
                  <a:gd name="T10" fmla="*/ 0 w 2301875"/>
                  <a:gd name="T11" fmla="*/ 1127338 h 1924050"/>
                  <a:gd name="T12" fmla="*/ 34684 w 2301875"/>
                  <a:gd name="T13" fmla="*/ 1006829 h 1924050"/>
                  <a:gd name="T14" fmla="*/ 1779087 w 2301875"/>
                  <a:gd name="T15" fmla="*/ 956047 h 1924050"/>
                  <a:gd name="T16" fmla="*/ 1870302 w 2301875"/>
                  <a:gd name="T17" fmla="*/ 1005757 h 1924050"/>
                  <a:gd name="T18" fmla="*/ 1905000 w 2301875"/>
                  <a:gd name="T19" fmla="*/ 1126216 h 1924050"/>
                  <a:gd name="T20" fmla="*/ 1316177 w 2301875"/>
                  <a:gd name="T21" fmla="*/ 1483912 h 1924050"/>
                  <a:gd name="T22" fmla="*/ 1541455 w 2301875"/>
                  <a:gd name="T23" fmla="*/ 1441567 h 1924050"/>
                  <a:gd name="T24" fmla="*/ 1531202 w 2301875"/>
                  <a:gd name="T25" fmla="*/ 1216429 h 1924050"/>
                  <a:gd name="T26" fmla="*/ 1541455 w 2301875"/>
                  <a:gd name="T27" fmla="*/ 1087027 h 1924050"/>
                  <a:gd name="T28" fmla="*/ 1645025 w 2301875"/>
                  <a:gd name="T29" fmla="*/ 990765 h 1924050"/>
                  <a:gd name="T30" fmla="*/ 952237 w 2301875"/>
                  <a:gd name="T31" fmla="*/ 799555 h 1924050"/>
                  <a:gd name="T32" fmla="*/ 1296630 w 2301875"/>
                  <a:gd name="T33" fmla="*/ 1376794 h 1924050"/>
                  <a:gd name="T34" fmla="*/ 1192524 w 2301875"/>
                  <a:gd name="T35" fmla="*/ 1453355 h 1924050"/>
                  <a:gd name="T36" fmla="*/ 952237 w 2301875"/>
                  <a:gd name="T37" fmla="*/ 1593850 h 1924050"/>
                  <a:gd name="T38" fmla="*/ 712476 w 2301875"/>
                  <a:gd name="T39" fmla="*/ 1453355 h 1924050"/>
                  <a:gd name="T40" fmla="*/ 608370 w 2301875"/>
                  <a:gd name="T41" fmla="*/ 1376794 h 1924050"/>
                  <a:gd name="T42" fmla="*/ 166316 w 2301875"/>
                  <a:gd name="T43" fmla="*/ 478681 h 1924050"/>
                  <a:gd name="T44" fmla="*/ 263684 w 2301875"/>
                  <a:gd name="T45" fmla="*/ 507331 h 1924050"/>
                  <a:gd name="T46" fmla="*/ 328157 w 2301875"/>
                  <a:gd name="T47" fmla="*/ 612732 h 1924050"/>
                  <a:gd name="T48" fmla="*/ 345262 w 2301875"/>
                  <a:gd name="T49" fmla="*/ 794094 h 1924050"/>
                  <a:gd name="T50" fmla="*/ 277368 w 2301875"/>
                  <a:gd name="T51" fmla="*/ 873209 h 1924050"/>
                  <a:gd name="T52" fmla="*/ 151316 w 2301875"/>
                  <a:gd name="T53" fmla="*/ 883986 h 1924050"/>
                  <a:gd name="T54" fmla="*/ 54473 w 2301875"/>
                  <a:gd name="T55" fmla="*/ 812493 h 1924050"/>
                  <a:gd name="T56" fmla="*/ 263 w 2301875"/>
                  <a:gd name="T57" fmla="*/ 680019 h 1924050"/>
                  <a:gd name="T58" fmla="*/ 36316 w 2301875"/>
                  <a:gd name="T59" fmla="*/ 545180 h 1924050"/>
                  <a:gd name="T60" fmla="*/ 119737 w 2301875"/>
                  <a:gd name="T61" fmla="*/ 485514 h 1924050"/>
                  <a:gd name="T62" fmla="*/ 1779115 w 2301875"/>
                  <a:gd name="T63" fmla="*/ 482627 h 1924050"/>
                  <a:gd name="T64" fmla="*/ 1863390 w 2301875"/>
                  <a:gd name="T65" fmla="*/ 536018 h 1924050"/>
                  <a:gd name="T66" fmla="*/ 1905000 w 2301875"/>
                  <a:gd name="T67" fmla="*/ 668575 h 1924050"/>
                  <a:gd name="T68" fmla="*/ 1856016 w 2301875"/>
                  <a:gd name="T69" fmla="*/ 804553 h 1924050"/>
                  <a:gd name="T70" fmla="*/ 1759890 w 2301875"/>
                  <a:gd name="T71" fmla="*/ 880564 h 1924050"/>
                  <a:gd name="T72" fmla="*/ 1635059 w 2301875"/>
                  <a:gd name="T73" fmla="*/ 875303 h 1924050"/>
                  <a:gd name="T74" fmla="*/ 1560529 w 2301875"/>
                  <a:gd name="T75" fmla="*/ 797188 h 1924050"/>
                  <a:gd name="T76" fmla="*/ 1573433 w 2301875"/>
                  <a:gd name="T77" fmla="*/ 623337 h 1924050"/>
                  <a:gd name="T78" fmla="*/ 1636375 w 2301875"/>
                  <a:gd name="T79" fmla="*/ 509454 h 1924050"/>
                  <a:gd name="T80" fmla="*/ 830317 w 2301875"/>
                  <a:gd name="T81" fmla="*/ 406353 h 1924050"/>
                  <a:gd name="T82" fmla="*/ 922020 w 2301875"/>
                  <a:gd name="T83" fmla="*/ 522867 h 1924050"/>
                  <a:gd name="T84" fmla="*/ 921232 w 2301875"/>
                  <a:gd name="T85" fmla="*/ 461848 h 1924050"/>
                  <a:gd name="T86" fmla="*/ 944091 w 2301875"/>
                  <a:gd name="T87" fmla="*/ 436599 h 1924050"/>
                  <a:gd name="T88" fmla="*/ 997694 w 2301875"/>
                  <a:gd name="T89" fmla="*/ 454747 h 1924050"/>
                  <a:gd name="T90" fmla="*/ 986658 w 2301875"/>
                  <a:gd name="T91" fmla="*/ 501037 h 1924050"/>
                  <a:gd name="T92" fmla="*/ 1055239 w 2301875"/>
                  <a:gd name="T93" fmla="*/ 469476 h 1924050"/>
                  <a:gd name="T94" fmla="*/ 1194763 w 2301875"/>
                  <a:gd name="T95" fmla="*/ 458430 h 1924050"/>
                  <a:gd name="T96" fmla="*/ 669247 w 2301875"/>
                  <a:gd name="T97" fmla="*/ 500774 h 1924050"/>
                  <a:gd name="T98" fmla="*/ 776189 w 2301875"/>
                  <a:gd name="T99" fmla="*/ 423712 h 1924050"/>
                  <a:gd name="T100" fmla="*/ 1013359 w 2301875"/>
                  <a:gd name="T101" fmla="*/ 13659 h 1924050"/>
                  <a:gd name="T102" fmla="*/ 1091793 w 2301875"/>
                  <a:gd name="T103" fmla="*/ 105070 h 1924050"/>
                  <a:gd name="T104" fmla="*/ 1109106 w 2301875"/>
                  <a:gd name="T105" fmla="*/ 189913 h 1924050"/>
                  <a:gd name="T106" fmla="*/ 1087072 w 2301875"/>
                  <a:gd name="T107" fmla="*/ 268453 h 1924050"/>
                  <a:gd name="T108" fmla="*/ 1014671 w 2301875"/>
                  <a:gd name="T109" fmla="*/ 381929 h 1924050"/>
                  <a:gd name="T110" fmla="*/ 937812 w 2301875"/>
                  <a:gd name="T111" fmla="*/ 408459 h 1924050"/>
                  <a:gd name="T112" fmla="*/ 863575 w 2301875"/>
                  <a:gd name="T113" fmla="*/ 352772 h 1924050"/>
                  <a:gd name="T114" fmla="*/ 804290 w 2301875"/>
                  <a:gd name="T115" fmla="*/ 246914 h 1924050"/>
                  <a:gd name="T116" fmla="*/ 802979 w 2301875"/>
                  <a:gd name="T117" fmla="*/ 161282 h 1924050"/>
                  <a:gd name="T118" fmla="*/ 855443 w 2301875"/>
                  <a:gd name="T119" fmla="*/ 38087 h 19240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01875" h="1924050">
                    <a:moveTo>
                      <a:pt x="143828" y="1155700"/>
                    </a:moveTo>
                    <a:lnTo>
                      <a:pt x="152400" y="1155700"/>
                    </a:lnTo>
                    <a:lnTo>
                      <a:pt x="160973" y="1155700"/>
                    </a:lnTo>
                    <a:lnTo>
                      <a:pt x="170815" y="1156336"/>
                    </a:lnTo>
                    <a:lnTo>
                      <a:pt x="180658" y="1157288"/>
                    </a:lnTo>
                    <a:lnTo>
                      <a:pt x="191453" y="1158877"/>
                    </a:lnTo>
                    <a:lnTo>
                      <a:pt x="202883" y="1160782"/>
                    </a:lnTo>
                    <a:lnTo>
                      <a:pt x="214313" y="1163006"/>
                    </a:lnTo>
                    <a:lnTo>
                      <a:pt x="226060" y="1165547"/>
                    </a:lnTo>
                    <a:lnTo>
                      <a:pt x="238125" y="1168723"/>
                    </a:lnTo>
                    <a:lnTo>
                      <a:pt x="250825" y="1172535"/>
                    </a:lnTo>
                    <a:lnTo>
                      <a:pt x="263208" y="1176664"/>
                    </a:lnTo>
                    <a:lnTo>
                      <a:pt x="275908" y="1181111"/>
                    </a:lnTo>
                    <a:lnTo>
                      <a:pt x="288608" y="1185875"/>
                    </a:lnTo>
                    <a:lnTo>
                      <a:pt x="301308" y="1191275"/>
                    </a:lnTo>
                    <a:lnTo>
                      <a:pt x="313690" y="1197310"/>
                    </a:lnTo>
                    <a:lnTo>
                      <a:pt x="326390" y="1203980"/>
                    </a:lnTo>
                    <a:lnTo>
                      <a:pt x="338455" y="1210650"/>
                    </a:lnTo>
                    <a:lnTo>
                      <a:pt x="350520" y="1217956"/>
                    </a:lnTo>
                    <a:lnTo>
                      <a:pt x="361950" y="1225897"/>
                    </a:lnTo>
                    <a:lnTo>
                      <a:pt x="373380" y="1234155"/>
                    </a:lnTo>
                    <a:lnTo>
                      <a:pt x="384175" y="1243049"/>
                    </a:lnTo>
                    <a:lnTo>
                      <a:pt x="394653" y="1252578"/>
                    </a:lnTo>
                    <a:lnTo>
                      <a:pt x="404495" y="1262424"/>
                    </a:lnTo>
                    <a:lnTo>
                      <a:pt x="413385" y="1272906"/>
                    </a:lnTo>
                    <a:lnTo>
                      <a:pt x="417830" y="1278306"/>
                    </a:lnTo>
                    <a:lnTo>
                      <a:pt x="421958" y="1284023"/>
                    </a:lnTo>
                    <a:lnTo>
                      <a:pt x="425768" y="1289423"/>
                    </a:lnTo>
                    <a:lnTo>
                      <a:pt x="429578" y="1295458"/>
                    </a:lnTo>
                    <a:lnTo>
                      <a:pt x="432753" y="1301175"/>
                    </a:lnTo>
                    <a:lnTo>
                      <a:pt x="436245" y="1307528"/>
                    </a:lnTo>
                    <a:lnTo>
                      <a:pt x="439102" y="1313881"/>
                    </a:lnTo>
                    <a:lnTo>
                      <a:pt x="441960" y="1320233"/>
                    </a:lnTo>
                    <a:lnTo>
                      <a:pt x="444818" y="1326268"/>
                    </a:lnTo>
                    <a:lnTo>
                      <a:pt x="447358" y="1332938"/>
                    </a:lnTo>
                    <a:lnTo>
                      <a:pt x="448945" y="1339926"/>
                    </a:lnTo>
                    <a:lnTo>
                      <a:pt x="451167" y="1346914"/>
                    </a:lnTo>
                    <a:lnTo>
                      <a:pt x="452755" y="1353902"/>
                    </a:lnTo>
                    <a:lnTo>
                      <a:pt x="454025" y="1360890"/>
                    </a:lnTo>
                    <a:lnTo>
                      <a:pt x="454978" y="1368513"/>
                    </a:lnTo>
                    <a:lnTo>
                      <a:pt x="455613" y="1375819"/>
                    </a:lnTo>
                    <a:lnTo>
                      <a:pt x="456565" y="1383442"/>
                    </a:lnTo>
                    <a:lnTo>
                      <a:pt x="456565" y="1391383"/>
                    </a:lnTo>
                    <a:lnTo>
                      <a:pt x="456248" y="1407264"/>
                    </a:lnTo>
                    <a:lnTo>
                      <a:pt x="455613" y="1423146"/>
                    </a:lnTo>
                    <a:lnTo>
                      <a:pt x="454660" y="1438392"/>
                    </a:lnTo>
                    <a:lnTo>
                      <a:pt x="453390" y="1454274"/>
                    </a:lnTo>
                    <a:lnTo>
                      <a:pt x="451803" y="1470155"/>
                    </a:lnTo>
                    <a:lnTo>
                      <a:pt x="449898" y="1485719"/>
                    </a:lnTo>
                    <a:lnTo>
                      <a:pt x="447675" y="1501283"/>
                    </a:lnTo>
                    <a:lnTo>
                      <a:pt x="445135" y="1516847"/>
                    </a:lnTo>
                    <a:lnTo>
                      <a:pt x="442595" y="1531776"/>
                    </a:lnTo>
                    <a:lnTo>
                      <a:pt x="439738" y="1546704"/>
                    </a:lnTo>
                    <a:lnTo>
                      <a:pt x="433705" y="1575609"/>
                    </a:lnTo>
                    <a:lnTo>
                      <a:pt x="427037" y="1603560"/>
                    </a:lnTo>
                    <a:lnTo>
                      <a:pt x="420370" y="1629288"/>
                    </a:lnTo>
                    <a:lnTo>
                      <a:pt x="413703" y="1653111"/>
                    </a:lnTo>
                    <a:lnTo>
                      <a:pt x="407035" y="1674710"/>
                    </a:lnTo>
                    <a:lnTo>
                      <a:pt x="401003" y="1693768"/>
                    </a:lnTo>
                    <a:lnTo>
                      <a:pt x="395605" y="1710284"/>
                    </a:lnTo>
                    <a:lnTo>
                      <a:pt x="387667" y="1733154"/>
                    </a:lnTo>
                    <a:lnTo>
                      <a:pt x="384175" y="1741412"/>
                    </a:lnTo>
                    <a:lnTo>
                      <a:pt x="412433" y="1741412"/>
                    </a:lnTo>
                    <a:lnTo>
                      <a:pt x="439420" y="1741730"/>
                    </a:lnTo>
                    <a:lnTo>
                      <a:pt x="464820" y="1742365"/>
                    </a:lnTo>
                    <a:lnTo>
                      <a:pt x="489268" y="1743636"/>
                    </a:lnTo>
                    <a:lnTo>
                      <a:pt x="512128" y="1745224"/>
                    </a:lnTo>
                    <a:lnTo>
                      <a:pt x="534353" y="1746494"/>
                    </a:lnTo>
                    <a:lnTo>
                      <a:pt x="554990" y="1748400"/>
                    </a:lnTo>
                    <a:lnTo>
                      <a:pt x="574040" y="1750624"/>
                    </a:lnTo>
                    <a:lnTo>
                      <a:pt x="592455" y="1753165"/>
                    </a:lnTo>
                    <a:lnTo>
                      <a:pt x="609918" y="1756023"/>
                    </a:lnTo>
                    <a:lnTo>
                      <a:pt x="626110" y="1759517"/>
                    </a:lnTo>
                    <a:lnTo>
                      <a:pt x="641033" y="1763011"/>
                    </a:lnTo>
                    <a:lnTo>
                      <a:pt x="655320" y="1767140"/>
                    </a:lnTo>
                    <a:lnTo>
                      <a:pt x="668338" y="1771270"/>
                    </a:lnTo>
                    <a:lnTo>
                      <a:pt x="680720" y="1776034"/>
                    </a:lnTo>
                    <a:lnTo>
                      <a:pt x="691833" y="1781116"/>
                    </a:lnTo>
                    <a:lnTo>
                      <a:pt x="701993" y="1786834"/>
                    </a:lnTo>
                    <a:lnTo>
                      <a:pt x="711518" y="1792551"/>
                    </a:lnTo>
                    <a:lnTo>
                      <a:pt x="720090" y="1799221"/>
                    </a:lnTo>
                    <a:lnTo>
                      <a:pt x="727710" y="1805891"/>
                    </a:lnTo>
                    <a:lnTo>
                      <a:pt x="734695" y="1813197"/>
                    </a:lnTo>
                    <a:lnTo>
                      <a:pt x="741045" y="1821138"/>
                    </a:lnTo>
                    <a:lnTo>
                      <a:pt x="746760" y="1829078"/>
                    </a:lnTo>
                    <a:lnTo>
                      <a:pt x="751523" y="1837655"/>
                    </a:lnTo>
                    <a:lnTo>
                      <a:pt x="755968" y="1846866"/>
                    </a:lnTo>
                    <a:lnTo>
                      <a:pt x="759143" y="1856077"/>
                    </a:lnTo>
                    <a:lnTo>
                      <a:pt x="762000" y="1866559"/>
                    </a:lnTo>
                    <a:lnTo>
                      <a:pt x="764223" y="1876723"/>
                    </a:lnTo>
                    <a:lnTo>
                      <a:pt x="766128" y="1887840"/>
                    </a:lnTo>
                    <a:lnTo>
                      <a:pt x="767398" y="1899275"/>
                    </a:lnTo>
                    <a:lnTo>
                      <a:pt x="768033" y="1911345"/>
                    </a:lnTo>
                    <a:lnTo>
                      <a:pt x="768350" y="1924050"/>
                    </a:lnTo>
                    <a:lnTo>
                      <a:pt x="0" y="1924050"/>
                    </a:lnTo>
                    <a:lnTo>
                      <a:pt x="0" y="1360890"/>
                    </a:lnTo>
                    <a:lnTo>
                      <a:pt x="318" y="1350408"/>
                    </a:lnTo>
                    <a:lnTo>
                      <a:pt x="635" y="1339609"/>
                    </a:lnTo>
                    <a:lnTo>
                      <a:pt x="1905" y="1329445"/>
                    </a:lnTo>
                    <a:lnTo>
                      <a:pt x="2858" y="1319280"/>
                    </a:lnTo>
                    <a:lnTo>
                      <a:pt x="4445" y="1309434"/>
                    </a:lnTo>
                    <a:lnTo>
                      <a:pt x="6350" y="1299587"/>
                    </a:lnTo>
                    <a:lnTo>
                      <a:pt x="8573" y="1289741"/>
                    </a:lnTo>
                    <a:lnTo>
                      <a:pt x="11113" y="1280529"/>
                    </a:lnTo>
                    <a:lnTo>
                      <a:pt x="13970" y="1271318"/>
                    </a:lnTo>
                    <a:lnTo>
                      <a:pt x="16828" y="1262424"/>
                    </a:lnTo>
                    <a:lnTo>
                      <a:pt x="20638" y="1254166"/>
                    </a:lnTo>
                    <a:lnTo>
                      <a:pt x="24448" y="1245590"/>
                    </a:lnTo>
                    <a:lnTo>
                      <a:pt x="28258" y="1237967"/>
                    </a:lnTo>
                    <a:lnTo>
                      <a:pt x="32385" y="1230026"/>
                    </a:lnTo>
                    <a:lnTo>
                      <a:pt x="37148" y="1222403"/>
                    </a:lnTo>
                    <a:lnTo>
                      <a:pt x="41910" y="1215415"/>
                    </a:lnTo>
                    <a:lnTo>
                      <a:pt x="47308" y="1208745"/>
                    </a:lnTo>
                    <a:lnTo>
                      <a:pt x="52388" y="1202074"/>
                    </a:lnTo>
                    <a:lnTo>
                      <a:pt x="58103" y="1196039"/>
                    </a:lnTo>
                    <a:lnTo>
                      <a:pt x="64135" y="1190322"/>
                    </a:lnTo>
                    <a:lnTo>
                      <a:pt x="70168" y="1185240"/>
                    </a:lnTo>
                    <a:lnTo>
                      <a:pt x="76835" y="1180158"/>
                    </a:lnTo>
                    <a:lnTo>
                      <a:pt x="83185" y="1175393"/>
                    </a:lnTo>
                    <a:lnTo>
                      <a:pt x="89853" y="1171582"/>
                    </a:lnTo>
                    <a:lnTo>
                      <a:pt x="96838" y="1167770"/>
                    </a:lnTo>
                    <a:lnTo>
                      <a:pt x="104458" y="1164912"/>
                    </a:lnTo>
                    <a:lnTo>
                      <a:pt x="111760" y="1161735"/>
                    </a:lnTo>
                    <a:lnTo>
                      <a:pt x="119380" y="1159512"/>
                    </a:lnTo>
                    <a:lnTo>
                      <a:pt x="127635" y="1157924"/>
                    </a:lnTo>
                    <a:lnTo>
                      <a:pt x="135255" y="1156653"/>
                    </a:lnTo>
                    <a:lnTo>
                      <a:pt x="143828" y="1155700"/>
                    </a:lnTo>
                    <a:close/>
                    <a:moveTo>
                      <a:pt x="2149730" y="1154113"/>
                    </a:moveTo>
                    <a:lnTo>
                      <a:pt x="2158306" y="1154431"/>
                    </a:lnTo>
                    <a:lnTo>
                      <a:pt x="2166564" y="1155066"/>
                    </a:lnTo>
                    <a:lnTo>
                      <a:pt x="2174505" y="1156653"/>
                    </a:lnTo>
                    <a:lnTo>
                      <a:pt x="2182763" y="1158558"/>
                    </a:lnTo>
                    <a:lnTo>
                      <a:pt x="2190069" y="1160781"/>
                    </a:lnTo>
                    <a:lnTo>
                      <a:pt x="2197692" y="1163321"/>
                    </a:lnTo>
                    <a:lnTo>
                      <a:pt x="2204680" y="1166496"/>
                    </a:lnTo>
                    <a:lnTo>
                      <a:pt x="2212303" y="1170306"/>
                    </a:lnTo>
                    <a:lnTo>
                      <a:pt x="2218656" y="1174433"/>
                    </a:lnTo>
                    <a:lnTo>
                      <a:pt x="2225326" y="1178878"/>
                    </a:lnTo>
                    <a:lnTo>
                      <a:pt x="2231679" y="1183958"/>
                    </a:lnTo>
                    <a:lnTo>
                      <a:pt x="2238031" y="1189038"/>
                    </a:lnTo>
                    <a:lnTo>
                      <a:pt x="2243749" y="1195071"/>
                    </a:lnTo>
                    <a:lnTo>
                      <a:pt x="2249466" y="1200786"/>
                    </a:lnTo>
                    <a:lnTo>
                      <a:pt x="2254866" y="1207136"/>
                    </a:lnTo>
                    <a:lnTo>
                      <a:pt x="2259948" y="1214121"/>
                    </a:lnTo>
                    <a:lnTo>
                      <a:pt x="2265030" y="1221106"/>
                    </a:lnTo>
                    <a:lnTo>
                      <a:pt x="2269477" y="1228408"/>
                    </a:lnTo>
                    <a:lnTo>
                      <a:pt x="2273606" y="1236346"/>
                    </a:lnTo>
                    <a:lnTo>
                      <a:pt x="2277735" y="1244283"/>
                    </a:lnTo>
                    <a:lnTo>
                      <a:pt x="2281547" y="1252856"/>
                    </a:lnTo>
                    <a:lnTo>
                      <a:pt x="2284723" y="1261428"/>
                    </a:lnTo>
                    <a:lnTo>
                      <a:pt x="2288217" y="1270318"/>
                    </a:lnTo>
                    <a:lnTo>
                      <a:pt x="2291076" y="1279526"/>
                    </a:lnTo>
                    <a:lnTo>
                      <a:pt x="2293299" y="1288733"/>
                    </a:lnTo>
                    <a:lnTo>
                      <a:pt x="2295523" y="1298258"/>
                    </a:lnTo>
                    <a:lnTo>
                      <a:pt x="2297428" y="1307783"/>
                    </a:lnTo>
                    <a:lnTo>
                      <a:pt x="2299334" y="1317626"/>
                    </a:lnTo>
                    <a:lnTo>
                      <a:pt x="2300287" y="1328103"/>
                    </a:lnTo>
                    <a:lnTo>
                      <a:pt x="2300922" y="1338263"/>
                    </a:lnTo>
                    <a:lnTo>
                      <a:pt x="2301875" y="1348741"/>
                    </a:lnTo>
                    <a:lnTo>
                      <a:pt x="2301875" y="1359536"/>
                    </a:lnTo>
                    <a:lnTo>
                      <a:pt x="2301875" y="1922463"/>
                    </a:lnTo>
                    <a:lnTo>
                      <a:pt x="1533525" y="1922463"/>
                    </a:lnTo>
                    <a:lnTo>
                      <a:pt x="1533843" y="1910081"/>
                    </a:lnTo>
                    <a:lnTo>
                      <a:pt x="1534160" y="1897698"/>
                    </a:lnTo>
                    <a:lnTo>
                      <a:pt x="1535748" y="1886268"/>
                    </a:lnTo>
                    <a:lnTo>
                      <a:pt x="1537019" y="1875473"/>
                    </a:lnTo>
                    <a:lnTo>
                      <a:pt x="1539560" y="1864678"/>
                    </a:lnTo>
                    <a:lnTo>
                      <a:pt x="1542736" y="1854518"/>
                    </a:lnTo>
                    <a:lnTo>
                      <a:pt x="1545913" y="1844993"/>
                    </a:lnTo>
                    <a:lnTo>
                      <a:pt x="1550042" y="1836103"/>
                    </a:lnTo>
                    <a:lnTo>
                      <a:pt x="1554806" y="1827531"/>
                    </a:lnTo>
                    <a:lnTo>
                      <a:pt x="1560524" y="1819276"/>
                    </a:lnTo>
                    <a:lnTo>
                      <a:pt x="1566559" y="1811973"/>
                    </a:lnTo>
                    <a:lnTo>
                      <a:pt x="1573547" y="1804671"/>
                    </a:lnTo>
                    <a:lnTo>
                      <a:pt x="1581487" y="1798003"/>
                    </a:lnTo>
                    <a:lnTo>
                      <a:pt x="1590381" y="1791336"/>
                    </a:lnTo>
                    <a:lnTo>
                      <a:pt x="1599592" y="1785303"/>
                    </a:lnTo>
                    <a:lnTo>
                      <a:pt x="1610074" y="1779906"/>
                    </a:lnTo>
                    <a:lnTo>
                      <a:pt x="1621191" y="1774508"/>
                    </a:lnTo>
                    <a:lnTo>
                      <a:pt x="1633261" y="1769746"/>
                    </a:lnTo>
                    <a:lnTo>
                      <a:pt x="1646602" y="1765301"/>
                    </a:lnTo>
                    <a:lnTo>
                      <a:pt x="1660578" y="1761491"/>
                    </a:lnTo>
                    <a:lnTo>
                      <a:pt x="1675824" y="1757998"/>
                    </a:lnTo>
                    <a:lnTo>
                      <a:pt x="1692023" y="1754823"/>
                    </a:lnTo>
                    <a:lnTo>
                      <a:pt x="1709493" y="1751648"/>
                    </a:lnTo>
                    <a:lnTo>
                      <a:pt x="1727598" y="1749108"/>
                    </a:lnTo>
                    <a:lnTo>
                      <a:pt x="1746973" y="1746886"/>
                    </a:lnTo>
                    <a:lnTo>
                      <a:pt x="1767619" y="1745298"/>
                    </a:lnTo>
                    <a:lnTo>
                      <a:pt x="1789853" y="1743393"/>
                    </a:lnTo>
                    <a:lnTo>
                      <a:pt x="1812723" y="1742123"/>
                    </a:lnTo>
                    <a:lnTo>
                      <a:pt x="1836863" y="1741171"/>
                    </a:lnTo>
                    <a:lnTo>
                      <a:pt x="1862591" y="1740218"/>
                    </a:lnTo>
                    <a:lnTo>
                      <a:pt x="1889272" y="1739901"/>
                    </a:lnTo>
                    <a:lnTo>
                      <a:pt x="1917859" y="1739901"/>
                    </a:lnTo>
                    <a:lnTo>
                      <a:pt x="1914365" y="1731963"/>
                    </a:lnTo>
                    <a:lnTo>
                      <a:pt x="1906424" y="1708786"/>
                    </a:lnTo>
                    <a:lnTo>
                      <a:pt x="1900707" y="1692276"/>
                    </a:lnTo>
                    <a:lnTo>
                      <a:pt x="1894989" y="1673226"/>
                    </a:lnTo>
                    <a:lnTo>
                      <a:pt x="1888319" y="1651636"/>
                    </a:lnTo>
                    <a:lnTo>
                      <a:pt x="1881649" y="1627506"/>
                    </a:lnTo>
                    <a:lnTo>
                      <a:pt x="1874661" y="1601788"/>
                    </a:lnTo>
                    <a:lnTo>
                      <a:pt x="1868308" y="1574166"/>
                    </a:lnTo>
                    <a:lnTo>
                      <a:pt x="1861956" y="1545273"/>
                    </a:lnTo>
                    <a:lnTo>
                      <a:pt x="1859097" y="1530033"/>
                    </a:lnTo>
                    <a:lnTo>
                      <a:pt x="1856556" y="1515111"/>
                    </a:lnTo>
                    <a:lnTo>
                      <a:pt x="1854333" y="1499871"/>
                    </a:lnTo>
                    <a:lnTo>
                      <a:pt x="1852109" y="1484313"/>
                    </a:lnTo>
                    <a:lnTo>
                      <a:pt x="1850203" y="1468438"/>
                    </a:lnTo>
                    <a:lnTo>
                      <a:pt x="1848298" y="1453198"/>
                    </a:lnTo>
                    <a:lnTo>
                      <a:pt x="1847027" y="1437323"/>
                    </a:lnTo>
                    <a:lnTo>
                      <a:pt x="1846392" y="1421448"/>
                    </a:lnTo>
                    <a:lnTo>
                      <a:pt x="1845439" y="1405573"/>
                    </a:lnTo>
                    <a:lnTo>
                      <a:pt x="1845439" y="1390016"/>
                    </a:lnTo>
                    <a:lnTo>
                      <a:pt x="1845439" y="1382396"/>
                    </a:lnTo>
                    <a:lnTo>
                      <a:pt x="1845757" y="1374458"/>
                    </a:lnTo>
                    <a:lnTo>
                      <a:pt x="1846709" y="1367156"/>
                    </a:lnTo>
                    <a:lnTo>
                      <a:pt x="1847662" y="1359853"/>
                    </a:lnTo>
                    <a:lnTo>
                      <a:pt x="1849251" y="1352551"/>
                    </a:lnTo>
                    <a:lnTo>
                      <a:pt x="1850521" y="1345566"/>
                    </a:lnTo>
                    <a:lnTo>
                      <a:pt x="1852427" y="1338263"/>
                    </a:lnTo>
                    <a:lnTo>
                      <a:pt x="1854650" y="1331913"/>
                    </a:lnTo>
                    <a:lnTo>
                      <a:pt x="1856874" y="1325246"/>
                    </a:lnTo>
                    <a:lnTo>
                      <a:pt x="1859732" y="1318578"/>
                    </a:lnTo>
                    <a:lnTo>
                      <a:pt x="1862591" y="1312228"/>
                    </a:lnTo>
                    <a:lnTo>
                      <a:pt x="1865767" y="1305878"/>
                    </a:lnTo>
                    <a:lnTo>
                      <a:pt x="1869261" y="1300163"/>
                    </a:lnTo>
                    <a:lnTo>
                      <a:pt x="1872438" y="1294131"/>
                    </a:lnTo>
                    <a:lnTo>
                      <a:pt x="1876249" y="1288416"/>
                    </a:lnTo>
                    <a:lnTo>
                      <a:pt x="1880061" y="1282383"/>
                    </a:lnTo>
                    <a:lnTo>
                      <a:pt x="1884190" y="1276986"/>
                    </a:lnTo>
                    <a:lnTo>
                      <a:pt x="1888637" y="1271588"/>
                    </a:lnTo>
                    <a:lnTo>
                      <a:pt x="1897531" y="1261111"/>
                    </a:lnTo>
                    <a:lnTo>
                      <a:pt x="1907377" y="1251268"/>
                    </a:lnTo>
                    <a:lnTo>
                      <a:pt x="1917859" y="1241743"/>
                    </a:lnTo>
                    <a:lnTo>
                      <a:pt x="1928341" y="1232853"/>
                    </a:lnTo>
                    <a:lnTo>
                      <a:pt x="1939458" y="1224598"/>
                    </a:lnTo>
                    <a:lnTo>
                      <a:pt x="1951210" y="1216661"/>
                    </a:lnTo>
                    <a:lnTo>
                      <a:pt x="1963280" y="1209358"/>
                    </a:lnTo>
                    <a:lnTo>
                      <a:pt x="1975668" y="1202373"/>
                    </a:lnTo>
                    <a:lnTo>
                      <a:pt x="1987738" y="1196023"/>
                    </a:lnTo>
                    <a:lnTo>
                      <a:pt x="2000761" y="1190308"/>
                    </a:lnTo>
                    <a:lnTo>
                      <a:pt x="2013466" y="1184593"/>
                    </a:lnTo>
                    <a:lnTo>
                      <a:pt x="2026171" y="1179831"/>
                    </a:lnTo>
                    <a:lnTo>
                      <a:pt x="2038876" y="1175068"/>
                    </a:lnTo>
                    <a:lnTo>
                      <a:pt x="2051264" y="1170941"/>
                    </a:lnTo>
                    <a:lnTo>
                      <a:pt x="2063969" y="1167766"/>
                    </a:lnTo>
                    <a:lnTo>
                      <a:pt x="2076039" y="1164273"/>
                    </a:lnTo>
                    <a:lnTo>
                      <a:pt x="2087792" y="1161733"/>
                    </a:lnTo>
                    <a:lnTo>
                      <a:pt x="2099226" y="1159193"/>
                    </a:lnTo>
                    <a:lnTo>
                      <a:pt x="2110344" y="1157288"/>
                    </a:lnTo>
                    <a:lnTo>
                      <a:pt x="2121143" y="1156018"/>
                    </a:lnTo>
                    <a:lnTo>
                      <a:pt x="2131307" y="1155066"/>
                    </a:lnTo>
                    <a:lnTo>
                      <a:pt x="2140836" y="1154431"/>
                    </a:lnTo>
                    <a:lnTo>
                      <a:pt x="2149730" y="1154113"/>
                    </a:lnTo>
                    <a:close/>
                    <a:moveTo>
                      <a:pt x="692229" y="965200"/>
                    </a:moveTo>
                    <a:lnTo>
                      <a:pt x="1150620" y="965200"/>
                    </a:lnTo>
                    <a:lnTo>
                      <a:pt x="1609646" y="965200"/>
                    </a:lnTo>
                    <a:lnTo>
                      <a:pt x="1762125" y="1627407"/>
                    </a:lnTo>
                    <a:lnTo>
                      <a:pt x="1757995" y="1627089"/>
                    </a:lnTo>
                    <a:lnTo>
                      <a:pt x="1745606" y="1627407"/>
                    </a:lnTo>
                    <a:lnTo>
                      <a:pt x="1727817" y="1627725"/>
                    </a:lnTo>
                    <a:lnTo>
                      <a:pt x="1716381" y="1628677"/>
                    </a:lnTo>
                    <a:lnTo>
                      <a:pt x="1703675" y="1629630"/>
                    </a:lnTo>
                    <a:lnTo>
                      <a:pt x="1690015" y="1631218"/>
                    </a:lnTo>
                    <a:lnTo>
                      <a:pt x="1675403" y="1633441"/>
                    </a:lnTo>
                    <a:lnTo>
                      <a:pt x="1660155" y="1635982"/>
                    </a:lnTo>
                    <a:lnTo>
                      <a:pt x="1643954" y="1638841"/>
                    </a:lnTo>
                    <a:lnTo>
                      <a:pt x="1627435" y="1642652"/>
                    </a:lnTo>
                    <a:lnTo>
                      <a:pt x="1610281" y="1647416"/>
                    </a:lnTo>
                    <a:lnTo>
                      <a:pt x="1593127" y="1652498"/>
                    </a:lnTo>
                    <a:lnTo>
                      <a:pt x="1575656" y="1658850"/>
                    </a:lnTo>
                    <a:lnTo>
                      <a:pt x="1566761" y="1662026"/>
                    </a:lnTo>
                    <a:lnTo>
                      <a:pt x="1557866" y="1665837"/>
                    </a:lnTo>
                    <a:lnTo>
                      <a:pt x="1549607" y="1669331"/>
                    </a:lnTo>
                    <a:lnTo>
                      <a:pt x="1540713" y="1673777"/>
                    </a:lnTo>
                    <a:lnTo>
                      <a:pt x="1532135" y="1678224"/>
                    </a:lnTo>
                    <a:lnTo>
                      <a:pt x="1523558" y="1682670"/>
                    </a:lnTo>
                    <a:lnTo>
                      <a:pt x="1515299" y="1688070"/>
                    </a:lnTo>
                    <a:lnTo>
                      <a:pt x="1507040" y="1693151"/>
                    </a:lnTo>
                    <a:lnTo>
                      <a:pt x="1499098" y="1698551"/>
                    </a:lnTo>
                    <a:lnTo>
                      <a:pt x="1490839" y="1704585"/>
                    </a:lnTo>
                    <a:lnTo>
                      <a:pt x="1483215" y="1710302"/>
                    </a:lnTo>
                    <a:lnTo>
                      <a:pt x="1475591" y="1716972"/>
                    </a:lnTo>
                    <a:lnTo>
                      <a:pt x="1467967" y="1723641"/>
                    </a:lnTo>
                    <a:lnTo>
                      <a:pt x="1460978" y="1730629"/>
                    </a:lnTo>
                    <a:lnTo>
                      <a:pt x="1453990" y="1737934"/>
                    </a:lnTo>
                    <a:lnTo>
                      <a:pt x="1447319" y="1745874"/>
                    </a:lnTo>
                    <a:lnTo>
                      <a:pt x="1440966" y="1754449"/>
                    </a:lnTo>
                    <a:lnTo>
                      <a:pt x="1434930" y="1762707"/>
                    </a:lnTo>
                    <a:lnTo>
                      <a:pt x="1428894" y="1771600"/>
                    </a:lnTo>
                    <a:lnTo>
                      <a:pt x="1423494" y="1780810"/>
                    </a:lnTo>
                    <a:lnTo>
                      <a:pt x="1418094" y="1790338"/>
                    </a:lnTo>
                    <a:lnTo>
                      <a:pt x="1413329" y="1800502"/>
                    </a:lnTo>
                    <a:lnTo>
                      <a:pt x="1408881" y="1810665"/>
                    </a:lnTo>
                    <a:lnTo>
                      <a:pt x="1405387" y="1821781"/>
                    </a:lnTo>
                    <a:lnTo>
                      <a:pt x="1401575" y="1832898"/>
                    </a:lnTo>
                    <a:lnTo>
                      <a:pt x="1398398" y="1844649"/>
                    </a:lnTo>
                    <a:lnTo>
                      <a:pt x="1395539" y="1856718"/>
                    </a:lnTo>
                    <a:lnTo>
                      <a:pt x="1392998" y="1869422"/>
                    </a:lnTo>
                    <a:lnTo>
                      <a:pt x="1391727" y="1882444"/>
                    </a:lnTo>
                    <a:lnTo>
                      <a:pt x="1390139" y="1895466"/>
                    </a:lnTo>
                    <a:lnTo>
                      <a:pt x="1389504" y="1909758"/>
                    </a:lnTo>
                    <a:lnTo>
                      <a:pt x="1389186" y="1924050"/>
                    </a:lnTo>
                    <a:lnTo>
                      <a:pt x="1150620" y="1924050"/>
                    </a:lnTo>
                    <a:lnTo>
                      <a:pt x="912689" y="1924050"/>
                    </a:lnTo>
                    <a:lnTo>
                      <a:pt x="912371" y="1909758"/>
                    </a:lnTo>
                    <a:lnTo>
                      <a:pt x="911736" y="1895466"/>
                    </a:lnTo>
                    <a:lnTo>
                      <a:pt x="910147" y="1882444"/>
                    </a:lnTo>
                    <a:lnTo>
                      <a:pt x="908877" y="1869422"/>
                    </a:lnTo>
                    <a:lnTo>
                      <a:pt x="906018" y="1856718"/>
                    </a:lnTo>
                    <a:lnTo>
                      <a:pt x="903476" y="1844649"/>
                    </a:lnTo>
                    <a:lnTo>
                      <a:pt x="900300" y="1832898"/>
                    </a:lnTo>
                    <a:lnTo>
                      <a:pt x="896488" y="1821781"/>
                    </a:lnTo>
                    <a:lnTo>
                      <a:pt x="892993" y="1810665"/>
                    </a:lnTo>
                    <a:lnTo>
                      <a:pt x="888546" y="1800502"/>
                    </a:lnTo>
                    <a:lnTo>
                      <a:pt x="883781" y="1790338"/>
                    </a:lnTo>
                    <a:lnTo>
                      <a:pt x="878381" y="1780810"/>
                    </a:lnTo>
                    <a:lnTo>
                      <a:pt x="872981" y="1771600"/>
                    </a:lnTo>
                    <a:lnTo>
                      <a:pt x="866945" y="1762707"/>
                    </a:lnTo>
                    <a:lnTo>
                      <a:pt x="860909" y="1754449"/>
                    </a:lnTo>
                    <a:lnTo>
                      <a:pt x="854556" y="1745874"/>
                    </a:lnTo>
                    <a:lnTo>
                      <a:pt x="847885" y="1737934"/>
                    </a:lnTo>
                    <a:lnTo>
                      <a:pt x="840896" y="1730629"/>
                    </a:lnTo>
                    <a:lnTo>
                      <a:pt x="833908" y="1723641"/>
                    </a:lnTo>
                    <a:lnTo>
                      <a:pt x="825966" y="1716972"/>
                    </a:lnTo>
                    <a:lnTo>
                      <a:pt x="818660" y="1710302"/>
                    </a:lnTo>
                    <a:lnTo>
                      <a:pt x="811036" y="1704585"/>
                    </a:lnTo>
                    <a:lnTo>
                      <a:pt x="802777" y="1698551"/>
                    </a:lnTo>
                    <a:lnTo>
                      <a:pt x="794835" y="1693151"/>
                    </a:lnTo>
                    <a:lnTo>
                      <a:pt x="786576" y="1688070"/>
                    </a:lnTo>
                    <a:lnTo>
                      <a:pt x="777999" y="1682670"/>
                    </a:lnTo>
                    <a:lnTo>
                      <a:pt x="769740" y="1678224"/>
                    </a:lnTo>
                    <a:lnTo>
                      <a:pt x="761163" y="1673777"/>
                    </a:lnTo>
                    <a:lnTo>
                      <a:pt x="752268" y="1669331"/>
                    </a:lnTo>
                    <a:lnTo>
                      <a:pt x="743691" y="1665837"/>
                    </a:lnTo>
                    <a:lnTo>
                      <a:pt x="735114" y="1662026"/>
                    </a:lnTo>
                    <a:lnTo>
                      <a:pt x="726537" y="1658850"/>
                    </a:lnTo>
                    <a:lnTo>
                      <a:pt x="708748" y="1652498"/>
                    </a:lnTo>
                    <a:lnTo>
                      <a:pt x="691594" y="1647416"/>
                    </a:lnTo>
                    <a:lnTo>
                      <a:pt x="674440" y="1642652"/>
                    </a:lnTo>
                    <a:lnTo>
                      <a:pt x="657921" y="1638841"/>
                    </a:lnTo>
                    <a:lnTo>
                      <a:pt x="641721" y="1635982"/>
                    </a:lnTo>
                    <a:lnTo>
                      <a:pt x="626473" y="1633441"/>
                    </a:lnTo>
                    <a:lnTo>
                      <a:pt x="611860" y="1631218"/>
                    </a:lnTo>
                    <a:lnTo>
                      <a:pt x="598200" y="1629630"/>
                    </a:lnTo>
                    <a:lnTo>
                      <a:pt x="585494" y="1628677"/>
                    </a:lnTo>
                    <a:lnTo>
                      <a:pt x="574058" y="1627725"/>
                    </a:lnTo>
                    <a:lnTo>
                      <a:pt x="555951" y="1627407"/>
                    </a:lnTo>
                    <a:lnTo>
                      <a:pt x="543880" y="1627089"/>
                    </a:lnTo>
                    <a:lnTo>
                      <a:pt x="539750" y="1627407"/>
                    </a:lnTo>
                    <a:lnTo>
                      <a:pt x="692229" y="965200"/>
                    </a:lnTo>
                    <a:close/>
                    <a:moveTo>
                      <a:pt x="200965" y="577850"/>
                    </a:moveTo>
                    <a:lnTo>
                      <a:pt x="209868" y="577850"/>
                    </a:lnTo>
                    <a:lnTo>
                      <a:pt x="218454" y="577850"/>
                    </a:lnTo>
                    <a:lnTo>
                      <a:pt x="227357" y="578802"/>
                    </a:lnTo>
                    <a:lnTo>
                      <a:pt x="235943" y="579436"/>
                    </a:lnTo>
                    <a:lnTo>
                      <a:pt x="244210" y="580705"/>
                    </a:lnTo>
                    <a:lnTo>
                      <a:pt x="251842" y="581975"/>
                    </a:lnTo>
                    <a:lnTo>
                      <a:pt x="259473" y="583878"/>
                    </a:lnTo>
                    <a:lnTo>
                      <a:pt x="267423" y="586099"/>
                    </a:lnTo>
                    <a:lnTo>
                      <a:pt x="274418" y="588321"/>
                    </a:lnTo>
                    <a:lnTo>
                      <a:pt x="281414" y="590859"/>
                    </a:lnTo>
                    <a:lnTo>
                      <a:pt x="288410" y="593715"/>
                    </a:lnTo>
                    <a:lnTo>
                      <a:pt x="294769" y="597205"/>
                    </a:lnTo>
                    <a:lnTo>
                      <a:pt x="300811" y="600378"/>
                    </a:lnTo>
                    <a:lnTo>
                      <a:pt x="307170" y="604185"/>
                    </a:lnTo>
                    <a:lnTo>
                      <a:pt x="313212" y="608310"/>
                    </a:lnTo>
                    <a:lnTo>
                      <a:pt x="318618" y="612435"/>
                    </a:lnTo>
                    <a:lnTo>
                      <a:pt x="324341" y="616560"/>
                    </a:lnTo>
                    <a:lnTo>
                      <a:pt x="329747" y="621637"/>
                    </a:lnTo>
                    <a:lnTo>
                      <a:pt x="334517" y="626396"/>
                    </a:lnTo>
                    <a:lnTo>
                      <a:pt x="339605" y="631156"/>
                    </a:lnTo>
                    <a:lnTo>
                      <a:pt x="344056" y="636233"/>
                    </a:lnTo>
                    <a:lnTo>
                      <a:pt x="348826" y="641627"/>
                    </a:lnTo>
                    <a:lnTo>
                      <a:pt x="352960" y="647338"/>
                    </a:lnTo>
                    <a:lnTo>
                      <a:pt x="357412" y="653049"/>
                    </a:lnTo>
                    <a:lnTo>
                      <a:pt x="361227" y="659078"/>
                    </a:lnTo>
                    <a:lnTo>
                      <a:pt x="365361" y="665107"/>
                    </a:lnTo>
                    <a:lnTo>
                      <a:pt x="368859" y="671135"/>
                    </a:lnTo>
                    <a:lnTo>
                      <a:pt x="375537" y="684144"/>
                    </a:lnTo>
                    <a:lnTo>
                      <a:pt x="381896" y="697471"/>
                    </a:lnTo>
                    <a:lnTo>
                      <a:pt x="387302" y="711115"/>
                    </a:lnTo>
                    <a:lnTo>
                      <a:pt x="392072" y="725393"/>
                    </a:lnTo>
                    <a:lnTo>
                      <a:pt x="396523" y="739672"/>
                    </a:lnTo>
                    <a:lnTo>
                      <a:pt x="400657" y="754267"/>
                    </a:lnTo>
                    <a:lnTo>
                      <a:pt x="403837" y="769180"/>
                    </a:lnTo>
                    <a:lnTo>
                      <a:pt x="407017" y="784093"/>
                    </a:lnTo>
                    <a:lnTo>
                      <a:pt x="409561" y="799006"/>
                    </a:lnTo>
                    <a:lnTo>
                      <a:pt x="411787" y="813919"/>
                    </a:lnTo>
                    <a:lnTo>
                      <a:pt x="413694" y="828515"/>
                    </a:lnTo>
                    <a:lnTo>
                      <a:pt x="414966" y="843428"/>
                    </a:lnTo>
                    <a:lnTo>
                      <a:pt x="416556" y="858024"/>
                    </a:lnTo>
                    <a:lnTo>
                      <a:pt x="417192" y="871985"/>
                    </a:lnTo>
                    <a:lnTo>
                      <a:pt x="418146" y="885946"/>
                    </a:lnTo>
                    <a:lnTo>
                      <a:pt x="418782" y="912281"/>
                    </a:lnTo>
                    <a:lnTo>
                      <a:pt x="419100" y="936713"/>
                    </a:lnTo>
                    <a:lnTo>
                      <a:pt x="419100" y="942425"/>
                    </a:lnTo>
                    <a:lnTo>
                      <a:pt x="418782" y="948136"/>
                    </a:lnTo>
                    <a:lnTo>
                      <a:pt x="418146" y="953530"/>
                    </a:lnTo>
                    <a:lnTo>
                      <a:pt x="417192" y="958607"/>
                    </a:lnTo>
                    <a:lnTo>
                      <a:pt x="416238" y="963684"/>
                    </a:lnTo>
                    <a:lnTo>
                      <a:pt x="414966" y="969078"/>
                    </a:lnTo>
                    <a:lnTo>
                      <a:pt x="413694" y="974154"/>
                    </a:lnTo>
                    <a:lnTo>
                      <a:pt x="411787" y="978914"/>
                    </a:lnTo>
                    <a:lnTo>
                      <a:pt x="409879" y="983356"/>
                    </a:lnTo>
                    <a:lnTo>
                      <a:pt x="407653" y="988116"/>
                    </a:lnTo>
                    <a:lnTo>
                      <a:pt x="403201" y="997000"/>
                    </a:lnTo>
                    <a:lnTo>
                      <a:pt x="397795" y="1005250"/>
                    </a:lnTo>
                    <a:lnTo>
                      <a:pt x="391754" y="1012865"/>
                    </a:lnTo>
                    <a:lnTo>
                      <a:pt x="385076" y="1020163"/>
                    </a:lnTo>
                    <a:lnTo>
                      <a:pt x="377762" y="1026826"/>
                    </a:lnTo>
                    <a:lnTo>
                      <a:pt x="370449" y="1033489"/>
                    </a:lnTo>
                    <a:lnTo>
                      <a:pt x="362181" y="1039518"/>
                    </a:lnTo>
                    <a:lnTo>
                      <a:pt x="353278" y="1044594"/>
                    </a:lnTo>
                    <a:lnTo>
                      <a:pt x="344374" y="1049671"/>
                    </a:lnTo>
                    <a:lnTo>
                      <a:pt x="335153" y="1054113"/>
                    </a:lnTo>
                    <a:lnTo>
                      <a:pt x="325613" y="1058238"/>
                    </a:lnTo>
                    <a:lnTo>
                      <a:pt x="316074" y="1061729"/>
                    </a:lnTo>
                    <a:lnTo>
                      <a:pt x="306217" y="1064902"/>
                    </a:lnTo>
                    <a:lnTo>
                      <a:pt x="296041" y="1067757"/>
                    </a:lnTo>
                    <a:lnTo>
                      <a:pt x="285866" y="1069978"/>
                    </a:lnTo>
                    <a:lnTo>
                      <a:pt x="275690" y="1071882"/>
                    </a:lnTo>
                    <a:lnTo>
                      <a:pt x="265515" y="1072834"/>
                    </a:lnTo>
                    <a:lnTo>
                      <a:pt x="255657" y="1074103"/>
                    </a:lnTo>
                    <a:lnTo>
                      <a:pt x="245482" y="1074738"/>
                    </a:lnTo>
                    <a:lnTo>
                      <a:pt x="235943" y="1074738"/>
                    </a:lnTo>
                    <a:lnTo>
                      <a:pt x="226085" y="1074420"/>
                    </a:lnTo>
                    <a:lnTo>
                      <a:pt x="216864" y="1073786"/>
                    </a:lnTo>
                    <a:lnTo>
                      <a:pt x="207960" y="1072834"/>
                    </a:lnTo>
                    <a:lnTo>
                      <a:pt x="199057" y="1070930"/>
                    </a:lnTo>
                    <a:lnTo>
                      <a:pt x="190471" y="1069344"/>
                    </a:lnTo>
                    <a:lnTo>
                      <a:pt x="182840" y="1067123"/>
                    </a:lnTo>
                    <a:lnTo>
                      <a:pt x="175526" y="1064584"/>
                    </a:lnTo>
                    <a:lnTo>
                      <a:pt x="167894" y="1061411"/>
                    </a:lnTo>
                    <a:lnTo>
                      <a:pt x="160899" y="1057921"/>
                    </a:lnTo>
                    <a:lnTo>
                      <a:pt x="153585" y="1054113"/>
                    </a:lnTo>
                    <a:lnTo>
                      <a:pt x="145954" y="1049989"/>
                    </a:lnTo>
                    <a:lnTo>
                      <a:pt x="138322" y="1045229"/>
                    </a:lnTo>
                    <a:lnTo>
                      <a:pt x="131009" y="1040470"/>
                    </a:lnTo>
                    <a:lnTo>
                      <a:pt x="123377" y="1035393"/>
                    </a:lnTo>
                    <a:lnTo>
                      <a:pt x="116063" y="1029364"/>
                    </a:lnTo>
                    <a:lnTo>
                      <a:pt x="108432" y="1023653"/>
                    </a:lnTo>
                    <a:lnTo>
                      <a:pt x="100800" y="1017307"/>
                    </a:lnTo>
                    <a:lnTo>
                      <a:pt x="93805" y="1010644"/>
                    </a:lnTo>
                    <a:lnTo>
                      <a:pt x="86491" y="1003663"/>
                    </a:lnTo>
                    <a:lnTo>
                      <a:pt x="79495" y="996365"/>
                    </a:lnTo>
                    <a:lnTo>
                      <a:pt x="72500" y="988750"/>
                    </a:lnTo>
                    <a:lnTo>
                      <a:pt x="65822" y="980818"/>
                    </a:lnTo>
                    <a:lnTo>
                      <a:pt x="59145" y="972568"/>
                    </a:lnTo>
                    <a:lnTo>
                      <a:pt x="52785" y="964318"/>
                    </a:lnTo>
                    <a:lnTo>
                      <a:pt x="46743" y="955751"/>
                    </a:lnTo>
                    <a:lnTo>
                      <a:pt x="41020" y="946550"/>
                    </a:lnTo>
                    <a:lnTo>
                      <a:pt x="35296" y="937348"/>
                    </a:lnTo>
                    <a:lnTo>
                      <a:pt x="30208" y="927829"/>
                    </a:lnTo>
                    <a:lnTo>
                      <a:pt x="25439" y="917993"/>
                    </a:lnTo>
                    <a:lnTo>
                      <a:pt x="20987" y="908157"/>
                    </a:lnTo>
                    <a:lnTo>
                      <a:pt x="16853" y="898003"/>
                    </a:lnTo>
                    <a:lnTo>
                      <a:pt x="13355" y="887532"/>
                    </a:lnTo>
                    <a:lnTo>
                      <a:pt x="9858" y="876744"/>
                    </a:lnTo>
                    <a:lnTo>
                      <a:pt x="6996" y="866273"/>
                    </a:lnTo>
                    <a:lnTo>
                      <a:pt x="4452" y="855168"/>
                    </a:lnTo>
                    <a:lnTo>
                      <a:pt x="2544" y="843745"/>
                    </a:lnTo>
                    <a:lnTo>
                      <a:pt x="1590" y="832322"/>
                    </a:lnTo>
                    <a:lnTo>
                      <a:pt x="318" y="820900"/>
                    </a:lnTo>
                    <a:lnTo>
                      <a:pt x="0" y="809160"/>
                    </a:lnTo>
                    <a:lnTo>
                      <a:pt x="318" y="799006"/>
                    </a:lnTo>
                    <a:lnTo>
                      <a:pt x="954" y="786632"/>
                    </a:lnTo>
                    <a:lnTo>
                      <a:pt x="2862" y="771401"/>
                    </a:lnTo>
                    <a:lnTo>
                      <a:pt x="4134" y="763469"/>
                    </a:lnTo>
                    <a:lnTo>
                      <a:pt x="5406" y="754585"/>
                    </a:lnTo>
                    <a:lnTo>
                      <a:pt x="7314" y="745700"/>
                    </a:lnTo>
                    <a:lnTo>
                      <a:pt x="9540" y="736181"/>
                    </a:lnTo>
                    <a:lnTo>
                      <a:pt x="12083" y="726662"/>
                    </a:lnTo>
                    <a:lnTo>
                      <a:pt x="15263" y="716826"/>
                    </a:lnTo>
                    <a:lnTo>
                      <a:pt x="18761" y="706990"/>
                    </a:lnTo>
                    <a:lnTo>
                      <a:pt x="22577" y="697154"/>
                    </a:lnTo>
                    <a:lnTo>
                      <a:pt x="27029" y="687000"/>
                    </a:lnTo>
                    <a:lnTo>
                      <a:pt x="32116" y="677164"/>
                    </a:lnTo>
                    <a:lnTo>
                      <a:pt x="37522" y="667645"/>
                    </a:lnTo>
                    <a:lnTo>
                      <a:pt x="43882" y="658126"/>
                    </a:lnTo>
                    <a:lnTo>
                      <a:pt x="50559" y="648607"/>
                    </a:lnTo>
                    <a:lnTo>
                      <a:pt x="57873" y="639405"/>
                    </a:lnTo>
                    <a:lnTo>
                      <a:pt x="66140" y="631156"/>
                    </a:lnTo>
                    <a:lnTo>
                      <a:pt x="75044" y="622906"/>
                    </a:lnTo>
                    <a:lnTo>
                      <a:pt x="79813" y="618781"/>
                    </a:lnTo>
                    <a:lnTo>
                      <a:pt x="84583" y="615291"/>
                    </a:lnTo>
                    <a:lnTo>
                      <a:pt x="89671" y="611483"/>
                    </a:lnTo>
                    <a:lnTo>
                      <a:pt x="94759" y="607993"/>
                    </a:lnTo>
                    <a:lnTo>
                      <a:pt x="100482" y="604503"/>
                    </a:lnTo>
                    <a:lnTo>
                      <a:pt x="105888" y="601647"/>
                    </a:lnTo>
                    <a:lnTo>
                      <a:pt x="111930" y="598157"/>
                    </a:lnTo>
                    <a:lnTo>
                      <a:pt x="118289" y="595618"/>
                    </a:lnTo>
                    <a:lnTo>
                      <a:pt x="124331" y="593080"/>
                    </a:lnTo>
                    <a:lnTo>
                      <a:pt x="131009" y="590542"/>
                    </a:lnTo>
                    <a:lnTo>
                      <a:pt x="137686" y="588321"/>
                    </a:lnTo>
                    <a:lnTo>
                      <a:pt x="144682" y="586099"/>
                    </a:lnTo>
                    <a:lnTo>
                      <a:pt x="151995" y="584196"/>
                    </a:lnTo>
                    <a:lnTo>
                      <a:pt x="159627" y="582927"/>
                    </a:lnTo>
                    <a:lnTo>
                      <a:pt x="167258" y="581340"/>
                    </a:lnTo>
                    <a:lnTo>
                      <a:pt x="175526" y="580071"/>
                    </a:lnTo>
                    <a:lnTo>
                      <a:pt x="183476" y="579119"/>
                    </a:lnTo>
                    <a:lnTo>
                      <a:pt x="192061" y="578484"/>
                    </a:lnTo>
                    <a:lnTo>
                      <a:pt x="200965" y="577850"/>
                    </a:lnTo>
                    <a:close/>
                    <a:moveTo>
                      <a:pt x="2083256" y="576263"/>
                    </a:moveTo>
                    <a:lnTo>
                      <a:pt x="2092166" y="576263"/>
                    </a:lnTo>
                    <a:lnTo>
                      <a:pt x="2101076" y="576263"/>
                    </a:lnTo>
                    <a:lnTo>
                      <a:pt x="2109987" y="576580"/>
                    </a:lnTo>
                    <a:lnTo>
                      <a:pt x="2118579" y="577215"/>
                    </a:lnTo>
                    <a:lnTo>
                      <a:pt x="2126534" y="578168"/>
                    </a:lnTo>
                    <a:lnTo>
                      <a:pt x="2134490" y="579438"/>
                    </a:lnTo>
                    <a:lnTo>
                      <a:pt x="2142127" y="580708"/>
                    </a:lnTo>
                    <a:lnTo>
                      <a:pt x="2149764" y="582613"/>
                    </a:lnTo>
                    <a:lnTo>
                      <a:pt x="2156765" y="584200"/>
                    </a:lnTo>
                    <a:lnTo>
                      <a:pt x="2164084" y="586105"/>
                    </a:lnTo>
                    <a:lnTo>
                      <a:pt x="2171085" y="588645"/>
                    </a:lnTo>
                    <a:lnTo>
                      <a:pt x="2177132" y="590868"/>
                    </a:lnTo>
                    <a:lnTo>
                      <a:pt x="2183814" y="594043"/>
                    </a:lnTo>
                    <a:lnTo>
                      <a:pt x="2189861" y="596583"/>
                    </a:lnTo>
                    <a:lnTo>
                      <a:pt x="2195589" y="599440"/>
                    </a:lnTo>
                    <a:lnTo>
                      <a:pt x="2201635" y="602615"/>
                    </a:lnTo>
                    <a:lnTo>
                      <a:pt x="2206726" y="606108"/>
                    </a:lnTo>
                    <a:lnTo>
                      <a:pt x="2212454" y="609918"/>
                    </a:lnTo>
                    <a:lnTo>
                      <a:pt x="2217546" y="613410"/>
                    </a:lnTo>
                    <a:lnTo>
                      <a:pt x="2222319" y="617220"/>
                    </a:lnTo>
                    <a:lnTo>
                      <a:pt x="2227093" y="620713"/>
                    </a:lnTo>
                    <a:lnTo>
                      <a:pt x="2236003" y="629285"/>
                    </a:lnTo>
                    <a:lnTo>
                      <a:pt x="2244277" y="637858"/>
                    </a:lnTo>
                    <a:lnTo>
                      <a:pt x="2251596" y="647065"/>
                    </a:lnTo>
                    <a:lnTo>
                      <a:pt x="2258279" y="656273"/>
                    </a:lnTo>
                    <a:lnTo>
                      <a:pt x="2264325" y="665798"/>
                    </a:lnTo>
                    <a:lnTo>
                      <a:pt x="2270053" y="675323"/>
                    </a:lnTo>
                    <a:lnTo>
                      <a:pt x="2274826" y="685483"/>
                    </a:lnTo>
                    <a:lnTo>
                      <a:pt x="2279281" y="695325"/>
                    </a:lnTo>
                    <a:lnTo>
                      <a:pt x="2283418" y="705168"/>
                    </a:lnTo>
                    <a:lnTo>
                      <a:pt x="2286600" y="715328"/>
                    </a:lnTo>
                    <a:lnTo>
                      <a:pt x="2290101" y="724853"/>
                    </a:lnTo>
                    <a:lnTo>
                      <a:pt x="2292647" y="734378"/>
                    </a:lnTo>
                    <a:lnTo>
                      <a:pt x="2294874" y="743903"/>
                    </a:lnTo>
                    <a:lnTo>
                      <a:pt x="2296465" y="752793"/>
                    </a:lnTo>
                    <a:lnTo>
                      <a:pt x="2298056" y="761683"/>
                    </a:lnTo>
                    <a:lnTo>
                      <a:pt x="2299329" y="769938"/>
                    </a:lnTo>
                    <a:lnTo>
                      <a:pt x="2300602" y="784860"/>
                    </a:lnTo>
                    <a:lnTo>
                      <a:pt x="2301875" y="797560"/>
                    </a:lnTo>
                    <a:lnTo>
                      <a:pt x="2301875" y="807085"/>
                    </a:lnTo>
                    <a:lnTo>
                      <a:pt x="2301557" y="818833"/>
                    </a:lnTo>
                    <a:lnTo>
                      <a:pt x="2300602" y="830581"/>
                    </a:lnTo>
                    <a:lnTo>
                      <a:pt x="2299329" y="842011"/>
                    </a:lnTo>
                    <a:lnTo>
                      <a:pt x="2297420" y="853123"/>
                    </a:lnTo>
                    <a:lnTo>
                      <a:pt x="2295192" y="864236"/>
                    </a:lnTo>
                    <a:lnTo>
                      <a:pt x="2292328" y="875348"/>
                    </a:lnTo>
                    <a:lnTo>
                      <a:pt x="2288828" y="885508"/>
                    </a:lnTo>
                    <a:lnTo>
                      <a:pt x="2285009" y="896303"/>
                    </a:lnTo>
                    <a:lnTo>
                      <a:pt x="2281191" y="906146"/>
                    </a:lnTo>
                    <a:lnTo>
                      <a:pt x="2276736" y="916306"/>
                    </a:lnTo>
                    <a:lnTo>
                      <a:pt x="2271962" y="926148"/>
                    </a:lnTo>
                    <a:lnTo>
                      <a:pt x="2266234" y="935673"/>
                    </a:lnTo>
                    <a:lnTo>
                      <a:pt x="2261143" y="944881"/>
                    </a:lnTo>
                    <a:lnTo>
                      <a:pt x="2255096" y="953771"/>
                    </a:lnTo>
                    <a:lnTo>
                      <a:pt x="2249050" y="962661"/>
                    </a:lnTo>
                    <a:lnTo>
                      <a:pt x="2242686" y="971233"/>
                    </a:lnTo>
                    <a:lnTo>
                      <a:pt x="2236321" y="979171"/>
                    </a:lnTo>
                    <a:lnTo>
                      <a:pt x="2229320" y="987108"/>
                    </a:lnTo>
                    <a:lnTo>
                      <a:pt x="2222638" y="994728"/>
                    </a:lnTo>
                    <a:lnTo>
                      <a:pt x="2215637" y="1002031"/>
                    </a:lnTo>
                    <a:lnTo>
                      <a:pt x="2208318" y="1008698"/>
                    </a:lnTo>
                    <a:lnTo>
                      <a:pt x="2200998" y="1015366"/>
                    </a:lnTo>
                    <a:lnTo>
                      <a:pt x="2193361" y="1022033"/>
                    </a:lnTo>
                    <a:lnTo>
                      <a:pt x="2186042" y="1028066"/>
                    </a:lnTo>
                    <a:lnTo>
                      <a:pt x="2178723" y="1033463"/>
                    </a:lnTo>
                    <a:lnTo>
                      <a:pt x="2171085" y="1038861"/>
                    </a:lnTo>
                    <a:lnTo>
                      <a:pt x="2163448" y="1043941"/>
                    </a:lnTo>
                    <a:lnTo>
                      <a:pt x="2155811" y="1048068"/>
                    </a:lnTo>
                    <a:lnTo>
                      <a:pt x="2148492" y="1052513"/>
                    </a:lnTo>
                    <a:lnTo>
                      <a:pt x="2141172" y="1056323"/>
                    </a:lnTo>
                    <a:lnTo>
                      <a:pt x="2133535" y="1060133"/>
                    </a:lnTo>
                    <a:lnTo>
                      <a:pt x="2126534" y="1062991"/>
                    </a:lnTo>
                    <a:lnTo>
                      <a:pt x="2119215" y="1065531"/>
                    </a:lnTo>
                    <a:lnTo>
                      <a:pt x="2110941" y="1067753"/>
                    </a:lnTo>
                    <a:lnTo>
                      <a:pt x="2102986" y="1069658"/>
                    </a:lnTo>
                    <a:lnTo>
                      <a:pt x="2094075" y="1070928"/>
                    </a:lnTo>
                    <a:lnTo>
                      <a:pt x="2085165" y="1072198"/>
                    </a:lnTo>
                    <a:lnTo>
                      <a:pt x="2075618" y="1072833"/>
                    </a:lnTo>
                    <a:lnTo>
                      <a:pt x="2066072" y="1073151"/>
                    </a:lnTo>
                    <a:lnTo>
                      <a:pt x="2056525" y="1072833"/>
                    </a:lnTo>
                    <a:lnTo>
                      <a:pt x="2046342" y="1072516"/>
                    </a:lnTo>
                    <a:lnTo>
                      <a:pt x="2036159" y="1071563"/>
                    </a:lnTo>
                    <a:lnTo>
                      <a:pt x="2025976" y="1070293"/>
                    </a:lnTo>
                    <a:lnTo>
                      <a:pt x="2015792" y="1068388"/>
                    </a:lnTo>
                    <a:lnTo>
                      <a:pt x="2005928" y="1065848"/>
                    </a:lnTo>
                    <a:lnTo>
                      <a:pt x="1995744" y="1063308"/>
                    </a:lnTo>
                    <a:lnTo>
                      <a:pt x="1985879" y="1060451"/>
                    </a:lnTo>
                    <a:lnTo>
                      <a:pt x="1975696" y="1056641"/>
                    </a:lnTo>
                    <a:lnTo>
                      <a:pt x="1966468" y="1052513"/>
                    </a:lnTo>
                    <a:lnTo>
                      <a:pt x="1957239" y="1048068"/>
                    </a:lnTo>
                    <a:lnTo>
                      <a:pt x="1948011" y="1042988"/>
                    </a:lnTo>
                    <a:lnTo>
                      <a:pt x="1939737" y="1037591"/>
                    </a:lnTo>
                    <a:lnTo>
                      <a:pt x="1931463" y="1031876"/>
                    </a:lnTo>
                    <a:lnTo>
                      <a:pt x="1923826" y="1025208"/>
                    </a:lnTo>
                    <a:lnTo>
                      <a:pt x="1916825" y="1018858"/>
                    </a:lnTo>
                    <a:lnTo>
                      <a:pt x="1910142" y="1011238"/>
                    </a:lnTo>
                    <a:lnTo>
                      <a:pt x="1904096" y="1003618"/>
                    </a:lnTo>
                    <a:lnTo>
                      <a:pt x="1898686" y="995046"/>
                    </a:lnTo>
                    <a:lnTo>
                      <a:pt x="1893913" y="986791"/>
                    </a:lnTo>
                    <a:lnTo>
                      <a:pt x="1892004" y="981711"/>
                    </a:lnTo>
                    <a:lnTo>
                      <a:pt x="1890094" y="976948"/>
                    </a:lnTo>
                    <a:lnTo>
                      <a:pt x="1888185" y="972186"/>
                    </a:lnTo>
                    <a:lnTo>
                      <a:pt x="1886912" y="967423"/>
                    </a:lnTo>
                    <a:lnTo>
                      <a:pt x="1885639" y="962343"/>
                    </a:lnTo>
                    <a:lnTo>
                      <a:pt x="1884684" y="957263"/>
                    </a:lnTo>
                    <a:lnTo>
                      <a:pt x="1883730" y="951866"/>
                    </a:lnTo>
                    <a:lnTo>
                      <a:pt x="1883093" y="946468"/>
                    </a:lnTo>
                    <a:lnTo>
                      <a:pt x="1882775" y="940753"/>
                    </a:lnTo>
                    <a:lnTo>
                      <a:pt x="1882775" y="935038"/>
                    </a:lnTo>
                    <a:lnTo>
                      <a:pt x="1882775" y="910591"/>
                    </a:lnTo>
                    <a:lnTo>
                      <a:pt x="1883730" y="884556"/>
                    </a:lnTo>
                    <a:lnTo>
                      <a:pt x="1884048" y="870586"/>
                    </a:lnTo>
                    <a:lnTo>
                      <a:pt x="1885321" y="855981"/>
                    </a:lnTo>
                    <a:lnTo>
                      <a:pt x="1886276" y="841693"/>
                    </a:lnTo>
                    <a:lnTo>
                      <a:pt x="1887867" y="827088"/>
                    </a:lnTo>
                    <a:lnTo>
                      <a:pt x="1889776" y="812165"/>
                    </a:lnTo>
                    <a:lnTo>
                      <a:pt x="1892004" y="797243"/>
                    </a:lnTo>
                    <a:lnTo>
                      <a:pt x="1894549" y="782320"/>
                    </a:lnTo>
                    <a:lnTo>
                      <a:pt x="1897413" y="767080"/>
                    </a:lnTo>
                    <a:lnTo>
                      <a:pt x="1901232" y="752475"/>
                    </a:lnTo>
                    <a:lnTo>
                      <a:pt x="1905369" y="738188"/>
                    </a:lnTo>
                    <a:lnTo>
                      <a:pt x="1909824" y="723583"/>
                    </a:lnTo>
                    <a:lnTo>
                      <a:pt x="1914597" y="709295"/>
                    </a:lnTo>
                    <a:lnTo>
                      <a:pt x="1920007" y="695643"/>
                    </a:lnTo>
                    <a:lnTo>
                      <a:pt x="1926372" y="682308"/>
                    </a:lnTo>
                    <a:lnTo>
                      <a:pt x="1933054" y="669608"/>
                    </a:lnTo>
                    <a:lnTo>
                      <a:pt x="1936555" y="663258"/>
                    </a:lnTo>
                    <a:lnTo>
                      <a:pt x="1940374" y="657225"/>
                    </a:lnTo>
                    <a:lnTo>
                      <a:pt x="1944510" y="651510"/>
                    </a:lnTo>
                    <a:lnTo>
                      <a:pt x="1948647" y="645478"/>
                    </a:lnTo>
                    <a:lnTo>
                      <a:pt x="1952784" y="640080"/>
                    </a:lnTo>
                    <a:lnTo>
                      <a:pt x="1957239" y="634365"/>
                    </a:lnTo>
                    <a:lnTo>
                      <a:pt x="1962013" y="629285"/>
                    </a:lnTo>
                    <a:lnTo>
                      <a:pt x="1967104" y="624205"/>
                    </a:lnTo>
                    <a:lnTo>
                      <a:pt x="1972196" y="619443"/>
                    </a:lnTo>
                    <a:lnTo>
                      <a:pt x="1977287" y="614998"/>
                    </a:lnTo>
                    <a:lnTo>
                      <a:pt x="1983015" y="610553"/>
                    </a:lnTo>
                    <a:lnTo>
                      <a:pt x="1988743" y="606425"/>
                    </a:lnTo>
                    <a:lnTo>
                      <a:pt x="1994790" y="602298"/>
                    </a:lnTo>
                    <a:lnTo>
                      <a:pt x="2000518" y="598805"/>
                    </a:lnTo>
                    <a:lnTo>
                      <a:pt x="2006882" y="595313"/>
                    </a:lnTo>
                    <a:lnTo>
                      <a:pt x="2013565" y="592138"/>
                    </a:lnTo>
                    <a:lnTo>
                      <a:pt x="2020248" y="588963"/>
                    </a:lnTo>
                    <a:lnTo>
                      <a:pt x="2027248" y="586423"/>
                    </a:lnTo>
                    <a:lnTo>
                      <a:pt x="2034568" y="583883"/>
                    </a:lnTo>
                    <a:lnTo>
                      <a:pt x="2041887" y="581978"/>
                    </a:lnTo>
                    <a:lnTo>
                      <a:pt x="2049842" y="580390"/>
                    </a:lnTo>
                    <a:lnTo>
                      <a:pt x="2057798" y="578803"/>
                    </a:lnTo>
                    <a:lnTo>
                      <a:pt x="2066072" y="577533"/>
                    </a:lnTo>
                    <a:lnTo>
                      <a:pt x="2074664" y="576898"/>
                    </a:lnTo>
                    <a:lnTo>
                      <a:pt x="2083256" y="576263"/>
                    </a:lnTo>
                    <a:close/>
                    <a:moveTo>
                      <a:pt x="1003300" y="490538"/>
                    </a:moveTo>
                    <a:lnTo>
                      <a:pt x="1013460" y="511810"/>
                    </a:lnTo>
                    <a:lnTo>
                      <a:pt x="1025842" y="536575"/>
                    </a:lnTo>
                    <a:lnTo>
                      <a:pt x="1039812" y="564198"/>
                    </a:lnTo>
                    <a:lnTo>
                      <a:pt x="1054417" y="592455"/>
                    </a:lnTo>
                    <a:lnTo>
                      <a:pt x="1069657" y="620395"/>
                    </a:lnTo>
                    <a:lnTo>
                      <a:pt x="1077277" y="633413"/>
                    </a:lnTo>
                    <a:lnTo>
                      <a:pt x="1084580" y="646113"/>
                    </a:lnTo>
                    <a:lnTo>
                      <a:pt x="1091565" y="657543"/>
                    </a:lnTo>
                    <a:lnTo>
                      <a:pt x="1098550" y="668338"/>
                    </a:lnTo>
                    <a:lnTo>
                      <a:pt x="1105217" y="677545"/>
                    </a:lnTo>
                    <a:lnTo>
                      <a:pt x="1111250" y="685483"/>
                    </a:lnTo>
                    <a:lnTo>
                      <a:pt x="1111250" y="648970"/>
                    </a:lnTo>
                    <a:lnTo>
                      <a:pt x="1111567" y="644525"/>
                    </a:lnTo>
                    <a:lnTo>
                      <a:pt x="1111885" y="640080"/>
                    </a:lnTo>
                    <a:lnTo>
                      <a:pt x="1113155" y="635635"/>
                    </a:lnTo>
                    <a:lnTo>
                      <a:pt x="1114107" y="631190"/>
                    </a:lnTo>
                    <a:lnTo>
                      <a:pt x="1116647" y="621983"/>
                    </a:lnTo>
                    <a:lnTo>
                      <a:pt x="1120140" y="613093"/>
                    </a:lnTo>
                    <a:lnTo>
                      <a:pt x="1123315" y="604838"/>
                    </a:lnTo>
                    <a:lnTo>
                      <a:pt x="1126490" y="596900"/>
                    </a:lnTo>
                    <a:lnTo>
                      <a:pt x="1128077" y="589598"/>
                    </a:lnTo>
                    <a:lnTo>
                      <a:pt x="1129030" y="586423"/>
                    </a:lnTo>
                    <a:lnTo>
                      <a:pt x="1129030" y="583248"/>
                    </a:lnTo>
                    <a:lnTo>
                      <a:pt x="1128712" y="580708"/>
                    </a:lnTo>
                    <a:lnTo>
                      <a:pt x="1128077" y="578168"/>
                    </a:lnTo>
                    <a:lnTo>
                      <a:pt x="1127125" y="575945"/>
                    </a:lnTo>
                    <a:lnTo>
                      <a:pt x="1125855" y="573723"/>
                    </a:lnTo>
                    <a:lnTo>
                      <a:pt x="1122997" y="569595"/>
                    </a:lnTo>
                    <a:lnTo>
                      <a:pt x="1119187" y="566103"/>
                    </a:lnTo>
                    <a:lnTo>
                      <a:pt x="1116012" y="561975"/>
                    </a:lnTo>
                    <a:lnTo>
                      <a:pt x="1114425" y="559753"/>
                    </a:lnTo>
                    <a:lnTo>
                      <a:pt x="1113155" y="557530"/>
                    </a:lnTo>
                    <a:lnTo>
                      <a:pt x="1111885" y="554990"/>
                    </a:lnTo>
                    <a:lnTo>
                      <a:pt x="1110932" y="552450"/>
                    </a:lnTo>
                    <a:lnTo>
                      <a:pt x="1109980" y="548958"/>
                    </a:lnTo>
                    <a:lnTo>
                      <a:pt x="1109980" y="545783"/>
                    </a:lnTo>
                    <a:lnTo>
                      <a:pt x="1109980" y="542290"/>
                    </a:lnTo>
                    <a:lnTo>
                      <a:pt x="1110615" y="539433"/>
                    </a:lnTo>
                    <a:lnTo>
                      <a:pt x="1111250" y="536893"/>
                    </a:lnTo>
                    <a:lnTo>
                      <a:pt x="1112202" y="534988"/>
                    </a:lnTo>
                    <a:lnTo>
                      <a:pt x="1113472" y="533083"/>
                    </a:lnTo>
                    <a:lnTo>
                      <a:pt x="1115060" y="531495"/>
                    </a:lnTo>
                    <a:lnTo>
                      <a:pt x="1116647" y="530225"/>
                    </a:lnTo>
                    <a:lnTo>
                      <a:pt x="1118870" y="529273"/>
                    </a:lnTo>
                    <a:lnTo>
                      <a:pt x="1122045" y="528320"/>
                    </a:lnTo>
                    <a:lnTo>
                      <a:pt x="1124902" y="528003"/>
                    </a:lnTo>
                    <a:lnTo>
                      <a:pt x="1131887" y="527368"/>
                    </a:lnTo>
                    <a:lnTo>
                      <a:pt x="1140777" y="527050"/>
                    </a:lnTo>
                    <a:lnTo>
                      <a:pt x="1150937" y="527050"/>
                    </a:lnTo>
                    <a:lnTo>
                      <a:pt x="1164590" y="527050"/>
                    </a:lnTo>
                    <a:lnTo>
                      <a:pt x="1175385" y="527050"/>
                    </a:lnTo>
                    <a:lnTo>
                      <a:pt x="1184275" y="527368"/>
                    </a:lnTo>
                    <a:lnTo>
                      <a:pt x="1191260" y="528003"/>
                    </a:lnTo>
                    <a:lnTo>
                      <a:pt x="1194117" y="528320"/>
                    </a:lnTo>
                    <a:lnTo>
                      <a:pt x="1196657" y="529273"/>
                    </a:lnTo>
                    <a:lnTo>
                      <a:pt x="1198880" y="530225"/>
                    </a:lnTo>
                    <a:lnTo>
                      <a:pt x="1200785" y="531495"/>
                    </a:lnTo>
                    <a:lnTo>
                      <a:pt x="1202372" y="533083"/>
                    </a:lnTo>
                    <a:lnTo>
                      <a:pt x="1203642" y="534988"/>
                    </a:lnTo>
                    <a:lnTo>
                      <a:pt x="1204595" y="536893"/>
                    </a:lnTo>
                    <a:lnTo>
                      <a:pt x="1205230" y="539433"/>
                    </a:lnTo>
                    <a:lnTo>
                      <a:pt x="1205547" y="542290"/>
                    </a:lnTo>
                    <a:lnTo>
                      <a:pt x="1205547" y="545783"/>
                    </a:lnTo>
                    <a:lnTo>
                      <a:pt x="1205547" y="548958"/>
                    </a:lnTo>
                    <a:lnTo>
                      <a:pt x="1204912" y="552450"/>
                    </a:lnTo>
                    <a:lnTo>
                      <a:pt x="1204277" y="554990"/>
                    </a:lnTo>
                    <a:lnTo>
                      <a:pt x="1202690" y="557530"/>
                    </a:lnTo>
                    <a:lnTo>
                      <a:pt x="1201420" y="559753"/>
                    </a:lnTo>
                    <a:lnTo>
                      <a:pt x="1199832" y="561975"/>
                    </a:lnTo>
                    <a:lnTo>
                      <a:pt x="1196340" y="566103"/>
                    </a:lnTo>
                    <a:lnTo>
                      <a:pt x="1193165" y="569595"/>
                    </a:lnTo>
                    <a:lnTo>
                      <a:pt x="1189672" y="573723"/>
                    </a:lnTo>
                    <a:lnTo>
                      <a:pt x="1188720" y="575945"/>
                    </a:lnTo>
                    <a:lnTo>
                      <a:pt x="1187767" y="578168"/>
                    </a:lnTo>
                    <a:lnTo>
                      <a:pt x="1187132" y="580708"/>
                    </a:lnTo>
                    <a:lnTo>
                      <a:pt x="1187132" y="583248"/>
                    </a:lnTo>
                    <a:lnTo>
                      <a:pt x="1187132" y="586423"/>
                    </a:lnTo>
                    <a:lnTo>
                      <a:pt x="1187767" y="589598"/>
                    </a:lnTo>
                    <a:lnTo>
                      <a:pt x="1189672" y="596900"/>
                    </a:lnTo>
                    <a:lnTo>
                      <a:pt x="1192212" y="604838"/>
                    </a:lnTo>
                    <a:lnTo>
                      <a:pt x="1195705" y="613093"/>
                    </a:lnTo>
                    <a:lnTo>
                      <a:pt x="1198880" y="621983"/>
                    </a:lnTo>
                    <a:lnTo>
                      <a:pt x="1201420" y="631190"/>
                    </a:lnTo>
                    <a:lnTo>
                      <a:pt x="1203007" y="635635"/>
                    </a:lnTo>
                    <a:lnTo>
                      <a:pt x="1203642" y="640080"/>
                    </a:lnTo>
                    <a:lnTo>
                      <a:pt x="1204277" y="644525"/>
                    </a:lnTo>
                    <a:lnTo>
                      <a:pt x="1204595" y="648970"/>
                    </a:lnTo>
                    <a:lnTo>
                      <a:pt x="1204595" y="685483"/>
                    </a:lnTo>
                    <a:lnTo>
                      <a:pt x="1210310" y="677863"/>
                    </a:lnTo>
                    <a:lnTo>
                      <a:pt x="1216977" y="668655"/>
                    </a:lnTo>
                    <a:lnTo>
                      <a:pt x="1223645" y="658178"/>
                    </a:lnTo>
                    <a:lnTo>
                      <a:pt x="1230630" y="646748"/>
                    </a:lnTo>
                    <a:lnTo>
                      <a:pt x="1237932" y="634683"/>
                    </a:lnTo>
                    <a:lnTo>
                      <a:pt x="1245552" y="621665"/>
                    </a:lnTo>
                    <a:lnTo>
                      <a:pt x="1260157" y="594360"/>
                    </a:lnTo>
                    <a:lnTo>
                      <a:pt x="1275080" y="566738"/>
                    </a:lnTo>
                    <a:lnTo>
                      <a:pt x="1288732" y="539750"/>
                    </a:lnTo>
                    <a:lnTo>
                      <a:pt x="1300797" y="514668"/>
                    </a:lnTo>
                    <a:lnTo>
                      <a:pt x="1311592" y="493395"/>
                    </a:lnTo>
                    <a:lnTo>
                      <a:pt x="1324927" y="497523"/>
                    </a:lnTo>
                    <a:lnTo>
                      <a:pt x="1338262" y="501015"/>
                    </a:lnTo>
                    <a:lnTo>
                      <a:pt x="1350645" y="505460"/>
                    </a:lnTo>
                    <a:lnTo>
                      <a:pt x="1362710" y="509905"/>
                    </a:lnTo>
                    <a:lnTo>
                      <a:pt x="1373822" y="514350"/>
                    </a:lnTo>
                    <a:lnTo>
                      <a:pt x="1384300" y="519113"/>
                    </a:lnTo>
                    <a:lnTo>
                      <a:pt x="1394460" y="523875"/>
                    </a:lnTo>
                    <a:lnTo>
                      <a:pt x="1403985" y="528955"/>
                    </a:lnTo>
                    <a:lnTo>
                      <a:pt x="1413192" y="533718"/>
                    </a:lnTo>
                    <a:lnTo>
                      <a:pt x="1421447" y="538480"/>
                    </a:lnTo>
                    <a:lnTo>
                      <a:pt x="1429385" y="543560"/>
                    </a:lnTo>
                    <a:lnTo>
                      <a:pt x="1436687" y="548323"/>
                    </a:lnTo>
                    <a:lnTo>
                      <a:pt x="1443672" y="553403"/>
                    </a:lnTo>
                    <a:lnTo>
                      <a:pt x="1450022" y="558165"/>
                    </a:lnTo>
                    <a:lnTo>
                      <a:pt x="1456055" y="563245"/>
                    </a:lnTo>
                    <a:lnTo>
                      <a:pt x="1461452" y="568008"/>
                    </a:lnTo>
                    <a:lnTo>
                      <a:pt x="1470977" y="576580"/>
                    </a:lnTo>
                    <a:lnTo>
                      <a:pt x="1479232" y="585153"/>
                    </a:lnTo>
                    <a:lnTo>
                      <a:pt x="1485582" y="593090"/>
                    </a:lnTo>
                    <a:lnTo>
                      <a:pt x="1490662" y="599758"/>
                    </a:lnTo>
                    <a:lnTo>
                      <a:pt x="1494155" y="604838"/>
                    </a:lnTo>
                    <a:lnTo>
                      <a:pt x="1497012" y="609283"/>
                    </a:lnTo>
                    <a:lnTo>
                      <a:pt x="1498600" y="612458"/>
                    </a:lnTo>
                    <a:lnTo>
                      <a:pt x="1498600" y="846138"/>
                    </a:lnTo>
                    <a:lnTo>
                      <a:pt x="1150937" y="846138"/>
                    </a:lnTo>
                    <a:lnTo>
                      <a:pt x="803275" y="846138"/>
                    </a:lnTo>
                    <a:lnTo>
                      <a:pt x="803275" y="612458"/>
                    </a:lnTo>
                    <a:lnTo>
                      <a:pt x="805498" y="608965"/>
                    </a:lnTo>
                    <a:lnTo>
                      <a:pt x="808673" y="604520"/>
                    </a:lnTo>
                    <a:lnTo>
                      <a:pt x="812483" y="598805"/>
                    </a:lnTo>
                    <a:lnTo>
                      <a:pt x="818515" y="591820"/>
                    </a:lnTo>
                    <a:lnTo>
                      <a:pt x="825500" y="584200"/>
                    </a:lnTo>
                    <a:lnTo>
                      <a:pt x="834390" y="575310"/>
                    </a:lnTo>
                    <a:lnTo>
                      <a:pt x="844550" y="566103"/>
                    </a:lnTo>
                    <a:lnTo>
                      <a:pt x="850582" y="561023"/>
                    </a:lnTo>
                    <a:lnTo>
                      <a:pt x="856932" y="555943"/>
                    </a:lnTo>
                    <a:lnTo>
                      <a:pt x="863917" y="550863"/>
                    </a:lnTo>
                    <a:lnTo>
                      <a:pt x="871220" y="546100"/>
                    </a:lnTo>
                    <a:lnTo>
                      <a:pt x="879157" y="541020"/>
                    </a:lnTo>
                    <a:lnTo>
                      <a:pt x="887412" y="535940"/>
                    </a:lnTo>
                    <a:lnTo>
                      <a:pt x="896620" y="530543"/>
                    </a:lnTo>
                    <a:lnTo>
                      <a:pt x="905827" y="525780"/>
                    </a:lnTo>
                    <a:lnTo>
                      <a:pt x="916305" y="520700"/>
                    </a:lnTo>
                    <a:lnTo>
                      <a:pt x="926465" y="515938"/>
                    </a:lnTo>
                    <a:lnTo>
                      <a:pt x="937895" y="511493"/>
                    </a:lnTo>
                    <a:lnTo>
                      <a:pt x="949642" y="506730"/>
                    </a:lnTo>
                    <a:lnTo>
                      <a:pt x="962342" y="502285"/>
                    </a:lnTo>
                    <a:lnTo>
                      <a:pt x="975042" y="498158"/>
                    </a:lnTo>
                    <a:lnTo>
                      <a:pt x="988695" y="494030"/>
                    </a:lnTo>
                    <a:lnTo>
                      <a:pt x="1003300" y="490538"/>
                    </a:lnTo>
                    <a:close/>
                    <a:moveTo>
                      <a:pt x="1142381" y="0"/>
                    </a:moveTo>
                    <a:lnTo>
                      <a:pt x="1150622" y="0"/>
                    </a:lnTo>
                    <a:lnTo>
                      <a:pt x="1159180" y="0"/>
                    </a:lnTo>
                    <a:lnTo>
                      <a:pt x="1167421" y="634"/>
                    </a:lnTo>
                    <a:lnTo>
                      <a:pt x="1175663" y="1902"/>
                    </a:lnTo>
                    <a:lnTo>
                      <a:pt x="1183904" y="3171"/>
                    </a:lnTo>
                    <a:lnTo>
                      <a:pt x="1192462" y="5073"/>
                    </a:lnTo>
                    <a:lnTo>
                      <a:pt x="1200386" y="7293"/>
                    </a:lnTo>
                    <a:lnTo>
                      <a:pt x="1208628" y="9830"/>
                    </a:lnTo>
                    <a:lnTo>
                      <a:pt x="1216235" y="12683"/>
                    </a:lnTo>
                    <a:lnTo>
                      <a:pt x="1224476" y="16489"/>
                    </a:lnTo>
                    <a:lnTo>
                      <a:pt x="1232083" y="20294"/>
                    </a:lnTo>
                    <a:lnTo>
                      <a:pt x="1239374" y="24733"/>
                    </a:lnTo>
                    <a:lnTo>
                      <a:pt x="1246664" y="29489"/>
                    </a:lnTo>
                    <a:lnTo>
                      <a:pt x="1254271" y="34563"/>
                    </a:lnTo>
                    <a:lnTo>
                      <a:pt x="1261245" y="39954"/>
                    </a:lnTo>
                    <a:lnTo>
                      <a:pt x="1267901" y="45978"/>
                    </a:lnTo>
                    <a:lnTo>
                      <a:pt x="1274557" y="52320"/>
                    </a:lnTo>
                    <a:lnTo>
                      <a:pt x="1280580" y="58979"/>
                    </a:lnTo>
                    <a:lnTo>
                      <a:pt x="1286602" y="66272"/>
                    </a:lnTo>
                    <a:lnTo>
                      <a:pt x="1291991" y="73565"/>
                    </a:lnTo>
                    <a:lnTo>
                      <a:pt x="1297696" y="81810"/>
                    </a:lnTo>
                    <a:lnTo>
                      <a:pt x="1302768" y="89737"/>
                    </a:lnTo>
                    <a:lnTo>
                      <a:pt x="1307205" y="98616"/>
                    </a:lnTo>
                    <a:lnTo>
                      <a:pt x="1311643" y="107494"/>
                    </a:lnTo>
                    <a:lnTo>
                      <a:pt x="1315763" y="117007"/>
                    </a:lnTo>
                    <a:lnTo>
                      <a:pt x="1319250" y="126837"/>
                    </a:lnTo>
                    <a:lnTo>
                      <a:pt x="1322420" y="137301"/>
                    </a:lnTo>
                    <a:lnTo>
                      <a:pt x="1324955" y="148082"/>
                    </a:lnTo>
                    <a:lnTo>
                      <a:pt x="1327491" y="158864"/>
                    </a:lnTo>
                    <a:lnTo>
                      <a:pt x="1328759" y="170279"/>
                    </a:lnTo>
                    <a:lnTo>
                      <a:pt x="1330344" y="182329"/>
                    </a:lnTo>
                    <a:lnTo>
                      <a:pt x="1330978" y="194695"/>
                    </a:lnTo>
                    <a:lnTo>
                      <a:pt x="1331612" y="207379"/>
                    </a:lnTo>
                    <a:lnTo>
                      <a:pt x="1330978" y="216575"/>
                    </a:lnTo>
                    <a:lnTo>
                      <a:pt x="1331612" y="215940"/>
                    </a:lnTo>
                    <a:lnTo>
                      <a:pt x="1333197" y="216575"/>
                    </a:lnTo>
                    <a:lnTo>
                      <a:pt x="1335099" y="217209"/>
                    </a:lnTo>
                    <a:lnTo>
                      <a:pt x="1336683" y="218794"/>
                    </a:lnTo>
                    <a:lnTo>
                      <a:pt x="1337951" y="221014"/>
                    </a:lnTo>
                    <a:lnTo>
                      <a:pt x="1338902" y="223234"/>
                    </a:lnTo>
                    <a:lnTo>
                      <a:pt x="1339853" y="226087"/>
                    </a:lnTo>
                    <a:lnTo>
                      <a:pt x="1340170" y="229258"/>
                    </a:lnTo>
                    <a:lnTo>
                      <a:pt x="1341121" y="233063"/>
                    </a:lnTo>
                    <a:lnTo>
                      <a:pt x="1341438" y="240991"/>
                    </a:lnTo>
                    <a:lnTo>
                      <a:pt x="1340804" y="250187"/>
                    </a:lnTo>
                    <a:lnTo>
                      <a:pt x="1339853" y="260333"/>
                    </a:lnTo>
                    <a:lnTo>
                      <a:pt x="1337951" y="270163"/>
                    </a:lnTo>
                    <a:lnTo>
                      <a:pt x="1335732" y="280627"/>
                    </a:lnTo>
                    <a:lnTo>
                      <a:pt x="1333197" y="290140"/>
                    </a:lnTo>
                    <a:lnTo>
                      <a:pt x="1330344" y="299336"/>
                    </a:lnTo>
                    <a:lnTo>
                      <a:pt x="1327174" y="307263"/>
                    </a:lnTo>
                    <a:lnTo>
                      <a:pt x="1325272" y="311068"/>
                    </a:lnTo>
                    <a:lnTo>
                      <a:pt x="1323371" y="314556"/>
                    </a:lnTo>
                    <a:lnTo>
                      <a:pt x="1321469" y="317410"/>
                    </a:lnTo>
                    <a:lnTo>
                      <a:pt x="1319567" y="319947"/>
                    </a:lnTo>
                    <a:lnTo>
                      <a:pt x="1317348" y="321850"/>
                    </a:lnTo>
                    <a:lnTo>
                      <a:pt x="1315763" y="323118"/>
                    </a:lnTo>
                    <a:lnTo>
                      <a:pt x="1313545" y="324069"/>
                    </a:lnTo>
                    <a:lnTo>
                      <a:pt x="1311326" y="324386"/>
                    </a:lnTo>
                    <a:lnTo>
                      <a:pt x="1311009" y="324386"/>
                    </a:lnTo>
                    <a:lnTo>
                      <a:pt x="1304669" y="341827"/>
                    </a:lnTo>
                    <a:lnTo>
                      <a:pt x="1297379" y="358632"/>
                    </a:lnTo>
                    <a:lnTo>
                      <a:pt x="1289455" y="374804"/>
                    </a:lnTo>
                    <a:lnTo>
                      <a:pt x="1281531" y="390659"/>
                    </a:lnTo>
                    <a:lnTo>
                      <a:pt x="1272338" y="405245"/>
                    </a:lnTo>
                    <a:lnTo>
                      <a:pt x="1267901" y="412855"/>
                    </a:lnTo>
                    <a:lnTo>
                      <a:pt x="1262512" y="419832"/>
                    </a:lnTo>
                    <a:lnTo>
                      <a:pt x="1257758" y="426490"/>
                    </a:lnTo>
                    <a:lnTo>
                      <a:pt x="1252686" y="432515"/>
                    </a:lnTo>
                    <a:lnTo>
                      <a:pt x="1247932" y="438857"/>
                    </a:lnTo>
                    <a:lnTo>
                      <a:pt x="1242543" y="444882"/>
                    </a:lnTo>
                    <a:lnTo>
                      <a:pt x="1237155" y="450590"/>
                    </a:lnTo>
                    <a:lnTo>
                      <a:pt x="1231766" y="455980"/>
                    </a:lnTo>
                    <a:lnTo>
                      <a:pt x="1226061" y="461054"/>
                    </a:lnTo>
                    <a:lnTo>
                      <a:pt x="1220672" y="465810"/>
                    </a:lnTo>
                    <a:lnTo>
                      <a:pt x="1215284" y="470249"/>
                    </a:lnTo>
                    <a:lnTo>
                      <a:pt x="1209578" y="474372"/>
                    </a:lnTo>
                    <a:lnTo>
                      <a:pt x="1203873" y="478177"/>
                    </a:lnTo>
                    <a:lnTo>
                      <a:pt x="1197851" y="481665"/>
                    </a:lnTo>
                    <a:lnTo>
                      <a:pt x="1191828" y="484519"/>
                    </a:lnTo>
                    <a:lnTo>
                      <a:pt x="1186440" y="487372"/>
                    </a:lnTo>
                    <a:lnTo>
                      <a:pt x="1180417" y="489592"/>
                    </a:lnTo>
                    <a:lnTo>
                      <a:pt x="1174712" y="491495"/>
                    </a:lnTo>
                    <a:lnTo>
                      <a:pt x="1168372" y="493080"/>
                    </a:lnTo>
                    <a:lnTo>
                      <a:pt x="1162667" y="494031"/>
                    </a:lnTo>
                    <a:lnTo>
                      <a:pt x="1156644" y="494983"/>
                    </a:lnTo>
                    <a:lnTo>
                      <a:pt x="1150622" y="495300"/>
                    </a:lnTo>
                    <a:lnTo>
                      <a:pt x="1144917" y="494983"/>
                    </a:lnTo>
                    <a:lnTo>
                      <a:pt x="1138894" y="494031"/>
                    </a:lnTo>
                    <a:lnTo>
                      <a:pt x="1133189" y="493080"/>
                    </a:lnTo>
                    <a:lnTo>
                      <a:pt x="1126849" y="491495"/>
                    </a:lnTo>
                    <a:lnTo>
                      <a:pt x="1120827" y="489592"/>
                    </a:lnTo>
                    <a:lnTo>
                      <a:pt x="1115121" y="487372"/>
                    </a:lnTo>
                    <a:lnTo>
                      <a:pt x="1109099" y="484519"/>
                    </a:lnTo>
                    <a:lnTo>
                      <a:pt x="1103710" y="481665"/>
                    </a:lnTo>
                    <a:lnTo>
                      <a:pt x="1097688" y="478177"/>
                    </a:lnTo>
                    <a:lnTo>
                      <a:pt x="1091983" y="474372"/>
                    </a:lnTo>
                    <a:lnTo>
                      <a:pt x="1086277" y="470249"/>
                    </a:lnTo>
                    <a:lnTo>
                      <a:pt x="1080572" y="465810"/>
                    </a:lnTo>
                    <a:lnTo>
                      <a:pt x="1074866" y="461054"/>
                    </a:lnTo>
                    <a:lnTo>
                      <a:pt x="1069478" y="455980"/>
                    </a:lnTo>
                    <a:lnTo>
                      <a:pt x="1064089" y="450272"/>
                    </a:lnTo>
                    <a:lnTo>
                      <a:pt x="1058701" y="444882"/>
                    </a:lnTo>
                    <a:lnTo>
                      <a:pt x="1053629" y="438857"/>
                    </a:lnTo>
                    <a:lnTo>
                      <a:pt x="1048558" y="432515"/>
                    </a:lnTo>
                    <a:lnTo>
                      <a:pt x="1043486" y="425856"/>
                    </a:lnTo>
                    <a:lnTo>
                      <a:pt x="1038415" y="419514"/>
                    </a:lnTo>
                    <a:lnTo>
                      <a:pt x="1033660" y="412538"/>
                    </a:lnTo>
                    <a:lnTo>
                      <a:pt x="1028906" y="404928"/>
                    </a:lnTo>
                    <a:lnTo>
                      <a:pt x="1020030" y="390342"/>
                    </a:lnTo>
                    <a:lnTo>
                      <a:pt x="1011472" y="374487"/>
                    </a:lnTo>
                    <a:lnTo>
                      <a:pt x="1003865" y="357998"/>
                    </a:lnTo>
                    <a:lnTo>
                      <a:pt x="996892" y="340875"/>
                    </a:lnTo>
                    <a:lnTo>
                      <a:pt x="990552" y="323752"/>
                    </a:lnTo>
                    <a:lnTo>
                      <a:pt x="988333" y="322801"/>
                    </a:lnTo>
                    <a:lnTo>
                      <a:pt x="986432" y="321850"/>
                    </a:lnTo>
                    <a:lnTo>
                      <a:pt x="984213" y="320264"/>
                    </a:lnTo>
                    <a:lnTo>
                      <a:pt x="982628" y="318045"/>
                    </a:lnTo>
                    <a:lnTo>
                      <a:pt x="980726" y="315508"/>
                    </a:lnTo>
                    <a:lnTo>
                      <a:pt x="978507" y="312971"/>
                    </a:lnTo>
                    <a:lnTo>
                      <a:pt x="975021" y="305995"/>
                    </a:lnTo>
                    <a:lnTo>
                      <a:pt x="971851" y="298068"/>
                    </a:lnTo>
                    <a:lnTo>
                      <a:pt x="969315" y="289506"/>
                    </a:lnTo>
                    <a:lnTo>
                      <a:pt x="966779" y="280310"/>
                    </a:lnTo>
                    <a:lnTo>
                      <a:pt x="964878" y="270480"/>
                    </a:lnTo>
                    <a:lnTo>
                      <a:pt x="963293" y="260968"/>
                    </a:lnTo>
                    <a:lnTo>
                      <a:pt x="962342" y="251455"/>
                    </a:lnTo>
                    <a:lnTo>
                      <a:pt x="962025" y="242576"/>
                    </a:lnTo>
                    <a:lnTo>
                      <a:pt x="962342" y="234966"/>
                    </a:lnTo>
                    <a:lnTo>
                      <a:pt x="962976" y="227990"/>
                    </a:lnTo>
                    <a:lnTo>
                      <a:pt x="963610" y="224819"/>
                    </a:lnTo>
                    <a:lnTo>
                      <a:pt x="964878" y="222599"/>
                    </a:lnTo>
                    <a:lnTo>
                      <a:pt x="965829" y="220380"/>
                    </a:lnTo>
                    <a:lnTo>
                      <a:pt x="967096" y="218794"/>
                    </a:lnTo>
                    <a:lnTo>
                      <a:pt x="968998" y="217526"/>
                    </a:lnTo>
                    <a:lnTo>
                      <a:pt x="970266" y="217209"/>
                    </a:lnTo>
                    <a:lnTo>
                      <a:pt x="970266" y="207379"/>
                    </a:lnTo>
                    <a:lnTo>
                      <a:pt x="970266" y="194695"/>
                    </a:lnTo>
                    <a:lnTo>
                      <a:pt x="971217" y="182329"/>
                    </a:lnTo>
                    <a:lnTo>
                      <a:pt x="972485" y="170279"/>
                    </a:lnTo>
                    <a:lnTo>
                      <a:pt x="974387" y="158864"/>
                    </a:lnTo>
                    <a:lnTo>
                      <a:pt x="976606" y="148082"/>
                    </a:lnTo>
                    <a:lnTo>
                      <a:pt x="979141" y="137301"/>
                    </a:lnTo>
                    <a:lnTo>
                      <a:pt x="982628" y="126837"/>
                    </a:lnTo>
                    <a:lnTo>
                      <a:pt x="985798" y="117007"/>
                    </a:lnTo>
                    <a:lnTo>
                      <a:pt x="989918" y="107494"/>
                    </a:lnTo>
                    <a:lnTo>
                      <a:pt x="994356" y="98616"/>
                    </a:lnTo>
                    <a:lnTo>
                      <a:pt x="999110" y="89737"/>
                    </a:lnTo>
                    <a:lnTo>
                      <a:pt x="1003865" y="81810"/>
                    </a:lnTo>
                    <a:lnTo>
                      <a:pt x="1009253" y="73565"/>
                    </a:lnTo>
                    <a:lnTo>
                      <a:pt x="1014959" y="66272"/>
                    </a:lnTo>
                    <a:lnTo>
                      <a:pt x="1021298" y="58979"/>
                    </a:lnTo>
                    <a:lnTo>
                      <a:pt x="1027321" y="52320"/>
                    </a:lnTo>
                    <a:lnTo>
                      <a:pt x="1033660" y="45978"/>
                    </a:lnTo>
                    <a:lnTo>
                      <a:pt x="1040633" y="39954"/>
                    </a:lnTo>
                    <a:lnTo>
                      <a:pt x="1047607" y="34563"/>
                    </a:lnTo>
                    <a:lnTo>
                      <a:pt x="1054580" y="29489"/>
                    </a:lnTo>
                    <a:lnTo>
                      <a:pt x="1061870" y="24733"/>
                    </a:lnTo>
                    <a:lnTo>
                      <a:pt x="1069795" y="20294"/>
                    </a:lnTo>
                    <a:lnTo>
                      <a:pt x="1077402" y="16489"/>
                    </a:lnTo>
                    <a:lnTo>
                      <a:pt x="1085326" y="12683"/>
                    </a:lnTo>
                    <a:lnTo>
                      <a:pt x="1092934" y="9830"/>
                    </a:lnTo>
                    <a:lnTo>
                      <a:pt x="1101175" y="7293"/>
                    </a:lnTo>
                    <a:lnTo>
                      <a:pt x="1109099" y="5073"/>
                    </a:lnTo>
                    <a:lnTo>
                      <a:pt x="1117657" y="3171"/>
                    </a:lnTo>
                    <a:lnTo>
                      <a:pt x="1125581" y="1902"/>
                    </a:lnTo>
                    <a:lnTo>
                      <a:pt x="1134140" y="634"/>
                    </a:lnTo>
                    <a:lnTo>
                      <a:pt x="114238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grpSp>
        <p:nvGrpSpPr>
          <p:cNvPr id="35" name="组合 34"/>
          <p:cNvGrpSpPr/>
          <p:nvPr/>
        </p:nvGrpSpPr>
        <p:grpSpPr>
          <a:xfrm>
            <a:off x="6287467" y="3106331"/>
            <a:ext cx="1248000" cy="1248000"/>
            <a:chOff x="4427568" y="2283822"/>
            <a:chExt cx="936000" cy="936000"/>
          </a:xfrm>
        </p:grpSpPr>
        <p:sp>
          <p:nvSpPr>
            <p:cNvPr id="10" name="MH_Other_10"/>
            <p:cNvSpPr/>
            <p:nvPr>
              <p:custDataLst>
                <p:tags r:id="rId10"/>
              </p:custDataLst>
            </p:nvPr>
          </p:nvSpPr>
          <p:spPr>
            <a:xfrm>
              <a:off x="4427568" y="2283822"/>
              <a:ext cx="936000" cy="936000"/>
            </a:xfrm>
            <a:prstGeom prst="donut">
              <a:avLst>
                <a:gd name="adj" fmla="val 9894"/>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grpSp>
          <p:nvGrpSpPr>
            <p:cNvPr id="27" name="组合 26"/>
            <p:cNvGrpSpPr/>
            <p:nvPr/>
          </p:nvGrpSpPr>
          <p:grpSpPr>
            <a:xfrm>
              <a:off x="4607568" y="2491911"/>
              <a:ext cx="576000" cy="576000"/>
              <a:chOff x="5975988" y="2859822"/>
              <a:chExt cx="720000" cy="720000"/>
            </a:xfrm>
          </p:grpSpPr>
          <p:sp>
            <p:nvSpPr>
              <p:cNvPr id="20" name="MH_Title_1"/>
              <p:cNvSpPr/>
              <p:nvPr>
                <p:custDataLst>
                  <p:tags r:id="rId11"/>
                </p:custDataLst>
              </p:nvPr>
            </p:nvSpPr>
            <p:spPr>
              <a:xfrm>
                <a:off x="5975988" y="2859822"/>
                <a:ext cx="720000" cy="72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21" name="KSO_Shape"/>
              <p:cNvSpPr/>
              <p:nvPr/>
            </p:nvSpPr>
            <p:spPr bwMode="auto">
              <a:xfrm>
                <a:off x="6073795" y="3038902"/>
                <a:ext cx="502102" cy="362350"/>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grpSp>
        <p:nvGrpSpPr>
          <p:cNvPr id="34" name="组合 33"/>
          <p:cNvGrpSpPr/>
          <p:nvPr/>
        </p:nvGrpSpPr>
        <p:grpSpPr>
          <a:xfrm>
            <a:off x="6287467" y="4820593"/>
            <a:ext cx="1248000" cy="1248000"/>
            <a:chOff x="4427568" y="3651974"/>
            <a:chExt cx="936000" cy="936000"/>
          </a:xfrm>
        </p:grpSpPr>
        <p:sp>
          <p:nvSpPr>
            <p:cNvPr id="11" name="MH_Other_10"/>
            <p:cNvSpPr/>
            <p:nvPr>
              <p:custDataLst>
                <p:tags r:id="rId8"/>
              </p:custDataLst>
            </p:nvPr>
          </p:nvSpPr>
          <p:spPr>
            <a:xfrm>
              <a:off x="4427568" y="3651974"/>
              <a:ext cx="936000" cy="936000"/>
            </a:xfrm>
            <a:prstGeom prst="donut">
              <a:avLst>
                <a:gd name="adj" fmla="val 9894"/>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grpSp>
          <p:nvGrpSpPr>
            <p:cNvPr id="33" name="组合 32"/>
            <p:cNvGrpSpPr/>
            <p:nvPr/>
          </p:nvGrpSpPr>
          <p:grpSpPr>
            <a:xfrm>
              <a:off x="4607568" y="3859270"/>
              <a:ext cx="576000" cy="576000"/>
              <a:chOff x="4535568" y="3787270"/>
              <a:chExt cx="720000" cy="720000"/>
            </a:xfrm>
          </p:grpSpPr>
          <p:sp>
            <p:nvSpPr>
              <p:cNvPr id="23" name="MH_Title_1"/>
              <p:cNvSpPr/>
              <p:nvPr>
                <p:custDataLst>
                  <p:tags r:id="rId9"/>
                </p:custDataLst>
              </p:nvPr>
            </p:nvSpPr>
            <p:spPr>
              <a:xfrm>
                <a:off x="4535568" y="3787270"/>
                <a:ext cx="720000" cy="72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24" name="KSO_Shape"/>
              <p:cNvSpPr/>
              <p:nvPr/>
            </p:nvSpPr>
            <p:spPr bwMode="auto">
              <a:xfrm>
                <a:off x="4643568" y="3913270"/>
                <a:ext cx="504000" cy="468000"/>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sp>
        <p:nvSpPr>
          <p:cNvPr id="6" name="标题 5"/>
          <p:cNvSpPr>
            <a:spLocks noGrp="1"/>
          </p:cNvSpPr>
          <p:nvPr>
            <p:ph type="title"/>
          </p:nvPr>
        </p:nvSpPr>
        <p:spPr/>
        <p:txBody>
          <a:bodyPr/>
          <a:lstStyle/>
          <a:p>
            <a:r>
              <a:rPr lang="zh-CN" altLang="en-US" smtClean="0"/>
              <a:t>添加文字内容（文字可以编辑）</a:t>
            </a:r>
            <a:endParaRPr lang="zh-CN" altLang="en-US" dirty="0"/>
          </a:p>
        </p:txBody>
      </p:sp>
      <p:grpSp>
        <p:nvGrpSpPr>
          <p:cNvPr id="38" name="组合 37"/>
          <p:cNvGrpSpPr/>
          <p:nvPr/>
        </p:nvGrpSpPr>
        <p:grpSpPr>
          <a:xfrm>
            <a:off x="7920203" y="1599252"/>
            <a:ext cx="3456384" cy="1108968"/>
            <a:chOff x="5652120" y="1235968"/>
            <a:chExt cx="2592288" cy="831726"/>
          </a:xfrm>
        </p:grpSpPr>
        <p:sp>
          <p:nvSpPr>
            <p:cNvPr id="25" name="MH_Text_1"/>
            <p:cNvSpPr txBox="1">
              <a:spLocks noChangeArrowheads="1"/>
            </p:cNvSpPr>
            <p:nvPr>
              <p:custDataLst>
                <p:tags r:id="rId6"/>
              </p:custDataLst>
            </p:nvPr>
          </p:nvSpPr>
          <p:spPr bwMode="auto">
            <a:xfrm>
              <a:off x="5652120" y="1501552"/>
              <a:ext cx="2592288" cy="56614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735" dirty="0">
                  <a:solidFill>
                    <a:schemeClr val="tx1">
                      <a:lumMod val="50000"/>
                      <a:lumOff val="50000"/>
                    </a:schemeClr>
                  </a:solidFill>
                  <a:latin typeface="+mn-lt"/>
                  <a:cs typeface="+mn-ea"/>
                  <a:sym typeface="+mn-lt"/>
                </a:rPr>
                <a:t>您的内容打在这里，或者通过复制您的文本后，</a:t>
              </a:r>
              <a:endParaRPr lang="en-US" altLang="zh-CN" sz="1735" dirty="0">
                <a:solidFill>
                  <a:schemeClr val="tx1">
                    <a:lumMod val="50000"/>
                    <a:lumOff val="50000"/>
                  </a:schemeClr>
                </a:solidFill>
                <a:latin typeface="+mn-lt"/>
                <a:cs typeface="+mn-ea"/>
                <a:sym typeface="+mn-lt"/>
              </a:endParaRPr>
            </a:p>
          </p:txBody>
        </p:sp>
        <p:sp>
          <p:nvSpPr>
            <p:cNvPr id="26" name="MH_SubTitle_1"/>
            <p:cNvSpPr txBox="1">
              <a:spLocks noChangeArrowheads="1"/>
            </p:cNvSpPr>
            <p:nvPr>
              <p:custDataLst>
                <p:tags r:id="rId7"/>
              </p:custDataLst>
            </p:nvPr>
          </p:nvSpPr>
          <p:spPr bwMode="auto">
            <a:xfrm>
              <a:off x="5652120" y="1235968"/>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sym typeface="+mn-lt"/>
                </a:rPr>
                <a:t>点击输入标题</a:t>
              </a:r>
            </a:p>
          </p:txBody>
        </p:sp>
      </p:grpSp>
      <p:cxnSp>
        <p:nvCxnSpPr>
          <p:cNvPr id="8" name="直接连接符 7"/>
          <p:cNvCxnSpPr/>
          <p:nvPr/>
        </p:nvCxnSpPr>
        <p:spPr>
          <a:xfrm>
            <a:off x="6287467" y="2900241"/>
            <a:ext cx="5089120"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7920203" y="3279439"/>
            <a:ext cx="3456384" cy="1108968"/>
            <a:chOff x="5652120" y="2496108"/>
            <a:chExt cx="2592288" cy="831726"/>
          </a:xfrm>
        </p:grpSpPr>
        <p:sp>
          <p:nvSpPr>
            <p:cNvPr id="28" name="MH_Text_1"/>
            <p:cNvSpPr txBox="1">
              <a:spLocks noChangeArrowheads="1"/>
            </p:cNvSpPr>
            <p:nvPr>
              <p:custDataLst>
                <p:tags r:id="rId4"/>
              </p:custDataLst>
            </p:nvPr>
          </p:nvSpPr>
          <p:spPr bwMode="auto">
            <a:xfrm>
              <a:off x="5652120" y="2761692"/>
              <a:ext cx="2592288" cy="56614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735" dirty="0">
                  <a:solidFill>
                    <a:schemeClr val="tx1">
                      <a:lumMod val="50000"/>
                      <a:lumOff val="50000"/>
                    </a:schemeClr>
                  </a:solidFill>
                  <a:latin typeface="+mn-lt"/>
                  <a:cs typeface="+mn-ea"/>
                  <a:sym typeface="+mn-lt"/>
                </a:rPr>
                <a:t>您的内容打在这里，或者通过复制您的文本后，</a:t>
              </a:r>
              <a:endParaRPr lang="en-US" altLang="zh-CN" sz="1735" dirty="0">
                <a:solidFill>
                  <a:schemeClr val="tx1">
                    <a:lumMod val="50000"/>
                    <a:lumOff val="50000"/>
                  </a:schemeClr>
                </a:solidFill>
                <a:latin typeface="+mn-lt"/>
                <a:cs typeface="+mn-ea"/>
                <a:sym typeface="+mn-lt"/>
              </a:endParaRPr>
            </a:p>
          </p:txBody>
        </p:sp>
        <p:sp>
          <p:nvSpPr>
            <p:cNvPr id="29" name="MH_SubTitle_1"/>
            <p:cNvSpPr txBox="1">
              <a:spLocks noChangeArrowheads="1"/>
            </p:cNvSpPr>
            <p:nvPr>
              <p:custDataLst>
                <p:tags r:id="rId5"/>
              </p:custDataLst>
            </p:nvPr>
          </p:nvSpPr>
          <p:spPr bwMode="auto">
            <a:xfrm>
              <a:off x="5652120" y="2496108"/>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2000" dirty="0">
                  <a:sym typeface="+mn-lt"/>
                </a:rPr>
                <a:t>点击输入标题</a:t>
              </a:r>
            </a:p>
          </p:txBody>
        </p:sp>
      </p:grpSp>
      <p:grpSp>
        <p:nvGrpSpPr>
          <p:cNvPr id="40" name="组合 39"/>
          <p:cNvGrpSpPr/>
          <p:nvPr/>
        </p:nvGrpSpPr>
        <p:grpSpPr>
          <a:xfrm>
            <a:off x="7920203" y="4959629"/>
            <a:ext cx="3456384" cy="1108968"/>
            <a:chOff x="5652120" y="3756248"/>
            <a:chExt cx="2592288" cy="831726"/>
          </a:xfrm>
        </p:grpSpPr>
        <p:sp>
          <p:nvSpPr>
            <p:cNvPr id="30" name="MH_Text_1"/>
            <p:cNvSpPr txBox="1">
              <a:spLocks noChangeArrowheads="1"/>
            </p:cNvSpPr>
            <p:nvPr>
              <p:custDataLst>
                <p:tags r:id="rId2"/>
              </p:custDataLst>
            </p:nvPr>
          </p:nvSpPr>
          <p:spPr bwMode="auto">
            <a:xfrm>
              <a:off x="5652120" y="4021832"/>
              <a:ext cx="2592288" cy="56614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735" dirty="0">
                  <a:solidFill>
                    <a:schemeClr val="tx1">
                      <a:lumMod val="50000"/>
                      <a:lumOff val="50000"/>
                    </a:schemeClr>
                  </a:solidFill>
                  <a:latin typeface="+mn-lt"/>
                  <a:cs typeface="+mn-ea"/>
                  <a:sym typeface="+mn-lt"/>
                </a:rPr>
                <a:t>您的内容打在这里，或者通过复制您的文本后，</a:t>
              </a:r>
              <a:endParaRPr lang="en-US" altLang="zh-CN" sz="1735" dirty="0">
                <a:solidFill>
                  <a:schemeClr val="tx1">
                    <a:lumMod val="50000"/>
                    <a:lumOff val="50000"/>
                  </a:schemeClr>
                </a:solidFill>
                <a:latin typeface="+mn-lt"/>
                <a:cs typeface="+mn-ea"/>
                <a:sym typeface="+mn-lt"/>
              </a:endParaRPr>
            </a:p>
          </p:txBody>
        </p:sp>
        <p:sp>
          <p:nvSpPr>
            <p:cNvPr id="31" name="MH_SubTitle_1"/>
            <p:cNvSpPr txBox="1">
              <a:spLocks noChangeArrowheads="1"/>
            </p:cNvSpPr>
            <p:nvPr>
              <p:custDataLst>
                <p:tags r:id="rId3"/>
              </p:custDataLst>
            </p:nvPr>
          </p:nvSpPr>
          <p:spPr bwMode="auto">
            <a:xfrm>
              <a:off x="5652120" y="3756248"/>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sym typeface="+mn-lt"/>
                </a:rPr>
                <a:t>点击输入标题</a:t>
              </a:r>
            </a:p>
          </p:txBody>
        </p:sp>
      </p:grpSp>
      <p:cxnSp>
        <p:nvCxnSpPr>
          <p:cNvPr id="32" name="直接连接符 31"/>
          <p:cNvCxnSpPr/>
          <p:nvPr/>
        </p:nvCxnSpPr>
        <p:spPr>
          <a:xfrm>
            <a:off x="6287467" y="4628433"/>
            <a:ext cx="5089120"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2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2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00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childTnLst>
                                    </p:cTn>
                                  </p:par>
                                  <p:par>
                                    <p:cTn id="12" presetID="42" presetClass="path" presetSubtype="0" accel="50000" decel="50000" autoRev="1" fill="hold" nodeType="withEffect">
                                      <p:stCondLst>
                                        <p:cond delay="0"/>
                                      </p:stCondLst>
                                      <p:childTnLst>
                                        <p:animMotion origin="layout" path="M 3.33333E-6 -3.07621E-6 L -0.27952 0.22709 " pathEditMode="relative" rAng="0" ptsTypes="AA">
                                          <p:cBhvr>
                                            <p:cTn id="13" dur="1000" fill="hold"/>
                                            <p:tgtEl>
                                              <p:spTgt spid="36"/>
                                            </p:tgtEl>
                                            <p:attrNameLst>
                                              <p:attrName>ppt_x</p:attrName>
                                              <p:attrName>ppt_y</p:attrName>
                                            </p:attrNameLst>
                                          </p:cBhvr>
                                          <p:rCtr x="-13976" y="11355"/>
                                        </p:animMotion>
                                      </p:childTnLst>
                                    </p:cTn>
                                  </p:par>
                                  <p:par>
                                    <p:cTn id="14" presetID="8" presetClass="emph" presetSubtype="0" fill="hold" nodeType="withEffect">
                                      <p:stCondLst>
                                        <p:cond delay="0"/>
                                      </p:stCondLst>
                                      <p:childTnLst>
                                        <p:animRot by="21600000">
                                          <p:cBhvr>
                                            <p:cTn id="15" dur="2000" fill="hold"/>
                                            <p:tgtEl>
                                              <p:spTgt spid="36"/>
                                            </p:tgtEl>
                                            <p:attrNameLst>
                                              <p:attrName>r</p:attrName>
                                            </p:attrNameLst>
                                          </p:cBhvr>
                                        </p:animRot>
                                      </p:childTnLst>
                                    </p:cTn>
                                  </p:par>
                                  <p:par>
                                    <p:cTn id="16" presetID="10" presetClass="entr" presetSubtype="0" fill="hold" nodeType="withEffect">
                                      <p:stCondLst>
                                        <p:cond delay="125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1000"/>
                                            <p:tgtEl>
                                              <p:spTgt spid="35"/>
                                            </p:tgtEl>
                                          </p:cBhvr>
                                        </p:animEffect>
                                      </p:childTnLst>
                                    </p:cTn>
                                  </p:par>
                                  <p:par>
                                    <p:cTn id="19" presetID="42" presetClass="path" presetSubtype="0" accel="50000" decel="50000" autoRev="1" fill="hold" nodeType="withEffect">
                                      <p:stCondLst>
                                        <p:cond delay="250"/>
                                      </p:stCondLst>
                                      <p:childTnLst>
                                        <p:animMotion origin="layout" path="M 3.33333E-6 4.06048E-6 L -0.27952 -0.02284 " pathEditMode="relative" rAng="0" ptsTypes="AA">
                                          <p:cBhvr>
                                            <p:cTn id="20" dur="1000" fill="hold"/>
                                            <p:tgtEl>
                                              <p:spTgt spid="35"/>
                                            </p:tgtEl>
                                            <p:attrNameLst>
                                              <p:attrName>ppt_x</p:attrName>
                                              <p:attrName>ppt_y</p:attrName>
                                            </p:attrNameLst>
                                          </p:cBhvr>
                                          <p:rCtr x="-13976" y="-1142"/>
                                        </p:animMotion>
                                      </p:childTnLst>
                                    </p:cTn>
                                  </p:par>
                                  <p:par>
                                    <p:cTn id="21" presetID="8" presetClass="emph" presetSubtype="0" fill="hold" nodeType="withEffect">
                                      <p:stCondLst>
                                        <p:cond delay="250"/>
                                      </p:stCondLst>
                                      <p:childTnLst>
                                        <p:animRot by="21600000">
                                          <p:cBhvr>
                                            <p:cTn id="22" dur="2000" fill="hold"/>
                                            <p:tgtEl>
                                              <p:spTgt spid="35"/>
                                            </p:tgtEl>
                                            <p:attrNameLst>
                                              <p:attrName>r</p:attrName>
                                            </p:attrNameLst>
                                          </p:cBhvr>
                                        </p:animRot>
                                      </p:childTnLst>
                                    </p:cTn>
                                  </p:par>
                                  <p:par>
                                    <p:cTn id="23" presetID="10" presetClass="entr" presetSubtype="0" fill="hold" nodeType="withEffect">
                                      <p:stCondLst>
                                        <p:cond delay="150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childTnLst>
                                    </p:cTn>
                                  </p:par>
                                  <p:par>
                                    <p:cTn id="26" presetID="42" presetClass="path" presetSubtype="0" accel="50000" decel="50000" autoRev="1" fill="hold" nodeType="withEffect">
                                      <p:stCondLst>
                                        <p:cond delay="500"/>
                                      </p:stCondLst>
                                      <p:childTnLst>
                                        <p:animMotion origin="layout" path="M 3.33333E-6 1.19716E-6 L -0.27952 -0.27276 " pathEditMode="relative" rAng="0" ptsTypes="AA">
                                          <p:cBhvr>
                                            <p:cTn id="27" dur="1000" fill="hold"/>
                                            <p:tgtEl>
                                              <p:spTgt spid="34"/>
                                            </p:tgtEl>
                                            <p:attrNameLst>
                                              <p:attrName>ppt_x</p:attrName>
                                              <p:attrName>ppt_y</p:attrName>
                                            </p:attrNameLst>
                                          </p:cBhvr>
                                          <p:rCtr x="-13976" y="-13638"/>
                                        </p:animMotion>
                                      </p:childTnLst>
                                    </p:cTn>
                                  </p:par>
                                  <p:par>
                                    <p:cTn id="28" presetID="8" presetClass="emph" presetSubtype="0" fill="hold" nodeType="withEffect">
                                      <p:stCondLst>
                                        <p:cond delay="500"/>
                                      </p:stCondLst>
                                      <p:childTnLst>
                                        <p:animRot by="21600000">
                                          <p:cBhvr>
                                            <p:cTn id="29" dur="2000" fill="hold"/>
                                            <p:tgtEl>
                                              <p:spTgt spid="34"/>
                                            </p:tgtEl>
                                            <p:attrNameLst>
                                              <p:attrName>r</p:attrName>
                                            </p:attrNameLst>
                                          </p:cBhvr>
                                        </p:animRo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00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childTnLst>
                                    </p:cTn>
                                  </p:par>
                                  <p:par>
                                    <p:cTn id="12" presetID="42" presetClass="path" presetSubtype="0" accel="50000" decel="50000" autoRev="1" fill="hold" nodeType="withEffect">
                                      <p:stCondLst>
                                        <p:cond delay="0"/>
                                      </p:stCondLst>
                                      <p:childTnLst>
                                        <p:animMotion origin="layout" path="M 3.33333E-6 -3.07621E-6 L -0.27952 0.22709 " pathEditMode="relative" rAng="0" ptsTypes="AA">
                                          <p:cBhvr>
                                            <p:cTn id="13" dur="1000" fill="hold"/>
                                            <p:tgtEl>
                                              <p:spTgt spid="36"/>
                                            </p:tgtEl>
                                            <p:attrNameLst>
                                              <p:attrName>ppt_x</p:attrName>
                                              <p:attrName>ppt_y</p:attrName>
                                            </p:attrNameLst>
                                          </p:cBhvr>
                                          <p:rCtr x="-13976" y="11355"/>
                                        </p:animMotion>
                                      </p:childTnLst>
                                    </p:cTn>
                                  </p:par>
                                  <p:par>
                                    <p:cTn id="14" presetID="8" presetClass="emph" presetSubtype="0" fill="hold" nodeType="withEffect">
                                      <p:stCondLst>
                                        <p:cond delay="0"/>
                                      </p:stCondLst>
                                      <p:childTnLst>
                                        <p:animRot by="21600000">
                                          <p:cBhvr>
                                            <p:cTn id="15" dur="2000" fill="hold"/>
                                            <p:tgtEl>
                                              <p:spTgt spid="36"/>
                                            </p:tgtEl>
                                            <p:attrNameLst>
                                              <p:attrName>r</p:attrName>
                                            </p:attrNameLst>
                                          </p:cBhvr>
                                        </p:animRot>
                                      </p:childTnLst>
                                    </p:cTn>
                                  </p:par>
                                  <p:par>
                                    <p:cTn id="16" presetID="10" presetClass="entr" presetSubtype="0" fill="hold" nodeType="withEffect">
                                      <p:stCondLst>
                                        <p:cond delay="125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1000"/>
                                            <p:tgtEl>
                                              <p:spTgt spid="35"/>
                                            </p:tgtEl>
                                          </p:cBhvr>
                                        </p:animEffect>
                                      </p:childTnLst>
                                    </p:cTn>
                                  </p:par>
                                  <p:par>
                                    <p:cTn id="19" presetID="42" presetClass="path" presetSubtype="0" accel="50000" decel="50000" autoRev="1" fill="hold" nodeType="withEffect">
                                      <p:stCondLst>
                                        <p:cond delay="250"/>
                                      </p:stCondLst>
                                      <p:childTnLst>
                                        <p:animMotion origin="layout" path="M 3.33333E-6 4.06048E-6 L -0.27952 -0.02284 " pathEditMode="relative" rAng="0" ptsTypes="AA">
                                          <p:cBhvr>
                                            <p:cTn id="20" dur="1000" fill="hold"/>
                                            <p:tgtEl>
                                              <p:spTgt spid="35"/>
                                            </p:tgtEl>
                                            <p:attrNameLst>
                                              <p:attrName>ppt_x</p:attrName>
                                              <p:attrName>ppt_y</p:attrName>
                                            </p:attrNameLst>
                                          </p:cBhvr>
                                          <p:rCtr x="-13976" y="-1142"/>
                                        </p:animMotion>
                                      </p:childTnLst>
                                    </p:cTn>
                                  </p:par>
                                  <p:par>
                                    <p:cTn id="21" presetID="8" presetClass="emph" presetSubtype="0" fill="hold" nodeType="withEffect">
                                      <p:stCondLst>
                                        <p:cond delay="250"/>
                                      </p:stCondLst>
                                      <p:childTnLst>
                                        <p:animRot by="21600000">
                                          <p:cBhvr>
                                            <p:cTn id="22" dur="2000" fill="hold"/>
                                            <p:tgtEl>
                                              <p:spTgt spid="35"/>
                                            </p:tgtEl>
                                            <p:attrNameLst>
                                              <p:attrName>r</p:attrName>
                                            </p:attrNameLst>
                                          </p:cBhvr>
                                        </p:animRot>
                                      </p:childTnLst>
                                    </p:cTn>
                                  </p:par>
                                  <p:par>
                                    <p:cTn id="23" presetID="10" presetClass="entr" presetSubtype="0" fill="hold" nodeType="withEffect">
                                      <p:stCondLst>
                                        <p:cond delay="150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childTnLst>
                                    </p:cTn>
                                  </p:par>
                                  <p:par>
                                    <p:cTn id="26" presetID="42" presetClass="path" presetSubtype="0" accel="50000" decel="50000" autoRev="1" fill="hold" nodeType="withEffect">
                                      <p:stCondLst>
                                        <p:cond delay="500"/>
                                      </p:stCondLst>
                                      <p:childTnLst>
                                        <p:animMotion origin="layout" path="M 3.33333E-6 1.19716E-6 L -0.27952 -0.27276 " pathEditMode="relative" rAng="0" ptsTypes="AA">
                                          <p:cBhvr>
                                            <p:cTn id="27" dur="1000" fill="hold"/>
                                            <p:tgtEl>
                                              <p:spTgt spid="34"/>
                                            </p:tgtEl>
                                            <p:attrNameLst>
                                              <p:attrName>ppt_x</p:attrName>
                                              <p:attrName>ppt_y</p:attrName>
                                            </p:attrNameLst>
                                          </p:cBhvr>
                                          <p:rCtr x="-13976" y="-13638"/>
                                        </p:animMotion>
                                      </p:childTnLst>
                                    </p:cTn>
                                  </p:par>
                                  <p:par>
                                    <p:cTn id="28" presetID="8" presetClass="emph" presetSubtype="0" fill="hold" nodeType="withEffect">
                                      <p:stCondLst>
                                        <p:cond delay="500"/>
                                      </p:stCondLst>
                                      <p:childTnLst>
                                        <p:animRot by="21600000">
                                          <p:cBhvr>
                                            <p:cTn id="29" dur="2000" fill="hold"/>
                                            <p:tgtEl>
                                              <p:spTgt spid="34"/>
                                            </p:tgtEl>
                                            <p:attrNameLst>
                                              <p:attrName>r</p:attrName>
                                            </p:attrNameLst>
                                          </p:cBhvr>
                                        </p:animRo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0" y="3767453"/>
            <a:ext cx="12192000"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22504" y="1364881"/>
            <a:ext cx="1105637" cy="2522681"/>
            <a:chOff x="466878" y="1023579"/>
            <a:chExt cx="829228" cy="1892011"/>
          </a:xfrm>
        </p:grpSpPr>
        <p:cxnSp>
          <p:nvCxnSpPr>
            <p:cNvPr id="33" name="直接连接符 32"/>
            <p:cNvCxnSpPr/>
            <p:nvPr/>
          </p:nvCxnSpPr>
          <p:spPr>
            <a:xfrm>
              <a:off x="881492" y="1888431"/>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91492"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466878" y="102357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3" name="椭圆 12"/>
            <p:cNvSpPr/>
            <p:nvPr/>
          </p:nvSpPr>
          <p:spPr>
            <a:xfrm>
              <a:off x="580885" y="1137579"/>
              <a:ext cx="601237" cy="601237"/>
            </a:xfrm>
            <a:prstGeom prst="ellipse">
              <a:avLst/>
            </a:prstGeom>
            <a:solidFill>
              <a:schemeClr val="accent1"/>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2010.5</a:t>
              </a:r>
              <a:endParaRPr lang="zh-CN" altLang="en-US" sz="4265" dirty="0">
                <a:latin typeface="Impact" panose="020B0806030902050204" pitchFamily="34" charset="0"/>
              </a:endParaRPr>
            </a:p>
          </p:txBody>
        </p:sp>
      </p:grpSp>
      <p:grpSp>
        <p:nvGrpSpPr>
          <p:cNvPr id="14" name="组合 13"/>
          <p:cNvGrpSpPr/>
          <p:nvPr/>
        </p:nvGrpSpPr>
        <p:grpSpPr>
          <a:xfrm>
            <a:off x="2063552" y="3647453"/>
            <a:ext cx="1105637" cy="2565856"/>
            <a:chOff x="1547664" y="2735590"/>
            <a:chExt cx="829228" cy="1924392"/>
          </a:xfrm>
        </p:grpSpPr>
        <p:cxnSp>
          <p:nvCxnSpPr>
            <p:cNvPr id="34" name="直接连接符 33"/>
            <p:cNvCxnSpPr/>
            <p:nvPr/>
          </p:nvCxnSpPr>
          <p:spPr>
            <a:xfrm>
              <a:off x="1962278" y="2825590"/>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872278"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1547664" y="3830754"/>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7" name="椭圆 16"/>
            <p:cNvSpPr/>
            <p:nvPr/>
          </p:nvSpPr>
          <p:spPr>
            <a:xfrm>
              <a:off x="1661671" y="3944755"/>
              <a:ext cx="601237" cy="601237"/>
            </a:xfrm>
            <a:prstGeom prst="ellipse">
              <a:avLst/>
            </a:pr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2011.7</a:t>
              </a:r>
              <a:endParaRPr lang="zh-CN" altLang="en-US" sz="2135" dirty="0">
                <a:latin typeface="Impact" panose="020B0806030902050204" pitchFamily="34" charset="0"/>
              </a:endParaRPr>
            </a:p>
          </p:txBody>
        </p:sp>
      </p:grpSp>
      <p:grpSp>
        <p:nvGrpSpPr>
          <p:cNvPr id="15" name="组合 14"/>
          <p:cNvGrpSpPr/>
          <p:nvPr/>
        </p:nvGrpSpPr>
        <p:grpSpPr>
          <a:xfrm>
            <a:off x="3934246" y="3647453"/>
            <a:ext cx="1105637" cy="1688208"/>
            <a:chOff x="2950684" y="2735590"/>
            <a:chExt cx="829228" cy="1266156"/>
          </a:xfrm>
        </p:grpSpPr>
        <p:cxnSp>
          <p:nvCxnSpPr>
            <p:cNvPr id="35" name="直接连接符 34"/>
            <p:cNvCxnSpPr/>
            <p:nvPr/>
          </p:nvCxnSpPr>
          <p:spPr>
            <a:xfrm>
              <a:off x="3365298" y="2825590"/>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3275298"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椭圆 18"/>
            <p:cNvSpPr/>
            <p:nvPr/>
          </p:nvSpPr>
          <p:spPr>
            <a:xfrm>
              <a:off x="2950684" y="3172518"/>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0" name="椭圆 19"/>
            <p:cNvSpPr/>
            <p:nvPr/>
          </p:nvSpPr>
          <p:spPr>
            <a:xfrm>
              <a:off x="3064691" y="3286519"/>
              <a:ext cx="601237" cy="601237"/>
            </a:xfrm>
            <a:prstGeom prst="ellipse">
              <a:avLst/>
            </a:prstGeom>
            <a:solidFill>
              <a:schemeClr val="accent1"/>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2012.3</a:t>
              </a:r>
              <a:endParaRPr lang="zh-CN" altLang="en-US" sz="2135" dirty="0">
                <a:latin typeface="Impact" panose="020B0806030902050204" pitchFamily="34" charset="0"/>
              </a:endParaRPr>
            </a:p>
          </p:txBody>
        </p:sp>
      </p:grpSp>
      <p:grpSp>
        <p:nvGrpSpPr>
          <p:cNvPr id="18" name="组合 17"/>
          <p:cNvGrpSpPr/>
          <p:nvPr/>
        </p:nvGrpSpPr>
        <p:grpSpPr>
          <a:xfrm>
            <a:off x="5711958" y="1364881"/>
            <a:ext cx="1105637" cy="2522681"/>
            <a:chOff x="4283968" y="1023579"/>
            <a:chExt cx="829228" cy="1892011"/>
          </a:xfrm>
        </p:grpSpPr>
        <p:cxnSp>
          <p:nvCxnSpPr>
            <p:cNvPr id="36" name="直接连接符 35"/>
            <p:cNvCxnSpPr/>
            <p:nvPr/>
          </p:nvCxnSpPr>
          <p:spPr>
            <a:xfrm>
              <a:off x="4698582" y="1876069"/>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608582"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椭圆 21"/>
            <p:cNvSpPr/>
            <p:nvPr/>
          </p:nvSpPr>
          <p:spPr>
            <a:xfrm>
              <a:off x="4283968" y="102357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3" name="椭圆 22"/>
            <p:cNvSpPr/>
            <p:nvPr/>
          </p:nvSpPr>
          <p:spPr>
            <a:xfrm>
              <a:off x="4397968" y="1137579"/>
              <a:ext cx="601237" cy="601237"/>
            </a:xfrm>
            <a:prstGeom prst="ellipse">
              <a:avLst/>
            </a:pr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2013.7</a:t>
              </a:r>
              <a:endParaRPr lang="zh-CN" altLang="en-US" sz="2135" dirty="0">
                <a:latin typeface="Impact" panose="020B0806030902050204" pitchFamily="34" charset="0"/>
              </a:endParaRPr>
            </a:p>
          </p:txBody>
        </p:sp>
      </p:grpSp>
      <p:grpSp>
        <p:nvGrpSpPr>
          <p:cNvPr id="21" name="组合 20"/>
          <p:cNvGrpSpPr/>
          <p:nvPr/>
        </p:nvGrpSpPr>
        <p:grpSpPr>
          <a:xfrm>
            <a:off x="7588420" y="2314776"/>
            <a:ext cx="1105637" cy="1572677"/>
            <a:chOff x="5691315" y="1736082"/>
            <a:chExt cx="829228" cy="1179508"/>
          </a:xfrm>
        </p:grpSpPr>
        <p:cxnSp>
          <p:nvCxnSpPr>
            <p:cNvPr id="37" name="直接连接符 36"/>
            <p:cNvCxnSpPr/>
            <p:nvPr/>
          </p:nvCxnSpPr>
          <p:spPr>
            <a:xfrm>
              <a:off x="6105928" y="2015590"/>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015929"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椭圆 24"/>
            <p:cNvSpPr/>
            <p:nvPr/>
          </p:nvSpPr>
          <p:spPr>
            <a:xfrm>
              <a:off x="5691315" y="1736082"/>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6" name="椭圆 25"/>
            <p:cNvSpPr/>
            <p:nvPr/>
          </p:nvSpPr>
          <p:spPr>
            <a:xfrm>
              <a:off x="5805322" y="1850083"/>
              <a:ext cx="601237" cy="601237"/>
            </a:xfrm>
            <a:prstGeom prst="ellipse">
              <a:avLst/>
            </a:prstGeom>
            <a:solidFill>
              <a:schemeClr val="accent1"/>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2014.9</a:t>
              </a:r>
              <a:endParaRPr lang="zh-CN" altLang="en-US" sz="2135" dirty="0">
                <a:latin typeface="Impact" panose="020B0806030902050204" pitchFamily="34" charset="0"/>
              </a:endParaRPr>
            </a:p>
          </p:txBody>
        </p:sp>
      </p:grpSp>
      <p:grpSp>
        <p:nvGrpSpPr>
          <p:cNvPr id="24" name="组合 23"/>
          <p:cNvGrpSpPr/>
          <p:nvPr/>
        </p:nvGrpSpPr>
        <p:grpSpPr>
          <a:xfrm>
            <a:off x="9744406" y="3647453"/>
            <a:ext cx="1105637" cy="1688208"/>
            <a:chOff x="7308304" y="2735590"/>
            <a:chExt cx="829228" cy="1266156"/>
          </a:xfrm>
        </p:grpSpPr>
        <p:cxnSp>
          <p:nvCxnSpPr>
            <p:cNvPr id="38" name="直接连接符 37"/>
            <p:cNvCxnSpPr/>
            <p:nvPr/>
          </p:nvCxnSpPr>
          <p:spPr>
            <a:xfrm>
              <a:off x="7722918" y="2836513"/>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7632918"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椭圆 27"/>
            <p:cNvSpPr/>
            <p:nvPr/>
          </p:nvSpPr>
          <p:spPr>
            <a:xfrm>
              <a:off x="7308304" y="3172518"/>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9" name="椭圆 28"/>
            <p:cNvSpPr/>
            <p:nvPr/>
          </p:nvSpPr>
          <p:spPr>
            <a:xfrm>
              <a:off x="7422311" y="3286519"/>
              <a:ext cx="601237" cy="601237"/>
            </a:xfrm>
            <a:prstGeom prst="ellipse">
              <a:avLst/>
            </a:pr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2015.6</a:t>
              </a:r>
              <a:endParaRPr lang="zh-CN" altLang="en-US" sz="2135" dirty="0">
                <a:latin typeface="Impact" panose="020B0806030902050204" pitchFamily="34" charset="0"/>
              </a:endParaRPr>
            </a:p>
          </p:txBody>
        </p:sp>
      </p:grpSp>
      <p:sp>
        <p:nvSpPr>
          <p:cNvPr id="39" name="MH_Text_1"/>
          <p:cNvSpPr txBox="1">
            <a:spLocks noChangeArrowheads="1"/>
          </p:cNvSpPr>
          <p:nvPr>
            <p:custDataLst>
              <p:tags r:id="rId1"/>
            </p:custDataLst>
          </p:nvPr>
        </p:nvSpPr>
        <p:spPr bwMode="auto">
          <a:xfrm>
            <a:off x="1871531" y="1796824"/>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40" name="MH_SubTitle_1"/>
          <p:cNvSpPr txBox="1">
            <a:spLocks noChangeArrowheads="1"/>
          </p:cNvSpPr>
          <p:nvPr>
            <p:custDataLst>
              <p:tags r:id="rId2"/>
            </p:custDataLst>
          </p:nvPr>
        </p:nvSpPr>
        <p:spPr bwMode="auto">
          <a:xfrm>
            <a:off x="1871532" y="1522945"/>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r>
              <a:rPr lang="zh-CN" altLang="en-US" sz="1600" dirty="0">
                <a:sym typeface="+mn-lt"/>
              </a:rPr>
              <a:t>点击输入标题</a:t>
            </a:r>
          </a:p>
        </p:txBody>
      </p:sp>
      <p:sp>
        <p:nvSpPr>
          <p:cNvPr id="41" name="MH_Text_1"/>
          <p:cNvSpPr txBox="1">
            <a:spLocks noChangeArrowheads="1"/>
          </p:cNvSpPr>
          <p:nvPr>
            <p:custDataLst>
              <p:tags r:id="rId3"/>
            </p:custDataLst>
          </p:nvPr>
        </p:nvSpPr>
        <p:spPr bwMode="auto">
          <a:xfrm>
            <a:off x="3407701" y="6000609"/>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42" name="MH_SubTitle_1"/>
          <p:cNvSpPr txBox="1">
            <a:spLocks noChangeArrowheads="1"/>
          </p:cNvSpPr>
          <p:nvPr>
            <p:custDataLst>
              <p:tags r:id="rId4"/>
            </p:custDataLst>
          </p:nvPr>
        </p:nvSpPr>
        <p:spPr bwMode="auto">
          <a:xfrm>
            <a:off x="3407703" y="5726731"/>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pPr>
              <a:buClr>
                <a:schemeClr val="accent2"/>
              </a:buClr>
            </a:pPr>
            <a:r>
              <a:rPr lang="zh-CN" altLang="en-US" sz="1600" dirty="0">
                <a:sym typeface="+mn-lt"/>
              </a:rPr>
              <a:t>点击输入标题</a:t>
            </a:r>
          </a:p>
        </p:txBody>
      </p:sp>
      <p:sp>
        <p:nvSpPr>
          <p:cNvPr id="43" name="MH_Text_1"/>
          <p:cNvSpPr txBox="1">
            <a:spLocks noChangeArrowheads="1"/>
          </p:cNvSpPr>
          <p:nvPr>
            <p:custDataLst>
              <p:tags r:id="rId5"/>
            </p:custDataLst>
          </p:nvPr>
        </p:nvSpPr>
        <p:spPr bwMode="auto">
          <a:xfrm>
            <a:off x="5135893" y="4641437"/>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44" name="MH_SubTitle_1"/>
          <p:cNvSpPr txBox="1">
            <a:spLocks noChangeArrowheads="1"/>
          </p:cNvSpPr>
          <p:nvPr>
            <p:custDataLst>
              <p:tags r:id="rId6"/>
            </p:custDataLst>
          </p:nvPr>
        </p:nvSpPr>
        <p:spPr bwMode="auto">
          <a:xfrm>
            <a:off x="5135895" y="4367559"/>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r>
              <a:rPr lang="zh-CN" altLang="en-US" sz="1600" dirty="0">
                <a:sym typeface="+mn-lt"/>
              </a:rPr>
              <a:t>点击输入标题</a:t>
            </a:r>
          </a:p>
        </p:txBody>
      </p:sp>
      <p:sp>
        <p:nvSpPr>
          <p:cNvPr id="45" name="MH_Text_1"/>
          <p:cNvSpPr txBox="1">
            <a:spLocks noChangeArrowheads="1"/>
          </p:cNvSpPr>
          <p:nvPr>
            <p:custDataLst>
              <p:tags r:id="rId7"/>
            </p:custDataLst>
          </p:nvPr>
        </p:nvSpPr>
        <p:spPr bwMode="auto">
          <a:xfrm>
            <a:off x="6960096" y="1494633"/>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46" name="MH_SubTitle_1"/>
          <p:cNvSpPr txBox="1">
            <a:spLocks noChangeArrowheads="1"/>
          </p:cNvSpPr>
          <p:nvPr>
            <p:custDataLst>
              <p:tags r:id="rId8"/>
            </p:custDataLst>
          </p:nvPr>
        </p:nvSpPr>
        <p:spPr bwMode="auto">
          <a:xfrm>
            <a:off x="6960097" y="1220755"/>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pPr>
              <a:buClr>
                <a:schemeClr val="accent2"/>
              </a:buClr>
            </a:pPr>
            <a:r>
              <a:rPr lang="zh-CN" altLang="en-US" sz="1600" dirty="0">
                <a:sym typeface="+mn-lt"/>
              </a:rPr>
              <a:t>点击输入标题</a:t>
            </a:r>
          </a:p>
        </p:txBody>
      </p:sp>
      <p:sp>
        <p:nvSpPr>
          <p:cNvPr id="47" name="MH_Text_1"/>
          <p:cNvSpPr txBox="1">
            <a:spLocks noChangeArrowheads="1"/>
          </p:cNvSpPr>
          <p:nvPr>
            <p:custDataLst>
              <p:tags r:id="rId9"/>
            </p:custDataLst>
          </p:nvPr>
        </p:nvSpPr>
        <p:spPr bwMode="auto">
          <a:xfrm>
            <a:off x="8942400" y="2742772"/>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48" name="MH_SubTitle_1"/>
          <p:cNvSpPr txBox="1">
            <a:spLocks noChangeArrowheads="1"/>
          </p:cNvSpPr>
          <p:nvPr>
            <p:custDataLst>
              <p:tags r:id="rId10"/>
            </p:custDataLst>
          </p:nvPr>
        </p:nvSpPr>
        <p:spPr bwMode="auto">
          <a:xfrm>
            <a:off x="8942401" y="2468893"/>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r>
              <a:rPr lang="zh-CN" altLang="en-US" sz="1600" dirty="0">
                <a:sym typeface="+mn-lt"/>
              </a:rPr>
              <a:t>点击输入标题</a:t>
            </a:r>
          </a:p>
        </p:txBody>
      </p:sp>
      <p:sp>
        <p:nvSpPr>
          <p:cNvPr id="49" name="MH_Text_1"/>
          <p:cNvSpPr txBox="1">
            <a:spLocks noChangeArrowheads="1"/>
          </p:cNvSpPr>
          <p:nvPr>
            <p:custDataLst>
              <p:tags r:id="rId11"/>
            </p:custDataLst>
          </p:nvPr>
        </p:nvSpPr>
        <p:spPr bwMode="auto">
          <a:xfrm>
            <a:off x="8997635" y="5947480"/>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50" name="MH_SubTitle_1"/>
          <p:cNvSpPr txBox="1">
            <a:spLocks noChangeArrowheads="1"/>
          </p:cNvSpPr>
          <p:nvPr>
            <p:custDataLst>
              <p:tags r:id="rId12"/>
            </p:custDataLst>
          </p:nvPr>
        </p:nvSpPr>
        <p:spPr bwMode="auto">
          <a:xfrm>
            <a:off x="8997636" y="5673601"/>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pPr>
              <a:buClr>
                <a:schemeClr val="accent2"/>
              </a:buClr>
            </a:pPr>
            <a:r>
              <a:rPr lang="zh-CN" altLang="en-US" sz="1600" dirty="0">
                <a:sym typeface="+mn-lt"/>
              </a:rPr>
              <a:t>点击输入标题</a:t>
            </a:r>
          </a:p>
        </p:txBody>
      </p:sp>
      <p:sp>
        <p:nvSpPr>
          <p:cNvPr id="27" name="标题 26"/>
          <p:cNvSpPr>
            <a:spLocks noGrp="1"/>
          </p:cNvSpPr>
          <p:nvPr>
            <p:ph type="title"/>
          </p:nvPr>
        </p:nvSpPr>
        <p:spPr/>
        <p:txBody>
          <a:bodyPr/>
          <a:lstStyle/>
          <a:p>
            <a:r>
              <a:rPr lang="zh-CN" altLang="en-US" smtClean="0"/>
              <a:t>添加文字内容（文字可以编辑）</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 presetClass="entr" presetSubtype="4" fill="hold" grpId="0" nodeType="withEffect" p14:presetBounceEnd="60000">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14:bounceEnd="60000">
                                          <p:cBhvr additive="base">
                                            <p:cTn id="14" dur="75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5" dur="750" fill="hold"/>
                                            <p:tgtEl>
                                              <p:spTgt spid="40"/>
                                            </p:tgtEl>
                                            <p:attrNameLst>
                                              <p:attrName>ppt_y</p:attrName>
                                            </p:attrNameLst>
                                          </p:cBhvr>
                                          <p:tavLst>
                                            <p:tav tm="0">
                                              <p:val>
                                                <p:strVal val="1+#ppt_h/2"/>
                                              </p:val>
                                            </p:tav>
                                            <p:tav tm="100000">
                                              <p:val>
                                                <p:strVal val="#ppt_y"/>
                                              </p:val>
                                            </p:tav>
                                          </p:tavLst>
                                        </p:anim>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9"/>
                                            </p:tgtEl>
                                            <p:attrNameLst>
                                              <p:attrName>ppt_y</p:attrName>
                                            </p:attrNameLst>
                                          </p:cBhvr>
                                          <p:tavLst>
                                            <p:tav tm="0">
                                              <p:val>
                                                <p:strVal val="#ppt_y"/>
                                              </p:val>
                                            </p:tav>
                                            <p:tav tm="100000">
                                              <p:val>
                                                <p:strVal val="#ppt_y"/>
                                              </p:val>
                                            </p:tav>
                                          </p:tavLst>
                                        </p:anim>
                                        <p:anim calcmode="lin" valueType="num">
                                          <p:cBhvr>
                                            <p:cTn id="20"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9"/>
                                            </p:tgtEl>
                                          </p:cBhvr>
                                        </p:animEffect>
                                      </p:childTnLst>
                                    </p:cTn>
                                  </p:par>
                                </p:childTnLst>
                              </p:cTn>
                            </p:par>
                            <p:par>
                              <p:cTn id="23" fill="hold">
                                <p:stCondLst>
                                  <p:cond delay="1899"/>
                                </p:stCondLst>
                                <p:childTnLst>
                                  <p:par>
                                    <p:cTn id="24" presetID="22" presetClass="entr" presetSubtype="1"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par>
                                    <p:cTn id="27" presetID="2" presetClass="entr" presetSubtype="1" fill="hold" grpId="0" nodeType="withEffect" p14:presetBounceEnd="60000">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14:bounceEnd="60000">
                                          <p:cBhvr additive="base">
                                            <p:cTn id="29" dur="750" fill="hold"/>
                                            <p:tgtEl>
                                              <p:spTgt spid="42"/>
                                            </p:tgtEl>
                                            <p:attrNameLst>
                                              <p:attrName>ppt_x</p:attrName>
                                            </p:attrNameLst>
                                          </p:cBhvr>
                                          <p:tavLst>
                                            <p:tav tm="0">
                                              <p:val>
                                                <p:strVal val="#ppt_x"/>
                                              </p:val>
                                            </p:tav>
                                            <p:tav tm="100000">
                                              <p:val>
                                                <p:strVal val="#ppt_x"/>
                                              </p:val>
                                            </p:tav>
                                          </p:tavLst>
                                        </p:anim>
                                        <p:anim calcmode="lin" valueType="num" p14:bounceEnd="60000">
                                          <p:cBhvr additive="base">
                                            <p:cTn id="30" dur="750" fill="hold"/>
                                            <p:tgtEl>
                                              <p:spTgt spid="42"/>
                                            </p:tgtEl>
                                            <p:attrNameLst>
                                              <p:attrName>ppt_y</p:attrName>
                                            </p:attrNameLst>
                                          </p:cBhvr>
                                          <p:tavLst>
                                            <p:tav tm="0">
                                              <p:val>
                                                <p:strVal val="0-#ppt_h/2"/>
                                              </p:val>
                                            </p:tav>
                                            <p:tav tm="100000">
                                              <p:val>
                                                <p:strVal val="#ppt_y"/>
                                              </p:val>
                                            </p:tav>
                                          </p:tavLst>
                                        </p:anim>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childTnLst>
                              </p:cTn>
                            </p:par>
                            <p:par>
                              <p:cTn id="38" fill="hold">
                                <p:stCondLst>
                                  <p:cond delay="3299"/>
                                </p:stCondLst>
                                <p:childTnLst>
                                  <p:par>
                                    <p:cTn id="39" presetID="22"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par>
                                    <p:cTn id="42" presetID="2" presetClass="entr" presetSubtype="1" fill="hold" grpId="0" nodeType="withEffect" p14:presetBounceEnd="60000">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14:bounceEnd="60000">
                                          <p:cBhvr additive="base">
                                            <p:cTn id="44" dur="750" fill="hold"/>
                                            <p:tgtEl>
                                              <p:spTgt spid="44"/>
                                            </p:tgtEl>
                                            <p:attrNameLst>
                                              <p:attrName>ppt_x</p:attrName>
                                            </p:attrNameLst>
                                          </p:cBhvr>
                                          <p:tavLst>
                                            <p:tav tm="0">
                                              <p:val>
                                                <p:strVal val="#ppt_x"/>
                                              </p:val>
                                            </p:tav>
                                            <p:tav tm="100000">
                                              <p:val>
                                                <p:strVal val="#ppt_x"/>
                                              </p:val>
                                            </p:tav>
                                          </p:tavLst>
                                        </p:anim>
                                        <p:anim calcmode="lin" valueType="num" p14:bounceEnd="60000">
                                          <p:cBhvr additive="base">
                                            <p:cTn id="45" dur="750" fill="hold"/>
                                            <p:tgtEl>
                                              <p:spTgt spid="44"/>
                                            </p:tgtEl>
                                            <p:attrNameLst>
                                              <p:attrName>ppt_y</p:attrName>
                                            </p:attrNameLst>
                                          </p:cBhvr>
                                          <p:tavLst>
                                            <p:tav tm="0">
                                              <p:val>
                                                <p:strVal val="0-#ppt_h/2"/>
                                              </p:val>
                                            </p:tav>
                                            <p:tav tm="100000">
                                              <p:val>
                                                <p:strVal val="#ppt_y"/>
                                              </p:val>
                                            </p:tav>
                                          </p:tavLst>
                                        </p:anim>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43"/>
                                            </p:tgtEl>
                                            <p:attrNameLst>
                                              <p:attrName>ppt_y</p:attrName>
                                            </p:attrNameLst>
                                          </p:cBhvr>
                                          <p:tavLst>
                                            <p:tav tm="0">
                                              <p:val>
                                                <p:strVal val="#ppt_y"/>
                                              </p:val>
                                            </p:tav>
                                            <p:tav tm="100000">
                                              <p:val>
                                                <p:strVal val="#ppt_y"/>
                                              </p:val>
                                            </p:tav>
                                          </p:tavLst>
                                        </p:anim>
                                        <p:anim calcmode="lin" valueType="num">
                                          <p:cBhvr>
                                            <p:cTn id="50"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43"/>
                                            </p:tgtEl>
                                          </p:cBhvr>
                                        </p:animEffect>
                                      </p:childTnLst>
                                    </p:cTn>
                                  </p:par>
                                </p:childTnLst>
                              </p:cTn>
                            </p:par>
                            <p:par>
                              <p:cTn id="53" fill="hold">
                                <p:stCondLst>
                                  <p:cond delay="4699"/>
                                </p:stCondLst>
                                <p:childTnLst>
                                  <p:par>
                                    <p:cTn id="54" presetID="22" presetClass="entr" presetSubtype="4"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500"/>
                                            <p:tgtEl>
                                              <p:spTgt spid="18"/>
                                            </p:tgtEl>
                                          </p:cBhvr>
                                        </p:animEffect>
                                      </p:childTnLst>
                                    </p:cTn>
                                  </p:par>
                                  <p:par>
                                    <p:cTn id="57" presetID="2" presetClass="entr" presetSubtype="4" fill="hold" grpId="0" nodeType="withEffect" p14:presetBounceEnd="6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60000">
                                          <p:cBhvr additive="base">
                                            <p:cTn id="59" dur="750" fill="hold"/>
                                            <p:tgtEl>
                                              <p:spTgt spid="46"/>
                                            </p:tgtEl>
                                            <p:attrNameLst>
                                              <p:attrName>ppt_x</p:attrName>
                                            </p:attrNameLst>
                                          </p:cBhvr>
                                          <p:tavLst>
                                            <p:tav tm="0">
                                              <p:val>
                                                <p:strVal val="#ppt_x"/>
                                              </p:val>
                                            </p:tav>
                                            <p:tav tm="100000">
                                              <p:val>
                                                <p:strVal val="#ppt_x"/>
                                              </p:val>
                                            </p:tav>
                                          </p:tavLst>
                                        </p:anim>
                                        <p:anim calcmode="lin" valueType="num" p14:bounceEnd="60000">
                                          <p:cBhvr additive="base">
                                            <p:cTn id="60" dur="750" fill="hold"/>
                                            <p:tgtEl>
                                              <p:spTgt spid="46"/>
                                            </p:tgtEl>
                                            <p:attrNameLst>
                                              <p:attrName>ppt_y</p:attrName>
                                            </p:attrNameLst>
                                          </p:cBhvr>
                                          <p:tavLst>
                                            <p:tav tm="0">
                                              <p:val>
                                                <p:strVal val="1+#ppt_h/2"/>
                                              </p:val>
                                            </p:tav>
                                            <p:tav tm="100000">
                                              <p:val>
                                                <p:strVal val="#ppt_y"/>
                                              </p:val>
                                            </p:tav>
                                          </p:tavLst>
                                        </p:anim>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45"/>
                                            </p:tgtEl>
                                            <p:attrNameLst>
                                              <p:attrName>ppt_y</p:attrName>
                                            </p:attrNameLst>
                                          </p:cBhvr>
                                          <p:tavLst>
                                            <p:tav tm="0">
                                              <p:val>
                                                <p:strVal val="#ppt_y"/>
                                              </p:val>
                                            </p:tav>
                                            <p:tav tm="100000">
                                              <p:val>
                                                <p:strVal val="#ppt_y"/>
                                              </p:val>
                                            </p:tav>
                                          </p:tavLst>
                                        </p:anim>
                                        <p:anim calcmode="lin" valueType="num">
                                          <p:cBhvr>
                                            <p:cTn id="65"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45"/>
                                            </p:tgtEl>
                                          </p:cBhvr>
                                        </p:animEffect>
                                      </p:childTnLst>
                                    </p:cTn>
                                  </p:par>
                                </p:childTnLst>
                              </p:cTn>
                            </p:par>
                            <p:par>
                              <p:cTn id="68" fill="hold">
                                <p:stCondLst>
                                  <p:cond delay="6099"/>
                                </p:stCondLst>
                                <p:childTnLst>
                                  <p:par>
                                    <p:cTn id="69" presetID="22" presetClass="entr" presetSubtype="4"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00"/>
                                            <p:tgtEl>
                                              <p:spTgt spid="21"/>
                                            </p:tgtEl>
                                          </p:cBhvr>
                                        </p:animEffect>
                                      </p:childTnLst>
                                    </p:cTn>
                                  </p:par>
                                  <p:par>
                                    <p:cTn id="72" presetID="2" presetClass="entr" presetSubtype="4" fill="hold" grpId="0" nodeType="withEffect" p14:presetBounceEnd="60000">
                                      <p:stCondLst>
                                        <p:cond delay="0"/>
                                      </p:stCondLst>
                                      <p:childTnLst>
                                        <p:set>
                                          <p:cBhvr>
                                            <p:cTn id="73" dur="1" fill="hold">
                                              <p:stCondLst>
                                                <p:cond delay="0"/>
                                              </p:stCondLst>
                                            </p:cTn>
                                            <p:tgtEl>
                                              <p:spTgt spid="48"/>
                                            </p:tgtEl>
                                            <p:attrNameLst>
                                              <p:attrName>style.visibility</p:attrName>
                                            </p:attrNameLst>
                                          </p:cBhvr>
                                          <p:to>
                                            <p:strVal val="visible"/>
                                          </p:to>
                                        </p:set>
                                        <p:anim calcmode="lin" valueType="num" p14:bounceEnd="60000">
                                          <p:cBhvr additive="base">
                                            <p:cTn id="74" dur="750" fill="hold"/>
                                            <p:tgtEl>
                                              <p:spTgt spid="48"/>
                                            </p:tgtEl>
                                            <p:attrNameLst>
                                              <p:attrName>ppt_x</p:attrName>
                                            </p:attrNameLst>
                                          </p:cBhvr>
                                          <p:tavLst>
                                            <p:tav tm="0">
                                              <p:val>
                                                <p:strVal val="#ppt_x"/>
                                              </p:val>
                                            </p:tav>
                                            <p:tav tm="100000">
                                              <p:val>
                                                <p:strVal val="#ppt_x"/>
                                              </p:val>
                                            </p:tav>
                                          </p:tavLst>
                                        </p:anim>
                                        <p:anim calcmode="lin" valueType="num" p14:bounceEnd="60000">
                                          <p:cBhvr additive="base">
                                            <p:cTn id="75" dur="750" fill="hold"/>
                                            <p:tgtEl>
                                              <p:spTgt spid="48"/>
                                            </p:tgtEl>
                                            <p:attrNameLst>
                                              <p:attrName>ppt_y</p:attrName>
                                            </p:attrNameLst>
                                          </p:cBhvr>
                                          <p:tavLst>
                                            <p:tav tm="0">
                                              <p:val>
                                                <p:strVal val="1+#ppt_h/2"/>
                                              </p:val>
                                            </p:tav>
                                            <p:tav tm="100000">
                                              <p:val>
                                                <p:strVal val="#ppt_y"/>
                                              </p:val>
                                            </p:tav>
                                          </p:tavLst>
                                        </p:anim>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47"/>
                                            </p:tgtEl>
                                            <p:attrNameLst>
                                              <p:attrName>style.visibility</p:attrName>
                                            </p:attrNameLst>
                                          </p:cBhvr>
                                          <p:to>
                                            <p:strVal val="visible"/>
                                          </p:to>
                                        </p:set>
                                        <p:anim calcmode="lin" valueType="num">
                                          <p:cBhvr>
                                            <p:cTn id="78"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47"/>
                                            </p:tgtEl>
                                            <p:attrNameLst>
                                              <p:attrName>ppt_y</p:attrName>
                                            </p:attrNameLst>
                                          </p:cBhvr>
                                          <p:tavLst>
                                            <p:tav tm="0">
                                              <p:val>
                                                <p:strVal val="#ppt_y"/>
                                              </p:val>
                                            </p:tav>
                                            <p:tav tm="100000">
                                              <p:val>
                                                <p:strVal val="#ppt_y"/>
                                              </p:val>
                                            </p:tav>
                                          </p:tavLst>
                                        </p:anim>
                                        <p:anim calcmode="lin" valueType="num">
                                          <p:cBhvr>
                                            <p:cTn id="80"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47"/>
                                            </p:tgtEl>
                                          </p:cBhvr>
                                        </p:animEffect>
                                      </p:childTnLst>
                                    </p:cTn>
                                  </p:par>
                                </p:childTnLst>
                              </p:cTn>
                            </p:par>
                            <p:par>
                              <p:cTn id="83" fill="hold">
                                <p:stCondLst>
                                  <p:cond delay="7500"/>
                                </p:stCondLst>
                                <p:childTnLst>
                                  <p:par>
                                    <p:cTn id="84" presetID="22" presetClass="entr" presetSubtype="1"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up)">
                                          <p:cBhvr>
                                            <p:cTn id="86" dur="500"/>
                                            <p:tgtEl>
                                              <p:spTgt spid="24"/>
                                            </p:tgtEl>
                                          </p:cBhvr>
                                        </p:animEffect>
                                      </p:childTnLst>
                                    </p:cTn>
                                  </p:par>
                                  <p:par>
                                    <p:cTn id="87" presetID="2" presetClass="entr" presetSubtype="1" fill="hold" grpId="0" nodeType="withEffect" p14:presetBounceEnd="60000">
                                      <p:stCondLst>
                                        <p:cond delay="0"/>
                                      </p:stCondLst>
                                      <p:childTnLst>
                                        <p:set>
                                          <p:cBhvr>
                                            <p:cTn id="88" dur="1" fill="hold">
                                              <p:stCondLst>
                                                <p:cond delay="0"/>
                                              </p:stCondLst>
                                            </p:cTn>
                                            <p:tgtEl>
                                              <p:spTgt spid="50"/>
                                            </p:tgtEl>
                                            <p:attrNameLst>
                                              <p:attrName>style.visibility</p:attrName>
                                            </p:attrNameLst>
                                          </p:cBhvr>
                                          <p:to>
                                            <p:strVal val="visible"/>
                                          </p:to>
                                        </p:set>
                                        <p:anim calcmode="lin" valueType="num" p14:bounceEnd="60000">
                                          <p:cBhvr additive="base">
                                            <p:cTn id="89" dur="750" fill="hold"/>
                                            <p:tgtEl>
                                              <p:spTgt spid="50"/>
                                            </p:tgtEl>
                                            <p:attrNameLst>
                                              <p:attrName>ppt_x</p:attrName>
                                            </p:attrNameLst>
                                          </p:cBhvr>
                                          <p:tavLst>
                                            <p:tav tm="0">
                                              <p:val>
                                                <p:strVal val="#ppt_x"/>
                                              </p:val>
                                            </p:tav>
                                            <p:tav tm="100000">
                                              <p:val>
                                                <p:strVal val="#ppt_x"/>
                                              </p:val>
                                            </p:tav>
                                          </p:tavLst>
                                        </p:anim>
                                        <p:anim calcmode="lin" valueType="num" p14:bounceEnd="60000">
                                          <p:cBhvr additive="base">
                                            <p:cTn id="90" dur="750" fill="hold"/>
                                            <p:tgtEl>
                                              <p:spTgt spid="50"/>
                                            </p:tgtEl>
                                            <p:attrNameLst>
                                              <p:attrName>ppt_y</p:attrName>
                                            </p:attrNameLst>
                                          </p:cBhvr>
                                          <p:tavLst>
                                            <p:tav tm="0">
                                              <p:val>
                                                <p:strVal val="0-#ppt_h/2"/>
                                              </p:val>
                                            </p:tav>
                                            <p:tav tm="100000">
                                              <p:val>
                                                <p:strVal val="#ppt_y"/>
                                              </p:val>
                                            </p:tav>
                                          </p:tavLst>
                                        </p:anim>
                                      </p:childTnLst>
                                    </p:cTn>
                                  </p:par>
                                  <p:par>
                                    <p:cTn id="91" presetID="41" presetClass="entr" presetSubtype="0" fill="hold" grpId="0" nodeType="withEffect">
                                      <p:stCondLst>
                                        <p:cond delay="0"/>
                                      </p:stCondLst>
                                      <p:iterate type="lt">
                                        <p:tmPct val="10000"/>
                                      </p:iterate>
                                      <p:childTnLst>
                                        <p:set>
                                          <p:cBhvr>
                                            <p:cTn id="92" dur="1" fill="hold">
                                              <p:stCondLst>
                                                <p:cond delay="0"/>
                                              </p:stCondLst>
                                            </p:cTn>
                                            <p:tgtEl>
                                              <p:spTgt spid="49"/>
                                            </p:tgtEl>
                                            <p:attrNameLst>
                                              <p:attrName>style.visibility</p:attrName>
                                            </p:attrNameLst>
                                          </p:cBhvr>
                                          <p:to>
                                            <p:strVal val="visible"/>
                                          </p:to>
                                        </p:set>
                                        <p:anim calcmode="lin" valueType="num">
                                          <p:cBhvr>
                                            <p:cTn id="9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49"/>
                                            </p:tgtEl>
                                            <p:attrNameLst>
                                              <p:attrName>ppt_y</p:attrName>
                                            </p:attrNameLst>
                                          </p:cBhvr>
                                          <p:tavLst>
                                            <p:tav tm="0">
                                              <p:val>
                                                <p:strVal val="#ppt_y"/>
                                              </p:val>
                                            </p:tav>
                                            <p:tav tm="100000">
                                              <p:val>
                                                <p:strVal val="#ppt_y"/>
                                              </p:val>
                                            </p:tav>
                                          </p:tavLst>
                                        </p:anim>
                                        <p:anim calcmode="lin" valueType="num">
                                          <p:cBhvr>
                                            <p:cTn id="9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P spid="48"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750" fill="hold"/>
                                            <p:tgtEl>
                                              <p:spTgt spid="40"/>
                                            </p:tgtEl>
                                            <p:attrNameLst>
                                              <p:attrName>ppt_x</p:attrName>
                                            </p:attrNameLst>
                                          </p:cBhvr>
                                          <p:tavLst>
                                            <p:tav tm="0">
                                              <p:val>
                                                <p:strVal val="#ppt_x"/>
                                              </p:val>
                                            </p:tav>
                                            <p:tav tm="100000">
                                              <p:val>
                                                <p:strVal val="#ppt_x"/>
                                              </p:val>
                                            </p:tav>
                                          </p:tavLst>
                                        </p:anim>
                                        <p:anim calcmode="lin" valueType="num">
                                          <p:cBhvr additive="base">
                                            <p:cTn id="15" dur="750" fill="hold"/>
                                            <p:tgtEl>
                                              <p:spTgt spid="40"/>
                                            </p:tgtEl>
                                            <p:attrNameLst>
                                              <p:attrName>ppt_y</p:attrName>
                                            </p:attrNameLst>
                                          </p:cBhvr>
                                          <p:tavLst>
                                            <p:tav tm="0">
                                              <p:val>
                                                <p:strVal val="1+#ppt_h/2"/>
                                              </p:val>
                                            </p:tav>
                                            <p:tav tm="100000">
                                              <p:val>
                                                <p:strVal val="#ppt_y"/>
                                              </p:val>
                                            </p:tav>
                                          </p:tavLst>
                                        </p:anim>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9"/>
                                            </p:tgtEl>
                                            <p:attrNameLst>
                                              <p:attrName>ppt_y</p:attrName>
                                            </p:attrNameLst>
                                          </p:cBhvr>
                                          <p:tavLst>
                                            <p:tav tm="0">
                                              <p:val>
                                                <p:strVal val="#ppt_y"/>
                                              </p:val>
                                            </p:tav>
                                            <p:tav tm="100000">
                                              <p:val>
                                                <p:strVal val="#ppt_y"/>
                                              </p:val>
                                            </p:tav>
                                          </p:tavLst>
                                        </p:anim>
                                        <p:anim calcmode="lin" valueType="num">
                                          <p:cBhvr>
                                            <p:cTn id="20"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9"/>
                                            </p:tgtEl>
                                          </p:cBhvr>
                                        </p:animEffect>
                                      </p:childTnLst>
                                    </p:cTn>
                                  </p:par>
                                </p:childTnLst>
                              </p:cTn>
                            </p:par>
                            <p:par>
                              <p:cTn id="23" fill="hold">
                                <p:stCondLst>
                                  <p:cond delay="1899"/>
                                </p:stCondLst>
                                <p:childTnLst>
                                  <p:par>
                                    <p:cTn id="24" presetID="22" presetClass="entr" presetSubtype="1"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par>
                                    <p:cTn id="27" presetID="2" presetClass="entr" presetSubtype="1"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750" fill="hold"/>
                                            <p:tgtEl>
                                              <p:spTgt spid="42"/>
                                            </p:tgtEl>
                                            <p:attrNameLst>
                                              <p:attrName>ppt_x</p:attrName>
                                            </p:attrNameLst>
                                          </p:cBhvr>
                                          <p:tavLst>
                                            <p:tav tm="0">
                                              <p:val>
                                                <p:strVal val="#ppt_x"/>
                                              </p:val>
                                            </p:tav>
                                            <p:tav tm="100000">
                                              <p:val>
                                                <p:strVal val="#ppt_x"/>
                                              </p:val>
                                            </p:tav>
                                          </p:tavLst>
                                        </p:anim>
                                        <p:anim calcmode="lin" valueType="num">
                                          <p:cBhvr additive="base">
                                            <p:cTn id="30" dur="750" fill="hold"/>
                                            <p:tgtEl>
                                              <p:spTgt spid="42"/>
                                            </p:tgtEl>
                                            <p:attrNameLst>
                                              <p:attrName>ppt_y</p:attrName>
                                            </p:attrNameLst>
                                          </p:cBhvr>
                                          <p:tavLst>
                                            <p:tav tm="0">
                                              <p:val>
                                                <p:strVal val="0-#ppt_h/2"/>
                                              </p:val>
                                            </p:tav>
                                            <p:tav tm="100000">
                                              <p:val>
                                                <p:strVal val="#ppt_y"/>
                                              </p:val>
                                            </p:tav>
                                          </p:tavLst>
                                        </p:anim>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childTnLst>
                              </p:cTn>
                            </p:par>
                            <p:par>
                              <p:cTn id="38" fill="hold">
                                <p:stCondLst>
                                  <p:cond delay="3299"/>
                                </p:stCondLst>
                                <p:childTnLst>
                                  <p:par>
                                    <p:cTn id="39" presetID="22"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par>
                                    <p:cTn id="42" presetID="2" presetClass="entr" presetSubtype="1"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750" fill="hold"/>
                                            <p:tgtEl>
                                              <p:spTgt spid="44"/>
                                            </p:tgtEl>
                                            <p:attrNameLst>
                                              <p:attrName>ppt_x</p:attrName>
                                            </p:attrNameLst>
                                          </p:cBhvr>
                                          <p:tavLst>
                                            <p:tav tm="0">
                                              <p:val>
                                                <p:strVal val="#ppt_x"/>
                                              </p:val>
                                            </p:tav>
                                            <p:tav tm="100000">
                                              <p:val>
                                                <p:strVal val="#ppt_x"/>
                                              </p:val>
                                            </p:tav>
                                          </p:tavLst>
                                        </p:anim>
                                        <p:anim calcmode="lin" valueType="num">
                                          <p:cBhvr additive="base">
                                            <p:cTn id="45" dur="750" fill="hold"/>
                                            <p:tgtEl>
                                              <p:spTgt spid="44"/>
                                            </p:tgtEl>
                                            <p:attrNameLst>
                                              <p:attrName>ppt_y</p:attrName>
                                            </p:attrNameLst>
                                          </p:cBhvr>
                                          <p:tavLst>
                                            <p:tav tm="0">
                                              <p:val>
                                                <p:strVal val="0-#ppt_h/2"/>
                                              </p:val>
                                            </p:tav>
                                            <p:tav tm="100000">
                                              <p:val>
                                                <p:strVal val="#ppt_y"/>
                                              </p:val>
                                            </p:tav>
                                          </p:tavLst>
                                        </p:anim>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43"/>
                                            </p:tgtEl>
                                            <p:attrNameLst>
                                              <p:attrName>ppt_y</p:attrName>
                                            </p:attrNameLst>
                                          </p:cBhvr>
                                          <p:tavLst>
                                            <p:tav tm="0">
                                              <p:val>
                                                <p:strVal val="#ppt_y"/>
                                              </p:val>
                                            </p:tav>
                                            <p:tav tm="100000">
                                              <p:val>
                                                <p:strVal val="#ppt_y"/>
                                              </p:val>
                                            </p:tav>
                                          </p:tavLst>
                                        </p:anim>
                                        <p:anim calcmode="lin" valueType="num">
                                          <p:cBhvr>
                                            <p:cTn id="50"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43"/>
                                            </p:tgtEl>
                                          </p:cBhvr>
                                        </p:animEffect>
                                      </p:childTnLst>
                                    </p:cTn>
                                  </p:par>
                                </p:childTnLst>
                              </p:cTn>
                            </p:par>
                            <p:par>
                              <p:cTn id="53" fill="hold">
                                <p:stCondLst>
                                  <p:cond delay="4699"/>
                                </p:stCondLst>
                                <p:childTnLst>
                                  <p:par>
                                    <p:cTn id="54" presetID="22" presetClass="entr" presetSubtype="4"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500"/>
                                            <p:tgtEl>
                                              <p:spTgt spid="18"/>
                                            </p:tgtEl>
                                          </p:cBhvr>
                                        </p:animEffect>
                                      </p:childTnLst>
                                    </p:cTn>
                                  </p:par>
                                  <p:par>
                                    <p:cTn id="57" presetID="2" presetClass="entr" presetSubtype="4"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750" fill="hold"/>
                                            <p:tgtEl>
                                              <p:spTgt spid="46"/>
                                            </p:tgtEl>
                                            <p:attrNameLst>
                                              <p:attrName>ppt_x</p:attrName>
                                            </p:attrNameLst>
                                          </p:cBhvr>
                                          <p:tavLst>
                                            <p:tav tm="0">
                                              <p:val>
                                                <p:strVal val="#ppt_x"/>
                                              </p:val>
                                            </p:tav>
                                            <p:tav tm="100000">
                                              <p:val>
                                                <p:strVal val="#ppt_x"/>
                                              </p:val>
                                            </p:tav>
                                          </p:tavLst>
                                        </p:anim>
                                        <p:anim calcmode="lin" valueType="num">
                                          <p:cBhvr additive="base">
                                            <p:cTn id="60" dur="750" fill="hold"/>
                                            <p:tgtEl>
                                              <p:spTgt spid="46"/>
                                            </p:tgtEl>
                                            <p:attrNameLst>
                                              <p:attrName>ppt_y</p:attrName>
                                            </p:attrNameLst>
                                          </p:cBhvr>
                                          <p:tavLst>
                                            <p:tav tm="0">
                                              <p:val>
                                                <p:strVal val="1+#ppt_h/2"/>
                                              </p:val>
                                            </p:tav>
                                            <p:tav tm="100000">
                                              <p:val>
                                                <p:strVal val="#ppt_y"/>
                                              </p:val>
                                            </p:tav>
                                          </p:tavLst>
                                        </p:anim>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45"/>
                                            </p:tgtEl>
                                            <p:attrNameLst>
                                              <p:attrName>ppt_y</p:attrName>
                                            </p:attrNameLst>
                                          </p:cBhvr>
                                          <p:tavLst>
                                            <p:tav tm="0">
                                              <p:val>
                                                <p:strVal val="#ppt_y"/>
                                              </p:val>
                                            </p:tav>
                                            <p:tav tm="100000">
                                              <p:val>
                                                <p:strVal val="#ppt_y"/>
                                              </p:val>
                                            </p:tav>
                                          </p:tavLst>
                                        </p:anim>
                                        <p:anim calcmode="lin" valueType="num">
                                          <p:cBhvr>
                                            <p:cTn id="65"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45"/>
                                            </p:tgtEl>
                                          </p:cBhvr>
                                        </p:animEffect>
                                      </p:childTnLst>
                                    </p:cTn>
                                  </p:par>
                                </p:childTnLst>
                              </p:cTn>
                            </p:par>
                            <p:par>
                              <p:cTn id="68" fill="hold">
                                <p:stCondLst>
                                  <p:cond delay="6099"/>
                                </p:stCondLst>
                                <p:childTnLst>
                                  <p:par>
                                    <p:cTn id="69" presetID="22" presetClass="entr" presetSubtype="4"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00"/>
                                            <p:tgtEl>
                                              <p:spTgt spid="21"/>
                                            </p:tgtEl>
                                          </p:cBhvr>
                                        </p:animEffect>
                                      </p:childTnLst>
                                    </p:cTn>
                                  </p:par>
                                  <p:par>
                                    <p:cTn id="72" presetID="2" presetClass="entr" presetSubtype="4" fill="hold" grpId="0" nodeType="withEffect">
                                      <p:stCondLst>
                                        <p:cond delay="0"/>
                                      </p:stCondLst>
                                      <p:childTnLst>
                                        <p:set>
                                          <p:cBhvr>
                                            <p:cTn id="73" dur="1" fill="hold">
                                              <p:stCondLst>
                                                <p:cond delay="0"/>
                                              </p:stCondLst>
                                            </p:cTn>
                                            <p:tgtEl>
                                              <p:spTgt spid="48"/>
                                            </p:tgtEl>
                                            <p:attrNameLst>
                                              <p:attrName>style.visibility</p:attrName>
                                            </p:attrNameLst>
                                          </p:cBhvr>
                                          <p:to>
                                            <p:strVal val="visible"/>
                                          </p:to>
                                        </p:set>
                                        <p:anim calcmode="lin" valueType="num">
                                          <p:cBhvr additive="base">
                                            <p:cTn id="74" dur="750" fill="hold"/>
                                            <p:tgtEl>
                                              <p:spTgt spid="48"/>
                                            </p:tgtEl>
                                            <p:attrNameLst>
                                              <p:attrName>ppt_x</p:attrName>
                                            </p:attrNameLst>
                                          </p:cBhvr>
                                          <p:tavLst>
                                            <p:tav tm="0">
                                              <p:val>
                                                <p:strVal val="#ppt_x"/>
                                              </p:val>
                                            </p:tav>
                                            <p:tav tm="100000">
                                              <p:val>
                                                <p:strVal val="#ppt_x"/>
                                              </p:val>
                                            </p:tav>
                                          </p:tavLst>
                                        </p:anim>
                                        <p:anim calcmode="lin" valueType="num">
                                          <p:cBhvr additive="base">
                                            <p:cTn id="75" dur="750" fill="hold"/>
                                            <p:tgtEl>
                                              <p:spTgt spid="48"/>
                                            </p:tgtEl>
                                            <p:attrNameLst>
                                              <p:attrName>ppt_y</p:attrName>
                                            </p:attrNameLst>
                                          </p:cBhvr>
                                          <p:tavLst>
                                            <p:tav tm="0">
                                              <p:val>
                                                <p:strVal val="1+#ppt_h/2"/>
                                              </p:val>
                                            </p:tav>
                                            <p:tav tm="100000">
                                              <p:val>
                                                <p:strVal val="#ppt_y"/>
                                              </p:val>
                                            </p:tav>
                                          </p:tavLst>
                                        </p:anim>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47"/>
                                            </p:tgtEl>
                                            <p:attrNameLst>
                                              <p:attrName>style.visibility</p:attrName>
                                            </p:attrNameLst>
                                          </p:cBhvr>
                                          <p:to>
                                            <p:strVal val="visible"/>
                                          </p:to>
                                        </p:set>
                                        <p:anim calcmode="lin" valueType="num">
                                          <p:cBhvr>
                                            <p:cTn id="78"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47"/>
                                            </p:tgtEl>
                                            <p:attrNameLst>
                                              <p:attrName>ppt_y</p:attrName>
                                            </p:attrNameLst>
                                          </p:cBhvr>
                                          <p:tavLst>
                                            <p:tav tm="0">
                                              <p:val>
                                                <p:strVal val="#ppt_y"/>
                                              </p:val>
                                            </p:tav>
                                            <p:tav tm="100000">
                                              <p:val>
                                                <p:strVal val="#ppt_y"/>
                                              </p:val>
                                            </p:tav>
                                          </p:tavLst>
                                        </p:anim>
                                        <p:anim calcmode="lin" valueType="num">
                                          <p:cBhvr>
                                            <p:cTn id="80"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47"/>
                                            </p:tgtEl>
                                          </p:cBhvr>
                                        </p:animEffect>
                                      </p:childTnLst>
                                    </p:cTn>
                                  </p:par>
                                </p:childTnLst>
                              </p:cTn>
                            </p:par>
                            <p:par>
                              <p:cTn id="83" fill="hold">
                                <p:stCondLst>
                                  <p:cond delay="7500"/>
                                </p:stCondLst>
                                <p:childTnLst>
                                  <p:par>
                                    <p:cTn id="84" presetID="22" presetClass="entr" presetSubtype="1"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up)">
                                          <p:cBhvr>
                                            <p:cTn id="86" dur="500"/>
                                            <p:tgtEl>
                                              <p:spTgt spid="24"/>
                                            </p:tgtEl>
                                          </p:cBhvr>
                                        </p:animEffect>
                                      </p:childTnLst>
                                    </p:cTn>
                                  </p:par>
                                  <p:par>
                                    <p:cTn id="87" presetID="2" presetClass="entr" presetSubtype="1" fill="hold" grpId="0" nodeType="withEffect">
                                      <p:stCondLst>
                                        <p:cond delay="0"/>
                                      </p:stCondLst>
                                      <p:childTnLst>
                                        <p:set>
                                          <p:cBhvr>
                                            <p:cTn id="88" dur="1" fill="hold">
                                              <p:stCondLst>
                                                <p:cond delay="0"/>
                                              </p:stCondLst>
                                            </p:cTn>
                                            <p:tgtEl>
                                              <p:spTgt spid="50"/>
                                            </p:tgtEl>
                                            <p:attrNameLst>
                                              <p:attrName>style.visibility</p:attrName>
                                            </p:attrNameLst>
                                          </p:cBhvr>
                                          <p:to>
                                            <p:strVal val="visible"/>
                                          </p:to>
                                        </p:set>
                                        <p:anim calcmode="lin" valueType="num">
                                          <p:cBhvr additive="base">
                                            <p:cTn id="89" dur="750" fill="hold"/>
                                            <p:tgtEl>
                                              <p:spTgt spid="50"/>
                                            </p:tgtEl>
                                            <p:attrNameLst>
                                              <p:attrName>ppt_x</p:attrName>
                                            </p:attrNameLst>
                                          </p:cBhvr>
                                          <p:tavLst>
                                            <p:tav tm="0">
                                              <p:val>
                                                <p:strVal val="#ppt_x"/>
                                              </p:val>
                                            </p:tav>
                                            <p:tav tm="100000">
                                              <p:val>
                                                <p:strVal val="#ppt_x"/>
                                              </p:val>
                                            </p:tav>
                                          </p:tavLst>
                                        </p:anim>
                                        <p:anim calcmode="lin" valueType="num">
                                          <p:cBhvr additive="base">
                                            <p:cTn id="90" dur="750" fill="hold"/>
                                            <p:tgtEl>
                                              <p:spTgt spid="50"/>
                                            </p:tgtEl>
                                            <p:attrNameLst>
                                              <p:attrName>ppt_y</p:attrName>
                                            </p:attrNameLst>
                                          </p:cBhvr>
                                          <p:tavLst>
                                            <p:tav tm="0">
                                              <p:val>
                                                <p:strVal val="0-#ppt_h/2"/>
                                              </p:val>
                                            </p:tav>
                                            <p:tav tm="100000">
                                              <p:val>
                                                <p:strVal val="#ppt_y"/>
                                              </p:val>
                                            </p:tav>
                                          </p:tavLst>
                                        </p:anim>
                                      </p:childTnLst>
                                    </p:cTn>
                                  </p:par>
                                  <p:par>
                                    <p:cTn id="91" presetID="41" presetClass="entr" presetSubtype="0" fill="hold" grpId="0" nodeType="withEffect">
                                      <p:stCondLst>
                                        <p:cond delay="0"/>
                                      </p:stCondLst>
                                      <p:iterate type="lt">
                                        <p:tmPct val="10000"/>
                                      </p:iterate>
                                      <p:childTnLst>
                                        <p:set>
                                          <p:cBhvr>
                                            <p:cTn id="92" dur="1" fill="hold">
                                              <p:stCondLst>
                                                <p:cond delay="0"/>
                                              </p:stCondLst>
                                            </p:cTn>
                                            <p:tgtEl>
                                              <p:spTgt spid="49"/>
                                            </p:tgtEl>
                                            <p:attrNameLst>
                                              <p:attrName>style.visibility</p:attrName>
                                            </p:attrNameLst>
                                          </p:cBhvr>
                                          <p:to>
                                            <p:strVal val="visible"/>
                                          </p:to>
                                        </p:set>
                                        <p:anim calcmode="lin" valueType="num">
                                          <p:cBhvr>
                                            <p:cTn id="9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49"/>
                                            </p:tgtEl>
                                            <p:attrNameLst>
                                              <p:attrName>ppt_y</p:attrName>
                                            </p:attrNameLst>
                                          </p:cBhvr>
                                          <p:tavLst>
                                            <p:tav tm="0">
                                              <p:val>
                                                <p:strVal val="#ppt_y"/>
                                              </p:val>
                                            </p:tav>
                                            <p:tav tm="100000">
                                              <p:val>
                                                <p:strVal val="#ppt_y"/>
                                              </p:val>
                                            </p:tav>
                                          </p:tavLst>
                                        </p:anim>
                                        <p:anim calcmode="lin" valueType="num">
                                          <p:cBhvr>
                                            <p:cTn id="9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P spid="48" grpId="0"/>
          <p:bldP spid="49" grpId="0"/>
          <p:bldP spid="5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5135893" y="1508713"/>
            <a:ext cx="5568619" cy="2688000"/>
          </a:xfrm>
          <a:prstGeom prst="rect">
            <a:avLst/>
          </a:prstGeom>
          <a:gradFill flip="none" rotWithShape="1">
            <a:gsLst>
              <a:gs pos="0">
                <a:schemeClr val="bg1"/>
              </a:gs>
              <a:gs pos="100000">
                <a:srgbClr val="E0E0E0"/>
              </a:gs>
            </a:gsLst>
            <a:lin ang="5400000" scaled="1"/>
            <a:tileRect/>
          </a:gradFill>
          <a:ln w="31750">
            <a:gradFill>
              <a:gsLst>
                <a:gs pos="0">
                  <a:schemeClr val="bg1">
                    <a:lumMod val="85000"/>
                  </a:schemeClr>
                </a:gs>
                <a:gs pos="100000">
                  <a:schemeClr val="bg1"/>
                </a:gs>
              </a:gsLst>
              <a:lin ang="0" scaled="0"/>
            </a:gradFill>
          </a:ln>
          <a:effectLst>
            <a:outerShdw blurRad="241300" dist="177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3074" name="MH_PageTitle"/>
          <p:cNvSpPr>
            <a:spLocks noGrp="1"/>
          </p:cNvSpPr>
          <p:nvPr>
            <p:ph type="title"/>
            <p:custDataLst>
              <p:tags r:id="rId2"/>
            </p:custDataLst>
          </p:nvPr>
        </p:nvSpPr>
        <p:spPr/>
        <p:txBody>
          <a:bodyPr/>
          <a:lstStyle/>
          <a:p>
            <a:r>
              <a:rPr lang="zh-CN" altLang="en-US" smtClean="0"/>
              <a:t>添加文字内容（文字可以编辑）</a:t>
            </a:r>
            <a:endParaRPr lang="zh-CN" altLang="en-US" dirty="0" smtClean="0"/>
          </a:p>
        </p:txBody>
      </p:sp>
      <p:cxnSp>
        <p:nvCxnSpPr>
          <p:cNvPr id="3081" name="MH_Other_7"/>
          <p:cNvCxnSpPr>
            <a:cxnSpLocks noChangeShapeType="1"/>
          </p:cNvCxnSpPr>
          <p:nvPr>
            <p:custDataLst>
              <p:tags r:id="rId3"/>
            </p:custDataLst>
          </p:nvPr>
        </p:nvCxnSpPr>
        <p:spPr bwMode="auto">
          <a:xfrm>
            <a:off x="2241551" y="4821192"/>
            <a:ext cx="8269816" cy="0"/>
          </a:xfrm>
          <a:prstGeom prst="line">
            <a:avLst/>
          </a:prstGeom>
          <a:noFill/>
          <a:ln w="6350" cap="rnd" algn="ctr">
            <a:solidFill>
              <a:srgbClr val="A8ABB8"/>
            </a:solidFill>
            <a:prstDash val="sysDash"/>
            <a:miter lim="800000"/>
          </a:ln>
          <a:extLst>
            <a:ext uri="{909E8E84-426E-40DD-AFC4-6F175D3DCCD1}">
              <a14:hiddenFill xmlns:a14="http://schemas.microsoft.com/office/drawing/2010/main">
                <a:noFill/>
              </a14:hiddenFill>
            </a:ext>
          </a:extLst>
        </p:spPr>
      </p:cxnSp>
      <p:grpSp>
        <p:nvGrpSpPr>
          <p:cNvPr id="2" name="组合 1"/>
          <p:cNvGrpSpPr/>
          <p:nvPr/>
        </p:nvGrpSpPr>
        <p:grpSpPr>
          <a:xfrm>
            <a:off x="6027836" y="1892821"/>
            <a:ext cx="1003293" cy="1831977"/>
            <a:chOff x="4520877" y="1419567"/>
            <a:chExt cx="752470" cy="1373983"/>
          </a:xfrm>
        </p:grpSpPr>
        <p:cxnSp>
          <p:nvCxnSpPr>
            <p:cNvPr id="3075" name="MH_Other_1"/>
            <p:cNvCxnSpPr>
              <a:cxnSpLocks noChangeShapeType="1"/>
            </p:cNvCxnSpPr>
            <p:nvPr>
              <p:custDataLst>
                <p:tags r:id="rId11"/>
              </p:custDataLst>
            </p:nvPr>
          </p:nvCxnSpPr>
          <p:spPr bwMode="auto">
            <a:xfrm>
              <a:off x="4855835" y="1419569"/>
              <a:ext cx="0" cy="1373981"/>
            </a:xfrm>
            <a:prstGeom prst="line">
              <a:avLst/>
            </a:prstGeom>
            <a:noFill/>
            <a:ln w="6350" cap="rnd" algn="ctr">
              <a:solidFill>
                <a:srgbClr val="BCBCBC"/>
              </a:solidFill>
              <a:prstDash val="sysDash"/>
              <a:miter lim="800000"/>
            </a:ln>
            <a:extLst>
              <a:ext uri="{909E8E84-426E-40DD-AFC4-6F175D3DCCD1}">
                <a14:hiddenFill xmlns:a14="http://schemas.microsoft.com/office/drawing/2010/main">
                  <a:noFill/>
                </a14:hiddenFill>
              </a:ext>
            </a:extLst>
          </p:spPr>
        </p:cxnSp>
        <p:cxnSp>
          <p:nvCxnSpPr>
            <p:cNvPr id="3076" name="MH_Other_2"/>
            <p:cNvCxnSpPr>
              <a:cxnSpLocks noChangeShapeType="1"/>
            </p:cNvCxnSpPr>
            <p:nvPr>
              <p:custDataLst>
                <p:tags r:id="rId12"/>
              </p:custDataLst>
            </p:nvPr>
          </p:nvCxnSpPr>
          <p:spPr bwMode="auto">
            <a:xfrm>
              <a:off x="4520877" y="1419567"/>
              <a:ext cx="334963" cy="0"/>
            </a:xfrm>
            <a:prstGeom prst="line">
              <a:avLst/>
            </a:prstGeom>
            <a:noFill/>
            <a:ln w="6350" cap="rnd" algn="ctr">
              <a:solidFill>
                <a:srgbClr val="BCBCBC"/>
              </a:solidFill>
              <a:prstDash val="sysDash"/>
              <a:miter lim="800000"/>
              <a:headEnd type="oval" w="med" len="med"/>
            </a:ln>
            <a:extLst>
              <a:ext uri="{909E8E84-426E-40DD-AFC4-6F175D3DCCD1}">
                <a14:hiddenFill xmlns:a14="http://schemas.microsoft.com/office/drawing/2010/main">
                  <a:noFill/>
                </a14:hiddenFill>
              </a:ext>
            </a:extLst>
          </p:spPr>
        </p:cxnSp>
        <p:cxnSp>
          <p:nvCxnSpPr>
            <p:cNvPr id="3077" name="MH_Other_3"/>
            <p:cNvCxnSpPr>
              <a:cxnSpLocks noChangeShapeType="1"/>
            </p:cNvCxnSpPr>
            <p:nvPr>
              <p:custDataLst>
                <p:tags r:id="rId13"/>
              </p:custDataLst>
            </p:nvPr>
          </p:nvCxnSpPr>
          <p:spPr bwMode="auto">
            <a:xfrm>
              <a:off x="4520877" y="2778069"/>
              <a:ext cx="334963" cy="0"/>
            </a:xfrm>
            <a:prstGeom prst="line">
              <a:avLst/>
            </a:prstGeom>
            <a:noFill/>
            <a:ln w="6350" cap="rnd" algn="ctr">
              <a:solidFill>
                <a:srgbClr val="BCBCBC"/>
              </a:solidFill>
              <a:prstDash val="sysDash"/>
              <a:miter lim="800000"/>
              <a:headEnd type="oval" w="med" len="med"/>
            </a:ln>
            <a:extLst>
              <a:ext uri="{909E8E84-426E-40DD-AFC4-6F175D3DCCD1}">
                <a14:hiddenFill xmlns:a14="http://schemas.microsoft.com/office/drawing/2010/main">
                  <a:noFill/>
                </a14:hiddenFill>
              </a:ext>
            </a:extLst>
          </p:spPr>
        </p:cxnSp>
        <p:cxnSp>
          <p:nvCxnSpPr>
            <p:cNvPr id="3083" name="MH_Other_9"/>
            <p:cNvCxnSpPr>
              <a:cxnSpLocks noChangeShapeType="1"/>
            </p:cNvCxnSpPr>
            <p:nvPr>
              <p:custDataLst>
                <p:tags r:id="rId14"/>
              </p:custDataLst>
            </p:nvPr>
          </p:nvCxnSpPr>
          <p:spPr bwMode="auto">
            <a:xfrm>
              <a:off x="4860597" y="1689840"/>
              <a:ext cx="406400" cy="8335"/>
            </a:xfrm>
            <a:prstGeom prst="straightConnector1">
              <a:avLst/>
            </a:prstGeom>
            <a:noFill/>
            <a:ln w="6350" cap="rnd" algn="ctr">
              <a:solidFill>
                <a:srgbClr val="BCBCBC"/>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084" name="MH_Other_10"/>
            <p:cNvCxnSpPr>
              <a:cxnSpLocks noChangeShapeType="1"/>
            </p:cNvCxnSpPr>
            <p:nvPr>
              <p:custDataLst>
                <p:tags r:id="rId15"/>
              </p:custDataLst>
            </p:nvPr>
          </p:nvCxnSpPr>
          <p:spPr bwMode="auto">
            <a:xfrm>
              <a:off x="4866947" y="2101797"/>
              <a:ext cx="406400" cy="8335"/>
            </a:xfrm>
            <a:prstGeom prst="straightConnector1">
              <a:avLst/>
            </a:prstGeom>
            <a:noFill/>
            <a:ln w="6350" cap="rnd" algn="ctr">
              <a:solidFill>
                <a:srgbClr val="BCBCBC"/>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085" name="MH_Other_11"/>
            <p:cNvCxnSpPr>
              <a:cxnSpLocks noChangeShapeType="1"/>
            </p:cNvCxnSpPr>
            <p:nvPr>
              <p:custDataLst>
                <p:tags r:id="rId16"/>
              </p:custDataLst>
            </p:nvPr>
          </p:nvCxnSpPr>
          <p:spPr bwMode="auto">
            <a:xfrm>
              <a:off x="4855835" y="2513753"/>
              <a:ext cx="404812" cy="9525"/>
            </a:xfrm>
            <a:prstGeom prst="straightConnector1">
              <a:avLst/>
            </a:prstGeom>
            <a:noFill/>
            <a:ln w="6350" cap="rnd" algn="ctr">
              <a:solidFill>
                <a:srgbClr val="BCBCBC"/>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grpSp>
      <p:sp>
        <p:nvSpPr>
          <p:cNvPr id="21" name="MH_Desc_1"/>
          <p:cNvSpPr txBox="1">
            <a:spLocks noChangeArrowheads="1"/>
          </p:cNvSpPr>
          <p:nvPr>
            <p:custDataLst>
              <p:tags r:id="rId4"/>
            </p:custDataLst>
          </p:nvPr>
        </p:nvSpPr>
        <p:spPr bwMode="auto">
          <a:xfrm>
            <a:off x="2241552" y="4914669"/>
            <a:ext cx="8426449" cy="1394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50000"/>
              </a:lnSpc>
              <a:defRPr/>
            </a:pPr>
            <a:r>
              <a:rPr lang="zh-CN" altLang="en-US" sz="1600" dirty="0">
                <a:solidFill>
                  <a:srgbClr val="FFFFFF">
                    <a:lumMod val="50000"/>
                  </a:srgbClr>
                </a:solidFill>
                <a:latin typeface="Arial" panose="020B0604020202020204"/>
                <a:ea typeface="微软雅黑" panose="020B0503020204020204" pitchFamily="34" charset="-122"/>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2135" dirty="0">
              <a:solidFill>
                <a:schemeClr val="tx1">
                  <a:lumMod val="50000"/>
                  <a:lumOff val="50000"/>
                </a:schemeClr>
              </a:solidFill>
              <a:latin typeface="+mn-lt"/>
              <a:ea typeface="+mn-ea"/>
            </a:endParaRPr>
          </a:p>
        </p:txBody>
      </p:sp>
      <p:sp>
        <p:nvSpPr>
          <p:cNvPr id="3087" name="MH_SubTitle_1"/>
          <p:cNvSpPr txBox="1">
            <a:spLocks noChangeArrowheads="1"/>
          </p:cNvSpPr>
          <p:nvPr>
            <p:custDataLst>
              <p:tags r:id="rId5"/>
            </p:custDataLst>
          </p:nvPr>
        </p:nvSpPr>
        <p:spPr bwMode="auto">
          <a:xfrm>
            <a:off x="7588421" y="2064205"/>
            <a:ext cx="234410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2135" b="1" dirty="0">
                <a:solidFill>
                  <a:schemeClr val="accent1"/>
                </a:solidFill>
                <a:latin typeface="+mn-lt"/>
                <a:ea typeface="+mn-ea"/>
              </a:rPr>
              <a:t>输入标题文字</a:t>
            </a:r>
          </a:p>
        </p:txBody>
      </p:sp>
      <p:sp>
        <p:nvSpPr>
          <p:cNvPr id="3089" name="MH_SubTitle_1"/>
          <p:cNvSpPr txBox="1">
            <a:spLocks noChangeArrowheads="1"/>
          </p:cNvSpPr>
          <p:nvPr>
            <p:custDataLst>
              <p:tags r:id="rId6"/>
            </p:custDataLst>
          </p:nvPr>
        </p:nvSpPr>
        <p:spPr bwMode="auto">
          <a:xfrm>
            <a:off x="7588421" y="2597605"/>
            <a:ext cx="234410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135" b="1" dirty="0">
                <a:solidFill>
                  <a:schemeClr val="accent1"/>
                </a:solidFill>
                <a:latin typeface="Arial" panose="020B0604020202020204"/>
                <a:ea typeface="微软雅黑" panose="020B0503020204020204" pitchFamily="34" charset="-122"/>
              </a:rPr>
              <a:t>输入标题文字</a:t>
            </a:r>
          </a:p>
        </p:txBody>
      </p:sp>
      <p:sp>
        <p:nvSpPr>
          <p:cNvPr id="3091" name="MH_SubTitle_1"/>
          <p:cNvSpPr txBox="1">
            <a:spLocks noChangeArrowheads="1"/>
          </p:cNvSpPr>
          <p:nvPr>
            <p:custDataLst>
              <p:tags r:id="rId7"/>
            </p:custDataLst>
          </p:nvPr>
        </p:nvSpPr>
        <p:spPr bwMode="auto">
          <a:xfrm>
            <a:off x="7588421" y="3169105"/>
            <a:ext cx="234410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135" b="1" dirty="0">
                <a:solidFill>
                  <a:schemeClr val="accent1"/>
                </a:solidFill>
                <a:latin typeface="Arial" panose="020B0604020202020204"/>
                <a:ea typeface="微软雅黑" panose="020B0503020204020204" pitchFamily="34" charset="-122"/>
              </a:rPr>
              <a:t>输入标题文字</a:t>
            </a:r>
          </a:p>
        </p:txBody>
      </p:sp>
      <p:grpSp>
        <p:nvGrpSpPr>
          <p:cNvPr id="4" name="组合 3"/>
          <p:cNvGrpSpPr/>
          <p:nvPr/>
        </p:nvGrpSpPr>
        <p:grpSpPr>
          <a:xfrm>
            <a:off x="1375277" y="4485192"/>
            <a:ext cx="672000" cy="672000"/>
            <a:chOff x="1031458" y="3043650"/>
            <a:chExt cx="504000" cy="504000"/>
          </a:xfrm>
        </p:grpSpPr>
        <p:sp>
          <p:nvSpPr>
            <p:cNvPr id="22" name="椭圆 21"/>
            <p:cNvSpPr>
              <a:spLocks noChangeAspect="1"/>
            </p:cNvSpPr>
            <p:nvPr/>
          </p:nvSpPr>
          <p:spPr>
            <a:xfrm>
              <a:off x="1031458" y="3043650"/>
              <a:ext cx="504000" cy="504000"/>
            </a:xfrm>
            <a:prstGeom prst="ellipse">
              <a:avLst/>
            </a:prstGeom>
            <a:solidFill>
              <a:schemeClr val="accent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5" name="MH_Other_5"/>
            <p:cNvSpPr/>
            <p:nvPr>
              <p:custDataLst>
                <p:tags r:id="rId9"/>
              </p:custDataLst>
            </p:nvPr>
          </p:nvSpPr>
          <p:spPr>
            <a:xfrm>
              <a:off x="1139458" y="3151650"/>
              <a:ext cx="288000" cy="288000"/>
            </a:xfrm>
            <a:prstGeom prst="donut">
              <a:avLst>
                <a:gd name="adj" fmla="val 9123"/>
              </a:avLst>
            </a:prstGeom>
            <a:solidFill>
              <a:srgbClr val="FFFFFF"/>
            </a:solidFill>
            <a:ln w="12700" cap="flat" cmpd="sng" algn="ctr">
              <a:noFill/>
              <a:prstDash val="solid"/>
              <a:miter lim="800000"/>
            </a:ln>
            <a:effectLst/>
          </p:spPr>
          <p:txBody>
            <a:bodyPr anchor="ctr"/>
            <a:lstStyle/>
            <a:p>
              <a:pPr algn="ctr">
                <a:defRPr/>
              </a:pPr>
              <a:endParaRPr lang="zh-CN" altLang="en-US" sz="1865" kern="0">
                <a:solidFill>
                  <a:prstClr val="black"/>
                </a:solidFill>
                <a:latin typeface="Calibri" panose="020F0502020204030204"/>
                <a:ea typeface="宋体" panose="02010600030101010101" pitchFamily="2" charset="-122"/>
              </a:endParaRPr>
            </a:p>
          </p:txBody>
        </p:sp>
        <p:sp>
          <p:nvSpPr>
            <p:cNvPr id="39" name="MH_Other_6"/>
            <p:cNvSpPr>
              <a:spLocks noChangeAspect="1"/>
            </p:cNvSpPr>
            <p:nvPr>
              <p:custDataLst>
                <p:tags r:id="rId10"/>
              </p:custDataLst>
            </p:nvPr>
          </p:nvSpPr>
          <p:spPr>
            <a:xfrm>
              <a:off x="1215596" y="3241030"/>
              <a:ext cx="135724" cy="109241"/>
            </a:xfrm>
            <a:prstGeom prst="rightArrow">
              <a:avLst/>
            </a:prstGeom>
            <a:solidFill>
              <a:srgbClr val="FFFFFF"/>
            </a:solidFill>
            <a:ln w="12700" cap="flat" cmpd="sng" algn="ctr">
              <a:noFill/>
              <a:prstDash val="solid"/>
              <a:miter lim="800000"/>
            </a:ln>
            <a:effectLst/>
          </p:spPr>
          <p:txBody>
            <a:bodyPr anchor="ctr"/>
            <a:lstStyle/>
            <a:p>
              <a:pPr algn="ctr">
                <a:defRPr/>
              </a:pPr>
              <a:endParaRPr lang="zh-CN" altLang="en-US" sz="1865" kern="0">
                <a:solidFill>
                  <a:prstClr val="white"/>
                </a:solidFill>
                <a:latin typeface="Calibri" panose="020F0502020204030204"/>
                <a:ea typeface="宋体" panose="02010600030101010101" pitchFamily="2" charset="-122"/>
              </a:endParaRPr>
            </a:p>
          </p:txBody>
        </p:sp>
      </p:grpSp>
      <p:grpSp>
        <p:nvGrpSpPr>
          <p:cNvPr id="5" name="组合 4"/>
          <p:cNvGrpSpPr/>
          <p:nvPr/>
        </p:nvGrpSpPr>
        <p:grpSpPr>
          <a:xfrm>
            <a:off x="1953399" y="1491583"/>
            <a:ext cx="2736571" cy="2801516"/>
            <a:chOff x="1435332" y="1189776"/>
            <a:chExt cx="1691413" cy="1731554"/>
          </a:xfrm>
        </p:grpSpPr>
        <p:pic>
          <p:nvPicPr>
            <p:cNvPr id="37" name="图片 36"/>
            <p:cNvPicPr>
              <a:picLocks noChangeAspect="1"/>
            </p:cNvPicPr>
            <p:nvPr/>
          </p:nvPicPr>
          <p:blipFill rotWithShape="1">
            <a:blip r:embed="rId19">
              <a:extLst>
                <a:ext uri="{28A0092B-C50C-407E-A947-70E740481C1C}">
                  <a14:useLocalDpi xmlns:a14="http://schemas.microsoft.com/office/drawing/2010/main" val="0"/>
                </a:ext>
              </a:extLst>
            </a:blip>
            <a:srcRect b="16192"/>
            <a:stretch>
              <a:fillRect/>
            </a:stretch>
          </p:blipFill>
          <p:spPr>
            <a:xfrm>
              <a:off x="1435332" y="1189776"/>
              <a:ext cx="1691413" cy="1731554"/>
            </a:xfrm>
            <a:prstGeom prst="rect">
              <a:avLst/>
            </a:prstGeom>
          </p:spPr>
        </p:pic>
        <p:sp>
          <p:nvSpPr>
            <p:cNvPr id="38" name="MH_Picture_3"/>
            <p:cNvSpPr/>
            <p:nvPr>
              <p:custDataLst>
                <p:tags r:id="rId8"/>
              </p:custDataLst>
            </p:nvPr>
          </p:nvSpPr>
          <p:spPr>
            <a:xfrm>
              <a:off x="1699773" y="1346020"/>
              <a:ext cx="1093379" cy="1403984"/>
            </a:xfrm>
            <a:prstGeom prst="rect">
              <a:avLst/>
            </a:prstGeom>
            <a:blipFill dpi="0" rotWithShape="1">
              <a:blip r:embed="rId2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par>
                                    <p:cTn id="9" presetID="1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000"/>
                                </p:stCondLst>
                                <p:childTnLst>
                                  <p:par>
                                    <p:cTn id="18" presetID="25" presetClass="entr" presetSubtype="0" fill="hold" grpId="0" nodeType="afterEffect">
                                      <p:stCondLst>
                                        <p:cond delay="0"/>
                                      </p:stCondLst>
                                      <p:childTnLst>
                                        <p:set>
                                          <p:cBhvr>
                                            <p:cTn id="19" dur="1" fill="hold">
                                              <p:stCondLst>
                                                <p:cond delay="0"/>
                                              </p:stCondLst>
                                            </p:cTn>
                                            <p:tgtEl>
                                              <p:spTgt spid="3087"/>
                                            </p:tgtEl>
                                            <p:attrNameLst>
                                              <p:attrName>style.visibility</p:attrName>
                                            </p:attrNameLst>
                                          </p:cBhvr>
                                          <p:to>
                                            <p:strVal val="visible"/>
                                          </p:to>
                                        </p:set>
                                        <p:anim calcmode="lin" valueType="num">
                                          <p:cBhvr>
                                            <p:cTn id="20" dur="500" decel="50000" fill="hold">
                                              <p:stCondLst>
                                                <p:cond delay="0"/>
                                              </p:stCondLst>
                                            </p:cTn>
                                            <p:tgtEl>
                                              <p:spTgt spid="3087"/>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3087"/>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3087"/>
                                            </p:tgtEl>
                                            <p:attrNameLst>
                                              <p:attrName>ppt_w</p:attrName>
                                            </p:attrNameLst>
                                          </p:cBhvr>
                                          <p:tavLst>
                                            <p:tav tm="0">
                                              <p:val>
                                                <p:strVal val="#ppt_w*.05"/>
                                              </p:val>
                                            </p:tav>
                                            <p:tav tm="100000">
                                              <p:val>
                                                <p:strVal val="#ppt_w"/>
                                              </p:val>
                                            </p:tav>
                                          </p:tavLst>
                                        </p:anim>
                                        <p:anim calcmode="lin" valueType="num">
                                          <p:cBhvr>
                                            <p:cTn id="23" dur="1000" fill="hold"/>
                                            <p:tgtEl>
                                              <p:spTgt spid="3087"/>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3087"/>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3087"/>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3087"/>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3087"/>
                                            </p:tgtEl>
                                          </p:cBhvr>
                                        </p:animEffect>
                                      </p:childTnLst>
                                    </p:cTn>
                                  </p:par>
                                  <p:par>
                                    <p:cTn id="28" presetID="25" presetClass="entr" presetSubtype="0" fill="hold" grpId="0" nodeType="withEffect">
                                      <p:stCondLst>
                                        <p:cond delay="250"/>
                                      </p:stCondLst>
                                      <p:childTnLst>
                                        <p:set>
                                          <p:cBhvr>
                                            <p:cTn id="29" dur="1" fill="hold">
                                              <p:stCondLst>
                                                <p:cond delay="0"/>
                                              </p:stCondLst>
                                            </p:cTn>
                                            <p:tgtEl>
                                              <p:spTgt spid="3089"/>
                                            </p:tgtEl>
                                            <p:attrNameLst>
                                              <p:attrName>style.visibility</p:attrName>
                                            </p:attrNameLst>
                                          </p:cBhvr>
                                          <p:to>
                                            <p:strVal val="visible"/>
                                          </p:to>
                                        </p:set>
                                        <p:anim calcmode="lin" valueType="num">
                                          <p:cBhvr>
                                            <p:cTn id="30" dur="500" decel="50000" fill="hold">
                                              <p:stCondLst>
                                                <p:cond delay="0"/>
                                              </p:stCondLst>
                                            </p:cTn>
                                            <p:tgtEl>
                                              <p:spTgt spid="3089"/>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3089"/>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3089"/>
                                            </p:tgtEl>
                                            <p:attrNameLst>
                                              <p:attrName>ppt_w</p:attrName>
                                            </p:attrNameLst>
                                          </p:cBhvr>
                                          <p:tavLst>
                                            <p:tav tm="0">
                                              <p:val>
                                                <p:strVal val="#ppt_w*.05"/>
                                              </p:val>
                                            </p:tav>
                                            <p:tav tm="100000">
                                              <p:val>
                                                <p:strVal val="#ppt_w"/>
                                              </p:val>
                                            </p:tav>
                                          </p:tavLst>
                                        </p:anim>
                                        <p:anim calcmode="lin" valueType="num">
                                          <p:cBhvr>
                                            <p:cTn id="33" dur="1000" fill="hold"/>
                                            <p:tgtEl>
                                              <p:spTgt spid="3089"/>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3089"/>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3089"/>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3089"/>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3089"/>
                                            </p:tgtEl>
                                          </p:cBhvr>
                                        </p:animEffect>
                                      </p:childTnLst>
                                    </p:cTn>
                                  </p:par>
                                  <p:par>
                                    <p:cTn id="38" presetID="25" presetClass="entr" presetSubtype="0" fill="hold" grpId="0" nodeType="withEffect">
                                      <p:stCondLst>
                                        <p:cond delay="500"/>
                                      </p:stCondLst>
                                      <p:childTnLst>
                                        <p:set>
                                          <p:cBhvr>
                                            <p:cTn id="39" dur="1" fill="hold">
                                              <p:stCondLst>
                                                <p:cond delay="0"/>
                                              </p:stCondLst>
                                            </p:cTn>
                                            <p:tgtEl>
                                              <p:spTgt spid="3091"/>
                                            </p:tgtEl>
                                            <p:attrNameLst>
                                              <p:attrName>style.visibility</p:attrName>
                                            </p:attrNameLst>
                                          </p:cBhvr>
                                          <p:to>
                                            <p:strVal val="visible"/>
                                          </p:to>
                                        </p:set>
                                        <p:anim calcmode="lin" valueType="num">
                                          <p:cBhvr>
                                            <p:cTn id="40" dur="500" decel="50000" fill="hold">
                                              <p:stCondLst>
                                                <p:cond delay="0"/>
                                              </p:stCondLst>
                                            </p:cTn>
                                            <p:tgtEl>
                                              <p:spTgt spid="309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309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3091"/>
                                            </p:tgtEl>
                                            <p:attrNameLst>
                                              <p:attrName>ppt_w</p:attrName>
                                            </p:attrNameLst>
                                          </p:cBhvr>
                                          <p:tavLst>
                                            <p:tav tm="0">
                                              <p:val>
                                                <p:strVal val="#ppt_w*.05"/>
                                              </p:val>
                                            </p:tav>
                                            <p:tav tm="100000">
                                              <p:val>
                                                <p:strVal val="#ppt_w"/>
                                              </p:val>
                                            </p:tav>
                                          </p:tavLst>
                                        </p:anim>
                                        <p:anim calcmode="lin" valueType="num">
                                          <p:cBhvr>
                                            <p:cTn id="43" dur="1000" fill="hold"/>
                                            <p:tgtEl>
                                              <p:spTgt spid="309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309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309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309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3091"/>
                                            </p:tgtEl>
                                          </p:cBhvr>
                                        </p:animEffect>
                                      </p:childTnLst>
                                    </p:cTn>
                                  </p:par>
                                </p:childTnLst>
                              </p:cTn>
                            </p:par>
                            <p:par>
                              <p:cTn id="48" fill="hold">
                                <p:stCondLst>
                                  <p:cond delay="2000"/>
                                </p:stCondLst>
                                <p:childTnLst>
                                  <p:par>
                                    <p:cTn id="49" presetID="2" presetClass="entr" presetSubtype="8" fill="hold" nodeType="afterEffect" p14:presetBounceEnd="50000">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14:bounceEnd="50000">
                                          <p:cBhvr additive="base">
                                            <p:cTn id="51"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52" dur="1000" fill="hold"/>
                                            <p:tgtEl>
                                              <p:spTgt spid="4"/>
                                            </p:tgtEl>
                                            <p:attrNameLst>
                                              <p:attrName>ppt_y</p:attrName>
                                            </p:attrNameLst>
                                          </p:cBhvr>
                                          <p:tavLst>
                                            <p:tav tm="0">
                                              <p:val>
                                                <p:strVal val="#ppt_y"/>
                                              </p:val>
                                            </p:tav>
                                            <p:tav tm="100000">
                                              <p:val>
                                                <p:strVal val="#ppt_y"/>
                                              </p:val>
                                            </p:tav>
                                          </p:tavLst>
                                        </p:anim>
                                      </p:childTnLst>
                                    </p:cTn>
                                  </p:par>
                                  <p:par>
                                    <p:cTn id="53" presetID="22" presetClass="entr" presetSubtype="4" fill="hold" nodeType="withEffect">
                                      <p:stCondLst>
                                        <p:cond delay="500"/>
                                      </p:stCondLst>
                                      <p:childTnLst>
                                        <p:set>
                                          <p:cBhvr>
                                            <p:cTn id="54" dur="1" fill="hold">
                                              <p:stCondLst>
                                                <p:cond delay="0"/>
                                              </p:stCondLst>
                                            </p:cTn>
                                            <p:tgtEl>
                                              <p:spTgt spid="3081"/>
                                            </p:tgtEl>
                                            <p:attrNameLst>
                                              <p:attrName>style.visibility</p:attrName>
                                            </p:attrNameLst>
                                          </p:cBhvr>
                                          <p:to>
                                            <p:strVal val="visible"/>
                                          </p:to>
                                        </p:set>
                                        <p:animEffect transition="in" filter="wipe(down)">
                                          <p:cBhvr>
                                            <p:cTn id="55" dur="500"/>
                                            <p:tgtEl>
                                              <p:spTgt spid="3081"/>
                                            </p:tgtEl>
                                          </p:cBhvr>
                                        </p:animEffect>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1" grpId="0"/>
          <p:bldP spid="3087" grpId="0"/>
          <p:bldP spid="3089" grpId="0"/>
          <p:bldP spid="30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par>
                                    <p:cTn id="9" presetID="1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000"/>
                                </p:stCondLst>
                                <p:childTnLst>
                                  <p:par>
                                    <p:cTn id="18" presetID="25" presetClass="entr" presetSubtype="0" fill="hold" grpId="0" nodeType="afterEffect">
                                      <p:stCondLst>
                                        <p:cond delay="0"/>
                                      </p:stCondLst>
                                      <p:childTnLst>
                                        <p:set>
                                          <p:cBhvr>
                                            <p:cTn id="19" dur="1" fill="hold">
                                              <p:stCondLst>
                                                <p:cond delay="0"/>
                                              </p:stCondLst>
                                            </p:cTn>
                                            <p:tgtEl>
                                              <p:spTgt spid="3087"/>
                                            </p:tgtEl>
                                            <p:attrNameLst>
                                              <p:attrName>style.visibility</p:attrName>
                                            </p:attrNameLst>
                                          </p:cBhvr>
                                          <p:to>
                                            <p:strVal val="visible"/>
                                          </p:to>
                                        </p:set>
                                        <p:anim calcmode="lin" valueType="num">
                                          <p:cBhvr>
                                            <p:cTn id="20" dur="500" decel="50000" fill="hold">
                                              <p:stCondLst>
                                                <p:cond delay="0"/>
                                              </p:stCondLst>
                                            </p:cTn>
                                            <p:tgtEl>
                                              <p:spTgt spid="3087"/>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3087"/>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3087"/>
                                            </p:tgtEl>
                                            <p:attrNameLst>
                                              <p:attrName>ppt_w</p:attrName>
                                            </p:attrNameLst>
                                          </p:cBhvr>
                                          <p:tavLst>
                                            <p:tav tm="0">
                                              <p:val>
                                                <p:strVal val="#ppt_w*.05"/>
                                              </p:val>
                                            </p:tav>
                                            <p:tav tm="100000">
                                              <p:val>
                                                <p:strVal val="#ppt_w"/>
                                              </p:val>
                                            </p:tav>
                                          </p:tavLst>
                                        </p:anim>
                                        <p:anim calcmode="lin" valueType="num">
                                          <p:cBhvr>
                                            <p:cTn id="23" dur="1000" fill="hold"/>
                                            <p:tgtEl>
                                              <p:spTgt spid="3087"/>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3087"/>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3087"/>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3087"/>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3087"/>
                                            </p:tgtEl>
                                          </p:cBhvr>
                                        </p:animEffect>
                                      </p:childTnLst>
                                    </p:cTn>
                                  </p:par>
                                  <p:par>
                                    <p:cTn id="28" presetID="25" presetClass="entr" presetSubtype="0" fill="hold" grpId="0" nodeType="withEffect">
                                      <p:stCondLst>
                                        <p:cond delay="250"/>
                                      </p:stCondLst>
                                      <p:childTnLst>
                                        <p:set>
                                          <p:cBhvr>
                                            <p:cTn id="29" dur="1" fill="hold">
                                              <p:stCondLst>
                                                <p:cond delay="0"/>
                                              </p:stCondLst>
                                            </p:cTn>
                                            <p:tgtEl>
                                              <p:spTgt spid="3089"/>
                                            </p:tgtEl>
                                            <p:attrNameLst>
                                              <p:attrName>style.visibility</p:attrName>
                                            </p:attrNameLst>
                                          </p:cBhvr>
                                          <p:to>
                                            <p:strVal val="visible"/>
                                          </p:to>
                                        </p:set>
                                        <p:anim calcmode="lin" valueType="num">
                                          <p:cBhvr>
                                            <p:cTn id="30" dur="500" decel="50000" fill="hold">
                                              <p:stCondLst>
                                                <p:cond delay="0"/>
                                              </p:stCondLst>
                                            </p:cTn>
                                            <p:tgtEl>
                                              <p:spTgt spid="3089"/>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3089"/>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3089"/>
                                            </p:tgtEl>
                                            <p:attrNameLst>
                                              <p:attrName>ppt_w</p:attrName>
                                            </p:attrNameLst>
                                          </p:cBhvr>
                                          <p:tavLst>
                                            <p:tav tm="0">
                                              <p:val>
                                                <p:strVal val="#ppt_w*.05"/>
                                              </p:val>
                                            </p:tav>
                                            <p:tav tm="100000">
                                              <p:val>
                                                <p:strVal val="#ppt_w"/>
                                              </p:val>
                                            </p:tav>
                                          </p:tavLst>
                                        </p:anim>
                                        <p:anim calcmode="lin" valueType="num">
                                          <p:cBhvr>
                                            <p:cTn id="33" dur="1000" fill="hold"/>
                                            <p:tgtEl>
                                              <p:spTgt spid="3089"/>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3089"/>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3089"/>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3089"/>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3089"/>
                                            </p:tgtEl>
                                          </p:cBhvr>
                                        </p:animEffect>
                                      </p:childTnLst>
                                    </p:cTn>
                                  </p:par>
                                  <p:par>
                                    <p:cTn id="38" presetID="25" presetClass="entr" presetSubtype="0" fill="hold" grpId="0" nodeType="withEffect">
                                      <p:stCondLst>
                                        <p:cond delay="500"/>
                                      </p:stCondLst>
                                      <p:childTnLst>
                                        <p:set>
                                          <p:cBhvr>
                                            <p:cTn id="39" dur="1" fill="hold">
                                              <p:stCondLst>
                                                <p:cond delay="0"/>
                                              </p:stCondLst>
                                            </p:cTn>
                                            <p:tgtEl>
                                              <p:spTgt spid="3091"/>
                                            </p:tgtEl>
                                            <p:attrNameLst>
                                              <p:attrName>style.visibility</p:attrName>
                                            </p:attrNameLst>
                                          </p:cBhvr>
                                          <p:to>
                                            <p:strVal val="visible"/>
                                          </p:to>
                                        </p:set>
                                        <p:anim calcmode="lin" valueType="num">
                                          <p:cBhvr>
                                            <p:cTn id="40" dur="500" decel="50000" fill="hold">
                                              <p:stCondLst>
                                                <p:cond delay="0"/>
                                              </p:stCondLst>
                                            </p:cTn>
                                            <p:tgtEl>
                                              <p:spTgt spid="309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309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3091"/>
                                            </p:tgtEl>
                                            <p:attrNameLst>
                                              <p:attrName>ppt_w</p:attrName>
                                            </p:attrNameLst>
                                          </p:cBhvr>
                                          <p:tavLst>
                                            <p:tav tm="0">
                                              <p:val>
                                                <p:strVal val="#ppt_w*.05"/>
                                              </p:val>
                                            </p:tav>
                                            <p:tav tm="100000">
                                              <p:val>
                                                <p:strVal val="#ppt_w"/>
                                              </p:val>
                                            </p:tav>
                                          </p:tavLst>
                                        </p:anim>
                                        <p:anim calcmode="lin" valueType="num">
                                          <p:cBhvr>
                                            <p:cTn id="43" dur="1000" fill="hold"/>
                                            <p:tgtEl>
                                              <p:spTgt spid="309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309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309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309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3091"/>
                                            </p:tgtEl>
                                          </p:cBhvr>
                                        </p:animEffect>
                                      </p:childTnLst>
                                    </p:cTn>
                                  </p:par>
                                </p:childTnLst>
                              </p:cTn>
                            </p:par>
                            <p:par>
                              <p:cTn id="48" fill="hold">
                                <p:stCondLst>
                                  <p:cond delay="2000"/>
                                </p:stCondLst>
                                <p:childTnLst>
                                  <p:par>
                                    <p:cTn id="49" presetID="2" presetClass="entr" presetSubtype="8"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1000" fill="hold"/>
                                            <p:tgtEl>
                                              <p:spTgt spid="4"/>
                                            </p:tgtEl>
                                            <p:attrNameLst>
                                              <p:attrName>ppt_x</p:attrName>
                                            </p:attrNameLst>
                                          </p:cBhvr>
                                          <p:tavLst>
                                            <p:tav tm="0">
                                              <p:val>
                                                <p:strVal val="0-#ppt_w/2"/>
                                              </p:val>
                                            </p:tav>
                                            <p:tav tm="100000">
                                              <p:val>
                                                <p:strVal val="#ppt_x"/>
                                              </p:val>
                                            </p:tav>
                                          </p:tavLst>
                                        </p:anim>
                                        <p:anim calcmode="lin" valueType="num">
                                          <p:cBhvr additive="base">
                                            <p:cTn id="52" dur="1000" fill="hold"/>
                                            <p:tgtEl>
                                              <p:spTgt spid="4"/>
                                            </p:tgtEl>
                                            <p:attrNameLst>
                                              <p:attrName>ppt_y</p:attrName>
                                            </p:attrNameLst>
                                          </p:cBhvr>
                                          <p:tavLst>
                                            <p:tav tm="0">
                                              <p:val>
                                                <p:strVal val="#ppt_y"/>
                                              </p:val>
                                            </p:tav>
                                            <p:tav tm="100000">
                                              <p:val>
                                                <p:strVal val="#ppt_y"/>
                                              </p:val>
                                            </p:tav>
                                          </p:tavLst>
                                        </p:anim>
                                      </p:childTnLst>
                                    </p:cTn>
                                  </p:par>
                                  <p:par>
                                    <p:cTn id="53" presetID="22" presetClass="entr" presetSubtype="4" fill="hold" nodeType="withEffect">
                                      <p:stCondLst>
                                        <p:cond delay="500"/>
                                      </p:stCondLst>
                                      <p:childTnLst>
                                        <p:set>
                                          <p:cBhvr>
                                            <p:cTn id="54" dur="1" fill="hold">
                                              <p:stCondLst>
                                                <p:cond delay="0"/>
                                              </p:stCondLst>
                                            </p:cTn>
                                            <p:tgtEl>
                                              <p:spTgt spid="3081"/>
                                            </p:tgtEl>
                                            <p:attrNameLst>
                                              <p:attrName>style.visibility</p:attrName>
                                            </p:attrNameLst>
                                          </p:cBhvr>
                                          <p:to>
                                            <p:strVal val="visible"/>
                                          </p:to>
                                        </p:set>
                                        <p:animEffect transition="in" filter="wipe(down)">
                                          <p:cBhvr>
                                            <p:cTn id="55" dur="500"/>
                                            <p:tgtEl>
                                              <p:spTgt spid="3081"/>
                                            </p:tgtEl>
                                          </p:cBhvr>
                                        </p:animEffect>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1" grpId="0"/>
          <p:bldP spid="3087" grpId="0"/>
          <p:bldP spid="3089" grpId="0"/>
          <p:bldP spid="309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700000">
            <a:off x="6920897" y="1953925"/>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6404234" y="1437261"/>
            <a:ext cx="3957855" cy="395785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6854315" y="2036339"/>
            <a:ext cx="3094826" cy="2773962"/>
            <a:chOff x="4950565" y="2141272"/>
            <a:chExt cx="3094826" cy="2773962"/>
          </a:xfrm>
          <a:solidFill>
            <a:schemeClr val="accent1"/>
          </a:solidFill>
        </p:grpSpPr>
        <p:sp>
          <p:nvSpPr>
            <p:cNvPr id="5" name="椭圆 4"/>
            <p:cNvSpPr/>
            <p:nvPr/>
          </p:nvSpPr>
          <p:spPr>
            <a:xfrm>
              <a:off x="4950565" y="2141272"/>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7893507" y="4763350"/>
              <a:ext cx="151884" cy="1518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a:off x="6856979" y="2036339"/>
            <a:ext cx="3084220" cy="2798278"/>
            <a:chOff x="4953229" y="2141272"/>
            <a:chExt cx="3084220" cy="2798278"/>
          </a:xfrm>
        </p:grpSpPr>
        <p:sp>
          <p:nvSpPr>
            <p:cNvPr id="8" name="椭圆 7"/>
            <p:cNvSpPr/>
            <p:nvPr/>
          </p:nvSpPr>
          <p:spPr>
            <a:xfrm>
              <a:off x="4953229" y="4787666"/>
              <a:ext cx="151884" cy="151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7885565" y="2141272"/>
              <a:ext cx="151884" cy="151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矩形 9"/>
          <p:cNvSpPr/>
          <p:nvPr/>
        </p:nvSpPr>
        <p:spPr>
          <a:xfrm>
            <a:off x="6721715" y="2878799"/>
            <a:ext cx="3210955" cy="523220"/>
          </a:xfrm>
          <a:prstGeom prst="rect">
            <a:avLst/>
          </a:prstGeom>
          <a:ln>
            <a:noFill/>
          </a:ln>
        </p:spPr>
        <p:txBody>
          <a:bodyPr wrap="square">
            <a:spAutoFit/>
          </a:bodyPr>
          <a:lstStyle/>
          <a:p>
            <a:pPr algn="ctr"/>
            <a:r>
              <a:rPr lang="en-US" altLang="zh-CN" sz="28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 SECTION TITLE</a:t>
            </a:r>
          </a:p>
        </p:txBody>
      </p:sp>
      <p:sp>
        <p:nvSpPr>
          <p:cNvPr id="11" name="矩形 10"/>
          <p:cNvSpPr/>
          <p:nvPr/>
        </p:nvSpPr>
        <p:spPr>
          <a:xfrm>
            <a:off x="6959091" y="3416186"/>
            <a:ext cx="2830224" cy="469765"/>
          </a:xfrm>
          <a:prstGeom prst="rect">
            <a:avLst/>
          </a:prstGeom>
          <a:ln>
            <a:noFill/>
          </a:ln>
        </p:spPr>
        <p:txBody>
          <a:bodyPr wrap="square">
            <a:spAutoFit/>
          </a:bodyPr>
          <a:lstStyle/>
          <a:p>
            <a:pPr algn="ctr"/>
            <a:r>
              <a:rPr lang="pt-BR" altLang="zh-CN" sz="1000"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 </a:t>
            </a:r>
          </a:p>
        </p:txBody>
      </p:sp>
      <p:sp>
        <p:nvSpPr>
          <p:cNvPr id="12" name="矩形 11"/>
          <p:cNvSpPr/>
          <p:nvPr/>
        </p:nvSpPr>
        <p:spPr>
          <a:xfrm rot="13500000">
            <a:off x="5101663" y="2745139"/>
            <a:ext cx="1342093" cy="134209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5270282" y="2928353"/>
            <a:ext cx="1044924" cy="975664"/>
          </a:xfrm>
          <a:prstGeom prst="rect">
            <a:avLst/>
          </a:prstGeom>
        </p:spPr>
        <p:txBody>
          <a:bodyPr wrap="none">
            <a:spAutoFit/>
          </a:bodyPr>
          <a:lstStyle/>
          <a:p>
            <a:r>
              <a:rPr lang="en-US" altLang="zh-CN" sz="48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4800" dirty="0">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par>
                                <p:cTn id="13" presetID="10" presetClass="entr" presetSubtype="0" fill="hold" nodeType="withEffect">
                                  <p:stCondLst>
                                    <p:cond delay="17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17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8" presetClass="emph" presetSubtype="0" repeatCount="indefinite" fill="hold" nodeType="withEffect">
                                  <p:stCondLst>
                                    <p:cond delay="1750"/>
                                  </p:stCondLst>
                                  <p:childTnLst>
                                    <p:animRot by="-21600000">
                                      <p:cBhvr>
                                        <p:cTn id="20" dur="2000" fill="hold"/>
                                        <p:tgtEl>
                                          <p:spTgt spid="7"/>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8" presetClass="emph" presetSubtype="0" repeatCount="indefinite" fill="hold" nodeType="withEffect">
                                  <p:stCondLst>
                                    <p:cond delay="1750"/>
                                  </p:stCondLst>
                                  <p:childTnLst>
                                    <p:animRot by="-21600000">
                                      <p:cBhvr>
                                        <p:cTn id="25" dur="2000" fill="hold"/>
                                        <p:tgtEl>
                                          <p:spTgt spid="4"/>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12"/>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p:bldP spid="11" grpId="0"/>
      <p:bldP spid="12" grpId="0" animBg="1"/>
      <p:bldP spid="12" grpId="1" animBg="1"/>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custDataLst>
              <p:tags r:id="rId1"/>
            </p:custDataLst>
          </p:nvPr>
        </p:nvSpPr>
        <p:spPr bwMode="auto">
          <a:xfrm rot="3843633">
            <a:off x="8861467" y="3761406"/>
            <a:ext cx="1212851" cy="89772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3" name="MH_Other_2"/>
          <p:cNvSpPr>
            <a:spLocks noChangeShapeType="1"/>
          </p:cNvSpPr>
          <p:nvPr>
            <p:custDataLst>
              <p:tags r:id="rId2"/>
            </p:custDataLst>
          </p:nvPr>
        </p:nvSpPr>
        <p:spPr bwMode="auto">
          <a:xfrm flipV="1">
            <a:off x="6745157" y="3648293"/>
            <a:ext cx="3014817" cy="0"/>
          </a:xfrm>
          <a:prstGeom prst="line">
            <a:avLst/>
          </a:prstGeom>
          <a:noFill/>
          <a:ln w="38100">
            <a:solidFill>
              <a:schemeClr val="bg1">
                <a:lumMod val="65000"/>
              </a:schemeClr>
            </a:solidFill>
            <a:roun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4" name="MH_Other_3"/>
          <p:cNvSpPr>
            <a:spLocks noChangeShapeType="1"/>
          </p:cNvSpPr>
          <p:nvPr>
            <p:custDataLst>
              <p:tags r:id="rId3"/>
            </p:custDataLst>
          </p:nvPr>
        </p:nvSpPr>
        <p:spPr bwMode="auto">
          <a:xfrm flipH="1">
            <a:off x="7236389" y="2478305"/>
            <a:ext cx="1081751" cy="3022600"/>
          </a:xfrm>
          <a:prstGeom prst="line">
            <a:avLst/>
          </a:prstGeom>
          <a:noFill/>
          <a:ln w="38100">
            <a:solidFill>
              <a:schemeClr val="bg1">
                <a:lumMod val="65000"/>
              </a:schemeClr>
            </a:solidFill>
            <a:roun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5" name="MH_Other_4"/>
          <p:cNvSpPr>
            <a:spLocks noChangeShapeType="1"/>
          </p:cNvSpPr>
          <p:nvPr>
            <p:custDataLst>
              <p:tags r:id="rId4"/>
            </p:custDataLst>
          </p:nvPr>
        </p:nvSpPr>
        <p:spPr bwMode="auto">
          <a:xfrm>
            <a:off x="8318178" y="2478305"/>
            <a:ext cx="984137" cy="3022600"/>
          </a:xfrm>
          <a:prstGeom prst="line">
            <a:avLst/>
          </a:prstGeom>
          <a:noFill/>
          <a:ln w="38100">
            <a:solidFill>
              <a:schemeClr val="bg1">
                <a:lumMod val="65000"/>
              </a:schemeClr>
            </a:solidFill>
            <a:roun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6" name="MH_Other_5"/>
          <p:cNvSpPr>
            <a:spLocks noChangeShapeType="1"/>
          </p:cNvSpPr>
          <p:nvPr>
            <p:custDataLst>
              <p:tags r:id="rId5"/>
            </p:custDataLst>
          </p:nvPr>
        </p:nvSpPr>
        <p:spPr bwMode="auto">
          <a:xfrm flipH="1">
            <a:off x="7236332" y="3648347"/>
            <a:ext cx="2555555" cy="1852612"/>
          </a:xfrm>
          <a:prstGeom prst="line">
            <a:avLst/>
          </a:prstGeom>
          <a:noFill/>
          <a:ln w="38100">
            <a:solidFill>
              <a:schemeClr val="bg1">
                <a:lumMod val="65000"/>
              </a:schemeClr>
            </a:solidFill>
            <a:roun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7" name="MH_Other_6"/>
          <p:cNvSpPr>
            <a:spLocks noChangeShapeType="1"/>
          </p:cNvSpPr>
          <p:nvPr>
            <p:custDataLst>
              <p:tags r:id="rId6"/>
            </p:custDataLst>
          </p:nvPr>
        </p:nvSpPr>
        <p:spPr bwMode="auto">
          <a:xfrm>
            <a:off x="6745064" y="3648347"/>
            <a:ext cx="2557155" cy="1852612"/>
          </a:xfrm>
          <a:prstGeom prst="line">
            <a:avLst/>
          </a:prstGeom>
          <a:noFill/>
          <a:ln w="38100">
            <a:solidFill>
              <a:schemeClr val="bg1">
                <a:lumMod val="65000"/>
              </a:schemeClr>
            </a:solidFill>
            <a:roun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8" name="MH_Other_7"/>
          <p:cNvSpPr/>
          <p:nvPr>
            <p:custDataLst>
              <p:tags r:id="rId7"/>
            </p:custDataLst>
          </p:nvPr>
        </p:nvSpPr>
        <p:spPr bwMode="auto">
          <a:xfrm rot="8181971">
            <a:off x="7650789" y="4654833"/>
            <a:ext cx="1220968"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9" name="MH_Other_9"/>
          <p:cNvSpPr/>
          <p:nvPr>
            <p:custDataLst>
              <p:tags r:id="rId8"/>
            </p:custDataLst>
          </p:nvPr>
        </p:nvSpPr>
        <p:spPr bwMode="auto">
          <a:xfrm rot="12426840">
            <a:off x="6525888" y="3799105"/>
            <a:ext cx="1220969"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10" name="MH_Other_10"/>
          <p:cNvSpPr/>
          <p:nvPr>
            <p:custDataLst>
              <p:tags r:id="rId9"/>
            </p:custDataLst>
          </p:nvPr>
        </p:nvSpPr>
        <p:spPr bwMode="auto">
          <a:xfrm rot="16765840">
            <a:off x="6954842" y="2478338"/>
            <a:ext cx="1211263" cy="1217769"/>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11" name="MH_Other_11"/>
          <p:cNvSpPr/>
          <p:nvPr>
            <p:custDataLst>
              <p:tags r:id="rId10"/>
            </p:custDataLst>
          </p:nvPr>
        </p:nvSpPr>
        <p:spPr bwMode="auto">
          <a:xfrm rot="21229832">
            <a:off x="8330954" y="2510063"/>
            <a:ext cx="1220969" cy="11191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12" name="椭圆 11"/>
          <p:cNvSpPr/>
          <p:nvPr/>
        </p:nvSpPr>
        <p:spPr bwMode="auto">
          <a:xfrm>
            <a:off x="7505432" y="3320972"/>
            <a:ext cx="1589129" cy="158846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r>
              <a:rPr lang="zh-CN" altLang="en-US" sz="3065" b="1" dirty="0">
                <a:solidFill>
                  <a:schemeClr val="accent1"/>
                </a:solidFill>
                <a:sym typeface="+mn-lt"/>
              </a:rPr>
              <a:t>支出</a:t>
            </a:r>
            <a:endParaRPr lang="en-US" altLang="zh-CN" sz="3065" b="1" dirty="0">
              <a:solidFill>
                <a:schemeClr val="accent1"/>
              </a:solidFill>
              <a:sym typeface="+mn-lt"/>
            </a:endParaRPr>
          </a:p>
          <a:p>
            <a:pPr algn="ctr"/>
            <a:r>
              <a:rPr lang="zh-CN" altLang="en-US" sz="3065" b="1" dirty="0">
                <a:solidFill>
                  <a:schemeClr val="accent1"/>
                </a:solidFill>
                <a:sym typeface="+mn-lt"/>
              </a:rPr>
              <a:t>成本</a:t>
            </a:r>
          </a:p>
        </p:txBody>
      </p:sp>
      <p:sp>
        <p:nvSpPr>
          <p:cNvPr id="13" name="椭圆 12"/>
          <p:cNvSpPr/>
          <p:nvPr/>
        </p:nvSpPr>
        <p:spPr bwMode="auto">
          <a:xfrm>
            <a:off x="7881008" y="1924545"/>
            <a:ext cx="864000" cy="864000"/>
          </a:xfrm>
          <a:prstGeom prst="ellipse">
            <a:avLst/>
          </a:prstGeom>
          <a:solidFill>
            <a:schemeClr val="accent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defRPr/>
            </a:pPr>
            <a:r>
              <a:rPr lang="en-US" altLang="zh-CN" sz="3600" dirty="0">
                <a:solidFill>
                  <a:schemeClr val="bg1"/>
                </a:solidFill>
                <a:latin typeface="Impact" panose="020B0806030902050204" pitchFamily="34" charset="0"/>
                <a:cs typeface="+mn-ea"/>
                <a:sym typeface="+mn-lt"/>
              </a:rPr>
              <a:t>30</a:t>
            </a:r>
            <a:r>
              <a:rPr lang="en-US" altLang="zh-CN" sz="2135" dirty="0">
                <a:solidFill>
                  <a:schemeClr val="bg1"/>
                </a:solidFill>
                <a:latin typeface="Impact" panose="020B0806030902050204" pitchFamily="34" charset="0"/>
                <a:cs typeface="+mn-ea"/>
                <a:sym typeface="+mn-lt"/>
              </a:rPr>
              <a:t>%</a:t>
            </a:r>
            <a:endParaRPr lang="zh-CN" altLang="en-US" sz="2135" dirty="0">
              <a:solidFill>
                <a:schemeClr val="bg1"/>
              </a:solidFill>
              <a:latin typeface="Impact" panose="020B0806030902050204" pitchFamily="34" charset="0"/>
              <a:cs typeface="+mn-ea"/>
              <a:sym typeface="+mn-lt"/>
            </a:endParaRPr>
          </a:p>
        </p:txBody>
      </p:sp>
      <p:sp>
        <p:nvSpPr>
          <p:cNvPr id="14" name="椭圆 13"/>
          <p:cNvSpPr/>
          <p:nvPr/>
        </p:nvSpPr>
        <p:spPr bwMode="auto">
          <a:xfrm>
            <a:off x="6161715" y="3243581"/>
            <a:ext cx="864000" cy="864000"/>
          </a:xfrm>
          <a:prstGeom prst="ellipse">
            <a:avLst/>
          </a:prstGeom>
          <a:solidFill>
            <a:schemeClr val="accent2"/>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r>
              <a:rPr lang="en-US" altLang="zh-CN" sz="3600" dirty="0">
                <a:solidFill>
                  <a:schemeClr val="bg1"/>
                </a:solidFill>
                <a:latin typeface="Impact" panose="020B0806030902050204" pitchFamily="34" charset="0"/>
                <a:cs typeface="+mn-ea"/>
                <a:sym typeface="+mn-lt"/>
              </a:rPr>
              <a:t>10</a:t>
            </a:r>
            <a:r>
              <a:rPr lang="en-US" altLang="zh-CN" sz="2135" dirty="0">
                <a:solidFill>
                  <a:schemeClr val="bg1"/>
                </a:solidFill>
                <a:latin typeface="Impact" panose="020B0806030902050204" pitchFamily="34" charset="0"/>
                <a:cs typeface="+mn-ea"/>
                <a:sym typeface="+mn-lt"/>
              </a:rPr>
              <a:t>%</a:t>
            </a:r>
            <a:endParaRPr lang="zh-CN" altLang="en-US" sz="2135" dirty="0">
              <a:solidFill>
                <a:schemeClr val="bg1"/>
              </a:solidFill>
              <a:latin typeface="Impact" panose="020B0806030902050204" pitchFamily="34" charset="0"/>
              <a:cs typeface="+mn-ea"/>
              <a:sym typeface="+mn-lt"/>
            </a:endParaRPr>
          </a:p>
        </p:txBody>
      </p:sp>
      <p:sp>
        <p:nvSpPr>
          <p:cNvPr id="15" name="椭圆 14"/>
          <p:cNvSpPr/>
          <p:nvPr/>
        </p:nvSpPr>
        <p:spPr bwMode="auto">
          <a:xfrm>
            <a:off x="6824891" y="5011075"/>
            <a:ext cx="864000" cy="864000"/>
          </a:xfrm>
          <a:prstGeom prst="ellipse">
            <a:avLst/>
          </a:prstGeom>
          <a:solidFill>
            <a:schemeClr val="accent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r>
              <a:rPr lang="en-US" altLang="zh-CN" sz="3600" dirty="0">
                <a:solidFill>
                  <a:schemeClr val="bg1"/>
                </a:solidFill>
                <a:latin typeface="Impact" panose="020B0806030902050204" pitchFamily="34" charset="0"/>
                <a:cs typeface="+mn-ea"/>
                <a:sym typeface="+mn-lt"/>
              </a:rPr>
              <a:t>20</a:t>
            </a:r>
            <a:r>
              <a:rPr lang="en-US" altLang="zh-CN" sz="2135" dirty="0">
                <a:solidFill>
                  <a:schemeClr val="bg1"/>
                </a:solidFill>
                <a:latin typeface="Impact" panose="020B0806030902050204" pitchFamily="34" charset="0"/>
                <a:cs typeface="+mn-ea"/>
                <a:sym typeface="+mn-lt"/>
              </a:rPr>
              <a:t>%</a:t>
            </a:r>
            <a:endParaRPr lang="zh-CN" altLang="en-US" sz="2135" dirty="0">
              <a:solidFill>
                <a:schemeClr val="bg1"/>
              </a:solidFill>
              <a:latin typeface="Impact" panose="020B0806030902050204" pitchFamily="34" charset="0"/>
              <a:cs typeface="+mn-ea"/>
              <a:sym typeface="+mn-lt"/>
            </a:endParaRPr>
          </a:p>
        </p:txBody>
      </p:sp>
      <p:sp>
        <p:nvSpPr>
          <p:cNvPr id="16" name="椭圆 15"/>
          <p:cNvSpPr/>
          <p:nvPr/>
        </p:nvSpPr>
        <p:spPr bwMode="auto">
          <a:xfrm>
            <a:off x="8784405" y="5011075"/>
            <a:ext cx="864000" cy="864000"/>
          </a:xfrm>
          <a:prstGeom prst="ellipse">
            <a:avLst/>
          </a:prstGeom>
          <a:solidFill>
            <a:schemeClr val="accent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r>
              <a:rPr lang="en-US" altLang="zh-CN" sz="3600" dirty="0">
                <a:solidFill>
                  <a:schemeClr val="bg1"/>
                </a:solidFill>
                <a:latin typeface="Impact" panose="020B0806030902050204" pitchFamily="34" charset="0"/>
                <a:cs typeface="+mn-ea"/>
                <a:sym typeface="+mn-lt"/>
              </a:rPr>
              <a:t>30</a:t>
            </a:r>
            <a:r>
              <a:rPr lang="en-US" altLang="zh-CN" sz="2135" dirty="0">
                <a:solidFill>
                  <a:schemeClr val="bg1"/>
                </a:solidFill>
                <a:latin typeface="Impact" panose="020B0806030902050204" pitchFamily="34" charset="0"/>
                <a:cs typeface="+mn-ea"/>
                <a:sym typeface="+mn-lt"/>
              </a:rPr>
              <a:t>%</a:t>
            </a:r>
            <a:endParaRPr lang="zh-CN" altLang="en-US" sz="2135" dirty="0">
              <a:solidFill>
                <a:schemeClr val="bg1"/>
              </a:solidFill>
              <a:latin typeface="Impact" panose="020B0806030902050204" pitchFamily="34" charset="0"/>
              <a:cs typeface="+mn-ea"/>
              <a:sym typeface="+mn-lt"/>
            </a:endParaRPr>
          </a:p>
        </p:txBody>
      </p:sp>
      <p:sp>
        <p:nvSpPr>
          <p:cNvPr id="17" name="椭圆 16"/>
          <p:cNvSpPr/>
          <p:nvPr/>
        </p:nvSpPr>
        <p:spPr bwMode="auto">
          <a:xfrm>
            <a:off x="9355603" y="3243581"/>
            <a:ext cx="864000" cy="864000"/>
          </a:xfrm>
          <a:prstGeom prst="ellipse">
            <a:avLst/>
          </a:prstGeom>
          <a:solidFill>
            <a:schemeClr val="accent2"/>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r>
              <a:rPr lang="en-US" altLang="zh-CN" sz="3600" dirty="0">
                <a:solidFill>
                  <a:schemeClr val="bg1"/>
                </a:solidFill>
                <a:latin typeface="Impact" panose="020B0806030902050204" pitchFamily="34" charset="0"/>
                <a:cs typeface="+mn-ea"/>
                <a:sym typeface="+mn-lt"/>
              </a:rPr>
              <a:t>10</a:t>
            </a:r>
            <a:r>
              <a:rPr lang="en-US" altLang="zh-CN" sz="2135" dirty="0">
                <a:solidFill>
                  <a:schemeClr val="bg1"/>
                </a:solidFill>
                <a:latin typeface="Impact" panose="020B0806030902050204" pitchFamily="34" charset="0"/>
                <a:cs typeface="+mn-ea"/>
                <a:sym typeface="+mn-lt"/>
              </a:rPr>
              <a:t>%</a:t>
            </a:r>
            <a:endParaRPr lang="zh-CN" altLang="en-US" sz="2135" dirty="0">
              <a:solidFill>
                <a:schemeClr val="bg1"/>
              </a:solidFill>
              <a:latin typeface="Impact" panose="020B0806030902050204" pitchFamily="34" charset="0"/>
              <a:cs typeface="+mn-ea"/>
              <a:sym typeface="+mn-lt"/>
            </a:endParaRPr>
          </a:p>
        </p:txBody>
      </p:sp>
      <p:sp>
        <p:nvSpPr>
          <p:cNvPr id="18" name="TextBox 17"/>
          <p:cNvSpPr txBox="1"/>
          <p:nvPr/>
        </p:nvSpPr>
        <p:spPr>
          <a:xfrm>
            <a:off x="7546503" y="1445279"/>
            <a:ext cx="1536000" cy="444507"/>
          </a:xfrm>
          <a:prstGeom prst="rect">
            <a:avLst/>
          </a:prstGeom>
          <a:noFill/>
        </p:spPr>
        <p:txBody>
          <a:bodyPr wrap="square" lIns="135412" tIns="67704" rIns="135412" bIns="67704" rtlCol="0">
            <a:spAutoFit/>
          </a:bodyPr>
          <a:lstStyle/>
          <a:p>
            <a:pPr algn="ctr"/>
            <a:r>
              <a:rPr lang="zh-CN" altLang="en-US" sz="2000" b="1" dirty="0">
                <a:solidFill>
                  <a:schemeClr val="bg1">
                    <a:lumMod val="50000"/>
                  </a:schemeClr>
                </a:solidFill>
                <a:cs typeface="+mn-ea"/>
                <a:sym typeface="+mn-lt"/>
              </a:rPr>
              <a:t>管理成本</a:t>
            </a:r>
          </a:p>
        </p:txBody>
      </p:sp>
      <p:sp>
        <p:nvSpPr>
          <p:cNvPr id="19" name="TextBox 18"/>
          <p:cNvSpPr txBox="1"/>
          <p:nvPr/>
        </p:nvSpPr>
        <p:spPr>
          <a:xfrm>
            <a:off x="10273007" y="3433167"/>
            <a:ext cx="1536000" cy="444507"/>
          </a:xfrm>
          <a:prstGeom prst="rect">
            <a:avLst/>
          </a:prstGeom>
          <a:noFill/>
        </p:spPr>
        <p:txBody>
          <a:bodyPr wrap="square" lIns="135412" tIns="67704" rIns="135412" bIns="67704" rtlCol="0">
            <a:spAutoFit/>
          </a:bodyPr>
          <a:lstStyle/>
          <a:p>
            <a:r>
              <a:rPr lang="zh-CN" altLang="en-US" sz="2000" b="1" dirty="0">
                <a:solidFill>
                  <a:schemeClr val="bg1">
                    <a:lumMod val="50000"/>
                  </a:schemeClr>
                </a:solidFill>
                <a:cs typeface="+mn-ea"/>
                <a:sym typeface="+mn-lt"/>
              </a:rPr>
              <a:t>其他成本</a:t>
            </a:r>
          </a:p>
        </p:txBody>
      </p:sp>
      <p:sp>
        <p:nvSpPr>
          <p:cNvPr id="20" name="TextBox 19"/>
          <p:cNvSpPr txBox="1"/>
          <p:nvPr/>
        </p:nvSpPr>
        <p:spPr>
          <a:xfrm>
            <a:off x="9696868" y="5205445"/>
            <a:ext cx="1536000" cy="444507"/>
          </a:xfrm>
          <a:prstGeom prst="rect">
            <a:avLst/>
          </a:prstGeom>
          <a:noFill/>
        </p:spPr>
        <p:txBody>
          <a:bodyPr wrap="square" lIns="135412" tIns="67704" rIns="135412" bIns="67704" rtlCol="0">
            <a:spAutoFit/>
          </a:bodyPr>
          <a:lstStyle/>
          <a:p>
            <a:r>
              <a:rPr lang="zh-CN" altLang="en-US" sz="2000" b="1" dirty="0">
                <a:solidFill>
                  <a:schemeClr val="bg1">
                    <a:lumMod val="50000"/>
                  </a:schemeClr>
                </a:solidFill>
                <a:cs typeface="+mn-ea"/>
                <a:sym typeface="+mn-lt"/>
              </a:rPr>
              <a:t>人员成本</a:t>
            </a:r>
          </a:p>
        </p:txBody>
      </p:sp>
      <p:sp>
        <p:nvSpPr>
          <p:cNvPr id="21" name="TextBox 20"/>
          <p:cNvSpPr txBox="1"/>
          <p:nvPr/>
        </p:nvSpPr>
        <p:spPr>
          <a:xfrm>
            <a:off x="5136139" y="5205445"/>
            <a:ext cx="1536000" cy="444507"/>
          </a:xfrm>
          <a:prstGeom prst="rect">
            <a:avLst/>
          </a:prstGeom>
          <a:noFill/>
        </p:spPr>
        <p:txBody>
          <a:bodyPr wrap="square" lIns="135412" tIns="67704" rIns="135412" bIns="67704" rtlCol="0">
            <a:spAutoFit/>
          </a:bodyPr>
          <a:lstStyle/>
          <a:p>
            <a:pPr algn="r"/>
            <a:r>
              <a:rPr lang="zh-CN" altLang="en-US" sz="2000" b="1" dirty="0">
                <a:solidFill>
                  <a:schemeClr val="bg1">
                    <a:lumMod val="50000"/>
                  </a:schemeClr>
                </a:solidFill>
                <a:cs typeface="+mn-ea"/>
                <a:sym typeface="+mn-lt"/>
              </a:rPr>
              <a:t>营销成本</a:t>
            </a:r>
          </a:p>
        </p:txBody>
      </p:sp>
      <p:sp>
        <p:nvSpPr>
          <p:cNvPr id="22" name="TextBox 21"/>
          <p:cNvSpPr txBox="1"/>
          <p:nvPr/>
        </p:nvSpPr>
        <p:spPr>
          <a:xfrm>
            <a:off x="4655840" y="3433167"/>
            <a:ext cx="1536000" cy="444507"/>
          </a:xfrm>
          <a:prstGeom prst="rect">
            <a:avLst/>
          </a:prstGeom>
          <a:noFill/>
        </p:spPr>
        <p:txBody>
          <a:bodyPr wrap="square" lIns="135412" tIns="67704" rIns="135412" bIns="67704" rtlCol="0">
            <a:spAutoFit/>
          </a:bodyPr>
          <a:lstStyle/>
          <a:p>
            <a:pPr algn="r"/>
            <a:r>
              <a:rPr lang="zh-CN" altLang="en-US" sz="2000" b="1" dirty="0">
                <a:solidFill>
                  <a:schemeClr val="bg1">
                    <a:lumMod val="50000"/>
                  </a:schemeClr>
                </a:solidFill>
                <a:cs typeface="+mn-ea"/>
                <a:sym typeface="+mn-lt"/>
              </a:rPr>
              <a:t>办公成本</a:t>
            </a:r>
          </a:p>
        </p:txBody>
      </p:sp>
      <p:sp>
        <p:nvSpPr>
          <p:cNvPr id="23" name="圆角矩形 22"/>
          <p:cNvSpPr/>
          <p:nvPr/>
        </p:nvSpPr>
        <p:spPr>
          <a:xfrm>
            <a:off x="939016" y="2388725"/>
            <a:ext cx="3264363" cy="2792383"/>
          </a:xfrm>
          <a:prstGeom prst="roundRect">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27" name="椭圆 26"/>
          <p:cNvSpPr/>
          <p:nvPr/>
        </p:nvSpPr>
        <p:spPr bwMode="auto">
          <a:xfrm>
            <a:off x="715884" y="2536605"/>
            <a:ext cx="355621" cy="355699"/>
          </a:xfrm>
          <a:prstGeom prst="ellipse">
            <a:avLst/>
          </a:prstGeom>
          <a:solidFill>
            <a:schemeClr val="accent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28" name="椭圆 27"/>
          <p:cNvSpPr/>
          <p:nvPr/>
        </p:nvSpPr>
        <p:spPr bwMode="auto">
          <a:xfrm>
            <a:off x="1549595" y="2180908"/>
            <a:ext cx="355621" cy="3556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29" name="椭圆 28"/>
          <p:cNvSpPr/>
          <p:nvPr/>
        </p:nvSpPr>
        <p:spPr bwMode="auto">
          <a:xfrm>
            <a:off x="4025568" y="4545193"/>
            <a:ext cx="355621" cy="3556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0" name="椭圆 29"/>
          <p:cNvSpPr/>
          <p:nvPr/>
        </p:nvSpPr>
        <p:spPr bwMode="auto">
          <a:xfrm>
            <a:off x="1266842" y="2379237"/>
            <a:ext cx="188501" cy="188543"/>
          </a:xfrm>
          <a:prstGeom prst="ellipse">
            <a:avLst/>
          </a:prstGeom>
          <a:gradFill>
            <a:gsLst>
              <a:gs pos="100000">
                <a:schemeClr val="accent1"/>
              </a:gs>
              <a:gs pos="0">
                <a:schemeClr val="accent1">
                  <a:lumMod val="75000"/>
                </a:schemeClr>
              </a:gs>
            </a:gsLst>
            <a:lin ang="8100000" scaled="0"/>
          </a:gra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schemeClr val="accent1"/>
              </a:solidFill>
              <a:cs typeface="+mn-ea"/>
              <a:sym typeface="+mn-lt"/>
            </a:endParaRPr>
          </a:p>
        </p:txBody>
      </p:sp>
      <p:sp>
        <p:nvSpPr>
          <p:cNvPr id="31" name="椭圆 30"/>
          <p:cNvSpPr/>
          <p:nvPr/>
        </p:nvSpPr>
        <p:spPr bwMode="auto">
          <a:xfrm>
            <a:off x="2145426" y="2275379"/>
            <a:ext cx="188501" cy="188543"/>
          </a:xfrm>
          <a:prstGeom prst="ellipse">
            <a:avLst/>
          </a:prstGeom>
          <a:gradFill flip="none" rotWithShape="1">
            <a:gsLst>
              <a:gs pos="100000">
                <a:schemeClr val="accent1"/>
              </a:gs>
              <a:gs pos="0">
                <a:schemeClr val="accent1">
                  <a:lumMod val="75000"/>
                </a:schemeClr>
              </a:gs>
            </a:gsLst>
            <a:lin ang="8100000" scaled="0"/>
            <a:tileRect/>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2" name="椭圆 31"/>
          <p:cNvSpPr/>
          <p:nvPr/>
        </p:nvSpPr>
        <p:spPr bwMode="auto">
          <a:xfrm>
            <a:off x="3188672" y="5060301"/>
            <a:ext cx="188501" cy="18854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3" name="椭圆 32"/>
          <p:cNvSpPr/>
          <p:nvPr/>
        </p:nvSpPr>
        <p:spPr bwMode="auto">
          <a:xfrm>
            <a:off x="3847759" y="5033721"/>
            <a:ext cx="355621" cy="355699"/>
          </a:xfrm>
          <a:prstGeom prst="ellipse">
            <a:avLst/>
          </a:prstGeom>
          <a:solidFill>
            <a:schemeClr val="accent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4" name="椭圆 33"/>
          <p:cNvSpPr/>
          <p:nvPr/>
        </p:nvSpPr>
        <p:spPr bwMode="auto">
          <a:xfrm>
            <a:off x="527383" y="2264466"/>
            <a:ext cx="188501" cy="188543"/>
          </a:xfrm>
          <a:prstGeom prst="ellipse">
            <a:avLst/>
          </a:prstGeom>
          <a:gradFill flip="none" rotWithShape="1">
            <a:gsLst>
              <a:gs pos="100000">
                <a:schemeClr val="accent1"/>
              </a:gs>
              <a:gs pos="0">
                <a:schemeClr val="accent1">
                  <a:lumMod val="75000"/>
                </a:schemeClr>
              </a:gs>
            </a:gsLst>
            <a:lin ang="8100000" scaled="0"/>
            <a:tileRect/>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5" name="TextBox 34"/>
          <p:cNvSpPr txBox="1"/>
          <p:nvPr/>
        </p:nvSpPr>
        <p:spPr>
          <a:xfrm>
            <a:off x="972246" y="2843841"/>
            <a:ext cx="3043445" cy="2582586"/>
          </a:xfrm>
          <a:prstGeom prst="rect">
            <a:avLst/>
          </a:prstGeom>
          <a:noFill/>
        </p:spPr>
        <p:txBody>
          <a:bodyPr wrap="square" lIns="180532" tIns="90275" rIns="180532" bIns="90275" rtlCol="0">
            <a:spAutoFit/>
          </a:bodyPr>
          <a:lstStyle/>
          <a:p>
            <a:pPr>
              <a:lnSpc>
                <a:spcPct val="150000"/>
              </a:lnSpc>
            </a:pPr>
            <a:r>
              <a:rPr lang="zh-CN" altLang="en-US" sz="1735" dirty="0">
                <a:solidFill>
                  <a:schemeClr val="bg1">
                    <a:lumMod val="50000"/>
                  </a:schemeClr>
                </a:solidFill>
                <a:latin typeface="+mn-ea"/>
                <a:cs typeface="+mn-ea"/>
                <a:sym typeface="+mn-lt"/>
              </a:rPr>
              <a:t>您的内容打在这里，或者通过复制您的文本后，在此框中选择粘贴。您的内容打在这里，或者通过复制您的文本后，在此框中选择粘贴。</a:t>
            </a:r>
          </a:p>
          <a:p>
            <a:pPr>
              <a:lnSpc>
                <a:spcPct val="150000"/>
              </a:lnSpc>
            </a:pPr>
            <a:endParaRPr lang="zh-CN" altLang="en-US" sz="1735" dirty="0">
              <a:solidFill>
                <a:schemeClr val="bg1">
                  <a:lumMod val="50000"/>
                </a:schemeClr>
              </a:solidFill>
              <a:latin typeface="+mn-ea"/>
              <a:cs typeface="+mn-ea"/>
              <a:sym typeface="+mn-lt"/>
            </a:endParaRPr>
          </a:p>
        </p:txBody>
      </p:sp>
      <p:sp>
        <p:nvSpPr>
          <p:cNvPr id="38" name="椭圆 37"/>
          <p:cNvSpPr/>
          <p:nvPr/>
        </p:nvSpPr>
        <p:spPr bwMode="auto">
          <a:xfrm>
            <a:off x="3379902" y="4871759"/>
            <a:ext cx="188501" cy="188543"/>
          </a:xfrm>
          <a:prstGeom prst="ellipse">
            <a:avLst/>
          </a:prstGeom>
          <a:gradFill flip="none" rotWithShape="1">
            <a:gsLst>
              <a:gs pos="100000">
                <a:schemeClr val="accent1"/>
              </a:gs>
              <a:gs pos="0">
                <a:schemeClr val="accent1">
                  <a:lumMod val="75000"/>
                </a:schemeClr>
              </a:gs>
            </a:gsLst>
            <a:lin ang="8100000" scaled="0"/>
            <a:tileRect/>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9" name="标题 38"/>
          <p:cNvSpPr>
            <a:spLocks noGrp="1"/>
          </p:cNvSpPr>
          <p:nvPr>
            <p:ph type="title"/>
          </p:nvPr>
        </p:nvSpPr>
        <p:spPr/>
        <p:txBody>
          <a:bodyPr/>
          <a:lstStyle/>
          <a:p>
            <a:r>
              <a:rPr lang="zh-CN" altLang="en-US" smtClean="0"/>
              <a:t>添加文字内容（文字可以编辑）</a:t>
            </a:r>
            <a:endParaRPr lang="zh-CN" altLang="en-US" dirty="0"/>
          </a:p>
        </p:txBody>
      </p:sp>
      <p:sp>
        <p:nvSpPr>
          <p:cNvPr id="40" name="椭圆 39"/>
          <p:cNvSpPr/>
          <p:nvPr/>
        </p:nvSpPr>
        <p:spPr bwMode="auto">
          <a:xfrm>
            <a:off x="4381190" y="4992527"/>
            <a:ext cx="188501" cy="188543"/>
          </a:xfrm>
          <a:prstGeom prst="ellipse">
            <a:avLst/>
          </a:prstGeom>
          <a:gradFill>
            <a:gsLst>
              <a:gs pos="100000">
                <a:schemeClr val="accent1"/>
              </a:gs>
              <a:gs pos="0">
                <a:schemeClr val="accent1">
                  <a:lumMod val="75000"/>
                </a:schemeClr>
              </a:gs>
            </a:gsLst>
            <a:lin ang="8100000" scaled="0"/>
          </a:gra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schemeClr val="accent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431" fill="hold"/>
                                        <p:tgtEl>
                                          <p:spTgt spid="27"/>
                                        </p:tgtEl>
                                        <p:attrNameLst>
                                          <p:attrName>ppt_w</p:attrName>
                                        </p:attrNameLst>
                                      </p:cBhvr>
                                      <p:tavLst>
                                        <p:tav tm="0">
                                          <p:val>
                                            <p:fltVal val="0"/>
                                          </p:val>
                                        </p:tav>
                                        <p:tav tm="100000">
                                          <p:val>
                                            <p:strVal val="#ppt_w"/>
                                          </p:val>
                                        </p:tav>
                                      </p:tavLst>
                                    </p:anim>
                                    <p:anim calcmode="lin" valueType="num">
                                      <p:cBhvr>
                                        <p:cTn id="8" dur="431" fill="hold"/>
                                        <p:tgtEl>
                                          <p:spTgt spid="27"/>
                                        </p:tgtEl>
                                        <p:attrNameLst>
                                          <p:attrName>ppt_h</p:attrName>
                                        </p:attrNameLst>
                                      </p:cBhvr>
                                      <p:tavLst>
                                        <p:tav tm="0">
                                          <p:val>
                                            <p:fltVal val="0"/>
                                          </p:val>
                                        </p:tav>
                                        <p:tav tm="100000">
                                          <p:val>
                                            <p:strVal val="#ppt_h"/>
                                          </p:val>
                                        </p:tav>
                                      </p:tavLst>
                                    </p:anim>
                                    <p:animEffect transition="in" filter="fade">
                                      <p:cBhvr>
                                        <p:cTn id="9" dur="431"/>
                                        <p:tgtEl>
                                          <p:spTgt spid="27"/>
                                        </p:tgtEl>
                                      </p:cBhvr>
                                    </p:animEffect>
                                  </p:childTnLst>
                                </p:cTn>
                              </p:par>
                              <p:par>
                                <p:cTn id="10" presetID="53" presetClass="entr" presetSubtype="16" fill="hold" grpId="0" nodeType="withEffect">
                                  <p:stCondLst>
                                    <p:cond delay="23"/>
                                  </p:stCondLst>
                                  <p:childTnLst>
                                    <p:set>
                                      <p:cBhvr>
                                        <p:cTn id="11" dur="1" fill="hold">
                                          <p:stCondLst>
                                            <p:cond delay="0"/>
                                          </p:stCondLst>
                                        </p:cTn>
                                        <p:tgtEl>
                                          <p:spTgt spid="28"/>
                                        </p:tgtEl>
                                        <p:attrNameLst>
                                          <p:attrName>style.visibility</p:attrName>
                                        </p:attrNameLst>
                                      </p:cBhvr>
                                      <p:to>
                                        <p:strVal val="visible"/>
                                      </p:to>
                                    </p:set>
                                    <p:anim calcmode="lin" valueType="num">
                                      <p:cBhvr>
                                        <p:cTn id="12" dur="395" fill="hold"/>
                                        <p:tgtEl>
                                          <p:spTgt spid="28"/>
                                        </p:tgtEl>
                                        <p:attrNameLst>
                                          <p:attrName>ppt_w</p:attrName>
                                        </p:attrNameLst>
                                      </p:cBhvr>
                                      <p:tavLst>
                                        <p:tav tm="0">
                                          <p:val>
                                            <p:fltVal val="0"/>
                                          </p:val>
                                        </p:tav>
                                        <p:tav tm="100000">
                                          <p:val>
                                            <p:strVal val="#ppt_w"/>
                                          </p:val>
                                        </p:tav>
                                      </p:tavLst>
                                    </p:anim>
                                    <p:anim calcmode="lin" valueType="num">
                                      <p:cBhvr>
                                        <p:cTn id="13" dur="395" fill="hold"/>
                                        <p:tgtEl>
                                          <p:spTgt spid="28"/>
                                        </p:tgtEl>
                                        <p:attrNameLst>
                                          <p:attrName>ppt_h</p:attrName>
                                        </p:attrNameLst>
                                      </p:cBhvr>
                                      <p:tavLst>
                                        <p:tav tm="0">
                                          <p:val>
                                            <p:fltVal val="0"/>
                                          </p:val>
                                        </p:tav>
                                        <p:tav tm="100000">
                                          <p:val>
                                            <p:strVal val="#ppt_h"/>
                                          </p:val>
                                        </p:tav>
                                      </p:tavLst>
                                    </p:anim>
                                    <p:animEffect transition="in" filter="fade">
                                      <p:cBhvr>
                                        <p:cTn id="14" dur="395"/>
                                        <p:tgtEl>
                                          <p:spTgt spid="2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187" fill="hold"/>
                                        <p:tgtEl>
                                          <p:spTgt spid="29"/>
                                        </p:tgtEl>
                                        <p:attrNameLst>
                                          <p:attrName>ppt_w</p:attrName>
                                        </p:attrNameLst>
                                      </p:cBhvr>
                                      <p:tavLst>
                                        <p:tav tm="0">
                                          <p:val>
                                            <p:fltVal val="0"/>
                                          </p:val>
                                        </p:tav>
                                        <p:tav tm="100000">
                                          <p:val>
                                            <p:strVal val="#ppt_w"/>
                                          </p:val>
                                        </p:tav>
                                      </p:tavLst>
                                    </p:anim>
                                    <p:anim calcmode="lin" valueType="num">
                                      <p:cBhvr>
                                        <p:cTn id="18" dur="187" fill="hold"/>
                                        <p:tgtEl>
                                          <p:spTgt spid="29"/>
                                        </p:tgtEl>
                                        <p:attrNameLst>
                                          <p:attrName>ppt_h</p:attrName>
                                        </p:attrNameLst>
                                      </p:cBhvr>
                                      <p:tavLst>
                                        <p:tav tm="0">
                                          <p:val>
                                            <p:fltVal val="0"/>
                                          </p:val>
                                        </p:tav>
                                        <p:tav tm="100000">
                                          <p:val>
                                            <p:strVal val="#ppt_h"/>
                                          </p:val>
                                        </p:tav>
                                      </p:tavLst>
                                    </p:anim>
                                    <p:animEffect transition="in" filter="fade">
                                      <p:cBhvr>
                                        <p:cTn id="19" dur="187"/>
                                        <p:tgtEl>
                                          <p:spTgt spid="29"/>
                                        </p:tgtEl>
                                      </p:cBhvr>
                                    </p:animEffect>
                                  </p:childTnLst>
                                </p:cTn>
                              </p:par>
                              <p:par>
                                <p:cTn id="20" presetID="53" presetClass="entr" presetSubtype="16" fill="hold" grpId="0" nodeType="withEffect">
                                  <p:stCondLst>
                                    <p:cond delay="233"/>
                                  </p:stCondLst>
                                  <p:childTnLst>
                                    <p:set>
                                      <p:cBhvr>
                                        <p:cTn id="21" dur="1" fill="hold">
                                          <p:stCondLst>
                                            <p:cond delay="0"/>
                                          </p:stCondLst>
                                        </p:cTn>
                                        <p:tgtEl>
                                          <p:spTgt spid="30"/>
                                        </p:tgtEl>
                                        <p:attrNameLst>
                                          <p:attrName>style.visibility</p:attrName>
                                        </p:attrNameLst>
                                      </p:cBhvr>
                                      <p:to>
                                        <p:strVal val="visible"/>
                                      </p:to>
                                    </p:set>
                                    <p:anim calcmode="lin" valueType="num">
                                      <p:cBhvr>
                                        <p:cTn id="22" dur="481" fill="hold"/>
                                        <p:tgtEl>
                                          <p:spTgt spid="30"/>
                                        </p:tgtEl>
                                        <p:attrNameLst>
                                          <p:attrName>ppt_w</p:attrName>
                                        </p:attrNameLst>
                                      </p:cBhvr>
                                      <p:tavLst>
                                        <p:tav tm="0">
                                          <p:val>
                                            <p:fltVal val="0"/>
                                          </p:val>
                                        </p:tav>
                                        <p:tav tm="100000">
                                          <p:val>
                                            <p:strVal val="#ppt_w"/>
                                          </p:val>
                                        </p:tav>
                                      </p:tavLst>
                                    </p:anim>
                                    <p:anim calcmode="lin" valueType="num">
                                      <p:cBhvr>
                                        <p:cTn id="23" dur="481" fill="hold"/>
                                        <p:tgtEl>
                                          <p:spTgt spid="30"/>
                                        </p:tgtEl>
                                        <p:attrNameLst>
                                          <p:attrName>ppt_h</p:attrName>
                                        </p:attrNameLst>
                                      </p:cBhvr>
                                      <p:tavLst>
                                        <p:tav tm="0">
                                          <p:val>
                                            <p:fltVal val="0"/>
                                          </p:val>
                                        </p:tav>
                                        <p:tav tm="100000">
                                          <p:val>
                                            <p:strVal val="#ppt_h"/>
                                          </p:val>
                                        </p:tav>
                                      </p:tavLst>
                                    </p:anim>
                                    <p:animEffect transition="in" filter="fade">
                                      <p:cBhvr>
                                        <p:cTn id="24" dur="481"/>
                                        <p:tgtEl>
                                          <p:spTgt spid="30"/>
                                        </p:tgtEl>
                                      </p:cBhvr>
                                    </p:animEffect>
                                  </p:childTnLst>
                                </p:cTn>
                              </p:par>
                              <p:par>
                                <p:cTn id="25" presetID="53" presetClass="entr" presetSubtype="16" fill="hold" grpId="0" nodeType="withEffect">
                                  <p:stCondLst>
                                    <p:cond delay="120"/>
                                  </p:stCondLst>
                                  <p:childTnLst>
                                    <p:set>
                                      <p:cBhvr>
                                        <p:cTn id="26" dur="1" fill="hold">
                                          <p:stCondLst>
                                            <p:cond delay="0"/>
                                          </p:stCondLst>
                                        </p:cTn>
                                        <p:tgtEl>
                                          <p:spTgt spid="31"/>
                                        </p:tgtEl>
                                        <p:attrNameLst>
                                          <p:attrName>style.visibility</p:attrName>
                                        </p:attrNameLst>
                                      </p:cBhvr>
                                      <p:to>
                                        <p:strVal val="visible"/>
                                      </p:to>
                                    </p:set>
                                    <p:anim calcmode="lin" valueType="num">
                                      <p:cBhvr>
                                        <p:cTn id="27" dur="436" fill="hold"/>
                                        <p:tgtEl>
                                          <p:spTgt spid="31"/>
                                        </p:tgtEl>
                                        <p:attrNameLst>
                                          <p:attrName>ppt_w</p:attrName>
                                        </p:attrNameLst>
                                      </p:cBhvr>
                                      <p:tavLst>
                                        <p:tav tm="0">
                                          <p:val>
                                            <p:fltVal val="0"/>
                                          </p:val>
                                        </p:tav>
                                        <p:tav tm="100000">
                                          <p:val>
                                            <p:strVal val="#ppt_w"/>
                                          </p:val>
                                        </p:tav>
                                      </p:tavLst>
                                    </p:anim>
                                    <p:anim calcmode="lin" valueType="num">
                                      <p:cBhvr>
                                        <p:cTn id="28" dur="436" fill="hold"/>
                                        <p:tgtEl>
                                          <p:spTgt spid="31"/>
                                        </p:tgtEl>
                                        <p:attrNameLst>
                                          <p:attrName>ppt_h</p:attrName>
                                        </p:attrNameLst>
                                      </p:cBhvr>
                                      <p:tavLst>
                                        <p:tav tm="0">
                                          <p:val>
                                            <p:fltVal val="0"/>
                                          </p:val>
                                        </p:tav>
                                        <p:tav tm="100000">
                                          <p:val>
                                            <p:strVal val="#ppt_h"/>
                                          </p:val>
                                        </p:tav>
                                      </p:tavLst>
                                    </p:anim>
                                    <p:animEffect transition="in" filter="fade">
                                      <p:cBhvr>
                                        <p:cTn id="29" dur="436"/>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200" fill="hold"/>
                                        <p:tgtEl>
                                          <p:spTgt spid="32"/>
                                        </p:tgtEl>
                                        <p:attrNameLst>
                                          <p:attrName>ppt_w</p:attrName>
                                        </p:attrNameLst>
                                      </p:cBhvr>
                                      <p:tavLst>
                                        <p:tav tm="0">
                                          <p:val>
                                            <p:fltVal val="0"/>
                                          </p:val>
                                        </p:tav>
                                        <p:tav tm="100000">
                                          <p:val>
                                            <p:strVal val="#ppt_w"/>
                                          </p:val>
                                        </p:tav>
                                      </p:tavLst>
                                    </p:anim>
                                    <p:anim calcmode="lin" valueType="num">
                                      <p:cBhvr>
                                        <p:cTn id="33" dur="200" fill="hold"/>
                                        <p:tgtEl>
                                          <p:spTgt spid="32"/>
                                        </p:tgtEl>
                                        <p:attrNameLst>
                                          <p:attrName>ppt_h</p:attrName>
                                        </p:attrNameLst>
                                      </p:cBhvr>
                                      <p:tavLst>
                                        <p:tav tm="0">
                                          <p:val>
                                            <p:fltVal val="0"/>
                                          </p:val>
                                        </p:tav>
                                        <p:tav tm="100000">
                                          <p:val>
                                            <p:strVal val="#ppt_h"/>
                                          </p:val>
                                        </p:tav>
                                      </p:tavLst>
                                    </p:anim>
                                    <p:animEffect transition="in" filter="fade">
                                      <p:cBhvr>
                                        <p:cTn id="34" dur="200"/>
                                        <p:tgtEl>
                                          <p:spTgt spid="32"/>
                                        </p:tgtEl>
                                      </p:cBhvr>
                                    </p:animEffect>
                                  </p:childTnLst>
                                </p:cTn>
                              </p:par>
                              <p:par>
                                <p:cTn id="35" presetID="53" presetClass="entr" presetSubtype="16" fill="hold" grpId="0" nodeType="withEffect">
                                  <p:stCondLst>
                                    <p:cond delay="113"/>
                                  </p:stCondLst>
                                  <p:childTnLst>
                                    <p:set>
                                      <p:cBhvr>
                                        <p:cTn id="36" dur="1" fill="hold">
                                          <p:stCondLst>
                                            <p:cond delay="0"/>
                                          </p:stCondLst>
                                        </p:cTn>
                                        <p:tgtEl>
                                          <p:spTgt spid="33"/>
                                        </p:tgtEl>
                                        <p:attrNameLst>
                                          <p:attrName>style.visibility</p:attrName>
                                        </p:attrNameLst>
                                      </p:cBhvr>
                                      <p:to>
                                        <p:strVal val="visible"/>
                                      </p:to>
                                    </p:set>
                                    <p:anim calcmode="lin" valueType="num">
                                      <p:cBhvr>
                                        <p:cTn id="37" dur="475" fill="hold"/>
                                        <p:tgtEl>
                                          <p:spTgt spid="33"/>
                                        </p:tgtEl>
                                        <p:attrNameLst>
                                          <p:attrName>ppt_w</p:attrName>
                                        </p:attrNameLst>
                                      </p:cBhvr>
                                      <p:tavLst>
                                        <p:tav tm="0">
                                          <p:val>
                                            <p:fltVal val="0"/>
                                          </p:val>
                                        </p:tav>
                                        <p:tav tm="100000">
                                          <p:val>
                                            <p:strVal val="#ppt_w"/>
                                          </p:val>
                                        </p:tav>
                                      </p:tavLst>
                                    </p:anim>
                                    <p:anim calcmode="lin" valueType="num">
                                      <p:cBhvr>
                                        <p:cTn id="38" dur="475" fill="hold"/>
                                        <p:tgtEl>
                                          <p:spTgt spid="33"/>
                                        </p:tgtEl>
                                        <p:attrNameLst>
                                          <p:attrName>ppt_h</p:attrName>
                                        </p:attrNameLst>
                                      </p:cBhvr>
                                      <p:tavLst>
                                        <p:tav tm="0">
                                          <p:val>
                                            <p:fltVal val="0"/>
                                          </p:val>
                                        </p:tav>
                                        <p:tav tm="100000">
                                          <p:val>
                                            <p:strVal val="#ppt_h"/>
                                          </p:val>
                                        </p:tav>
                                      </p:tavLst>
                                    </p:anim>
                                    <p:animEffect transition="in" filter="fade">
                                      <p:cBhvr>
                                        <p:cTn id="39" dur="475"/>
                                        <p:tgtEl>
                                          <p:spTgt spid="33"/>
                                        </p:tgtEl>
                                      </p:cBhvr>
                                    </p:animEffect>
                                  </p:childTnLst>
                                </p:cTn>
                              </p:par>
                              <p:par>
                                <p:cTn id="40" presetID="53" presetClass="entr" presetSubtype="16" fill="hold" grpId="0" nodeType="withEffect">
                                  <p:stCondLst>
                                    <p:cond delay="140"/>
                                  </p:stCondLst>
                                  <p:childTnLst>
                                    <p:set>
                                      <p:cBhvr>
                                        <p:cTn id="41" dur="1" fill="hold">
                                          <p:stCondLst>
                                            <p:cond delay="0"/>
                                          </p:stCondLst>
                                        </p:cTn>
                                        <p:tgtEl>
                                          <p:spTgt spid="34"/>
                                        </p:tgtEl>
                                        <p:attrNameLst>
                                          <p:attrName>style.visibility</p:attrName>
                                        </p:attrNameLst>
                                      </p:cBhvr>
                                      <p:to>
                                        <p:strVal val="visible"/>
                                      </p:to>
                                    </p:set>
                                    <p:anim calcmode="lin" valueType="num">
                                      <p:cBhvr>
                                        <p:cTn id="42" dur="182" fill="hold"/>
                                        <p:tgtEl>
                                          <p:spTgt spid="34"/>
                                        </p:tgtEl>
                                        <p:attrNameLst>
                                          <p:attrName>ppt_w</p:attrName>
                                        </p:attrNameLst>
                                      </p:cBhvr>
                                      <p:tavLst>
                                        <p:tav tm="0">
                                          <p:val>
                                            <p:fltVal val="0"/>
                                          </p:val>
                                        </p:tav>
                                        <p:tav tm="100000">
                                          <p:val>
                                            <p:strVal val="#ppt_w"/>
                                          </p:val>
                                        </p:tav>
                                      </p:tavLst>
                                    </p:anim>
                                    <p:anim calcmode="lin" valueType="num">
                                      <p:cBhvr>
                                        <p:cTn id="43" dur="182" fill="hold"/>
                                        <p:tgtEl>
                                          <p:spTgt spid="34"/>
                                        </p:tgtEl>
                                        <p:attrNameLst>
                                          <p:attrName>ppt_h</p:attrName>
                                        </p:attrNameLst>
                                      </p:cBhvr>
                                      <p:tavLst>
                                        <p:tav tm="0">
                                          <p:val>
                                            <p:fltVal val="0"/>
                                          </p:val>
                                        </p:tav>
                                        <p:tav tm="100000">
                                          <p:val>
                                            <p:strVal val="#ppt_h"/>
                                          </p:val>
                                        </p:tav>
                                      </p:tavLst>
                                    </p:anim>
                                    <p:animEffect transition="in" filter="fade">
                                      <p:cBhvr>
                                        <p:cTn id="44" dur="182"/>
                                        <p:tgtEl>
                                          <p:spTgt spid="34"/>
                                        </p:tgtEl>
                                      </p:cBhvr>
                                    </p:animEffect>
                                  </p:childTnLst>
                                </p:cTn>
                              </p:par>
                              <p:par>
                                <p:cTn id="45" presetID="53" presetClass="entr" presetSubtype="16" fill="hold" grpId="0" nodeType="withEffect">
                                  <p:stCondLst>
                                    <p:cond delay="140"/>
                                  </p:stCondLst>
                                  <p:childTnLst>
                                    <p:set>
                                      <p:cBhvr>
                                        <p:cTn id="46" dur="1" fill="hold">
                                          <p:stCondLst>
                                            <p:cond delay="0"/>
                                          </p:stCondLst>
                                        </p:cTn>
                                        <p:tgtEl>
                                          <p:spTgt spid="40"/>
                                        </p:tgtEl>
                                        <p:attrNameLst>
                                          <p:attrName>style.visibility</p:attrName>
                                        </p:attrNameLst>
                                      </p:cBhvr>
                                      <p:to>
                                        <p:strVal val="visible"/>
                                      </p:to>
                                    </p:set>
                                    <p:anim calcmode="lin" valueType="num">
                                      <p:cBhvr>
                                        <p:cTn id="47" dur="481" fill="hold"/>
                                        <p:tgtEl>
                                          <p:spTgt spid="40"/>
                                        </p:tgtEl>
                                        <p:attrNameLst>
                                          <p:attrName>ppt_w</p:attrName>
                                        </p:attrNameLst>
                                      </p:cBhvr>
                                      <p:tavLst>
                                        <p:tav tm="0">
                                          <p:val>
                                            <p:fltVal val="0"/>
                                          </p:val>
                                        </p:tav>
                                        <p:tav tm="100000">
                                          <p:val>
                                            <p:strVal val="#ppt_w"/>
                                          </p:val>
                                        </p:tav>
                                      </p:tavLst>
                                    </p:anim>
                                    <p:anim calcmode="lin" valueType="num">
                                      <p:cBhvr>
                                        <p:cTn id="48" dur="481" fill="hold"/>
                                        <p:tgtEl>
                                          <p:spTgt spid="40"/>
                                        </p:tgtEl>
                                        <p:attrNameLst>
                                          <p:attrName>ppt_h</p:attrName>
                                        </p:attrNameLst>
                                      </p:cBhvr>
                                      <p:tavLst>
                                        <p:tav tm="0">
                                          <p:val>
                                            <p:fltVal val="0"/>
                                          </p:val>
                                        </p:tav>
                                        <p:tav tm="100000">
                                          <p:val>
                                            <p:strVal val="#ppt_h"/>
                                          </p:val>
                                        </p:tav>
                                      </p:tavLst>
                                    </p:anim>
                                    <p:animEffect transition="in" filter="fade">
                                      <p:cBhvr>
                                        <p:cTn id="49" dur="481"/>
                                        <p:tgtEl>
                                          <p:spTgt spid="40"/>
                                        </p:tgtEl>
                                      </p:cBhvr>
                                    </p:animEffect>
                                  </p:childTnLst>
                                </p:cTn>
                              </p:par>
                              <p:par>
                                <p:cTn id="50" presetID="53" presetClass="entr" presetSubtype="16" fill="hold" grpId="0" nodeType="withEffect">
                                  <p:stCondLst>
                                    <p:cond delay="88"/>
                                  </p:stCondLst>
                                  <p:childTnLst>
                                    <p:set>
                                      <p:cBhvr>
                                        <p:cTn id="51" dur="1" fill="hold">
                                          <p:stCondLst>
                                            <p:cond delay="0"/>
                                          </p:stCondLst>
                                        </p:cTn>
                                        <p:tgtEl>
                                          <p:spTgt spid="38"/>
                                        </p:tgtEl>
                                        <p:attrNameLst>
                                          <p:attrName>style.visibility</p:attrName>
                                        </p:attrNameLst>
                                      </p:cBhvr>
                                      <p:to>
                                        <p:strVal val="visible"/>
                                      </p:to>
                                    </p:set>
                                    <p:anim calcmode="lin" valueType="num">
                                      <p:cBhvr>
                                        <p:cTn id="52" dur="262" fill="hold"/>
                                        <p:tgtEl>
                                          <p:spTgt spid="38"/>
                                        </p:tgtEl>
                                        <p:attrNameLst>
                                          <p:attrName>ppt_w</p:attrName>
                                        </p:attrNameLst>
                                      </p:cBhvr>
                                      <p:tavLst>
                                        <p:tav tm="0">
                                          <p:val>
                                            <p:fltVal val="0"/>
                                          </p:val>
                                        </p:tav>
                                        <p:tav tm="100000">
                                          <p:val>
                                            <p:strVal val="#ppt_w"/>
                                          </p:val>
                                        </p:tav>
                                      </p:tavLst>
                                    </p:anim>
                                    <p:anim calcmode="lin" valueType="num">
                                      <p:cBhvr>
                                        <p:cTn id="53" dur="262" fill="hold"/>
                                        <p:tgtEl>
                                          <p:spTgt spid="38"/>
                                        </p:tgtEl>
                                        <p:attrNameLst>
                                          <p:attrName>ppt_h</p:attrName>
                                        </p:attrNameLst>
                                      </p:cBhvr>
                                      <p:tavLst>
                                        <p:tav tm="0">
                                          <p:val>
                                            <p:fltVal val="0"/>
                                          </p:val>
                                        </p:tav>
                                        <p:tav tm="100000">
                                          <p:val>
                                            <p:strVal val="#ppt_h"/>
                                          </p:val>
                                        </p:tav>
                                      </p:tavLst>
                                    </p:anim>
                                    <p:animEffect transition="in" filter="fade">
                                      <p:cBhvr>
                                        <p:cTn id="54" dur="262"/>
                                        <p:tgtEl>
                                          <p:spTgt spid="38"/>
                                        </p:tgtEl>
                                      </p:cBhvr>
                                    </p:animEffect>
                                  </p:childTnLst>
                                </p:cTn>
                              </p:par>
                            </p:childTnLst>
                          </p:cTn>
                        </p:par>
                        <p:par>
                          <p:cTn id="55" fill="hold">
                            <p:stCondLst>
                              <p:cond delay="500"/>
                            </p:stCondLst>
                            <p:childTnLst>
                              <p:par>
                                <p:cTn id="56" presetID="21" presetClass="entr" presetSubtype="1"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heel(1)">
                                      <p:cBhvr>
                                        <p:cTn id="58" dur="1000"/>
                                        <p:tgtEl>
                                          <p:spTgt spid="23"/>
                                        </p:tgtEl>
                                      </p:cBhvr>
                                    </p:animEffect>
                                  </p:childTnLst>
                                </p:cTn>
                              </p:par>
                            </p:childTnLst>
                          </p:cTn>
                        </p:par>
                        <p:par>
                          <p:cTn id="59" fill="hold">
                            <p:stCondLst>
                              <p:cond delay="1500"/>
                            </p:stCondLst>
                            <p:childTnLst>
                              <p:par>
                                <p:cTn id="60" presetID="22" presetClass="entr" presetSubtype="8" fill="hold" grpId="0" nodeType="afterEffect">
                                  <p:stCondLst>
                                    <p:cond delay="0"/>
                                  </p:stCondLst>
                                  <p:iterate type="lt">
                                    <p:tmPct val="10000"/>
                                  </p:iterate>
                                  <p:childTnLst>
                                    <p:set>
                                      <p:cBhvr>
                                        <p:cTn id="61" dur="1" fill="hold">
                                          <p:stCondLst>
                                            <p:cond delay="0"/>
                                          </p:stCondLst>
                                        </p:cTn>
                                        <p:tgtEl>
                                          <p:spTgt spid="35"/>
                                        </p:tgtEl>
                                        <p:attrNameLst>
                                          <p:attrName>style.visibility</p:attrName>
                                        </p:attrNameLst>
                                      </p:cBhvr>
                                      <p:to>
                                        <p:strVal val="visible"/>
                                      </p:to>
                                    </p:set>
                                    <p:animEffect transition="in" filter="wipe(left)">
                                      <p:cBhvr>
                                        <p:cTn id="62" dur="250"/>
                                        <p:tgtEl>
                                          <p:spTgt spid="35"/>
                                        </p:tgtEl>
                                      </p:cBhvr>
                                    </p:animEffect>
                                  </p:childTnLst>
                                </p:cTn>
                              </p:par>
                            </p:childTnLst>
                          </p:cTn>
                        </p:par>
                        <p:par>
                          <p:cTn id="63" fill="hold">
                            <p:stCondLst>
                              <p:cond delay="3438"/>
                            </p:stCondLst>
                            <p:childTnLst>
                              <p:par>
                                <p:cTn id="64" presetID="22" presetClass="entr" presetSubtype="8"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250"/>
                                        <p:tgtEl>
                                          <p:spTgt spid="3"/>
                                        </p:tgtEl>
                                      </p:cBhvr>
                                    </p:animEffect>
                                  </p:childTnLst>
                                </p:cTn>
                              </p:par>
                            </p:childTnLst>
                          </p:cTn>
                        </p:par>
                        <p:par>
                          <p:cTn id="67" fill="hold">
                            <p:stCondLst>
                              <p:cond delay="3938"/>
                            </p:stCondLst>
                            <p:childTnLst>
                              <p:par>
                                <p:cTn id="68" presetID="22" presetClass="entr" presetSubtype="2"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wipe(right)">
                                      <p:cBhvr>
                                        <p:cTn id="70" dur="250"/>
                                        <p:tgtEl>
                                          <p:spTgt spid="6"/>
                                        </p:tgtEl>
                                      </p:cBhvr>
                                    </p:animEffect>
                                  </p:childTnLst>
                                </p:cTn>
                              </p:par>
                            </p:childTnLst>
                          </p:cTn>
                        </p:par>
                        <p:par>
                          <p:cTn id="71" fill="hold">
                            <p:stCondLst>
                              <p:cond delay="4438"/>
                            </p:stCondLst>
                            <p:childTnLst>
                              <p:par>
                                <p:cTn id="72" presetID="22" presetClass="entr" presetSubtype="4" fill="hold" grpId="0" nodeType="after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wipe(down)">
                                      <p:cBhvr>
                                        <p:cTn id="74" dur="250"/>
                                        <p:tgtEl>
                                          <p:spTgt spid="7"/>
                                        </p:tgtEl>
                                      </p:cBhvr>
                                    </p:animEffect>
                                  </p:childTnLst>
                                </p:cTn>
                              </p:par>
                            </p:childTnLst>
                          </p:cTn>
                        </p:par>
                        <p:par>
                          <p:cTn id="75" fill="hold">
                            <p:stCondLst>
                              <p:cond delay="4938"/>
                            </p:stCondLst>
                            <p:childTnLst>
                              <p:par>
                                <p:cTn id="76" presetID="22" presetClass="entr" presetSubtype="4"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down)">
                                      <p:cBhvr>
                                        <p:cTn id="78" dur="250"/>
                                        <p:tgtEl>
                                          <p:spTgt spid="4"/>
                                        </p:tgtEl>
                                      </p:cBhvr>
                                    </p:animEffect>
                                  </p:childTnLst>
                                </p:cTn>
                              </p:par>
                            </p:childTnLst>
                          </p:cTn>
                        </p:par>
                        <p:par>
                          <p:cTn id="79" fill="hold">
                            <p:stCondLst>
                              <p:cond delay="5438"/>
                            </p:stCondLst>
                            <p:childTnLst>
                              <p:par>
                                <p:cTn id="80" presetID="22" presetClass="entr" presetSubtype="1"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ipe(up)">
                                      <p:cBhvr>
                                        <p:cTn id="82" dur="250"/>
                                        <p:tgtEl>
                                          <p:spTgt spid="5"/>
                                        </p:tgtEl>
                                      </p:cBhvr>
                                    </p:animEffect>
                                  </p:childTnLst>
                                </p:cTn>
                              </p:par>
                            </p:childTnLst>
                          </p:cTn>
                        </p:par>
                        <p:par>
                          <p:cTn id="83" fill="hold">
                            <p:stCondLst>
                              <p:cond delay="5938"/>
                            </p:stCondLst>
                            <p:childTnLst>
                              <p:par>
                                <p:cTn id="84" presetID="22" presetClass="entr" presetSubtype="8" fill="hold" grpId="0"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left)">
                                      <p:cBhvr>
                                        <p:cTn id="86" dur="500"/>
                                        <p:tgtEl>
                                          <p:spTgt spid="11"/>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2"/>
                                        </p:tgtEl>
                                        <p:attrNameLst>
                                          <p:attrName>style.visibility</p:attrName>
                                        </p:attrNameLst>
                                      </p:cBhvr>
                                      <p:to>
                                        <p:strVal val="visible"/>
                                      </p:to>
                                    </p:set>
                                    <p:animEffect transition="in" filter="wipe(up)">
                                      <p:cBhvr>
                                        <p:cTn id="89" dur="500"/>
                                        <p:tgtEl>
                                          <p:spTgt spid="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right)">
                                      <p:cBhvr>
                                        <p:cTn id="92" dur="500"/>
                                        <p:tgtEl>
                                          <p:spTgt spid="8"/>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wipe(down)">
                                      <p:cBhvr>
                                        <p:cTn id="95" dur="500"/>
                                        <p:tgtEl>
                                          <p:spTgt spid="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wipe(left)">
                                      <p:cBhvr>
                                        <p:cTn id="98" dur="500"/>
                                        <p:tgtEl>
                                          <p:spTgt spid="10"/>
                                        </p:tgtEl>
                                      </p:cBhvr>
                                    </p:animEffect>
                                  </p:childTnLst>
                                </p:cTn>
                              </p:par>
                            </p:childTnLst>
                          </p:cTn>
                        </p:par>
                        <p:par>
                          <p:cTn id="99" fill="hold">
                            <p:stCondLst>
                              <p:cond delay="6438"/>
                            </p:stCondLst>
                            <p:childTnLst>
                              <p:par>
                                <p:cTn id="100" presetID="23" presetClass="entr" presetSubtype="288" fill="hold" grpId="0" nodeType="afterEffect">
                                  <p:stCondLst>
                                    <p:cond delay="0"/>
                                  </p:stCondLst>
                                  <p:childTnLst>
                                    <p:set>
                                      <p:cBhvr>
                                        <p:cTn id="101" dur="1" fill="hold">
                                          <p:stCondLst>
                                            <p:cond delay="0"/>
                                          </p:stCondLst>
                                        </p:cTn>
                                        <p:tgtEl>
                                          <p:spTgt spid="12"/>
                                        </p:tgtEl>
                                        <p:attrNameLst>
                                          <p:attrName>style.visibility</p:attrName>
                                        </p:attrNameLst>
                                      </p:cBhvr>
                                      <p:to>
                                        <p:strVal val="visible"/>
                                      </p:to>
                                    </p:set>
                                    <p:anim calcmode="lin" valueType="num">
                                      <p:cBhvr>
                                        <p:cTn id="102" dur="500" fill="hold"/>
                                        <p:tgtEl>
                                          <p:spTgt spid="12"/>
                                        </p:tgtEl>
                                        <p:attrNameLst>
                                          <p:attrName>ppt_w</p:attrName>
                                        </p:attrNameLst>
                                      </p:cBhvr>
                                      <p:tavLst>
                                        <p:tav tm="0">
                                          <p:val>
                                            <p:strVal val="4/3*#ppt_w"/>
                                          </p:val>
                                        </p:tav>
                                        <p:tav tm="100000">
                                          <p:val>
                                            <p:strVal val="#ppt_w"/>
                                          </p:val>
                                        </p:tav>
                                      </p:tavLst>
                                    </p:anim>
                                    <p:anim calcmode="lin" valueType="num">
                                      <p:cBhvr>
                                        <p:cTn id="103" dur="500" fill="hold"/>
                                        <p:tgtEl>
                                          <p:spTgt spid="12"/>
                                        </p:tgtEl>
                                        <p:attrNameLst>
                                          <p:attrName>ppt_h</p:attrName>
                                        </p:attrNameLst>
                                      </p:cBhvr>
                                      <p:tavLst>
                                        <p:tav tm="0">
                                          <p:val>
                                            <p:strVal val="4/3*#ppt_h"/>
                                          </p:val>
                                        </p:tav>
                                        <p:tav tm="100000">
                                          <p:val>
                                            <p:strVal val="#ppt_h"/>
                                          </p:val>
                                        </p:tav>
                                      </p:tavLst>
                                    </p:anim>
                                  </p:childTnLst>
                                </p:cTn>
                              </p:par>
                            </p:childTnLst>
                          </p:cTn>
                        </p:par>
                        <p:par>
                          <p:cTn id="104" fill="hold">
                            <p:stCondLst>
                              <p:cond delay="6938"/>
                            </p:stCondLst>
                            <p:childTnLst>
                              <p:par>
                                <p:cTn id="105" presetID="23" presetClass="entr" presetSubtype="288"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 calcmode="lin" valueType="num">
                                      <p:cBhvr>
                                        <p:cTn id="107" dur="500" fill="hold"/>
                                        <p:tgtEl>
                                          <p:spTgt spid="13"/>
                                        </p:tgtEl>
                                        <p:attrNameLst>
                                          <p:attrName>ppt_w</p:attrName>
                                        </p:attrNameLst>
                                      </p:cBhvr>
                                      <p:tavLst>
                                        <p:tav tm="0">
                                          <p:val>
                                            <p:strVal val="4/3*#ppt_w"/>
                                          </p:val>
                                        </p:tav>
                                        <p:tav tm="100000">
                                          <p:val>
                                            <p:strVal val="#ppt_w"/>
                                          </p:val>
                                        </p:tav>
                                      </p:tavLst>
                                    </p:anim>
                                    <p:anim calcmode="lin" valueType="num">
                                      <p:cBhvr>
                                        <p:cTn id="108" dur="500" fill="hold"/>
                                        <p:tgtEl>
                                          <p:spTgt spid="13"/>
                                        </p:tgtEl>
                                        <p:attrNameLst>
                                          <p:attrName>ppt_h</p:attrName>
                                        </p:attrNameLst>
                                      </p:cBhvr>
                                      <p:tavLst>
                                        <p:tav tm="0">
                                          <p:val>
                                            <p:strVal val="4/3*#ppt_h"/>
                                          </p:val>
                                        </p:tav>
                                        <p:tav tm="100000">
                                          <p:val>
                                            <p:strVal val="#ppt_h"/>
                                          </p:val>
                                        </p:tav>
                                      </p:tavLst>
                                    </p:anim>
                                  </p:childTnLst>
                                </p:cTn>
                              </p:par>
                              <p:par>
                                <p:cTn id="109" presetID="23" presetClass="entr" presetSubtype="288" fill="hold" grpId="0" nodeType="withEffect">
                                  <p:stCondLst>
                                    <p:cond delay="250"/>
                                  </p:stCondLst>
                                  <p:childTnLst>
                                    <p:set>
                                      <p:cBhvr>
                                        <p:cTn id="110" dur="1" fill="hold">
                                          <p:stCondLst>
                                            <p:cond delay="0"/>
                                          </p:stCondLst>
                                        </p:cTn>
                                        <p:tgtEl>
                                          <p:spTgt spid="17"/>
                                        </p:tgtEl>
                                        <p:attrNameLst>
                                          <p:attrName>style.visibility</p:attrName>
                                        </p:attrNameLst>
                                      </p:cBhvr>
                                      <p:to>
                                        <p:strVal val="visible"/>
                                      </p:to>
                                    </p:set>
                                    <p:anim calcmode="lin" valueType="num">
                                      <p:cBhvr>
                                        <p:cTn id="111" dur="500" fill="hold"/>
                                        <p:tgtEl>
                                          <p:spTgt spid="17"/>
                                        </p:tgtEl>
                                        <p:attrNameLst>
                                          <p:attrName>ppt_w</p:attrName>
                                        </p:attrNameLst>
                                      </p:cBhvr>
                                      <p:tavLst>
                                        <p:tav tm="0">
                                          <p:val>
                                            <p:strVal val="4/3*#ppt_w"/>
                                          </p:val>
                                        </p:tav>
                                        <p:tav tm="100000">
                                          <p:val>
                                            <p:strVal val="#ppt_w"/>
                                          </p:val>
                                        </p:tav>
                                      </p:tavLst>
                                    </p:anim>
                                    <p:anim calcmode="lin" valueType="num">
                                      <p:cBhvr>
                                        <p:cTn id="112" dur="500" fill="hold"/>
                                        <p:tgtEl>
                                          <p:spTgt spid="17"/>
                                        </p:tgtEl>
                                        <p:attrNameLst>
                                          <p:attrName>ppt_h</p:attrName>
                                        </p:attrNameLst>
                                      </p:cBhvr>
                                      <p:tavLst>
                                        <p:tav tm="0">
                                          <p:val>
                                            <p:strVal val="4/3*#ppt_h"/>
                                          </p:val>
                                        </p:tav>
                                        <p:tav tm="100000">
                                          <p:val>
                                            <p:strVal val="#ppt_h"/>
                                          </p:val>
                                        </p:tav>
                                      </p:tavLst>
                                    </p:anim>
                                  </p:childTnLst>
                                </p:cTn>
                              </p:par>
                              <p:par>
                                <p:cTn id="113" presetID="23" presetClass="entr" presetSubtype="288" fill="hold" grpId="0" nodeType="withEffect">
                                  <p:stCondLst>
                                    <p:cond delay="500"/>
                                  </p:stCondLst>
                                  <p:childTnLst>
                                    <p:set>
                                      <p:cBhvr>
                                        <p:cTn id="114" dur="1" fill="hold">
                                          <p:stCondLst>
                                            <p:cond delay="0"/>
                                          </p:stCondLst>
                                        </p:cTn>
                                        <p:tgtEl>
                                          <p:spTgt spid="16"/>
                                        </p:tgtEl>
                                        <p:attrNameLst>
                                          <p:attrName>style.visibility</p:attrName>
                                        </p:attrNameLst>
                                      </p:cBhvr>
                                      <p:to>
                                        <p:strVal val="visible"/>
                                      </p:to>
                                    </p:set>
                                    <p:anim calcmode="lin" valueType="num">
                                      <p:cBhvr>
                                        <p:cTn id="115" dur="500" fill="hold"/>
                                        <p:tgtEl>
                                          <p:spTgt spid="16"/>
                                        </p:tgtEl>
                                        <p:attrNameLst>
                                          <p:attrName>ppt_w</p:attrName>
                                        </p:attrNameLst>
                                      </p:cBhvr>
                                      <p:tavLst>
                                        <p:tav tm="0">
                                          <p:val>
                                            <p:strVal val="4/3*#ppt_w"/>
                                          </p:val>
                                        </p:tav>
                                        <p:tav tm="100000">
                                          <p:val>
                                            <p:strVal val="#ppt_w"/>
                                          </p:val>
                                        </p:tav>
                                      </p:tavLst>
                                    </p:anim>
                                    <p:anim calcmode="lin" valueType="num">
                                      <p:cBhvr>
                                        <p:cTn id="116" dur="500" fill="hold"/>
                                        <p:tgtEl>
                                          <p:spTgt spid="16"/>
                                        </p:tgtEl>
                                        <p:attrNameLst>
                                          <p:attrName>ppt_h</p:attrName>
                                        </p:attrNameLst>
                                      </p:cBhvr>
                                      <p:tavLst>
                                        <p:tav tm="0">
                                          <p:val>
                                            <p:strVal val="4/3*#ppt_h"/>
                                          </p:val>
                                        </p:tav>
                                        <p:tav tm="100000">
                                          <p:val>
                                            <p:strVal val="#ppt_h"/>
                                          </p:val>
                                        </p:tav>
                                      </p:tavLst>
                                    </p:anim>
                                  </p:childTnLst>
                                </p:cTn>
                              </p:par>
                              <p:par>
                                <p:cTn id="117" presetID="23" presetClass="entr" presetSubtype="288" fill="hold" grpId="0" nodeType="withEffect">
                                  <p:stCondLst>
                                    <p:cond delay="750"/>
                                  </p:stCondLst>
                                  <p:childTnLst>
                                    <p:set>
                                      <p:cBhvr>
                                        <p:cTn id="118" dur="1" fill="hold">
                                          <p:stCondLst>
                                            <p:cond delay="0"/>
                                          </p:stCondLst>
                                        </p:cTn>
                                        <p:tgtEl>
                                          <p:spTgt spid="15"/>
                                        </p:tgtEl>
                                        <p:attrNameLst>
                                          <p:attrName>style.visibility</p:attrName>
                                        </p:attrNameLst>
                                      </p:cBhvr>
                                      <p:to>
                                        <p:strVal val="visible"/>
                                      </p:to>
                                    </p:set>
                                    <p:anim calcmode="lin" valueType="num">
                                      <p:cBhvr>
                                        <p:cTn id="119" dur="500" fill="hold"/>
                                        <p:tgtEl>
                                          <p:spTgt spid="15"/>
                                        </p:tgtEl>
                                        <p:attrNameLst>
                                          <p:attrName>ppt_w</p:attrName>
                                        </p:attrNameLst>
                                      </p:cBhvr>
                                      <p:tavLst>
                                        <p:tav tm="0">
                                          <p:val>
                                            <p:strVal val="4/3*#ppt_w"/>
                                          </p:val>
                                        </p:tav>
                                        <p:tav tm="100000">
                                          <p:val>
                                            <p:strVal val="#ppt_w"/>
                                          </p:val>
                                        </p:tav>
                                      </p:tavLst>
                                    </p:anim>
                                    <p:anim calcmode="lin" valueType="num">
                                      <p:cBhvr>
                                        <p:cTn id="120" dur="500" fill="hold"/>
                                        <p:tgtEl>
                                          <p:spTgt spid="15"/>
                                        </p:tgtEl>
                                        <p:attrNameLst>
                                          <p:attrName>ppt_h</p:attrName>
                                        </p:attrNameLst>
                                      </p:cBhvr>
                                      <p:tavLst>
                                        <p:tav tm="0">
                                          <p:val>
                                            <p:strVal val="4/3*#ppt_h"/>
                                          </p:val>
                                        </p:tav>
                                        <p:tav tm="100000">
                                          <p:val>
                                            <p:strVal val="#ppt_h"/>
                                          </p:val>
                                        </p:tav>
                                      </p:tavLst>
                                    </p:anim>
                                  </p:childTnLst>
                                </p:cTn>
                              </p:par>
                              <p:par>
                                <p:cTn id="121" presetID="23" presetClass="entr" presetSubtype="288" fill="hold" grpId="0" nodeType="withEffect">
                                  <p:stCondLst>
                                    <p:cond delay="1000"/>
                                  </p:stCondLst>
                                  <p:childTnLst>
                                    <p:set>
                                      <p:cBhvr>
                                        <p:cTn id="122" dur="1" fill="hold">
                                          <p:stCondLst>
                                            <p:cond delay="0"/>
                                          </p:stCondLst>
                                        </p:cTn>
                                        <p:tgtEl>
                                          <p:spTgt spid="14"/>
                                        </p:tgtEl>
                                        <p:attrNameLst>
                                          <p:attrName>style.visibility</p:attrName>
                                        </p:attrNameLst>
                                      </p:cBhvr>
                                      <p:to>
                                        <p:strVal val="visible"/>
                                      </p:to>
                                    </p:set>
                                    <p:anim calcmode="lin" valueType="num">
                                      <p:cBhvr>
                                        <p:cTn id="123" dur="500" fill="hold"/>
                                        <p:tgtEl>
                                          <p:spTgt spid="14"/>
                                        </p:tgtEl>
                                        <p:attrNameLst>
                                          <p:attrName>ppt_w</p:attrName>
                                        </p:attrNameLst>
                                      </p:cBhvr>
                                      <p:tavLst>
                                        <p:tav tm="0">
                                          <p:val>
                                            <p:strVal val="4/3*#ppt_w"/>
                                          </p:val>
                                        </p:tav>
                                        <p:tav tm="100000">
                                          <p:val>
                                            <p:strVal val="#ppt_w"/>
                                          </p:val>
                                        </p:tav>
                                      </p:tavLst>
                                    </p:anim>
                                    <p:anim calcmode="lin" valueType="num">
                                      <p:cBhvr>
                                        <p:cTn id="124" dur="500" fill="hold"/>
                                        <p:tgtEl>
                                          <p:spTgt spid="14"/>
                                        </p:tgtEl>
                                        <p:attrNameLst>
                                          <p:attrName>ppt_h</p:attrName>
                                        </p:attrNameLst>
                                      </p:cBhvr>
                                      <p:tavLst>
                                        <p:tav tm="0">
                                          <p:val>
                                            <p:strVal val="4/3*#ppt_h"/>
                                          </p:val>
                                        </p:tav>
                                        <p:tav tm="100000">
                                          <p:val>
                                            <p:strVal val="#ppt_h"/>
                                          </p:val>
                                        </p:tav>
                                      </p:tavLst>
                                    </p:anim>
                                  </p:childTnLst>
                                </p:cTn>
                              </p:par>
                              <p:par>
                                <p:cTn id="125" presetID="12" presetClass="entr" presetSubtype="8" fill="hold" grpId="0" nodeType="withEffect">
                                  <p:stCondLst>
                                    <p:cond delay="0"/>
                                  </p:stCondLst>
                                  <p:childTnLst>
                                    <p:set>
                                      <p:cBhvr>
                                        <p:cTn id="126" dur="1" fill="hold">
                                          <p:stCondLst>
                                            <p:cond delay="0"/>
                                          </p:stCondLst>
                                        </p:cTn>
                                        <p:tgtEl>
                                          <p:spTgt spid="18"/>
                                        </p:tgtEl>
                                        <p:attrNameLst>
                                          <p:attrName>style.visibility</p:attrName>
                                        </p:attrNameLst>
                                      </p:cBhvr>
                                      <p:to>
                                        <p:strVal val="visible"/>
                                      </p:to>
                                    </p:set>
                                    <p:anim calcmode="lin" valueType="num">
                                      <p:cBhvr additive="base">
                                        <p:cTn id="127" dur="500"/>
                                        <p:tgtEl>
                                          <p:spTgt spid="18"/>
                                        </p:tgtEl>
                                        <p:attrNameLst>
                                          <p:attrName>ppt_x</p:attrName>
                                        </p:attrNameLst>
                                      </p:cBhvr>
                                      <p:tavLst>
                                        <p:tav tm="0">
                                          <p:val>
                                            <p:strVal val="#ppt_x-#ppt_w*1.125000"/>
                                          </p:val>
                                        </p:tav>
                                        <p:tav tm="100000">
                                          <p:val>
                                            <p:strVal val="#ppt_x"/>
                                          </p:val>
                                        </p:tav>
                                      </p:tavLst>
                                    </p:anim>
                                    <p:animEffect transition="in" filter="wipe(right)">
                                      <p:cBhvr>
                                        <p:cTn id="128" dur="500"/>
                                        <p:tgtEl>
                                          <p:spTgt spid="18"/>
                                        </p:tgtEl>
                                      </p:cBhvr>
                                    </p:animEffect>
                                  </p:childTnLst>
                                </p:cTn>
                              </p:par>
                              <p:par>
                                <p:cTn id="129" presetID="12" presetClass="entr" presetSubtype="8" fill="hold" grpId="0" nodeType="withEffect">
                                  <p:stCondLst>
                                    <p:cond delay="250"/>
                                  </p:stCondLst>
                                  <p:childTnLst>
                                    <p:set>
                                      <p:cBhvr>
                                        <p:cTn id="130" dur="1" fill="hold">
                                          <p:stCondLst>
                                            <p:cond delay="0"/>
                                          </p:stCondLst>
                                        </p:cTn>
                                        <p:tgtEl>
                                          <p:spTgt spid="19"/>
                                        </p:tgtEl>
                                        <p:attrNameLst>
                                          <p:attrName>style.visibility</p:attrName>
                                        </p:attrNameLst>
                                      </p:cBhvr>
                                      <p:to>
                                        <p:strVal val="visible"/>
                                      </p:to>
                                    </p:set>
                                    <p:anim calcmode="lin" valueType="num">
                                      <p:cBhvr additive="base">
                                        <p:cTn id="131" dur="500"/>
                                        <p:tgtEl>
                                          <p:spTgt spid="19"/>
                                        </p:tgtEl>
                                        <p:attrNameLst>
                                          <p:attrName>ppt_x</p:attrName>
                                        </p:attrNameLst>
                                      </p:cBhvr>
                                      <p:tavLst>
                                        <p:tav tm="0">
                                          <p:val>
                                            <p:strVal val="#ppt_x-#ppt_w*1.125000"/>
                                          </p:val>
                                        </p:tav>
                                        <p:tav tm="100000">
                                          <p:val>
                                            <p:strVal val="#ppt_x"/>
                                          </p:val>
                                        </p:tav>
                                      </p:tavLst>
                                    </p:anim>
                                    <p:animEffect transition="in" filter="wipe(right)">
                                      <p:cBhvr>
                                        <p:cTn id="132" dur="500"/>
                                        <p:tgtEl>
                                          <p:spTgt spid="19"/>
                                        </p:tgtEl>
                                      </p:cBhvr>
                                    </p:animEffect>
                                  </p:childTnLst>
                                </p:cTn>
                              </p:par>
                              <p:par>
                                <p:cTn id="133" presetID="12" presetClass="entr" presetSubtype="8" fill="hold" grpId="0" nodeType="withEffect">
                                  <p:stCondLst>
                                    <p:cond delay="500"/>
                                  </p:stCondLst>
                                  <p:childTnLst>
                                    <p:set>
                                      <p:cBhvr>
                                        <p:cTn id="134" dur="1" fill="hold">
                                          <p:stCondLst>
                                            <p:cond delay="0"/>
                                          </p:stCondLst>
                                        </p:cTn>
                                        <p:tgtEl>
                                          <p:spTgt spid="20"/>
                                        </p:tgtEl>
                                        <p:attrNameLst>
                                          <p:attrName>style.visibility</p:attrName>
                                        </p:attrNameLst>
                                      </p:cBhvr>
                                      <p:to>
                                        <p:strVal val="visible"/>
                                      </p:to>
                                    </p:set>
                                    <p:anim calcmode="lin" valueType="num">
                                      <p:cBhvr additive="base">
                                        <p:cTn id="135" dur="500"/>
                                        <p:tgtEl>
                                          <p:spTgt spid="20"/>
                                        </p:tgtEl>
                                        <p:attrNameLst>
                                          <p:attrName>ppt_x</p:attrName>
                                        </p:attrNameLst>
                                      </p:cBhvr>
                                      <p:tavLst>
                                        <p:tav tm="0">
                                          <p:val>
                                            <p:strVal val="#ppt_x-#ppt_w*1.125000"/>
                                          </p:val>
                                        </p:tav>
                                        <p:tav tm="100000">
                                          <p:val>
                                            <p:strVal val="#ppt_x"/>
                                          </p:val>
                                        </p:tav>
                                      </p:tavLst>
                                    </p:anim>
                                    <p:animEffect transition="in" filter="wipe(right)">
                                      <p:cBhvr>
                                        <p:cTn id="136" dur="500"/>
                                        <p:tgtEl>
                                          <p:spTgt spid="20"/>
                                        </p:tgtEl>
                                      </p:cBhvr>
                                    </p:animEffect>
                                  </p:childTnLst>
                                </p:cTn>
                              </p:par>
                              <p:par>
                                <p:cTn id="137" presetID="12" presetClass="entr" presetSubtype="2" fill="hold" grpId="0" nodeType="withEffect">
                                  <p:stCondLst>
                                    <p:cond delay="750"/>
                                  </p:stCondLst>
                                  <p:childTnLst>
                                    <p:set>
                                      <p:cBhvr>
                                        <p:cTn id="138" dur="1" fill="hold">
                                          <p:stCondLst>
                                            <p:cond delay="0"/>
                                          </p:stCondLst>
                                        </p:cTn>
                                        <p:tgtEl>
                                          <p:spTgt spid="21"/>
                                        </p:tgtEl>
                                        <p:attrNameLst>
                                          <p:attrName>style.visibility</p:attrName>
                                        </p:attrNameLst>
                                      </p:cBhvr>
                                      <p:to>
                                        <p:strVal val="visible"/>
                                      </p:to>
                                    </p:set>
                                    <p:anim calcmode="lin" valueType="num">
                                      <p:cBhvr additive="base">
                                        <p:cTn id="139" dur="500"/>
                                        <p:tgtEl>
                                          <p:spTgt spid="21"/>
                                        </p:tgtEl>
                                        <p:attrNameLst>
                                          <p:attrName>ppt_x</p:attrName>
                                        </p:attrNameLst>
                                      </p:cBhvr>
                                      <p:tavLst>
                                        <p:tav tm="0">
                                          <p:val>
                                            <p:strVal val="#ppt_x+#ppt_w*1.125000"/>
                                          </p:val>
                                        </p:tav>
                                        <p:tav tm="100000">
                                          <p:val>
                                            <p:strVal val="#ppt_x"/>
                                          </p:val>
                                        </p:tav>
                                      </p:tavLst>
                                    </p:anim>
                                    <p:animEffect transition="in" filter="wipe(left)">
                                      <p:cBhvr>
                                        <p:cTn id="140" dur="500"/>
                                        <p:tgtEl>
                                          <p:spTgt spid="21"/>
                                        </p:tgtEl>
                                      </p:cBhvr>
                                    </p:animEffect>
                                  </p:childTnLst>
                                </p:cTn>
                              </p:par>
                              <p:par>
                                <p:cTn id="141" presetID="12" presetClass="entr" presetSubtype="2" fill="hold" grpId="0" nodeType="withEffect">
                                  <p:stCondLst>
                                    <p:cond delay="1000"/>
                                  </p:stCondLst>
                                  <p:childTnLst>
                                    <p:set>
                                      <p:cBhvr>
                                        <p:cTn id="142" dur="1" fill="hold">
                                          <p:stCondLst>
                                            <p:cond delay="0"/>
                                          </p:stCondLst>
                                        </p:cTn>
                                        <p:tgtEl>
                                          <p:spTgt spid="22"/>
                                        </p:tgtEl>
                                        <p:attrNameLst>
                                          <p:attrName>style.visibility</p:attrName>
                                        </p:attrNameLst>
                                      </p:cBhvr>
                                      <p:to>
                                        <p:strVal val="visible"/>
                                      </p:to>
                                    </p:set>
                                    <p:anim calcmode="lin" valueType="num">
                                      <p:cBhvr additive="base">
                                        <p:cTn id="143" dur="500"/>
                                        <p:tgtEl>
                                          <p:spTgt spid="22"/>
                                        </p:tgtEl>
                                        <p:attrNameLst>
                                          <p:attrName>ppt_x</p:attrName>
                                        </p:attrNameLst>
                                      </p:cBhvr>
                                      <p:tavLst>
                                        <p:tav tm="0">
                                          <p:val>
                                            <p:strVal val="#ppt_x+#ppt_w*1.125000"/>
                                          </p:val>
                                        </p:tav>
                                        <p:tav tm="100000">
                                          <p:val>
                                            <p:strVal val="#ppt_x"/>
                                          </p:val>
                                        </p:tav>
                                      </p:tavLst>
                                    </p:anim>
                                    <p:animEffect transition="in" filter="wipe(left)">
                                      <p:cBhvr>
                                        <p:cTn id="1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animBg="1"/>
      <p:bldP spid="27" grpId="0" animBg="1"/>
      <p:bldP spid="28" grpId="0" animBg="1"/>
      <p:bldP spid="29" grpId="0" animBg="1"/>
      <p:bldP spid="30" grpId="0" animBg="1"/>
      <p:bldP spid="31" grpId="0" animBg="1"/>
      <p:bldP spid="32" grpId="0" animBg="1"/>
      <p:bldP spid="33" grpId="0" animBg="1"/>
      <p:bldP spid="34" grpId="0" animBg="1"/>
      <p:bldP spid="35" grpId="0"/>
      <p:bldP spid="38" grpId="0" animBg="1"/>
      <p:bldP spid="4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添加文字内容（文字可以编辑）</a:t>
            </a:r>
            <a:endParaRPr lang="zh-CN" altLang="en-US" dirty="0"/>
          </a:p>
        </p:txBody>
      </p:sp>
      <p:sp>
        <p:nvSpPr>
          <p:cNvPr id="7" name="Freeform 8"/>
          <p:cNvSpPr/>
          <p:nvPr/>
        </p:nvSpPr>
        <p:spPr bwMode="auto">
          <a:xfrm>
            <a:off x="1711997" y="3081189"/>
            <a:ext cx="1860980" cy="1863769"/>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61" tIns="67779" rIns="135561" bIns="67779" anchor="ctr"/>
          <a:lstStyle/>
          <a:p>
            <a:pPr algn="ctr"/>
            <a:endParaRPr lang="en-US" sz="2400" dirty="0">
              <a:solidFill>
                <a:prstClr val="white"/>
              </a:solidFill>
              <a:sym typeface="+mn-lt"/>
            </a:endParaRPr>
          </a:p>
        </p:txBody>
      </p:sp>
      <p:grpSp>
        <p:nvGrpSpPr>
          <p:cNvPr id="9" name="组合 8"/>
          <p:cNvGrpSpPr/>
          <p:nvPr/>
        </p:nvGrpSpPr>
        <p:grpSpPr>
          <a:xfrm>
            <a:off x="798347" y="5832975"/>
            <a:ext cx="5554133" cy="382999"/>
            <a:chOff x="611560" y="4134756"/>
            <a:chExt cx="4165600" cy="287249"/>
          </a:xfrm>
        </p:grpSpPr>
        <p:sp>
          <p:nvSpPr>
            <p:cNvPr id="10" name="Freeform 10"/>
            <p:cNvSpPr/>
            <p:nvPr/>
          </p:nvSpPr>
          <p:spPr bwMode="auto">
            <a:xfrm>
              <a:off x="611560" y="4134756"/>
              <a:ext cx="4165600" cy="287249"/>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sp>
          <p:nvSpPr>
            <p:cNvPr id="11" name="Freeform 10"/>
            <p:cNvSpPr/>
            <p:nvPr/>
          </p:nvSpPr>
          <p:spPr bwMode="auto">
            <a:xfrm>
              <a:off x="624360" y="4152380"/>
              <a:ext cx="4140000" cy="25200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grpSp>
      <p:sp>
        <p:nvSpPr>
          <p:cNvPr id="16" name="Freeform 8"/>
          <p:cNvSpPr/>
          <p:nvPr/>
        </p:nvSpPr>
        <p:spPr bwMode="auto">
          <a:xfrm>
            <a:off x="8543846" y="3387475"/>
            <a:ext cx="2341033" cy="2344543"/>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61" tIns="67779" rIns="135561" bIns="67779" anchor="ctr"/>
          <a:lstStyle/>
          <a:p>
            <a:pPr algn="ctr"/>
            <a:endParaRPr lang="en-US" sz="2400" dirty="0">
              <a:solidFill>
                <a:prstClr val="white"/>
              </a:solidFill>
              <a:sym typeface="+mn-lt"/>
            </a:endParaRPr>
          </a:p>
        </p:txBody>
      </p:sp>
      <p:sp>
        <p:nvSpPr>
          <p:cNvPr id="21" name="TextBox 20"/>
          <p:cNvSpPr txBox="1"/>
          <p:nvPr/>
        </p:nvSpPr>
        <p:spPr>
          <a:xfrm>
            <a:off x="1826391" y="3616338"/>
            <a:ext cx="1632181" cy="793344"/>
          </a:xfrm>
          <a:prstGeom prst="rect">
            <a:avLst/>
          </a:prstGeom>
          <a:noFill/>
        </p:spPr>
        <p:txBody>
          <a:bodyPr wrap="square" lIns="135561" tIns="67779" rIns="135561" bIns="67779" rtlCol="0">
            <a:spAutoFit/>
          </a:bodyPr>
          <a:lstStyle/>
          <a:p>
            <a:pPr algn="ctr"/>
            <a:r>
              <a:rPr lang="zh-CN" altLang="en-US" sz="2135" b="1" dirty="0">
                <a:solidFill>
                  <a:schemeClr val="bg1">
                    <a:lumMod val="50000"/>
                  </a:schemeClr>
                </a:solidFill>
              </a:rPr>
              <a:t>标题</a:t>
            </a:r>
            <a:endParaRPr lang="en-US" altLang="zh-CN" sz="2135" b="1" dirty="0">
              <a:solidFill>
                <a:schemeClr val="bg1">
                  <a:lumMod val="50000"/>
                </a:schemeClr>
              </a:solidFill>
            </a:endParaRPr>
          </a:p>
          <a:p>
            <a:pPr algn="ctr"/>
            <a:r>
              <a:rPr lang="zh-CN" altLang="en-US" sz="2135" b="1" dirty="0">
                <a:solidFill>
                  <a:schemeClr val="bg1">
                    <a:lumMod val="50000"/>
                  </a:schemeClr>
                </a:solidFill>
              </a:rPr>
              <a:t>文字</a:t>
            </a:r>
          </a:p>
        </p:txBody>
      </p:sp>
      <p:sp>
        <p:nvSpPr>
          <p:cNvPr id="25" name="TextBox 24"/>
          <p:cNvSpPr txBox="1"/>
          <p:nvPr/>
        </p:nvSpPr>
        <p:spPr>
          <a:xfrm>
            <a:off x="8898195" y="4163011"/>
            <a:ext cx="1632181" cy="793344"/>
          </a:xfrm>
          <a:prstGeom prst="rect">
            <a:avLst/>
          </a:prstGeom>
          <a:noFill/>
        </p:spPr>
        <p:txBody>
          <a:bodyPr wrap="square" lIns="135561" tIns="67779" rIns="135561" bIns="67779" rtlCol="0">
            <a:spAutoFit/>
          </a:bodyPr>
          <a:lstStyle/>
          <a:p>
            <a:pPr algn="ctr"/>
            <a:r>
              <a:rPr lang="zh-CN" altLang="en-US" sz="2135" b="1" dirty="0">
                <a:solidFill>
                  <a:schemeClr val="bg1">
                    <a:lumMod val="50000"/>
                  </a:schemeClr>
                </a:solidFill>
              </a:rPr>
              <a:t>标题</a:t>
            </a:r>
            <a:endParaRPr lang="en-US" altLang="zh-CN" sz="2135" b="1" dirty="0">
              <a:solidFill>
                <a:schemeClr val="bg1">
                  <a:lumMod val="50000"/>
                </a:schemeClr>
              </a:solidFill>
            </a:endParaRPr>
          </a:p>
          <a:p>
            <a:pPr algn="ctr"/>
            <a:r>
              <a:rPr lang="zh-CN" altLang="en-US" sz="2135" b="1" dirty="0">
                <a:solidFill>
                  <a:schemeClr val="bg1">
                    <a:lumMod val="50000"/>
                  </a:schemeClr>
                </a:solidFill>
              </a:rPr>
              <a:t>文字</a:t>
            </a:r>
          </a:p>
        </p:txBody>
      </p:sp>
      <p:sp>
        <p:nvSpPr>
          <p:cNvPr id="26" name="TextBox 25"/>
          <p:cNvSpPr txBox="1"/>
          <p:nvPr/>
        </p:nvSpPr>
        <p:spPr>
          <a:xfrm>
            <a:off x="1061306" y="1292751"/>
            <a:ext cx="10069389" cy="69642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561" tIns="67779" rIns="135561" bIns="67779">
            <a:noAutofit/>
          </a:bodyPr>
          <a:lstStyle>
            <a:defPPr>
              <a:defRPr lang="zh-CN"/>
            </a:defPPr>
            <a:lvl1pPr fontAlgn="base">
              <a:lnSpc>
                <a:spcPct val="120000"/>
              </a:lnSpc>
              <a:spcBef>
                <a:spcPct val="0"/>
              </a:spcBef>
              <a:spcAft>
                <a:spcPct val="0"/>
              </a:spcAft>
              <a:defRPr sz="1100">
                <a:solidFill>
                  <a:schemeClr val="tx1">
                    <a:lumMod val="50000"/>
                    <a:lumOff val="50000"/>
                  </a:schemeClr>
                </a:solidFill>
                <a:cs typeface="+mn-ea"/>
              </a:defRPr>
            </a:lvl1pPr>
          </a:lstStyle>
          <a:p>
            <a:r>
              <a:rPr lang="zh-CN" altLang="en-US" sz="1735" dirty="0"/>
              <a:t>您的内容打在这里，或者通过复制您的文本后，在此框中选择粘贴。您的内容打在这里，或者通过复制您的文本后，在此框中选择粘贴。您的内容打在这里，或者通过复制您的文本后，在此框中选择粘贴。</a:t>
            </a:r>
          </a:p>
        </p:txBody>
      </p:sp>
      <p:grpSp>
        <p:nvGrpSpPr>
          <p:cNvPr id="29" name="组合 28"/>
          <p:cNvGrpSpPr/>
          <p:nvPr/>
        </p:nvGrpSpPr>
        <p:grpSpPr>
          <a:xfrm>
            <a:off x="3407768" y="3644873"/>
            <a:ext cx="2341033" cy="2344543"/>
            <a:chOff x="2555778" y="2803666"/>
            <a:chExt cx="1755775" cy="1758407"/>
          </a:xfrm>
        </p:grpSpPr>
        <p:sp>
          <p:nvSpPr>
            <p:cNvPr id="4" name="Freeform 8"/>
            <p:cNvSpPr/>
            <p:nvPr/>
          </p:nvSpPr>
          <p:spPr bwMode="auto">
            <a:xfrm>
              <a:off x="2555778" y="2803666"/>
              <a:ext cx="1755775" cy="1758407"/>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sp>
          <p:nvSpPr>
            <p:cNvPr id="27" name="椭圆 26"/>
            <p:cNvSpPr/>
            <p:nvPr/>
          </p:nvSpPr>
          <p:spPr>
            <a:xfrm>
              <a:off x="2893665" y="3142869"/>
              <a:ext cx="1080000" cy="1080000"/>
            </a:xfrm>
            <a:prstGeom prst="ellipse">
              <a:avLst/>
            </a:prstGeom>
            <a:solidFill>
              <a:schemeClr val="accent1"/>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4135" b="1" dirty="0"/>
            </a:p>
          </p:txBody>
        </p:sp>
      </p:grpSp>
      <p:grpSp>
        <p:nvGrpSpPr>
          <p:cNvPr id="30" name="组合 29"/>
          <p:cNvGrpSpPr/>
          <p:nvPr/>
        </p:nvGrpSpPr>
        <p:grpSpPr>
          <a:xfrm>
            <a:off x="7007598" y="2421123"/>
            <a:ext cx="1957565" cy="1960500"/>
            <a:chOff x="5220072" y="1945241"/>
            <a:chExt cx="1468174" cy="1470375"/>
          </a:xfrm>
        </p:grpSpPr>
        <p:sp>
          <p:nvSpPr>
            <p:cNvPr id="19" name="Freeform 8"/>
            <p:cNvSpPr/>
            <p:nvPr/>
          </p:nvSpPr>
          <p:spPr bwMode="auto">
            <a:xfrm>
              <a:off x="5220072" y="1945241"/>
              <a:ext cx="1468174" cy="1470375"/>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sp>
          <p:nvSpPr>
            <p:cNvPr id="28" name="椭圆 27"/>
            <p:cNvSpPr/>
            <p:nvPr/>
          </p:nvSpPr>
          <p:spPr>
            <a:xfrm>
              <a:off x="5486159" y="2212428"/>
              <a:ext cx="936000" cy="936000"/>
            </a:xfrm>
            <a:prstGeom prst="ellipse">
              <a:avLst/>
            </a:prstGeom>
            <a:solidFill>
              <a:schemeClr val="accent1"/>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4135" b="1" dirty="0"/>
            </a:p>
          </p:txBody>
        </p:sp>
      </p:grpSp>
      <p:sp>
        <p:nvSpPr>
          <p:cNvPr id="22" name="TextBox 21"/>
          <p:cNvSpPr txBox="1"/>
          <p:nvPr/>
        </p:nvSpPr>
        <p:spPr>
          <a:xfrm>
            <a:off x="3762131" y="4459743"/>
            <a:ext cx="1632181" cy="793344"/>
          </a:xfrm>
          <a:prstGeom prst="rect">
            <a:avLst/>
          </a:prstGeom>
          <a:noFill/>
        </p:spPr>
        <p:txBody>
          <a:bodyPr wrap="square" lIns="135561" tIns="67779" rIns="135561" bIns="67779" rtlCol="0">
            <a:spAutoFit/>
          </a:bodyPr>
          <a:lstStyle/>
          <a:p>
            <a:pPr algn="ctr"/>
            <a:r>
              <a:rPr lang="zh-CN" altLang="en-US" sz="2135" b="1" dirty="0">
                <a:solidFill>
                  <a:schemeClr val="bg1"/>
                </a:solidFill>
              </a:rPr>
              <a:t>标题</a:t>
            </a:r>
            <a:endParaRPr lang="en-US" altLang="zh-CN" sz="2135" b="1" dirty="0">
              <a:solidFill>
                <a:schemeClr val="bg1"/>
              </a:solidFill>
            </a:endParaRPr>
          </a:p>
          <a:p>
            <a:pPr algn="ctr"/>
            <a:r>
              <a:rPr lang="zh-CN" altLang="en-US" sz="2135" b="1" dirty="0">
                <a:solidFill>
                  <a:schemeClr val="bg1"/>
                </a:solidFill>
              </a:rPr>
              <a:t>文字</a:t>
            </a:r>
          </a:p>
        </p:txBody>
      </p:sp>
      <p:sp>
        <p:nvSpPr>
          <p:cNvPr id="24" name="TextBox 23"/>
          <p:cNvSpPr txBox="1"/>
          <p:nvPr/>
        </p:nvSpPr>
        <p:spPr>
          <a:xfrm>
            <a:off x="7170290" y="3004649"/>
            <a:ext cx="1632181" cy="793344"/>
          </a:xfrm>
          <a:prstGeom prst="rect">
            <a:avLst/>
          </a:prstGeom>
          <a:noFill/>
        </p:spPr>
        <p:txBody>
          <a:bodyPr wrap="square" lIns="135561" tIns="67779" rIns="135561" bIns="67779" rtlCol="0">
            <a:spAutoFit/>
          </a:bodyPr>
          <a:lstStyle/>
          <a:p>
            <a:pPr algn="ctr"/>
            <a:r>
              <a:rPr lang="zh-CN" altLang="en-US" sz="2135" b="1" dirty="0">
                <a:solidFill>
                  <a:schemeClr val="bg1"/>
                </a:solidFill>
              </a:rPr>
              <a:t>标题</a:t>
            </a:r>
            <a:endParaRPr lang="en-US" altLang="zh-CN" sz="2135" b="1" dirty="0">
              <a:solidFill>
                <a:schemeClr val="bg1"/>
              </a:solidFill>
            </a:endParaRPr>
          </a:p>
          <a:p>
            <a:pPr algn="ctr"/>
            <a:r>
              <a:rPr lang="zh-CN" altLang="en-US" sz="2135" b="1" dirty="0">
                <a:solidFill>
                  <a:schemeClr val="bg1"/>
                </a:solidFill>
              </a:rPr>
              <a:t>文字</a:t>
            </a:r>
          </a:p>
        </p:txBody>
      </p:sp>
      <p:sp>
        <p:nvSpPr>
          <p:cNvPr id="13" name="Freeform 8"/>
          <p:cNvSpPr/>
          <p:nvPr/>
        </p:nvSpPr>
        <p:spPr bwMode="auto">
          <a:xfrm>
            <a:off x="5593710" y="3259555"/>
            <a:ext cx="1632181" cy="163462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61" tIns="67779" rIns="135561" bIns="67779" anchor="ctr"/>
          <a:lstStyle/>
          <a:p>
            <a:pPr algn="ctr"/>
            <a:endParaRPr lang="en-US" sz="2400" dirty="0">
              <a:solidFill>
                <a:prstClr val="white"/>
              </a:solidFill>
              <a:sym typeface="+mn-lt"/>
            </a:endParaRPr>
          </a:p>
        </p:txBody>
      </p:sp>
      <p:sp>
        <p:nvSpPr>
          <p:cNvPr id="23" name="TextBox 22"/>
          <p:cNvSpPr txBox="1"/>
          <p:nvPr/>
        </p:nvSpPr>
        <p:spPr>
          <a:xfrm>
            <a:off x="5593710" y="3680145"/>
            <a:ext cx="1632181" cy="793344"/>
          </a:xfrm>
          <a:prstGeom prst="rect">
            <a:avLst/>
          </a:prstGeom>
          <a:noFill/>
        </p:spPr>
        <p:txBody>
          <a:bodyPr wrap="square" lIns="135561" tIns="67779" rIns="135561" bIns="67779" rtlCol="0">
            <a:spAutoFit/>
          </a:bodyPr>
          <a:lstStyle/>
          <a:p>
            <a:pPr algn="ctr"/>
            <a:r>
              <a:rPr lang="zh-CN" altLang="en-US" sz="2135" b="1" dirty="0">
                <a:solidFill>
                  <a:schemeClr val="bg1">
                    <a:lumMod val="50000"/>
                  </a:schemeClr>
                </a:solidFill>
              </a:rPr>
              <a:t>标题</a:t>
            </a:r>
            <a:endParaRPr lang="en-US" altLang="zh-CN" sz="2135" b="1" dirty="0">
              <a:solidFill>
                <a:schemeClr val="bg1">
                  <a:lumMod val="50000"/>
                </a:schemeClr>
              </a:solidFill>
            </a:endParaRPr>
          </a:p>
          <a:p>
            <a:pPr algn="ctr"/>
            <a:r>
              <a:rPr lang="zh-CN" altLang="en-US" sz="2135" b="1" dirty="0">
                <a:solidFill>
                  <a:schemeClr val="bg1">
                    <a:lumMod val="50000"/>
                  </a:schemeClr>
                </a:solidFill>
              </a:rPr>
              <a:t>文字</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1000"/>
                                        <p:tgtEl>
                                          <p:spTgt spid="26"/>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500"/>
                                        <p:tgtEl>
                                          <p:spTgt spid="21"/>
                                        </p:tgtEl>
                                      </p:cBhvr>
                                    </p:animEffect>
                                  </p:childTnLst>
                                </p:cTn>
                              </p:par>
                              <p:par>
                                <p:cTn id="12" presetID="2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25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childTnLst>
                                </p:cTn>
                              </p:par>
                              <p:par>
                                <p:cTn id="20" presetID="14" presetClass="entr" presetSubtype="10" fill="hold" grpId="0" nodeType="withEffect">
                                  <p:stCondLst>
                                    <p:cond delay="50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23" presetClass="entr" presetSubtype="16"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4" presetClass="entr" presetSubtype="10" fill="hold" grpId="0" nodeType="withEffect">
                                  <p:stCondLst>
                                    <p:cond delay="75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par>
                                <p:cTn id="30" presetID="14" presetClass="entr" presetSubtype="10" fill="hold" grpId="0" nodeType="withEffect">
                                  <p:stCondLst>
                                    <p:cond delay="75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par>
                                <p:cTn id="33" presetID="23" presetClass="entr" presetSubtype="16" fill="hold" nodeType="withEffect">
                                  <p:stCondLst>
                                    <p:cond delay="75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14" presetClass="entr" presetSubtype="10" fill="hold" grpId="0" nodeType="withEffect">
                                  <p:stCondLst>
                                    <p:cond delay="1000"/>
                                  </p:stCondLst>
                                  <p:childTnLst>
                                    <p:set>
                                      <p:cBhvr>
                                        <p:cTn id="38" dur="1" fill="hold">
                                          <p:stCondLst>
                                            <p:cond delay="0"/>
                                          </p:stCondLst>
                                        </p:cTn>
                                        <p:tgtEl>
                                          <p:spTgt spid="25"/>
                                        </p:tgtEl>
                                        <p:attrNameLst>
                                          <p:attrName>style.visibility</p:attrName>
                                        </p:attrNameLst>
                                      </p:cBhvr>
                                      <p:to>
                                        <p:strVal val="visible"/>
                                      </p:to>
                                    </p:set>
                                    <p:animEffect transition="in" filter="randombar(horizontal)">
                                      <p:cBhvr>
                                        <p:cTn id="39" dur="500"/>
                                        <p:tgtEl>
                                          <p:spTgt spid="25"/>
                                        </p:tgtEl>
                                      </p:cBhvr>
                                    </p:animEffect>
                                  </p:childTnLst>
                                </p:cTn>
                              </p:par>
                              <p:par>
                                <p:cTn id="40" presetID="23" presetClass="entr" presetSubtype="16" fill="hold" grpId="0" nodeType="withEffect">
                                  <p:stCondLst>
                                    <p:cond delay="100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childTnLst>
                                </p:cTn>
                              </p:par>
                            </p:childTnLst>
                          </p:cTn>
                        </p:par>
                        <p:par>
                          <p:cTn id="44" fill="hold">
                            <p:stCondLst>
                              <p:cond delay="1500"/>
                            </p:stCondLst>
                            <p:childTnLst>
                              <p:par>
                                <p:cTn id="45" presetID="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8" presetClass="emph" presetSubtype="0" repeatCount="3000" fill="hold" grpId="1" nodeType="withEffect">
                                  <p:stCondLst>
                                    <p:cond delay="500"/>
                                  </p:stCondLst>
                                  <p:childTnLst>
                                    <p:animRot by="21600000">
                                      <p:cBhvr>
                                        <p:cTn id="50" dur="2000" fill="hold"/>
                                        <p:tgtEl>
                                          <p:spTgt spid="7"/>
                                        </p:tgtEl>
                                        <p:attrNameLst>
                                          <p:attrName>r</p:attrName>
                                        </p:attrNameLst>
                                      </p:cBhvr>
                                    </p:animRot>
                                  </p:childTnLst>
                                </p:cTn>
                              </p:par>
                              <p:par>
                                <p:cTn id="51" presetID="8" presetClass="emph" presetSubtype="0" repeatCount="3000" fill="hold" nodeType="withEffect">
                                  <p:stCondLst>
                                    <p:cond delay="750"/>
                                  </p:stCondLst>
                                  <p:childTnLst>
                                    <p:animRot by="-21600000">
                                      <p:cBhvr>
                                        <p:cTn id="52" dur="2000" fill="hold"/>
                                        <p:tgtEl>
                                          <p:spTgt spid="29"/>
                                        </p:tgtEl>
                                        <p:attrNameLst>
                                          <p:attrName>r</p:attrName>
                                        </p:attrNameLst>
                                      </p:cBhvr>
                                    </p:animRot>
                                  </p:childTnLst>
                                </p:cTn>
                              </p:par>
                              <p:par>
                                <p:cTn id="53" presetID="8" presetClass="emph" presetSubtype="0" repeatCount="3000" fill="hold" grpId="1" nodeType="withEffect">
                                  <p:stCondLst>
                                    <p:cond delay="1000"/>
                                  </p:stCondLst>
                                  <p:childTnLst>
                                    <p:animRot by="21600000">
                                      <p:cBhvr>
                                        <p:cTn id="54" dur="2000" fill="hold"/>
                                        <p:tgtEl>
                                          <p:spTgt spid="13"/>
                                        </p:tgtEl>
                                        <p:attrNameLst>
                                          <p:attrName>r</p:attrName>
                                        </p:attrNameLst>
                                      </p:cBhvr>
                                    </p:animRot>
                                  </p:childTnLst>
                                </p:cTn>
                              </p:par>
                              <p:par>
                                <p:cTn id="55" presetID="8" presetClass="emph" presetSubtype="0" repeatCount="3000" fill="hold" nodeType="withEffect">
                                  <p:stCondLst>
                                    <p:cond delay="1250"/>
                                  </p:stCondLst>
                                  <p:childTnLst>
                                    <p:animRot by="-21600000">
                                      <p:cBhvr>
                                        <p:cTn id="56" dur="2000" fill="hold"/>
                                        <p:tgtEl>
                                          <p:spTgt spid="30"/>
                                        </p:tgtEl>
                                        <p:attrNameLst>
                                          <p:attrName>r</p:attrName>
                                        </p:attrNameLst>
                                      </p:cBhvr>
                                    </p:animRot>
                                  </p:childTnLst>
                                </p:cTn>
                              </p:par>
                              <p:par>
                                <p:cTn id="57" presetID="8" presetClass="emph" presetSubtype="0" repeatCount="3000" fill="hold" grpId="1" nodeType="withEffect">
                                  <p:stCondLst>
                                    <p:cond delay="1500"/>
                                  </p:stCondLst>
                                  <p:childTnLst>
                                    <p:animRot by="21600000">
                                      <p:cBhvr>
                                        <p:cTn id="58" dur="2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6" grpId="0" animBg="1"/>
      <p:bldP spid="16" grpId="1" animBg="1"/>
      <p:bldP spid="21" grpId="0"/>
      <p:bldP spid="25" grpId="0"/>
      <p:bldP spid="26" grpId="0"/>
      <p:bldP spid="22" grpId="0"/>
      <p:bldP spid="24" grpId="0"/>
      <p:bldP spid="13" grpId="0" animBg="1"/>
      <p:bldP spid="13" grpId="1" animBg="1"/>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3"/>
          <p:cNvSpPr txBox="1">
            <a:spLocks noChangeArrowheads="1"/>
          </p:cNvSpPr>
          <p:nvPr>
            <p:custDataLst>
              <p:tags r:id="rId1"/>
            </p:custDataLst>
          </p:nvPr>
        </p:nvSpPr>
        <p:spPr bwMode="auto">
          <a:xfrm>
            <a:off x="4607879" y="2334448"/>
            <a:ext cx="7584121"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dirty="0" smtClean="0">
                <a:solidFill>
                  <a:schemeClr val="accent1"/>
                </a:solidFill>
                <a:latin typeface="张海山锐线体简" panose="02000000000000000000" pitchFamily="2" charset="-122"/>
                <a:ea typeface="张海山锐线体简" panose="02000000000000000000" pitchFamily="2" charset="-122"/>
              </a:rPr>
              <a:t>感谢您的观看</a:t>
            </a:r>
            <a:endParaRPr lang="zh-CN" altLang="en-US" sz="5400" dirty="0">
              <a:solidFill>
                <a:schemeClr val="accent1"/>
              </a:solidFill>
              <a:latin typeface="张海山锐线体简" panose="02000000000000000000" pitchFamily="2" charset="-122"/>
              <a:ea typeface="张海山锐线体简" panose="02000000000000000000" pitchFamily="2" charset="-122"/>
            </a:endParaRPr>
          </a:p>
        </p:txBody>
      </p:sp>
      <p:grpSp>
        <p:nvGrpSpPr>
          <p:cNvPr id="3" name="PA_组合 2"/>
          <p:cNvGrpSpPr/>
          <p:nvPr>
            <p:custDataLst>
              <p:tags r:id="rId2"/>
            </p:custDataLst>
          </p:nvPr>
        </p:nvGrpSpPr>
        <p:grpSpPr>
          <a:xfrm>
            <a:off x="4744884" y="3836338"/>
            <a:ext cx="465466" cy="472063"/>
            <a:chOff x="4796805" y="-215900"/>
            <a:chExt cx="2093913" cy="2122488"/>
          </a:xfrm>
          <a:solidFill>
            <a:schemeClr val="accent2"/>
          </a:solidFill>
        </p:grpSpPr>
        <p:sp>
          <p:nvSpPr>
            <p:cNvPr id="4"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sp>
          <p:nvSpPr>
            <p:cNvPr id="5"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grpSp>
      <p:grpSp>
        <p:nvGrpSpPr>
          <p:cNvPr id="6" name="PA_组合 5"/>
          <p:cNvGrpSpPr/>
          <p:nvPr>
            <p:custDataLst>
              <p:tags r:id="rId3"/>
            </p:custDataLst>
          </p:nvPr>
        </p:nvGrpSpPr>
        <p:grpSpPr>
          <a:xfrm>
            <a:off x="5343977" y="3836338"/>
            <a:ext cx="465466" cy="472063"/>
            <a:chOff x="7772329" y="-1123557"/>
            <a:chExt cx="465708" cy="472063"/>
          </a:xfrm>
          <a:solidFill>
            <a:schemeClr val="accent2"/>
          </a:solidFill>
        </p:grpSpPr>
        <p:sp>
          <p:nvSpPr>
            <p:cNvPr id="7"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sp>
          <p:nvSpPr>
            <p:cNvPr id="8"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9" name="PA_组合 8"/>
          <p:cNvGrpSpPr/>
          <p:nvPr>
            <p:custDataLst>
              <p:tags r:id="rId4"/>
            </p:custDataLst>
          </p:nvPr>
        </p:nvGrpSpPr>
        <p:grpSpPr>
          <a:xfrm>
            <a:off x="5943070" y="3836338"/>
            <a:ext cx="465466" cy="472063"/>
            <a:chOff x="10019977" y="-551766"/>
            <a:chExt cx="2093913" cy="2122488"/>
          </a:xfrm>
          <a:solidFill>
            <a:schemeClr val="accent2"/>
          </a:solidFill>
        </p:grpSpPr>
        <p:sp>
          <p:nvSpPr>
            <p:cNvPr id="10"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1"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12" name="PA_组合 11"/>
          <p:cNvGrpSpPr/>
          <p:nvPr>
            <p:custDataLst>
              <p:tags r:id="rId5"/>
            </p:custDataLst>
          </p:nvPr>
        </p:nvGrpSpPr>
        <p:grpSpPr>
          <a:xfrm>
            <a:off x="6542163" y="3836338"/>
            <a:ext cx="465466" cy="472063"/>
            <a:chOff x="2317849" y="-1212230"/>
            <a:chExt cx="2093913" cy="2122488"/>
          </a:xfrm>
          <a:solidFill>
            <a:schemeClr val="accent2"/>
          </a:solidFill>
        </p:grpSpPr>
        <p:sp>
          <p:nvSpPr>
            <p:cNvPr id="13"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4"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15" name="PA_组合 14"/>
          <p:cNvGrpSpPr/>
          <p:nvPr>
            <p:custDataLst>
              <p:tags r:id="rId6"/>
            </p:custDataLst>
          </p:nvPr>
        </p:nvGrpSpPr>
        <p:grpSpPr>
          <a:xfrm>
            <a:off x="7163171" y="3836338"/>
            <a:ext cx="465466" cy="472063"/>
            <a:chOff x="4910385" y="-2248866"/>
            <a:chExt cx="2093913" cy="2122488"/>
          </a:xfrm>
          <a:solidFill>
            <a:schemeClr val="accent2"/>
          </a:solidFill>
        </p:grpSpPr>
        <p:sp>
          <p:nvSpPr>
            <p:cNvPr id="16"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7"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grpSp>
      <p:sp>
        <p:nvSpPr>
          <p:cNvPr id="18" name="PA_矩形 3"/>
          <p:cNvSpPr txBox="1">
            <a:spLocks noChangeArrowheads="1"/>
          </p:cNvSpPr>
          <p:nvPr>
            <p:custDataLst>
              <p:tags r:id="rId7"/>
            </p:custDataLst>
          </p:nvPr>
        </p:nvSpPr>
        <p:spPr bwMode="auto">
          <a:xfrm>
            <a:off x="4607151" y="1063031"/>
            <a:ext cx="366955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11500" dirty="0" smtClean="0">
                <a:solidFill>
                  <a:schemeClr val="accent1"/>
                </a:solidFill>
                <a:latin typeface="张海山锐线体简" panose="02000000000000000000" pitchFamily="2" charset="-122"/>
                <a:ea typeface="张海山锐线体简" panose="02000000000000000000" pitchFamily="2" charset="-122"/>
              </a:rPr>
              <a:t>2018</a:t>
            </a:r>
            <a:endParaRPr lang="zh-CN" altLang="en-US" sz="11500" dirty="0">
              <a:solidFill>
                <a:schemeClr val="accent1"/>
              </a:solidFill>
              <a:latin typeface="张海山锐线体简" panose="02000000000000000000" pitchFamily="2" charset="-122"/>
              <a:ea typeface="张海山锐线体简" panose="02000000000000000000" pitchFamily="2" charset="-122"/>
            </a:endParaRPr>
          </a:p>
        </p:txBody>
      </p:sp>
      <p:sp>
        <p:nvSpPr>
          <p:cNvPr id="19" name="PA_矩形 18"/>
          <p:cNvSpPr/>
          <p:nvPr>
            <p:custDataLst>
              <p:tags r:id="rId8"/>
            </p:custDataLst>
          </p:nvPr>
        </p:nvSpPr>
        <p:spPr>
          <a:xfrm>
            <a:off x="4693953" y="3044250"/>
            <a:ext cx="6031029" cy="646331"/>
          </a:xfrm>
          <a:prstGeom prst="rect">
            <a:avLst/>
          </a:prstGeom>
        </p:spPr>
        <p:txBody>
          <a:bodyPr wrap="square">
            <a:spAutoFit/>
          </a:bodyPr>
          <a:lstStyle/>
          <a:p>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18"/>
                                        </p:tgtEl>
                                        <p:attrNameLst>
                                          <p:attrName>ppt_y</p:attrName>
                                        </p:attrNameLst>
                                      </p:cBhvr>
                                      <p:tavLst>
                                        <p:tav tm="0">
                                          <p:val>
                                            <p:strVal val="#ppt_y"/>
                                          </p:val>
                                        </p:tav>
                                        <p:tav tm="100000">
                                          <p:val>
                                            <p:strVal val="#ppt_y"/>
                                          </p:val>
                                        </p:tav>
                                      </p:tavLst>
                                    </p:anim>
                                    <p:anim calcmode="lin" valueType="num">
                                      <p:cBhvr>
                                        <p:cTn id="9" dur="10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18"/>
                                        </p:tgtEl>
                                      </p:cBhvr>
                                    </p:animEffect>
                                  </p:childTnLst>
                                </p:cTn>
                              </p:par>
                            </p:childTnLst>
                          </p:cTn>
                        </p:par>
                        <p:par>
                          <p:cTn id="12" fill="hold">
                            <p:stCondLst>
                              <p:cond delay="13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childTnLst>
                          </p:cTn>
                        </p:par>
                        <p:par>
                          <p:cTn id="20" fill="hold">
                            <p:stCondLst>
                              <p:cond delay="205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par>
                          <p:cTn id="24" fill="hold">
                            <p:stCondLst>
                              <p:cond delay="3050"/>
                            </p:stCondLst>
                            <p:childTnLst>
                              <p:par>
                                <p:cTn id="25" presetID="2" presetClass="entr" presetSubtype="1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2000" fill="hold"/>
                                        <p:tgtEl>
                                          <p:spTgt spid="3"/>
                                        </p:tgtEl>
                                        <p:attrNameLst>
                                          <p:attrName>ppt_x</p:attrName>
                                        </p:attrNameLst>
                                      </p:cBhvr>
                                      <p:tavLst>
                                        <p:tav tm="0">
                                          <p:val>
                                            <p:strVal val="0-#ppt_w/2"/>
                                          </p:val>
                                        </p:tav>
                                        <p:tav tm="100000">
                                          <p:val>
                                            <p:strVal val="#ppt_x"/>
                                          </p:val>
                                        </p:tav>
                                      </p:tavLst>
                                    </p:anim>
                                    <p:anim calcmode="lin" valueType="num">
                                      <p:cBhvr additive="base">
                                        <p:cTn id="28" dur="2000" fill="hold"/>
                                        <p:tgtEl>
                                          <p:spTgt spid="3"/>
                                        </p:tgtEl>
                                        <p:attrNameLst>
                                          <p:attrName>ppt_y</p:attrName>
                                        </p:attrNameLst>
                                      </p:cBhvr>
                                      <p:tavLst>
                                        <p:tav tm="0">
                                          <p:val>
                                            <p:strVal val="1+#ppt_h/2"/>
                                          </p:val>
                                        </p:tav>
                                        <p:tav tm="100000">
                                          <p:val>
                                            <p:strVal val="#ppt_y"/>
                                          </p:val>
                                        </p:tav>
                                      </p:tavLst>
                                    </p:anim>
                                  </p:childTnLst>
                                </p:cTn>
                              </p:par>
                              <p:par>
                                <p:cTn id="29" presetID="8" presetClass="emph" presetSubtype="0" fill="hold" nodeType="withEffect">
                                  <p:stCondLst>
                                    <p:cond delay="0"/>
                                  </p:stCondLst>
                                  <p:childTnLst>
                                    <p:animRot by="21600000">
                                      <p:cBhvr>
                                        <p:cTn id="30" dur="2000" fill="hold"/>
                                        <p:tgtEl>
                                          <p:spTgt spid="3"/>
                                        </p:tgtEl>
                                        <p:attrNameLst>
                                          <p:attrName>r</p:attrName>
                                        </p:attrNameLst>
                                      </p:cBhvr>
                                    </p:animRot>
                                  </p:childTnLst>
                                </p:cTn>
                              </p:par>
                              <p:par>
                                <p:cTn id="31" presetID="2" presetClass="entr" presetSubtype="12"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2000" fill="hold"/>
                                        <p:tgtEl>
                                          <p:spTgt spid="6"/>
                                        </p:tgtEl>
                                        <p:attrNameLst>
                                          <p:attrName>ppt_x</p:attrName>
                                        </p:attrNameLst>
                                      </p:cBhvr>
                                      <p:tavLst>
                                        <p:tav tm="0">
                                          <p:val>
                                            <p:strVal val="0-#ppt_w/2"/>
                                          </p:val>
                                        </p:tav>
                                        <p:tav tm="100000">
                                          <p:val>
                                            <p:strVal val="#ppt_x"/>
                                          </p:val>
                                        </p:tav>
                                      </p:tavLst>
                                    </p:anim>
                                    <p:anim calcmode="lin" valueType="num">
                                      <p:cBhvr additive="base">
                                        <p:cTn id="34" dur="2000" fill="hold"/>
                                        <p:tgtEl>
                                          <p:spTgt spid="6"/>
                                        </p:tgtEl>
                                        <p:attrNameLst>
                                          <p:attrName>ppt_y</p:attrName>
                                        </p:attrNameLst>
                                      </p:cBhvr>
                                      <p:tavLst>
                                        <p:tav tm="0">
                                          <p:val>
                                            <p:strVal val="1+#ppt_h/2"/>
                                          </p:val>
                                        </p:tav>
                                        <p:tav tm="100000">
                                          <p:val>
                                            <p:strVal val="#ppt_y"/>
                                          </p:val>
                                        </p:tav>
                                      </p:tavLst>
                                    </p:anim>
                                  </p:childTnLst>
                                </p:cTn>
                              </p:par>
                              <p:par>
                                <p:cTn id="35" presetID="8" presetClass="emph" presetSubtype="0" fill="hold" nodeType="withEffect">
                                  <p:stCondLst>
                                    <p:cond delay="0"/>
                                  </p:stCondLst>
                                  <p:childTnLst>
                                    <p:animRot by="21600000">
                                      <p:cBhvr>
                                        <p:cTn id="36" dur="2000" fill="hold"/>
                                        <p:tgtEl>
                                          <p:spTgt spid="6"/>
                                        </p:tgtEl>
                                        <p:attrNameLst>
                                          <p:attrName>r</p:attrName>
                                        </p:attrNameLst>
                                      </p:cBhvr>
                                    </p:animRot>
                                  </p:childTnLst>
                                </p:cTn>
                              </p:par>
                              <p:par>
                                <p:cTn id="37" presetID="2" presetClass="entr" presetSubtype="12" fill="hold" nodeType="withEffect">
                                  <p:stCondLst>
                                    <p:cond delay="40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2000" fill="hold"/>
                                        <p:tgtEl>
                                          <p:spTgt spid="9"/>
                                        </p:tgtEl>
                                        <p:attrNameLst>
                                          <p:attrName>ppt_x</p:attrName>
                                        </p:attrNameLst>
                                      </p:cBhvr>
                                      <p:tavLst>
                                        <p:tav tm="0">
                                          <p:val>
                                            <p:strVal val="0-#ppt_w/2"/>
                                          </p:val>
                                        </p:tav>
                                        <p:tav tm="100000">
                                          <p:val>
                                            <p:strVal val="#ppt_x"/>
                                          </p:val>
                                        </p:tav>
                                      </p:tavLst>
                                    </p:anim>
                                    <p:anim calcmode="lin" valueType="num">
                                      <p:cBhvr additive="base">
                                        <p:cTn id="40" dur="2000" fill="hold"/>
                                        <p:tgtEl>
                                          <p:spTgt spid="9"/>
                                        </p:tgtEl>
                                        <p:attrNameLst>
                                          <p:attrName>ppt_y</p:attrName>
                                        </p:attrNameLst>
                                      </p:cBhvr>
                                      <p:tavLst>
                                        <p:tav tm="0">
                                          <p:val>
                                            <p:strVal val="1+#ppt_h/2"/>
                                          </p:val>
                                        </p:tav>
                                        <p:tav tm="100000">
                                          <p:val>
                                            <p:strVal val="#ppt_y"/>
                                          </p:val>
                                        </p:tav>
                                      </p:tavLst>
                                    </p:anim>
                                  </p:childTnLst>
                                </p:cTn>
                              </p:par>
                              <p:par>
                                <p:cTn id="41" presetID="8" presetClass="emph" presetSubtype="0" fill="hold" nodeType="withEffect">
                                  <p:stCondLst>
                                    <p:cond delay="400"/>
                                  </p:stCondLst>
                                  <p:childTnLst>
                                    <p:animRot by="21600000">
                                      <p:cBhvr>
                                        <p:cTn id="42" dur="2000" fill="hold"/>
                                        <p:tgtEl>
                                          <p:spTgt spid="9"/>
                                        </p:tgtEl>
                                        <p:attrNameLst>
                                          <p:attrName>r</p:attrName>
                                        </p:attrNameLst>
                                      </p:cBhvr>
                                    </p:animRot>
                                  </p:childTnLst>
                                </p:cTn>
                              </p:par>
                              <p:par>
                                <p:cTn id="43" presetID="2" presetClass="entr" presetSubtype="12" fill="hold" nodeType="withEffect">
                                  <p:stCondLst>
                                    <p:cond delay="6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2000" fill="hold"/>
                                        <p:tgtEl>
                                          <p:spTgt spid="12"/>
                                        </p:tgtEl>
                                        <p:attrNameLst>
                                          <p:attrName>ppt_x</p:attrName>
                                        </p:attrNameLst>
                                      </p:cBhvr>
                                      <p:tavLst>
                                        <p:tav tm="0">
                                          <p:val>
                                            <p:strVal val="0-#ppt_w/2"/>
                                          </p:val>
                                        </p:tav>
                                        <p:tav tm="100000">
                                          <p:val>
                                            <p:strVal val="#ppt_x"/>
                                          </p:val>
                                        </p:tav>
                                      </p:tavLst>
                                    </p:anim>
                                    <p:anim calcmode="lin" valueType="num">
                                      <p:cBhvr additive="base">
                                        <p:cTn id="46" dur="2000" fill="hold"/>
                                        <p:tgtEl>
                                          <p:spTgt spid="12"/>
                                        </p:tgtEl>
                                        <p:attrNameLst>
                                          <p:attrName>ppt_y</p:attrName>
                                        </p:attrNameLst>
                                      </p:cBhvr>
                                      <p:tavLst>
                                        <p:tav tm="0">
                                          <p:val>
                                            <p:strVal val="1+#ppt_h/2"/>
                                          </p:val>
                                        </p:tav>
                                        <p:tav tm="100000">
                                          <p:val>
                                            <p:strVal val="#ppt_y"/>
                                          </p:val>
                                        </p:tav>
                                      </p:tavLst>
                                    </p:anim>
                                  </p:childTnLst>
                                </p:cTn>
                              </p:par>
                              <p:par>
                                <p:cTn id="47" presetID="8" presetClass="emph" presetSubtype="0" fill="hold" nodeType="withEffect">
                                  <p:stCondLst>
                                    <p:cond delay="600"/>
                                  </p:stCondLst>
                                  <p:childTnLst>
                                    <p:animRot by="21600000">
                                      <p:cBhvr>
                                        <p:cTn id="48" dur="2000" fill="hold"/>
                                        <p:tgtEl>
                                          <p:spTgt spid="12"/>
                                        </p:tgtEl>
                                        <p:attrNameLst>
                                          <p:attrName>r</p:attrName>
                                        </p:attrNameLst>
                                      </p:cBhvr>
                                    </p:animRot>
                                  </p:childTnLst>
                                </p:cTn>
                              </p:par>
                              <p:par>
                                <p:cTn id="49" presetID="2" presetClass="entr" presetSubtype="12" fill="hold" nodeType="withEffect">
                                  <p:stCondLst>
                                    <p:cond delay="20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2000" fill="hold"/>
                                        <p:tgtEl>
                                          <p:spTgt spid="15"/>
                                        </p:tgtEl>
                                        <p:attrNameLst>
                                          <p:attrName>ppt_x</p:attrName>
                                        </p:attrNameLst>
                                      </p:cBhvr>
                                      <p:tavLst>
                                        <p:tav tm="0">
                                          <p:val>
                                            <p:strVal val="0-#ppt_w/2"/>
                                          </p:val>
                                        </p:tav>
                                        <p:tav tm="100000">
                                          <p:val>
                                            <p:strVal val="#ppt_x"/>
                                          </p:val>
                                        </p:tav>
                                      </p:tavLst>
                                    </p:anim>
                                    <p:anim calcmode="lin" valueType="num">
                                      <p:cBhvr additive="base">
                                        <p:cTn id="52" dur="2000" fill="hold"/>
                                        <p:tgtEl>
                                          <p:spTgt spid="15"/>
                                        </p:tgtEl>
                                        <p:attrNameLst>
                                          <p:attrName>ppt_y</p:attrName>
                                        </p:attrNameLst>
                                      </p:cBhvr>
                                      <p:tavLst>
                                        <p:tav tm="0">
                                          <p:val>
                                            <p:strVal val="1+#ppt_h/2"/>
                                          </p:val>
                                        </p:tav>
                                        <p:tav tm="100000">
                                          <p:val>
                                            <p:strVal val="#ppt_y"/>
                                          </p:val>
                                        </p:tav>
                                      </p:tavLst>
                                    </p:anim>
                                  </p:childTnLst>
                                </p:cTn>
                              </p:par>
                              <p:par>
                                <p:cTn id="53" presetID="8" presetClass="emph" presetSubtype="0" fill="hold" nodeType="withEffect">
                                  <p:stCondLst>
                                    <p:cond delay="800"/>
                                  </p:stCondLst>
                                  <p:childTnLst>
                                    <p:animRot by="21600000">
                                      <p:cBhvr>
                                        <p:cTn id="54" dur="2000" fill="hold"/>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34357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添加文字内容（文字可以编辑）</a:t>
            </a:r>
            <a:endParaRPr lang="zh-CN" altLang="en-US" dirty="0"/>
          </a:p>
        </p:txBody>
      </p:sp>
      <p:grpSp>
        <p:nvGrpSpPr>
          <p:cNvPr id="23" name="组合 22"/>
          <p:cNvGrpSpPr/>
          <p:nvPr/>
        </p:nvGrpSpPr>
        <p:grpSpPr>
          <a:xfrm>
            <a:off x="1079183" y="2255092"/>
            <a:ext cx="3073621" cy="3072341"/>
            <a:chOff x="5240941" y="1151212"/>
            <a:chExt cx="2856309" cy="2855119"/>
          </a:xfrm>
        </p:grpSpPr>
        <p:sp>
          <p:nvSpPr>
            <p:cNvPr id="24" name="椭圆 23"/>
            <p:cNvSpPr/>
            <p:nvPr/>
          </p:nvSpPr>
          <p:spPr bwMode="auto">
            <a:xfrm>
              <a:off x="5240941" y="1151212"/>
              <a:ext cx="2856309" cy="2855119"/>
            </a:xfrm>
            <a:prstGeom prst="ellipse">
              <a:avLst/>
            </a:prstGeom>
            <a:gradFill flip="none" rotWithShape="1">
              <a:gsLst>
                <a:gs pos="0">
                  <a:schemeClr val="bg1"/>
                </a:gs>
                <a:gs pos="100000">
                  <a:srgbClr val="E0E0E0"/>
                </a:gs>
              </a:gsLst>
              <a:lin ang="5400000" scaled="1"/>
              <a:tileRect/>
            </a:gradFill>
            <a:ln w="38100">
              <a:gradFill>
                <a:gsLst>
                  <a:gs pos="0">
                    <a:schemeClr val="bg1"/>
                  </a:gs>
                  <a:gs pos="100000">
                    <a:schemeClr val="bg1">
                      <a:lumMod val="85000"/>
                    </a:schemeClr>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7" name="椭圆 26"/>
            <p:cNvSpPr/>
            <p:nvPr/>
          </p:nvSpPr>
          <p:spPr bwMode="auto">
            <a:xfrm>
              <a:off x="5401375" y="1311605"/>
              <a:ext cx="2535442" cy="2534334"/>
            </a:xfrm>
            <a:prstGeom prst="ellipse">
              <a:avLst/>
            </a:prstGeom>
            <a:blipFill>
              <a:blip r:embed="rId11"/>
              <a:stretch>
                <a:fillRect/>
              </a:stretch>
            </a:blipFill>
            <a:ln w="6350">
              <a:noFill/>
            </a:ln>
            <a:effectLst>
              <a:innerShdw blurRad="190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3" name="弧形 2"/>
          <p:cNvSpPr/>
          <p:nvPr/>
        </p:nvSpPr>
        <p:spPr>
          <a:xfrm rot="5400000">
            <a:off x="623392" y="1796819"/>
            <a:ext cx="4224469" cy="4224469"/>
          </a:xfrm>
          <a:prstGeom prst="arc">
            <a:avLst>
              <a:gd name="adj1" fmla="val 10885653"/>
              <a:gd name="adj2" fmla="val 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57" name="椭圆 56"/>
          <p:cNvSpPr/>
          <p:nvPr/>
        </p:nvSpPr>
        <p:spPr bwMode="auto">
          <a:xfrm>
            <a:off x="3407702" y="1726257"/>
            <a:ext cx="355621" cy="355699"/>
          </a:xfrm>
          <a:prstGeom prst="ellipse">
            <a:avLst/>
          </a:prstGeom>
          <a:solidFill>
            <a:schemeClr val="accent1"/>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solidFill>
                  <a:schemeClr val="bg1"/>
                </a:solidFill>
              </a:rPr>
              <a:t>1</a:t>
            </a:r>
            <a:endParaRPr lang="zh-CN" altLang="en-US" sz="2400" dirty="0">
              <a:solidFill>
                <a:schemeClr val="bg1"/>
              </a:solidFill>
            </a:endParaRPr>
          </a:p>
        </p:txBody>
      </p:sp>
      <p:sp>
        <p:nvSpPr>
          <p:cNvPr id="58" name="椭圆 57"/>
          <p:cNvSpPr/>
          <p:nvPr/>
        </p:nvSpPr>
        <p:spPr bwMode="auto">
          <a:xfrm>
            <a:off x="4463819" y="2735145"/>
            <a:ext cx="355621" cy="355699"/>
          </a:xfrm>
          <a:prstGeom prst="ellipse">
            <a:avLst/>
          </a:prstGeom>
          <a:solidFill>
            <a:schemeClr val="accent2"/>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solidFill>
                  <a:schemeClr val="bg1"/>
                </a:solidFill>
              </a:rPr>
              <a:t>2</a:t>
            </a:r>
            <a:endParaRPr lang="zh-CN" altLang="en-US" sz="2400" dirty="0">
              <a:solidFill>
                <a:schemeClr val="bg1"/>
              </a:solidFill>
            </a:endParaRPr>
          </a:p>
        </p:txBody>
      </p:sp>
      <p:sp>
        <p:nvSpPr>
          <p:cNvPr id="62" name="椭圆 61"/>
          <p:cNvSpPr/>
          <p:nvPr/>
        </p:nvSpPr>
        <p:spPr bwMode="auto">
          <a:xfrm>
            <a:off x="4492240" y="4395669"/>
            <a:ext cx="355621" cy="355699"/>
          </a:xfrm>
          <a:prstGeom prst="ellipse">
            <a:avLst/>
          </a:prstGeom>
          <a:solidFill>
            <a:schemeClr val="accent1"/>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solidFill>
                  <a:schemeClr val="bg1"/>
                </a:solidFill>
              </a:rPr>
              <a:t>3</a:t>
            </a:r>
            <a:endParaRPr lang="zh-CN" altLang="en-US" sz="2400" dirty="0">
              <a:solidFill>
                <a:schemeClr val="bg1"/>
              </a:solidFill>
            </a:endParaRPr>
          </a:p>
        </p:txBody>
      </p:sp>
      <p:sp>
        <p:nvSpPr>
          <p:cNvPr id="63" name="椭圆 62"/>
          <p:cNvSpPr/>
          <p:nvPr/>
        </p:nvSpPr>
        <p:spPr bwMode="auto">
          <a:xfrm>
            <a:off x="3407702" y="5625557"/>
            <a:ext cx="355621" cy="355699"/>
          </a:xfrm>
          <a:prstGeom prst="ellipse">
            <a:avLst/>
          </a:prstGeom>
          <a:solidFill>
            <a:schemeClr val="accent2"/>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solidFill>
                  <a:schemeClr val="bg1"/>
                </a:solidFill>
              </a:rPr>
              <a:t>4</a:t>
            </a:r>
            <a:endParaRPr lang="zh-CN" altLang="en-US" sz="2400" dirty="0">
              <a:solidFill>
                <a:schemeClr val="bg1"/>
              </a:solidFill>
            </a:endParaRPr>
          </a:p>
        </p:txBody>
      </p:sp>
      <p:sp>
        <p:nvSpPr>
          <p:cNvPr id="39" name="圆角矩形 38"/>
          <p:cNvSpPr/>
          <p:nvPr/>
        </p:nvSpPr>
        <p:spPr bwMode="auto">
          <a:xfrm flipH="1">
            <a:off x="5140541" y="1220152"/>
            <a:ext cx="5184576" cy="81716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0" name="TextBox 72"/>
          <p:cNvSpPr txBox="1"/>
          <p:nvPr/>
        </p:nvSpPr>
        <p:spPr bwMode="auto">
          <a:xfrm>
            <a:off x="5911782" y="1537381"/>
            <a:ext cx="4044689"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chemeClr val="bg1">
                    <a:lumMod val="50000"/>
                  </a:schemeClr>
                </a:solidFill>
                <a:cs typeface="Arial" panose="020B0604020202020204" pitchFamily="34" charset="0"/>
              </a:rPr>
              <a:t>您的内容打在这里，或者通过复制您的文本后，在此框中选择粘贴，并选择只保留文字。</a:t>
            </a:r>
            <a:r>
              <a:rPr lang="en-US" altLang="zh-CN" sz="1200" kern="0" dirty="0">
                <a:solidFill>
                  <a:schemeClr val="bg1">
                    <a:lumMod val="50000"/>
                  </a:schemeClr>
                </a:solidFill>
                <a:cs typeface="Arial" panose="020B0604020202020204" pitchFamily="34" charset="0"/>
              </a:rPr>
              <a:t> </a:t>
            </a:r>
          </a:p>
        </p:txBody>
      </p:sp>
      <p:sp>
        <p:nvSpPr>
          <p:cNvPr id="4" name="TextBox 3"/>
          <p:cNvSpPr txBox="1"/>
          <p:nvPr/>
        </p:nvSpPr>
        <p:spPr>
          <a:xfrm>
            <a:off x="5924911" y="1260230"/>
            <a:ext cx="1932455" cy="338554"/>
          </a:xfrm>
          <a:prstGeom prst="rect">
            <a:avLst/>
          </a:prstGeom>
          <a:noFill/>
        </p:spPr>
        <p:txBody>
          <a:bodyPr wrap="square" rtlCol="0">
            <a:spAutoFit/>
          </a:bodyPr>
          <a:lstStyle/>
          <a:p>
            <a:r>
              <a:rPr lang="zh-CN" altLang="en-US" sz="1600" b="1" dirty="0">
                <a:solidFill>
                  <a:schemeClr val="bg1">
                    <a:lumMod val="50000"/>
                  </a:schemeClr>
                </a:solidFill>
              </a:rPr>
              <a:t>输入标题文字</a:t>
            </a:r>
          </a:p>
        </p:txBody>
      </p:sp>
      <p:sp>
        <p:nvSpPr>
          <p:cNvPr id="88" name="圆角矩形 87"/>
          <p:cNvSpPr/>
          <p:nvPr/>
        </p:nvSpPr>
        <p:spPr bwMode="auto">
          <a:xfrm flipH="1">
            <a:off x="5908627" y="2645072"/>
            <a:ext cx="5184576" cy="81716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89" name="TextBox 72"/>
          <p:cNvSpPr txBox="1"/>
          <p:nvPr/>
        </p:nvSpPr>
        <p:spPr bwMode="auto">
          <a:xfrm>
            <a:off x="6679896" y="2962302"/>
            <a:ext cx="4044689"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chemeClr val="bg1">
                    <a:lumMod val="50000"/>
                  </a:schemeClr>
                </a:solidFill>
                <a:cs typeface="Arial" panose="020B0604020202020204" pitchFamily="34" charset="0"/>
              </a:rPr>
              <a:t>您的内容打在这里，或者通过复制您的文本后，在此框中选择粘贴，并选择只保留文字。</a:t>
            </a:r>
            <a:r>
              <a:rPr lang="en-US" altLang="zh-CN" sz="1200" kern="0" dirty="0">
                <a:solidFill>
                  <a:schemeClr val="bg1">
                    <a:lumMod val="50000"/>
                  </a:schemeClr>
                </a:solidFill>
                <a:cs typeface="Arial" panose="020B0604020202020204" pitchFamily="34" charset="0"/>
              </a:rPr>
              <a:t> </a:t>
            </a:r>
          </a:p>
        </p:txBody>
      </p:sp>
      <p:sp>
        <p:nvSpPr>
          <p:cNvPr id="85" name="TextBox 84"/>
          <p:cNvSpPr txBox="1"/>
          <p:nvPr/>
        </p:nvSpPr>
        <p:spPr>
          <a:xfrm>
            <a:off x="6692990" y="2685151"/>
            <a:ext cx="1932455" cy="338554"/>
          </a:xfrm>
          <a:prstGeom prst="rect">
            <a:avLst/>
          </a:prstGeom>
          <a:noFill/>
        </p:spPr>
        <p:txBody>
          <a:bodyPr wrap="square" rtlCol="0">
            <a:spAutoFit/>
          </a:bodyPr>
          <a:lstStyle/>
          <a:p>
            <a:r>
              <a:rPr lang="zh-CN" altLang="en-US" sz="1600" b="1" dirty="0">
                <a:solidFill>
                  <a:schemeClr val="bg1">
                    <a:lumMod val="50000"/>
                  </a:schemeClr>
                </a:solidFill>
              </a:rPr>
              <a:t>输入标题文字</a:t>
            </a:r>
          </a:p>
        </p:txBody>
      </p:sp>
      <p:sp>
        <p:nvSpPr>
          <p:cNvPr id="96" name="圆角矩形 95"/>
          <p:cNvSpPr/>
          <p:nvPr/>
        </p:nvSpPr>
        <p:spPr bwMode="auto">
          <a:xfrm flipH="1">
            <a:off x="5908627" y="4069996"/>
            <a:ext cx="5184576" cy="81716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7" name="TextBox 72"/>
          <p:cNvSpPr txBox="1"/>
          <p:nvPr/>
        </p:nvSpPr>
        <p:spPr bwMode="auto">
          <a:xfrm>
            <a:off x="6679896" y="4387223"/>
            <a:ext cx="4044689"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chemeClr val="bg1">
                    <a:lumMod val="50000"/>
                  </a:schemeClr>
                </a:solidFill>
                <a:cs typeface="Arial" panose="020B0604020202020204" pitchFamily="34" charset="0"/>
              </a:rPr>
              <a:t>您的内容打在这里，或者通过复制您的文本后，在此框中选择粘贴，并选择只保留文字。</a:t>
            </a:r>
            <a:r>
              <a:rPr lang="en-US" altLang="zh-CN" sz="1200" kern="0" dirty="0">
                <a:solidFill>
                  <a:schemeClr val="bg1">
                    <a:lumMod val="50000"/>
                  </a:schemeClr>
                </a:solidFill>
                <a:cs typeface="Arial" panose="020B0604020202020204" pitchFamily="34" charset="0"/>
              </a:rPr>
              <a:t> </a:t>
            </a:r>
          </a:p>
        </p:txBody>
      </p:sp>
      <p:sp>
        <p:nvSpPr>
          <p:cNvPr id="93" name="TextBox 92"/>
          <p:cNvSpPr txBox="1"/>
          <p:nvPr/>
        </p:nvSpPr>
        <p:spPr>
          <a:xfrm>
            <a:off x="6692990" y="4110072"/>
            <a:ext cx="1932455" cy="338554"/>
          </a:xfrm>
          <a:prstGeom prst="rect">
            <a:avLst/>
          </a:prstGeom>
          <a:noFill/>
        </p:spPr>
        <p:txBody>
          <a:bodyPr wrap="square" rtlCol="0">
            <a:spAutoFit/>
          </a:bodyPr>
          <a:lstStyle/>
          <a:p>
            <a:r>
              <a:rPr lang="zh-CN" altLang="en-US" sz="1600" b="1" dirty="0">
                <a:solidFill>
                  <a:schemeClr val="bg1">
                    <a:lumMod val="50000"/>
                  </a:schemeClr>
                </a:solidFill>
              </a:rPr>
              <a:t>输入标题文字</a:t>
            </a:r>
          </a:p>
        </p:txBody>
      </p:sp>
      <p:sp>
        <p:nvSpPr>
          <p:cNvPr id="104" name="圆角矩形 103"/>
          <p:cNvSpPr/>
          <p:nvPr/>
        </p:nvSpPr>
        <p:spPr bwMode="auto">
          <a:xfrm flipH="1">
            <a:off x="5140541" y="5494916"/>
            <a:ext cx="5184576" cy="81716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5" name="TextBox 72"/>
          <p:cNvSpPr txBox="1"/>
          <p:nvPr/>
        </p:nvSpPr>
        <p:spPr bwMode="auto">
          <a:xfrm>
            <a:off x="5911782" y="5812143"/>
            <a:ext cx="4044689"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chemeClr val="bg1">
                    <a:lumMod val="50000"/>
                  </a:schemeClr>
                </a:solidFill>
                <a:cs typeface="Arial" panose="020B0604020202020204" pitchFamily="34" charset="0"/>
              </a:rPr>
              <a:t>您的内容打在这里，或者通过复制您的文本后，在此框中选择粘贴，并选择只保留文字。</a:t>
            </a:r>
            <a:r>
              <a:rPr lang="en-US" altLang="zh-CN" sz="1200" kern="0" dirty="0">
                <a:solidFill>
                  <a:schemeClr val="bg1">
                    <a:lumMod val="50000"/>
                  </a:schemeClr>
                </a:solidFill>
                <a:cs typeface="Arial" panose="020B0604020202020204" pitchFamily="34" charset="0"/>
              </a:rPr>
              <a:t> </a:t>
            </a:r>
          </a:p>
        </p:txBody>
      </p:sp>
      <p:sp>
        <p:nvSpPr>
          <p:cNvPr id="101" name="TextBox 100"/>
          <p:cNvSpPr txBox="1"/>
          <p:nvPr/>
        </p:nvSpPr>
        <p:spPr>
          <a:xfrm>
            <a:off x="5924911" y="5534992"/>
            <a:ext cx="1932455" cy="338554"/>
          </a:xfrm>
          <a:prstGeom prst="rect">
            <a:avLst/>
          </a:prstGeom>
          <a:noFill/>
        </p:spPr>
        <p:txBody>
          <a:bodyPr wrap="square" rtlCol="0">
            <a:spAutoFit/>
          </a:bodyPr>
          <a:lstStyle/>
          <a:p>
            <a:r>
              <a:rPr lang="zh-CN" altLang="en-US" sz="1600" b="1" dirty="0">
                <a:solidFill>
                  <a:schemeClr val="bg1">
                    <a:lumMod val="50000"/>
                  </a:schemeClr>
                </a:solidFill>
              </a:rPr>
              <a:t>输入标题文字</a:t>
            </a:r>
          </a:p>
        </p:txBody>
      </p:sp>
      <p:grpSp>
        <p:nvGrpSpPr>
          <p:cNvPr id="6" name="组合 5"/>
          <p:cNvGrpSpPr/>
          <p:nvPr/>
        </p:nvGrpSpPr>
        <p:grpSpPr>
          <a:xfrm>
            <a:off x="4505747" y="1028733"/>
            <a:ext cx="1200000" cy="1200000"/>
            <a:chOff x="3379310" y="859895"/>
            <a:chExt cx="900000" cy="900000"/>
          </a:xfrm>
        </p:grpSpPr>
        <p:grpSp>
          <p:nvGrpSpPr>
            <p:cNvPr id="43" name="组合 42"/>
            <p:cNvGrpSpPr/>
            <p:nvPr/>
          </p:nvGrpSpPr>
          <p:grpSpPr>
            <a:xfrm>
              <a:off x="3379310" y="859895"/>
              <a:ext cx="900000" cy="900000"/>
              <a:chOff x="4229236" y="3968984"/>
              <a:chExt cx="792000" cy="792000"/>
            </a:xfrm>
          </p:grpSpPr>
          <p:sp>
            <p:nvSpPr>
              <p:cNvPr id="44" name="MH_Other_2"/>
              <p:cNvSpPr/>
              <p:nvPr>
                <p:custDataLst>
                  <p:tags r:id="rId7"/>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5" name="MH_Title_1"/>
              <p:cNvSpPr/>
              <p:nvPr>
                <p:custDataLst>
                  <p:tags r:id="rId8"/>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b="1" dirty="0">
                  <a:latin typeface="Impact" panose="020B0806030902050204" pitchFamily="34" charset="0"/>
                </a:endParaRPr>
              </a:p>
            </p:txBody>
          </p:sp>
        </p:grpSp>
        <p:sp>
          <p:nvSpPr>
            <p:cNvPr id="35" name="KSO_Shape"/>
            <p:cNvSpPr>
              <a:spLocks noChangeAspect="1"/>
            </p:cNvSpPr>
            <p:nvPr/>
          </p:nvSpPr>
          <p:spPr bwMode="auto">
            <a:xfrm>
              <a:off x="3623035" y="1140119"/>
              <a:ext cx="374451" cy="358602"/>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bg1"/>
            </a:solidFill>
            <a:ln>
              <a:noFill/>
            </a:ln>
          </p:spPr>
          <p:txBody>
            <a:bodyPr anchor="ctr" anchorCtr="1"/>
            <a:lstStyle/>
            <a:p>
              <a:endParaRPr lang="zh-CN" altLang="en-US" sz="2400"/>
            </a:p>
          </p:txBody>
        </p:sp>
      </p:grpSp>
      <p:grpSp>
        <p:nvGrpSpPr>
          <p:cNvPr id="5" name="组合 4"/>
          <p:cNvGrpSpPr/>
          <p:nvPr/>
        </p:nvGrpSpPr>
        <p:grpSpPr>
          <a:xfrm>
            <a:off x="5161377" y="2432560"/>
            <a:ext cx="1200000" cy="1200000"/>
            <a:chOff x="3871033" y="1912765"/>
            <a:chExt cx="900000" cy="900000"/>
          </a:xfrm>
        </p:grpSpPr>
        <p:grpSp>
          <p:nvGrpSpPr>
            <p:cNvPr id="46" name="组合 45"/>
            <p:cNvGrpSpPr/>
            <p:nvPr/>
          </p:nvGrpSpPr>
          <p:grpSpPr>
            <a:xfrm>
              <a:off x="3871033" y="1912765"/>
              <a:ext cx="900000" cy="900000"/>
              <a:chOff x="4229236" y="3968984"/>
              <a:chExt cx="792000" cy="792000"/>
            </a:xfrm>
          </p:grpSpPr>
          <p:sp>
            <p:nvSpPr>
              <p:cNvPr id="47" name="MH_Other_2"/>
              <p:cNvSpPr/>
              <p:nvPr>
                <p:custDataLst>
                  <p:tags r:id="rId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8" name="MH_Title_1"/>
              <p:cNvSpPr/>
              <p:nvPr>
                <p:custDataLst>
                  <p:tags r:id="rId6"/>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b="1" dirty="0">
                  <a:latin typeface="Impact" panose="020B0806030902050204" pitchFamily="34" charset="0"/>
                </a:endParaRPr>
              </a:p>
            </p:txBody>
          </p:sp>
        </p:grpSp>
        <p:sp>
          <p:nvSpPr>
            <p:cNvPr id="36" name="KSO_Shape"/>
            <p:cNvSpPr>
              <a:spLocks noChangeAspect="1"/>
            </p:cNvSpPr>
            <p:nvPr/>
          </p:nvSpPr>
          <p:spPr bwMode="auto">
            <a:xfrm>
              <a:off x="4149237" y="2180649"/>
              <a:ext cx="343593" cy="364233"/>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6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6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5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6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5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a typeface="宋体" panose="02010600030101010101" pitchFamily="2" charset="-122"/>
              </a:endParaRPr>
            </a:p>
          </p:txBody>
        </p:sp>
      </p:grpSp>
      <p:grpSp>
        <p:nvGrpSpPr>
          <p:cNvPr id="7" name="组合 6"/>
          <p:cNvGrpSpPr/>
          <p:nvPr/>
        </p:nvGrpSpPr>
        <p:grpSpPr>
          <a:xfrm>
            <a:off x="5161377" y="3859500"/>
            <a:ext cx="1200000" cy="1200000"/>
            <a:chOff x="3871033" y="2982970"/>
            <a:chExt cx="900000" cy="900000"/>
          </a:xfrm>
        </p:grpSpPr>
        <p:grpSp>
          <p:nvGrpSpPr>
            <p:cNvPr id="49" name="组合 48"/>
            <p:cNvGrpSpPr/>
            <p:nvPr/>
          </p:nvGrpSpPr>
          <p:grpSpPr>
            <a:xfrm>
              <a:off x="3871033" y="2982970"/>
              <a:ext cx="900000" cy="900000"/>
              <a:chOff x="4229236" y="3968984"/>
              <a:chExt cx="792000" cy="792000"/>
            </a:xfrm>
          </p:grpSpPr>
          <p:sp>
            <p:nvSpPr>
              <p:cNvPr id="50" name="MH_Other_2"/>
              <p:cNvSpPr/>
              <p:nvPr>
                <p:custDataLst>
                  <p:tags r:id="rId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1" name="MH_Title_1"/>
              <p:cNvSpPr/>
              <p:nvPr>
                <p:custDataLst>
                  <p:tags r:id="rId4"/>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b="1" dirty="0">
                  <a:latin typeface="Impact" panose="020B0806030902050204" pitchFamily="34" charset="0"/>
                </a:endParaRPr>
              </a:p>
            </p:txBody>
          </p:sp>
        </p:grpSp>
        <p:sp>
          <p:nvSpPr>
            <p:cNvPr id="41" name="KSO_Shape"/>
            <p:cNvSpPr>
              <a:spLocks noChangeAspect="1"/>
            </p:cNvSpPr>
            <p:nvPr/>
          </p:nvSpPr>
          <p:spPr bwMode="auto">
            <a:xfrm>
              <a:off x="4136128" y="3280565"/>
              <a:ext cx="350950" cy="352124"/>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a typeface="宋体" panose="02010600030101010101" pitchFamily="2" charset="-122"/>
              </a:endParaRPr>
            </a:p>
          </p:txBody>
        </p:sp>
      </p:grpSp>
      <p:grpSp>
        <p:nvGrpSpPr>
          <p:cNvPr id="8" name="组合 7"/>
          <p:cNvGrpSpPr/>
          <p:nvPr/>
        </p:nvGrpSpPr>
        <p:grpSpPr>
          <a:xfrm>
            <a:off x="4505747" y="5266691"/>
            <a:ext cx="1200000" cy="1200000"/>
            <a:chOff x="3379310" y="4038363"/>
            <a:chExt cx="900000" cy="900000"/>
          </a:xfrm>
        </p:grpSpPr>
        <p:grpSp>
          <p:nvGrpSpPr>
            <p:cNvPr id="52" name="组合 51"/>
            <p:cNvGrpSpPr/>
            <p:nvPr/>
          </p:nvGrpSpPr>
          <p:grpSpPr>
            <a:xfrm>
              <a:off x="3379310" y="4038363"/>
              <a:ext cx="900000" cy="900000"/>
              <a:chOff x="4229236" y="3968984"/>
              <a:chExt cx="792000" cy="792000"/>
            </a:xfrm>
          </p:grpSpPr>
          <p:sp>
            <p:nvSpPr>
              <p:cNvPr id="53" name="MH_Other_2"/>
              <p:cNvSpPr/>
              <p:nvPr>
                <p:custDataLst>
                  <p:tags r:id="rId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4" name="MH_Title_1"/>
              <p:cNvSpPr/>
              <p:nvPr>
                <p:custDataLst>
                  <p:tags r:id="rId2"/>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b="1" dirty="0">
                  <a:latin typeface="Impact" panose="020B0806030902050204" pitchFamily="34" charset="0"/>
                </a:endParaRPr>
              </a:p>
            </p:txBody>
          </p:sp>
        </p:grpSp>
        <p:sp>
          <p:nvSpPr>
            <p:cNvPr id="42" name="KSO_Shape"/>
            <p:cNvSpPr>
              <a:spLocks noChangeAspect="1"/>
            </p:cNvSpPr>
            <p:nvPr/>
          </p:nvSpPr>
          <p:spPr>
            <a:xfrm flipH="1">
              <a:off x="3685294" y="4337297"/>
              <a:ext cx="288033" cy="302132"/>
            </a:xfrm>
            <a:custGeom>
              <a:avLst/>
              <a:gdLst>
                <a:gd name="connsiteX0" fmla="*/ 4461768 w 5394523"/>
                <a:gd name="connsiteY0" fmla="*/ 3204655 h 5658773"/>
                <a:gd name="connsiteX1" fmla="*/ 932755 w 5394523"/>
                <a:gd name="connsiteY1" fmla="*/ 3204655 h 5658773"/>
                <a:gd name="connsiteX2" fmla="*/ 932755 w 5394523"/>
                <a:gd name="connsiteY2" fmla="*/ 3680451 h 5658773"/>
                <a:gd name="connsiteX3" fmla="*/ 935888 w 5394523"/>
                <a:gd name="connsiteY3" fmla="*/ 3730118 h 5658773"/>
                <a:gd name="connsiteX4" fmla="*/ 933854 w 5394523"/>
                <a:gd name="connsiteY4" fmla="*/ 3730118 h 5658773"/>
                <a:gd name="connsiteX5" fmla="*/ 919576 w 5394523"/>
                <a:gd name="connsiteY5" fmla="*/ 3878377 h 5658773"/>
                <a:gd name="connsiteX6" fmla="*/ 25312 w 5394523"/>
                <a:gd name="connsiteY6" fmla="*/ 4724735 h 5658773"/>
                <a:gd name="connsiteX7" fmla="*/ 0 w 5394523"/>
                <a:gd name="connsiteY7" fmla="*/ 4726073 h 5658773"/>
                <a:gd name="connsiteX8" fmla="*/ 0 w 5394523"/>
                <a:gd name="connsiteY8" fmla="*/ 4987418 h 5658773"/>
                <a:gd name="connsiteX9" fmla="*/ 1696229 w 5394523"/>
                <a:gd name="connsiteY9" fmla="*/ 4987418 h 5658773"/>
                <a:gd name="connsiteX10" fmla="*/ 1708125 w 5394523"/>
                <a:gd name="connsiteY10" fmla="*/ 5046603 h 5658773"/>
                <a:gd name="connsiteX11" fmla="*/ 2697262 w 5394523"/>
                <a:gd name="connsiteY11" fmla="*/ 5658773 h 5658773"/>
                <a:gd name="connsiteX12" fmla="*/ 3686400 w 5394523"/>
                <a:gd name="connsiteY12" fmla="*/ 5046603 h 5658773"/>
                <a:gd name="connsiteX13" fmla="*/ 3698295 w 5394523"/>
                <a:gd name="connsiteY13" fmla="*/ 4987418 h 5658773"/>
                <a:gd name="connsiteX14" fmla="*/ 5394523 w 5394523"/>
                <a:gd name="connsiteY14" fmla="*/ 4987418 h 5658773"/>
                <a:gd name="connsiteX15" fmla="*/ 5394523 w 5394523"/>
                <a:gd name="connsiteY15" fmla="*/ 4726073 h 5658773"/>
                <a:gd name="connsiteX16" fmla="*/ 5369211 w 5394523"/>
                <a:gd name="connsiteY16" fmla="*/ 4724735 h 5658773"/>
                <a:gd name="connsiteX17" fmla="*/ 4474947 w 5394523"/>
                <a:gd name="connsiteY17" fmla="*/ 3878377 h 5658773"/>
                <a:gd name="connsiteX18" fmla="*/ 4460669 w 5394523"/>
                <a:gd name="connsiteY18" fmla="*/ 3730118 h 5658773"/>
                <a:gd name="connsiteX19" fmla="*/ 4458635 w 5394523"/>
                <a:gd name="connsiteY19" fmla="*/ 3730118 h 5658773"/>
                <a:gd name="connsiteX20" fmla="*/ 4461768 w 5394523"/>
                <a:gd name="connsiteY20" fmla="*/ 3680451 h 5658773"/>
                <a:gd name="connsiteX21" fmla="*/ 4461768 w 5394523"/>
                <a:gd name="connsiteY21" fmla="*/ 2315655 h 5658773"/>
                <a:gd name="connsiteX22" fmla="*/ 932755 w 5394523"/>
                <a:gd name="connsiteY22" fmla="*/ 2315655 h 5658773"/>
                <a:gd name="connsiteX23" fmla="*/ 932755 w 5394523"/>
                <a:gd name="connsiteY23" fmla="*/ 2963355 h 5658773"/>
                <a:gd name="connsiteX24" fmla="*/ 4461768 w 5394523"/>
                <a:gd name="connsiteY24" fmla="*/ 2963355 h 5658773"/>
                <a:gd name="connsiteX25" fmla="*/ 2697262 w 5394523"/>
                <a:gd name="connsiteY25" fmla="*/ 0 h 5658773"/>
                <a:gd name="connsiteX26" fmla="*/ 2006732 w 5394523"/>
                <a:gd name="connsiteY26" fmla="*/ 562798 h 5658773"/>
                <a:gd name="connsiteX27" fmla="*/ 1994361 w 5394523"/>
                <a:gd name="connsiteY27" fmla="*/ 685515 h 5658773"/>
                <a:gd name="connsiteX28" fmla="*/ 1968717 w 5394523"/>
                <a:gd name="connsiteY28" fmla="*/ 689428 h 5658773"/>
                <a:gd name="connsiteX29" fmla="*/ 932755 w 5394523"/>
                <a:gd name="connsiteY29" fmla="*/ 1960511 h 5658773"/>
                <a:gd name="connsiteX30" fmla="*/ 932755 w 5394523"/>
                <a:gd name="connsiteY30" fmla="*/ 2074355 h 5658773"/>
                <a:gd name="connsiteX31" fmla="*/ 4461768 w 5394523"/>
                <a:gd name="connsiteY31" fmla="*/ 2074355 h 5658773"/>
                <a:gd name="connsiteX32" fmla="*/ 4461768 w 5394523"/>
                <a:gd name="connsiteY32" fmla="*/ 1960511 h 5658773"/>
                <a:gd name="connsiteX33" fmla="*/ 3425806 w 5394523"/>
                <a:gd name="connsiteY33" fmla="*/ 689428 h 5658773"/>
                <a:gd name="connsiteX34" fmla="*/ 3400163 w 5394523"/>
                <a:gd name="connsiteY34" fmla="*/ 685515 h 5658773"/>
                <a:gd name="connsiteX35" fmla="*/ 3387792 w 5394523"/>
                <a:gd name="connsiteY35" fmla="*/ 562798 h 5658773"/>
                <a:gd name="connsiteX36" fmla="*/ 2697262 w 5394523"/>
                <a:gd name="connsiteY36" fmla="*/ 0 h 565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94523" h="5658773">
                  <a:moveTo>
                    <a:pt x="4461768" y="3204655"/>
                  </a:moveTo>
                  <a:lnTo>
                    <a:pt x="932755" y="3204655"/>
                  </a:lnTo>
                  <a:lnTo>
                    <a:pt x="932755" y="3680451"/>
                  </a:lnTo>
                  <a:lnTo>
                    <a:pt x="935888" y="3730118"/>
                  </a:lnTo>
                  <a:lnTo>
                    <a:pt x="933854" y="3730118"/>
                  </a:lnTo>
                  <a:lnTo>
                    <a:pt x="919576" y="3878377"/>
                  </a:lnTo>
                  <a:cubicBezTo>
                    <a:pt x="831330" y="4329811"/>
                    <a:pt x="470714" y="4677385"/>
                    <a:pt x="25312" y="4724735"/>
                  </a:cubicBezTo>
                  <a:lnTo>
                    <a:pt x="0" y="4726073"/>
                  </a:lnTo>
                  <a:lnTo>
                    <a:pt x="0" y="4987418"/>
                  </a:lnTo>
                  <a:lnTo>
                    <a:pt x="1696229" y="4987418"/>
                  </a:lnTo>
                  <a:lnTo>
                    <a:pt x="1708125" y="5046603"/>
                  </a:lnTo>
                  <a:cubicBezTo>
                    <a:pt x="1802271" y="5395968"/>
                    <a:pt x="2209350" y="5658773"/>
                    <a:pt x="2697262" y="5658773"/>
                  </a:cubicBezTo>
                  <a:cubicBezTo>
                    <a:pt x="3185174" y="5658773"/>
                    <a:pt x="3592254" y="5395968"/>
                    <a:pt x="3686400" y="5046603"/>
                  </a:cubicBezTo>
                  <a:lnTo>
                    <a:pt x="3698295" y="4987418"/>
                  </a:lnTo>
                  <a:lnTo>
                    <a:pt x="5394523" y="4987418"/>
                  </a:lnTo>
                  <a:lnTo>
                    <a:pt x="5394523" y="4726073"/>
                  </a:lnTo>
                  <a:lnTo>
                    <a:pt x="5369211" y="4724735"/>
                  </a:lnTo>
                  <a:cubicBezTo>
                    <a:pt x="4923809" y="4677385"/>
                    <a:pt x="4563193" y="4329811"/>
                    <a:pt x="4474947" y="3878377"/>
                  </a:cubicBezTo>
                  <a:lnTo>
                    <a:pt x="4460669" y="3730118"/>
                  </a:lnTo>
                  <a:lnTo>
                    <a:pt x="4458635" y="3730118"/>
                  </a:lnTo>
                  <a:lnTo>
                    <a:pt x="4461768" y="3680451"/>
                  </a:lnTo>
                  <a:close/>
                  <a:moveTo>
                    <a:pt x="4461768" y="2315655"/>
                  </a:moveTo>
                  <a:lnTo>
                    <a:pt x="932755" y="2315655"/>
                  </a:lnTo>
                  <a:lnTo>
                    <a:pt x="932755" y="2963355"/>
                  </a:lnTo>
                  <a:lnTo>
                    <a:pt x="4461768" y="2963355"/>
                  </a:lnTo>
                  <a:close/>
                  <a:moveTo>
                    <a:pt x="2697262" y="0"/>
                  </a:moveTo>
                  <a:cubicBezTo>
                    <a:pt x="2356644" y="0"/>
                    <a:pt x="2072457" y="241610"/>
                    <a:pt x="2006732" y="562798"/>
                  </a:cubicBezTo>
                  <a:lnTo>
                    <a:pt x="1994361" y="685515"/>
                  </a:lnTo>
                  <a:lnTo>
                    <a:pt x="1968717" y="689428"/>
                  </a:lnTo>
                  <a:cubicBezTo>
                    <a:pt x="1377495" y="810410"/>
                    <a:pt x="932755" y="1333524"/>
                    <a:pt x="932755" y="1960511"/>
                  </a:cubicBezTo>
                  <a:lnTo>
                    <a:pt x="932755" y="2074355"/>
                  </a:lnTo>
                  <a:lnTo>
                    <a:pt x="4461768" y="2074355"/>
                  </a:lnTo>
                  <a:lnTo>
                    <a:pt x="4461768" y="1960511"/>
                  </a:lnTo>
                  <a:cubicBezTo>
                    <a:pt x="4461768" y="1333524"/>
                    <a:pt x="4017028" y="810410"/>
                    <a:pt x="3425806" y="689428"/>
                  </a:cubicBezTo>
                  <a:lnTo>
                    <a:pt x="3400163" y="685515"/>
                  </a:lnTo>
                  <a:lnTo>
                    <a:pt x="3387792" y="562798"/>
                  </a:lnTo>
                  <a:cubicBezTo>
                    <a:pt x="3322067" y="241610"/>
                    <a:pt x="3037880" y="0"/>
                    <a:pt x="26972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childTnLst>
                          </p:cTn>
                        </p:par>
                        <p:par>
                          <p:cTn id="26" fill="hold">
                            <p:stCondLst>
                              <p:cond delay="1500"/>
                            </p:stCondLst>
                            <p:childTnLst>
                              <p:par>
                                <p:cTn id="27" presetID="2" presetClass="entr" presetSubtype="8" decel="5000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2" decel="5000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1+#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4"/>
                                        </p:tgtEl>
                                        <p:attrNameLst>
                                          <p:attrName>ppt_y</p:attrName>
                                        </p:attrNameLst>
                                      </p:cBhvr>
                                      <p:tavLst>
                                        <p:tav tm="0">
                                          <p:val>
                                            <p:strVal val="#ppt_y"/>
                                          </p:val>
                                        </p:tav>
                                        <p:tav tm="100000">
                                          <p:val>
                                            <p:strVal val="#ppt_y"/>
                                          </p:val>
                                        </p:tav>
                                      </p:tavLst>
                                    </p:anim>
                                    <p:anim calcmode="lin" valueType="num">
                                      <p:cBhvr>
                                        <p:cTn id="4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4"/>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p:stCondLst>
                              <p:cond delay="3500"/>
                            </p:stCondLst>
                            <p:childTnLst>
                              <p:par>
                                <p:cTn id="47" presetID="2" presetClass="entr" presetSubtype="8" decel="5000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0-#ppt_w/2"/>
                                          </p:val>
                                        </p:tav>
                                        <p:tav tm="100000">
                                          <p:val>
                                            <p:strVal val="#ppt_x"/>
                                          </p:val>
                                        </p:tav>
                                      </p:tavLst>
                                    </p:anim>
                                    <p:anim calcmode="lin" valueType="num">
                                      <p:cBhvr additive="base">
                                        <p:cTn id="50" dur="500" fill="hold"/>
                                        <p:tgtEl>
                                          <p:spTgt spid="5"/>
                                        </p:tgtEl>
                                        <p:attrNameLst>
                                          <p:attrName>ppt_y</p:attrName>
                                        </p:attrNameLst>
                                      </p:cBhvr>
                                      <p:tavLst>
                                        <p:tav tm="0">
                                          <p:val>
                                            <p:strVal val="#ppt_y"/>
                                          </p:val>
                                        </p:tav>
                                        <p:tav tm="100000">
                                          <p:val>
                                            <p:strVal val="#ppt_y"/>
                                          </p:val>
                                        </p:tav>
                                      </p:tavLst>
                                    </p:anim>
                                  </p:childTnLst>
                                </p:cTn>
                              </p:par>
                              <p:par>
                                <p:cTn id="51" presetID="2" presetClass="entr" presetSubtype="2" decel="50000"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anim calcmode="lin" valueType="num">
                                      <p:cBhvr additive="base">
                                        <p:cTn id="53" dur="500" fill="hold"/>
                                        <p:tgtEl>
                                          <p:spTgt spid="88"/>
                                        </p:tgtEl>
                                        <p:attrNameLst>
                                          <p:attrName>ppt_x</p:attrName>
                                        </p:attrNameLst>
                                      </p:cBhvr>
                                      <p:tavLst>
                                        <p:tav tm="0">
                                          <p:val>
                                            <p:strVal val="1+#ppt_w/2"/>
                                          </p:val>
                                        </p:tav>
                                        <p:tav tm="100000">
                                          <p:val>
                                            <p:strVal val="#ppt_x"/>
                                          </p:val>
                                        </p:tav>
                                      </p:tavLst>
                                    </p:anim>
                                    <p:anim calcmode="lin" valueType="num">
                                      <p:cBhvr additive="base">
                                        <p:cTn id="54" dur="500" fill="hold"/>
                                        <p:tgtEl>
                                          <p:spTgt spid="88"/>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85"/>
                                        </p:tgtEl>
                                        <p:attrNameLst>
                                          <p:attrName>style.visibility</p:attrName>
                                        </p:attrNameLst>
                                      </p:cBhvr>
                                      <p:to>
                                        <p:strVal val="visible"/>
                                      </p:to>
                                    </p:set>
                                    <p:anim calcmode="lin" valueType="num">
                                      <p:cBhvr>
                                        <p:cTn id="58" dur="5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85"/>
                                        </p:tgtEl>
                                        <p:attrNameLst>
                                          <p:attrName>ppt_y</p:attrName>
                                        </p:attrNameLst>
                                      </p:cBhvr>
                                      <p:tavLst>
                                        <p:tav tm="0">
                                          <p:val>
                                            <p:strVal val="#ppt_y"/>
                                          </p:val>
                                        </p:tav>
                                        <p:tav tm="100000">
                                          <p:val>
                                            <p:strVal val="#ppt_y"/>
                                          </p:val>
                                        </p:tav>
                                      </p:tavLst>
                                    </p:anim>
                                    <p:anim calcmode="lin" valueType="num">
                                      <p:cBhvr>
                                        <p:cTn id="60" dur="5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85"/>
                                        </p:tgtEl>
                                      </p:cBhvr>
                                    </p:animEffect>
                                  </p:childTnLst>
                                </p:cTn>
                              </p:par>
                              <p:par>
                                <p:cTn id="63" presetID="22" presetClass="entr" presetSubtype="8" fill="hold" grpId="0" nodeType="withEffect">
                                  <p:stCondLst>
                                    <p:cond delay="250"/>
                                  </p:stCondLst>
                                  <p:childTnLst>
                                    <p:set>
                                      <p:cBhvr>
                                        <p:cTn id="64" dur="1" fill="hold">
                                          <p:stCondLst>
                                            <p:cond delay="0"/>
                                          </p:stCondLst>
                                        </p:cTn>
                                        <p:tgtEl>
                                          <p:spTgt spid="89"/>
                                        </p:tgtEl>
                                        <p:attrNameLst>
                                          <p:attrName>style.visibility</p:attrName>
                                        </p:attrNameLst>
                                      </p:cBhvr>
                                      <p:to>
                                        <p:strVal val="visible"/>
                                      </p:to>
                                    </p:set>
                                    <p:animEffect transition="in" filter="wipe(left)">
                                      <p:cBhvr>
                                        <p:cTn id="65" dur="500"/>
                                        <p:tgtEl>
                                          <p:spTgt spid="89"/>
                                        </p:tgtEl>
                                      </p:cBhvr>
                                    </p:animEffect>
                                  </p:childTnLst>
                                </p:cTn>
                              </p:par>
                            </p:childTnLst>
                          </p:cTn>
                        </p:par>
                        <p:par>
                          <p:cTn id="66" fill="hold">
                            <p:stCondLst>
                              <p:cond delay="4750"/>
                            </p:stCondLst>
                            <p:childTnLst>
                              <p:par>
                                <p:cTn id="67" presetID="2" presetClass="entr" presetSubtype="8" decel="50000"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 calcmode="lin" valueType="num">
                                      <p:cBhvr additive="base">
                                        <p:cTn id="69" dur="500" fill="hold"/>
                                        <p:tgtEl>
                                          <p:spTgt spid="7"/>
                                        </p:tgtEl>
                                        <p:attrNameLst>
                                          <p:attrName>ppt_x</p:attrName>
                                        </p:attrNameLst>
                                      </p:cBhvr>
                                      <p:tavLst>
                                        <p:tav tm="0">
                                          <p:val>
                                            <p:strVal val="0-#ppt_w/2"/>
                                          </p:val>
                                        </p:tav>
                                        <p:tav tm="100000">
                                          <p:val>
                                            <p:strVal val="#ppt_x"/>
                                          </p:val>
                                        </p:tav>
                                      </p:tavLst>
                                    </p:anim>
                                    <p:anim calcmode="lin" valueType="num">
                                      <p:cBhvr additive="base">
                                        <p:cTn id="70" dur="500" fill="hold"/>
                                        <p:tgtEl>
                                          <p:spTgt spid="7"/>
                                        </p:tgtEl>
                                        <p:attrNameLst>
                                          <p:attrName>ppt_y</p:attrName>
                                        </p:attrNameLst>
                                      </p:cBhvr>
                                      <p:tavLst>
                                        <p:tav tm="0">
                                          <p:val>
                                            <p:strVal val="#ppt_y"/>
                                          </p:val>
                                        </p:tav>
                                        <p:tav tm="100000">
                                          <p:val>
                                            <p:strVal val="#ppt_y"/>
                                          </p:val>
                                        </p:tav>
                                      </p:tavLst>
                                    </p:anim>
                                  </p:childTnLst>
                                </p:cTn>
                              </p:par>
                              <p:par>
                                <p:cTn id="71" presetID="2" presetClass="entr" presetSubtype="2" decel="50000" fill="hold" grpId="0" nodeType="withEffect">
                                  <p:stCondLst>
                                    <p:cond delay="0"/>
                                  </p:stCondLst>
                                  <p:childTnLst>
                                    <p:set>
                                      <p:cBhvr>
                                        <p:cTn id="72" dur="1" fill="hold">
                                          <p:stCondLst>
                                            <p:cond delay="0"/>
                                          </p:stCondLst>
                                        </p:cTn>
                                        <p:tgtEl>
                                          <p:spTgt spid="96"/>
                                        </p:tgtEl>
                                        <p:attrNameLst>
                                          <p:attrName>style.visibility</p:attrName>
                                        </p:attrNameLst>
                                      </p:cBhvr>
                                      <p:to>
                                        <p:strVal val="visible"/>
                                      </p:to>
                                    </p:set>
                                    <p:anim calcmode="lin" valueType="num">
                                      <p:cBhvr additive="base">
                                        <p:cTn id="73" dur="500" fill="hold"/>
                                        <p:tgtEl>
                                          <p:spTgt spid="96"/>
                                        </p:tgtEl>
                                        <p:attrNameLst>
                                          <p:attrName>ppt_x</p:attrName>
                                        </p:attrNameLst>
                                      </p:cBhvr>
                                      <p:tavLst>
                                        <p:tav tm="0">
                                          <p:val>
                                            <p:strVal val="1+#ppt_w/2"/>
                                          </p:val>
                                        </p:tav>
                                        <p:tav tm="100000">
                                          <p:val>
                                            <p:strVal val="#ppt_x"/>
                                          </p:val>
                                        </p:tav>
                                      </p:tavLst>
                                    </p:anim>
                                    <p:anim calcmode="lin" valueType="num">
                                      <p:cBhvr additive="base">
                                        <p:cTn id="74" dur="500" fill="hold"/>
                                        <p:tgtEl>
                                          <p:spTgt spid="96"/>
                                        </p:tgtEl>
                                        <p:attrNameLst>
                                          <p:attrName>ppt_y</p:attrName>
                                        </p:attrNameLst>
                                      </p:cBhvr>
                                      <p:tavLst>
                                        <p:tav tm="0">
                                          <p:val>
                                            <p:strVal val="#ppt_y"/>
                                          </p:val>
                                        </p:tav>
                                        <p:tav tm="100000">
                                          <p:val>
                                            <p:strVal val="#ppt_y"/>
                                          </p:val>
                                        </p:tav>
                                      </p:tavLst>
                                    </p:anim>
                                  </p:childTnLst>
                                </p:cTn>
                              </p:par>
                            </p:childTnLst>
                          </p:cTn>
                        </p:par>
                        <p:par>
                          <p:cTn id="75" fill="hold">
                            <p:stCondLst>
                              <p:cond delay="52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93"/>
                                        </p:tgtEl>
                                        <p:attrNameLst>
                                          <p:attrName>style.visibility</p:attrName>
                                        </p:attrNameLst>
                                      </p:cBhvr>
                                      <p:to>
                                        <p:strVal val="visible"/>
                                      </p:to>
                                    </p:set>
                                    <p:anim calcmode="lin" valueType="num">
                                      <p:cBhvr>
                                        <p:cTn id="78"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93"/>
                                        </p:tgtEl>
                                        <p:attrNameLst>
                                          <p:attrName>ppt_y</p:attrName>
                                        </p:attrNameLst>
                                      </p:cBhvr>
                                      <p:tavLst>
                                        <p:tav tm="0">
                                          <p:val>
                                            <p:strVal val="#ppt_y"/>
                                          </p:val>
                                        </p:tav>
                                        <p:tav tm="100000">
                                          <p:val>
                                            <p:strVal val="#ppt_y"/>
                                          </p:val>
                                        </p:tav>
                                      </p:tavLst>
                                    </p:anim>
                                    <p:anim calcmode="lin" valueType="num">
                                      <p:cBhvr>
                                        <p:cTn id="80"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93"/>
                                        </p:tgtEl>
                                      </p:cBhvr>
                                    </p:animEffect>
                                  </p:childTnLst>
                                </p:cTn>
                              </p:par>
                              <p:par>
                                <p:cTn id="83" presetID="22" presetClass="entr" presetSubtype="8" fill="hold" grpId="0" nodeType="withEffect">
                                  <p:stCondLst>
                                    <p:cond delay="250"/>
                                  </p:stCondLst>
                                  <p:childTnLst>
                                    <p:set>
                                      <p:cBhvr>
                                        <p:cTn id="84" dur="1" fill="hold">
                                          <p:stCondLst>
                                            <p:cond delay="0"/>
                                          </p:stCondLst>
                                        </p:cTn>
                                        <p:tgtEl>
                                          <p:spTgt spid="97"/>
                                        </p:tgtEl>
                                        <p:attrNameLst>
                                          <p:attrName>style.visibility</p:attrName>
                                        </p:attrNameLst>
                                      </p:cBhvr>
                                      <p:to>
                                        <p:strVal val="visible"/>
                                      </p:to>
                                    </p:set>
                                    <p:animEffect transition="in" filter="wipe(left)">
                                      <p:cBhvr>
                                        <p:cTn id="85" dur="500"/>
                                        <p:tgtEl>
                                          <p:spTgt spid="97"/>
                                        </p:tgtEl>
                                      </p:cBhvr>
                                    </p:animEffect>
                                  </p:childTnLst>
                                </p:cTn>
                              </p:par>
                            </p:childTnLst>
                          </p:cTn>
                        </p:par>
                        <p:par>
                          <p:cTn id="86" fill="hold">
                            <p:stCondLst>
                              <p:cond delay="6000"/>
                            </p:stCondLst>
                            <p:childTnLst>
                              <p:par>
                                <p:cTn id="87" presetID="2" presetClass="entr" presetSubtype="8" decel="50000" fill="hold" nodeType="afterEffect">
                                  <p:stCondLst>
                                    <p:cond delay="0"/>
                                  </p:stCondLst>
                                  <p:childTnLst>
                                    <p:set>
                                      <p:cBhvr>
                                        <p:cTn id="88" dur="1" fill="hold">
                                          <p:stCondLst>
                                            <p:cond delay="0"/>
                                          </p:stCondLst>
                                        </p:cTn>
                                        <p:tgtEl>
                                          <p:spTgt spid="8"/>
                                        </p:tgtEl>
                                        <p:attrNameLst>
                                          <p:attrName>style.visibility</p:attrName>
                                        </p:attrNameLst>
                                      </p:cBhvr>
                                      <p:to>
                                        <p:strVal val="visible"/>
                                      </p:to>
                                    </p:set>
                                    <p:anim calcmode="lin" valueType="num">
                                      <p:cBhvr additive="base">
                                        <p:cTn id="89" dur="500" fill="hold"/>
                                        <p:tgtEl>
                                          <p:spTgt spid="8"/>
                                        </p:tgtEl>
                                        <p:attrNameLst>
                                          <p:attrName>ppt_x</p:attrName>
                                        </p:attrNameLst>
                                      </p:cBhvr>
                                      <p:tavLst>
                                        <p:tav tm="0">
                                          <p:val>
                                            <p:strVal val="0-#ppt_w/2"/>
                                          </p:val>
                                        </p:tav>
                                        <p:tav tm="100000">
                                          <p:val>
                                            <p:strVal val="#ppt_x"/>
                                          </p:val>
                                        </p:tav>
                                      </p:tavLst>
                                    </p:anim>
                                    <p:anim calcmode="lin" valueType="num">
                                      <p:cBhvr additive="base">
                                        <p:cTn id="90" dur="500" fill="hold"/>
                                        <p:tgtEl>
                                          <p:spTgt spid="8"/>
                                        </p:tgtEl>
                                        <p:attrNameLst>
                                          <p:attrName>ppt_y</p:attrName>
                                        </p:attrNameLst>
                                      </p:cBhvr>
                                      <p:tavLst>
                                        <p:tav tm="0">
                                          <p:val>
                                            <p:strVal val="#ppt_y"/>
                                          </p:val>
                                        </p:tav>
                                        <p:tav tm="100000">
                                          <p:val>
                                            <p:strVal val="#ppt_y"/>
                                          </p:val>
                                        </p:tav>
                                      </p:tavLst>
                                    </p:anim>
                                  </p:childTnLst>
                                </p:cTn>
                              </p:par>
                              <p:par>
                                <p:cTn id="91" presetID="2" presetClass="entr" presetSubtype="2" decel="50000" fill="hold" grpId="0" nodeType="withEffect">
                                  <p:stCondLst>
                                    <p:cond delay="0"/>
                                  </p:stCondLst>
                                  <p:childTnLst>
                                    <p:set>
                                      <p:cBhvr>
                                        <p:cTn id="92" dur="1" fill="hold">
                                          <p:stCondLst>
                                            <p:cond delay="0"/>
                                          </p:stCondLst>
                                        </p:cTn>
                                        <p:tgtEl>
                                          <p:spTgt spid="104"/>
                                        </p:tgtEl>
                                        <p:attrNameLst>
                                          <p:attrName>style.visibility</p:attrName>
                                        </p:attrNameLst>
                                      </p:cBhvr>
                                      <p:to>
                                        <p:strVal val="visible"/>
                                      </p:to>
                                    </p:set>
                                    <p:anim calcmode="lin" valueType="num">
                                      <p:cBhvr additive="base">
                                        <p:cTn id="93" dur="500" fill="hold"/>
                                        <p:tgtEl>
                                          <p:spTgt spid="104"/>
                                        </p:tgtEl>
                                        <p:attrNameLst>
                                          <p:attrName>ppt_x</p:attrName>
                                        </p:attrNameLst>
                                      </p:cBhvr>
                                      <p:tavLst>
                                        <p:tav tm="0">
                                          <p:val>
                                            <p:strVal val="1+#ppt_w/2"/>
                                          </p:val>
                                        </p:tav>
                                        <p:tav tm="100000">
                                          <p:val>
                                            <p:strVal val="#ppt_x"/>
                                          </p:val>
                                        </p:tav>
                                      </p:tavLst>
                                    </p:anim>
                                    <p:anim calcmode="lin" valueType="num">
                                      <p:cBhvr additive="base">
                                        <p:cTn id="94" dur="500" fill="hold"/>
                                        <p:tgtEl>
                                          <p:spTgt spid="104"/>
                                        </p:tgtEl>
                                        <p:attrNameLst>
                                          <p:attrName>ppt_y</p:attrName>
                                        </p:attrNameLst>
                                      </p:cBhvr>
                                      <p:tavLst>
                                        <p:tav tm="0">
                                          <p:val>
                                            <p:strVal val="#ppt_y"/>
                                          </p:val>
                                        </p:tav>
                                        <p:tav tm="100000">
                                          <p:val>
                                            <p:strVal val="#ppt_y"/>
                                          </p:val>
                                        </p:tav>
                                      </p:tavLst>
                                    </p:anim>
                                  </p:childTnLst>
                                </p:cTn>
                              </p:par>
                            </p:childTnLst>
                          </p:cTn>
                        </p:par>
                        <p:par>
                          <p:cTn id="95" fill="hold">
                            <p:stCondLst>
                              <p:cond delay="65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101"/>
                                        </p:tgtEl>
                                        <p:attrNameLst>
                                          <p:attrName>style.visibility</p:attrName>
                                        </p:attrNameLst>
                                      </p:cBhvr>
                                      <p:to>
                                        <p:strVal val="visible"/>
                                      </p:to>
                                    </p:set>
                                    <p:anim calcmode="lin" valueType="num">
                                      <p:cBhvr>
                                        <p:cTn id="98"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101"/>
                                        </p:tgtEl>
                                        <p:attrNameLst>
                                          <p:attrName>ppt_y</p:attrName>
                                        </p:attrNameLst>
                                      </p:cBhvr>
                                      <p:tavLst>
                                        <p:tav tm="0">
                                          <p:val>
                                            <p:strVal val="#ppt_y"/>
                                          </p:val>
                                        </p:tav>
                                        <p:tav tm="100000">
                                          <p:val>
                                            <p:strVal val="#ppt_y"/>
                                          </p:val>
                                        </p:tav>
                                      </p:tavLst>
                                    </p:anim>
                                    <p:anim calcmode="lin" valueType="num">
                                      <p:cBhvr>
                                        <p:cTn id="100"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101"/>
                                        </p:tgtEl>
                                      </p:cBhvr>
                                    </p:animEffect>
                                  </p:childTnLst>
                                </p:cTn>
                              </p:par>
                              <p:par>
                                <p:cTn id="103" presetID="22" presetClass="entr" presetSubtype="8" fill="hold" grpId="0" nodeType="withEffect">
                                  <p:stCondLst>
                                    <p:cond delay="250"/>
                                  </p:stCondLst>
                                  <p:childTnLst>
                                    <p:set>
                                      <p:cBhvr>
                                        <p:cTn id="104" dur="1" fill="hold">
                                          <p:stCondLst>
                                            <p:cond delay="0"/>
                                          </p:stCondLst>
                                        </p:cTn>
                                        <p:tgtEl>
                                          <p:spTgt spid="105"/>
                                        </p:tgtEl>
                                        <p:attrNameLst>
                                          <p:attrName>style.visibility</p:attrName>
                                        </p:attrNameLst>
                                      </p:cBhvr>
                                      <p:to>
                                        <p:strVal val="visible"/>
                                      </p:to>
                                    </p:set>
                                    <p:animEffect transition="in" filter="wipe(left)">
                                      <p:cBhvr>
                                        <p:cTn id="105"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7" grpId="0" animBg="1"/>
      <p:bldP spid="58" grpId="0" animBg="1"/>
      <p:bldP spid="62" grpId="0" animBg="1"/>
      <p:bldP spid="63" grpId="0" animBg="1"/>
      <p:bldP spid="39" grpId="0" animBg="1"/>
      <p:bldP spid="40" grpId="0"/>
      <p:bldP spid="4" grpId="0"/>
      <p:bldP spid="88" grpId="0" animBg="1"/>
      <p:bldP spid="89" grpId="0"/>
      <p:bldP spid="85" grpId="0"/>
      <p:bldP spid="96" grpId="0" animBg="1"/>
      <p:bldP spid="97" grpId="0"/>
      <p:bldP spid="93" grpId="0"/>
      <p:bldP spid="104" grpId="0" animBg="1"/>
      <p:bldP spid="105" grpId="0"/>
      <p:bldP spid="10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添加文字内容（文字可以编辑）</a:t>
            </a:r>
            <a:endParaRPr lang="zh-CN" altLang="en-US" dirty="0"/>
          </a:p>
        </p:txBody>
      </p:sp>
      <p:grpSp>
        <p:nvGrpSpPr>
          <p:cNvPr id="26" name="组合 25"/>
          <p:cNvGrpSpPr/>
          <p:nvPr/>
        </p:nvGrpSpPr>
        <p:grpSpPr>
          <a:xfrm>
            <a:off x="1195351" y="5427101"/>
            <a:ext cx="2357400" cy="881579"/>
            <a:chOff x="1219775" y="3082969"/>
            <a:chExt cx="1768050" cy="751116"/>
          </a:xfrm>
        </p:grpSpPr>
        <p:sp>
          <p:nvSpPr>
            <p:cNvPr id="27" name="MH_Text_1"/>
            <p:cNvSpPr/>
            <p:nvPr>
              <p:custDataLst>
                <p:tags r:id="rId12"/>
              </p:custDataLst>
            </p:nvPr>
          </p:nvSpPr>
          <p:spPr>
            <a:xfrm>
              <a:off x="1219775" y="3082969"/>
              <a:ext cx="1768050" cy="751116"/>
            </a:xfrm>
            <a:prstGeom prst="roundRect">
              <a:avLst>
                <a:gd name="adj" fmla="val 9524"/>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dirty="0">
                <a:solidFill>
                  <a:schemeClr val="tx1">
                    <a:lumMod val="50000"/>
                    <a:lumOff val="50000"/>
                  </a:schemeClr>
                </a:solidFill>
                <a:cs typeface="+mn-ea"/>
              </a:endParaRPr>
            </a:p>
          </p:txBody>
        </p:sp>
        <p:sp>
          <p:nvSpPr>
            <p:cNvPr id="28" name="MH_Text_2"/>
            <p:cNvSpPr txBox="1">
              <a:spLocks noChangeArrowheads="1"/>
            </p:cNvSpPr>
            <p:nvPr>
              <p:custDataLst>
                <p:tags r:id="rId13"/>
              </p:custDataLst>
            </p:nvPr>
          </p:nvSpPr>
          <p:spPr bwMode="auto">
            <a:xfrm>
              <a:off x="1306204" y="3156606"/>
              <a:ext cx="1634404" cy="6504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50000"/>
                </a:lnSpc>
                <a:defRPr/>
              </a:pPr>
              <a:r>
                <a:rPr lang="zh-CN" altLang="en-US" sz="1465" dirty="0">
                  <a:solidFill>
                    <a:schemeClr val="tx1">
                      <a:lumMod val="50000"/>
                      <a:lumOff val="50000"/>
                    </a:schemeClr>
                  </a:solidFill>
                  <a:latin typeface="+mn-lt"/>
                  <a:cs typeface="+mn-ea"/>
                  <a:sym typeface="+mn-lt"/>
                </a:rPr>
                <a:t>您的内容打在这里，或者通过复制您的文本后，</a:t>
              </a:r>
              <a:endParaRPr lang="en-US" altLang="zh-CN" sz="1465" dirty="0">
                <a:solidFill>
                  <a:schemeClr val="tx1">
                    <a:lumMod val="50000"/>
                    <a:lumOff val="50000"/>
                  </a:schemeClr>
                </a:solidFill>
                <a:cs typeface="+mn-ea"/>
                <a:sym typeface="+mn-lt"/>
              </a:endParaRPr>
            </a:p>
          </p:txBody>
        </p:sp>
      </p:grpSp>
      <p:grpSp>
        <p:nvGrpSpPr>
          <p:cNvPr id="38" name="组合 37"/>
          <p:cNvGrpSpPr/>
          <p:nvPr/>
        </p:nvGrpSpPr>
        <p:grpSpPr>
          <a:xfrm>
            <a:off x="4674825" y="5427101"/>
            <a:ext cx="2357400" cy="881579"/>
            <a:chOff x="1219775" y="3082969"/>
            <a:chExt cx="1768050" cy="751116"/>
          </a:xfrm>
        </p:grpSpPr>
        <p:sp>
          <p:nvSpPr>
            <p:cNvPr id="39" name="MH_Text_1"/>
            <p:cNvSpPr/>
            <p:nvPr>
              <p:custDataLst>
                <p:tags r:id="rId10"/>
              </p:custDataLst>
            </p:nvPr>
          </p:nvSpPr>
          <p:spPr>
            <a:xfrm>
              <a:off x="1219775" y="3082969"/>
              <a:ext cx="1768050" cy="751116"/>
            </a:xfrm>
            <a:prstGeom prst="roundRect">
              <a:avLst>
                <a:gd name="adj" fmla="val 9524"/>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dirty="0">
                <a:solidFill>
                  <a:schemeClr val="tx1">
                    <a:lumMod val="50000"/>
                    <a:lumOff val="50000"/>
                  </a:schemeClr>
                </a:solidFill>
                <a:cs typeface="+mn-ea"/>
              </a:endParaRPr>
            </a:p>
          </p:txBody>
        </p:sp>
        <p:sp>
          <p:nvSpPr>
            <p:cNvPr id="40" name="MH_Text_2"/>
            <p:cNvSpPr txBox="1">
              <a:spLocks noChangeArrowheads="1"/>
            </p:cNvSpPr>
            <p:nvPr>
              <p:custDataLst>
                <p:tags r:id="rId11"/>
              </p:custDataLst>
            </p:nvPr>
          </p:nvSpPr>
          <p:spPr bwMode="auto">
            <a:xfrm>
              <a:off x="1288952" y="3156606"/>
              <a:ext cx="1634404" cy="6504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50000"/>
                </a:lnSpc>
                <a:defRPr/>
              </a:pPr>
              <a:r>
                <a:rPr lang="zh-CN" altLang="en-US" sz="1465" dirty="0">
                  <a:solidFill>
                    <a:schemeClr val="tx1">
                      <a:lumMod val="50000"/>
                      <a:lumOff val="50000"/>
                    </a:schemeClr>
                  </a:solidFill>
                  <a:latin typeface="+mn-lt"/>
                  <a:cs typeface="+mn-ea"/>
                  <a:sym typeface="+mn-lt"/>
                </a:rPr>
                <a:t>您的内容打在这里，或者通过复制您的文本后，</a:t>
              </a:r>
              <a:endParaRPr lang="en-US" altLang="zh-CN" sz="1465" dirty="0">
                <a:solidFill>
                  <a:schemeClr val="tx1">
                    <a:lumMod val="50000"/>
                    <a:lumOff val="50000"/>
                  </a:schemeClr>
                </a:solidFill>
                <a:cs typeface="+mn-ea"/>
                <a:sym typeface="+mn-lt"/>
              </a:endParaRPr>
            </a:p>
          </p:txBody>
        </p:sp>
      </p:grpSp>
      <p:grpSp>
        <p:nvGrpSpPr>
          <p:cNvPr id="41" name="组合 40"/>
          <p:cNvGrpSpPr/>
          <p:nvPr/>
        </p:nvGrpSpPr>
        <p:grpSpPr>
          <a:xfrm>
            <a:off x="8131661" y="5427101"/>
            <a:ext cx="2357400" cy="881579"/>
            <a:chOff x="1219775" y="3082969"/>
            <a:chExt cx="1768050" cy="751116"/>
          </a:xfrm>
        </p:grpSpPr>
        <p:sp>
          <p:nvSpPr>
            <p:cNvPr id="42" name="MH_Text_1"/>
            <p:cNvSpPr/>
            <p:nvPr>
              <p:custDataLst>
                <p:tags r:id="rId8"/>
              </p:custDataLst>
            </p:nvPr>
          </p:nvSpPr>
          <p:spPr>
            <a:xfrm>
              <a:off x="1219775" y="3082969"/>
              <a:ext cx="1768050" cy="751116"/>
            </a:xfrm>
            <a:prstGeom prst="roundRect">
              <a:avLst>
                <a:gd name="adj" fmla="val 9524"/>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dirty="0">
                <a:solidFill>
                  <a:schemeClr val="tx1">
                    <a:lumMod val="50000"/>
                    <a:lumOff val="50000"/>
                  </a:schemeClr>
                </a:solidFill>
                <a:cs typeface="+mn-ea"/>
              </a:endParaRPr>
            </a:p>
          </p:txBody>
        </p:sp>
        <p:sp>
          <p:nvSpPr>
            <p:cNvPr id="43" name="MH_Text_2"/>
            <p:cNvSpPr txBox="1">
              <a:spLocks noChangeArrowheads="1"/>
            </p:cNvSpPr>
            <p:nvPr>
              <p:custDataLst>
                <p:tags r:id="rId9"/>
              </p:custDataLst>
            </p:nvPr>
          </p:nvSpPr>
          <p:spPr bwMode="auto">
            <a:xfrm>
              <a:off x="1288952" y="3156606"/>
              <a:ext cx="1634404" cy="6504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50000"/>
                </a:lnSpc>
                <a:defRPr/>
              </a:pPr>
              <a:r>
                <a:rPr lang="zh-CN" altLang="en-US" sz="1465" dirty="0">
                  <a:solidFill>
                    <a:schemeClr val="tx1">
                      <a:lumMod val="50000"/>
                      <a:lumOff val="50000"/>
                    </a:schemeClr>
                  </a:solidFill>
                  <a:latin typeface="+mn-lt"/>
                  <a:cs typeface="+mn-ea"/>
                  <a:sym typeface="+mn-lt"/>
                </a:rPr>
                <a:t>您的内容打在这里，或者通过复制您的文本后，</a:t>
              </a:r>
              <a:endParaRPr lang="en-US" altLang="zh-CN" sz="1465" dirty="0">
                <a:solidFill>
                  <a:schemeClr val="tx1">
                    <a:lumMod val="50000"/>
                    <a:lumOff val="50000"/>
                  </a:schemeClr>
                </a:solidFill>
                <a:cs typeface="+mn-ea"/>
                <a:sym typeface="+mn-lt"/>
              </a:endParaRPr>
            </a:p>
          </p:txBody>
        </p:sp>
      </p:grpSp>
      <p:grpSp>
        <p:nvGrpSpPr>
          <p:cNvPr id="8" name="组合 7"/>
          <p:cNvGrpSpPr/>
          <p:nvPr/>
        </p:nvGrpSpPr>
        <p:grpSpPr>
          <a:xfrm>
            <a:off x="3813883" y="1506471"/>
            <a:ext cx="3722439" cy="3556996"/>
            <a:chOff x="2860291" y="915566"/>
            <a:chExt cx="2791829" cy="2667747"/>
          </a:xfrm>
        </p:grpSpPr>
        <p:pic>
          <p:nvPicPr>
            <p:cNvPr id="4" name="图片 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860291" y="915566"/>
              <a:ext cx="2791829" cy="2667747"/>
            </a:xfrm>
            <a:prstGeom prst="rect">
              <a:avLst/>
            </a:prstGeom>
          </p:spPr>
        </p:pic>
        <p:sp>
          <p:nvSpPr>
            <p:cNvPr id="29" name="MH_Picture_3"/>
            <p:cNvSpPr/>
            <p:nvPr>
              <p:custDataLst>
                <p:tags r:id="rId7"/>
              </p:custDataLst>
            </p:nvPr>
          </p:nvSpPr>
          <p:spPr>
            <a:xfrm>
              <a:off x="2959727" y="1002432"/>
              <a:ext cx="2520000" cy="1548000"/>
            </a:xfrm>
            <a:prstGeom prst="rect">
              <a:avLst/>
            </a:prstGeom>
            <a:blipFill dpi="0" rotWithShape="1">
              <a:blip r:embed="rId1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9" name="组合 8"/>
          <p:cNvGrpSpPr/>
          <p:nvPr/>
        </p:nvGrpSpPr>
        <p:grpSpPr>
          <a:xfrm>
            <a:off x="7467204" y="2265023"/>
            <a:ext cx="3834691" cy="2313788"/>
            <a:chOff x="5600403" y="1484481"/>
            <a:chExt cx="2876018" cy="1735341"/>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600403" y="1484481"/>
              <a:ext cx="2876018" cy="1735341"/>
            </a:xfrm>
            <a:prstGeom prst="rect">
              <a:avLst/>
            </a:prstGeom>
          </p:spPr>
        </p:pic>
        <p:sp>
          <p:nvSpPr>
            <p:cNvPr id="30" name="MH_Picture_3"/>
            <p:cNvSpPr/>
            <p:nvPr>
              <p:custDataLst>
                <p:tags r:id="rId6"/>
              </p:custDataLst>
            </p:nvPr>
          </p:nvSpPr>
          <p:spPr>
            <a:xfrm>
              <a:off x="5948103" y="1570200"/>
              <a:ext cx="2196000" cy="1404000"/>
            </a:xfrm>
            <a:prstGeom prst="rect">
              <a:avLst/>
            </a:prstGeom>
            <a:blipFill dpi="0" rotWithShape="1">
              <a:blip r:embed="rId19">
                <a:extLst>
                  <a:ext uri="{BEBA8EAE-BF5A-486C-A8C5-ECC9F3942E4B}">
                    <a14:imgProps xmlns:a14="http://schemas.microsoft.com/office/drawing/2010/main">
                      <a14:imgLayer>
                        <a14:imgEffect>
                          <a14:brightnessContrast contrast="20000"/>
                        </a14:imgEffect>
                        <a14:imgEffect>
                          <a14:colorTemperature colorTemp="53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6" name="组合 5"/>
          <p:cNvGrpSpPr/>
          <p:nvPr/>
        </p:nvGrpSpPr>
        <p:grpSpPr>
          <a:xfrm>
            <a:off x="1344525" y="2221075"/>
            <a:ext cx="2255217" cy="2754792"/>
            <a:chOff x="1008379" y="1451521"/>
            <a:chExt cx="1691413" cy="2066094"/>
          </a:xfrm>
        </p:grpSpPr>
        <p:pic>
          <p:nvPicPr>
            <p:cNvPr id="5" name="图片 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008379" y="1451521"/>
              <a:ext cx="1691413" cy="2066094"/>
            </a:xfrm>
            <a:prstGeom prst="rect">
              <a:avLst/>
            </a:prstGeom>
          </p:spPr>
        </p:pic>
        <p:sp>
          <p:nvSpPr>
            <p:cNvPr id="31" name="MH_Picture_3"/>
            <p:cNvSpPr/>
            <p:nvPr>
              <p:custDataLst>
                <p:tags r:id="rId5"/>
              </p:custDataLst>
            </p:nvPr>
          </p:nvSpPr>
          <p:spPr>
            <a:xfrm>
              <a:off x="1272820" y="1607765"/>
              <a:ext cx="1093379" cy="1403984"/>
            </a:xfrm>
            <a:prstGeom prst="rect">
              <a:avLst/>
            </a:prstGeom>
            <a:blipFill dpi="0" rotWithShape="1">
              <a:blip r:embed="rId2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11" name="组合 10"/>
          <p:cNvGrpSpPr/>
          <p:nvPr/>
        </p:nvGrpSpPr>
        <p:grpSpPr>
          <a:xfrm>
            <a:off x="1536528" y="4728323"/>
            <a:ext cx="1728000" cy="480000"/>
            <a:chOff x="755736" y="3089454"/>
            <a:chExt cx="1440000" cy="400050"/>
          </a:xfrm>
        </p:grpSpPr>
        <p:sp>
          <p:nvSpPr>
            <p:cNvPr id="12" name="圆角矩形 11"/>
            <p:cNvSpPr/>
            <p:nvPr/>
          </p:nvSpPr>
          <p:spPr>
            <a:xfrm>
              <a:off x="755736" y="3095831"/>
              <a:ext cx="1440000" cy="360000"/>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sp>
          <p:nvSpPr>
            <p:cNvPr id="13" name="MH_SubTitle_1"/>
            <p:cNvSpPr/>
            <p:nvPr>
              <p:custDataLst>
                <p:tags r:id="rId4"/>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chemeClr val="accent1"/>
                  </a:solidFill>
                </a:rPr>
                <a:t>项目一</a:t>
              </a:r>
            </a:p>
          </p:txBody>
        </p:sp>
      </p:grpSp>
      <p:grpSp>
        <p:nvGrpSpPr>
          <p:cNvPr id="20" name="组合 19"/>
          <p:cNvGrpSpPr/>
          <p:nvPr/>
        </p:nvGrpSpPr>
        <p:grpSpPr>
          <a:xfrm>
            <a:off x="5016100" y="4728323"/>
            <a:ext cx="1728000" cy="480000"/>
            <a:chOff x="755736" y="3089454"/>
            <a:chExt cx="1440000" cy="400050"/>
          </a:xfrm>
        </p:grpSpPr>
        <p:sp>
          <p:nvSpPr>
            <p:cNvPr id="21" name="圆角矩形 20"/>
            <p:cNvSpPr/>
            <p:nvPr/>
          </p:nvSpPr>
          <p:spPr>
            <a:xfrm>
              <a:off x="755736" y="3095831"/>
              <a:ext cx="1440000" cy="360001"/>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sp>
          <p:nvSpPr>
            <p:cNvPr id="22" name="MH_SubTitle_1"/>
            <p:cNvSpPr/>
            <p:nvPr>
              <p:custDataLst>
                <p:tags r:id="rId3"/>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chemeClr val="accent1"/>
                  </a:solidFill>
                </a:rPr>
                <a:t>项目二</a:t>
              </a:r>
            </a:p>
          </p:txBody>
        </p:sp>
      </p:grpSp>
      <p:grpSp>
        <p:nvGrpSpPr>
          <p:cNvPr id="23" name="组合 22"/>
          <p:cNvGrpSpPr/>
          <p:nvPr/>
        </p:nvGrpSpPr>
        <p:grpSpPr>
          <a:xfrm>
            <a:off x="8473028" y="4728323"/>
            <a:ext cx="1728000" cy="480000"/>
            <a:chOff x="755736" y="3089454"/>
            <a:chExt cx="1440000" cy="400050"/>
          </a:xfrm>
        </p:grpSpPr>
        <p:sp>
          <p:nvSpPr>
            <p:cNvPr id="24" name="圆角矩形 23"/>
            <p:cNvSpPr/>
            <p:nvPr/>
          </p:nvSpPr>
          <p:spPr>
            <a:xfrm>
              <a:off x="755736" y="3095831"/>
              <a:ext cx="1440000" cy="360000"/>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sp>
          <p:nvSpPr>
            <p:cNvPr id="25" name="MH_SubTitle_1"/>
            <p:cNvSpPr/>
            <p:nvPr>
              <p:custDataLst>
                <p:tags r:id="rId2"/>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chemeClr val="accent1"/>
                  </a:solidFill>
                </a:rPr>
                <a:t>项目三</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10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14:bounceEnd="50000">
                                          <p:cBhvr additive="base">
                                            <p:cTn id="15" dur="10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750" fill="hold"/>
                                            <p:tgtEl>
                                              <p:spTgt spid="11"/>
                                            </p:tgtEl>
                                            <p:attrNameLst>
                                              <p:attrName>ppt_w</p:attrName>
                                            </p:attrNameLst>
                                          </p:cBhvr>
                                          <p:tavLst>
                                            <p:tav tm="0">
                                              <p:val>
                                                <p:fltVal val="0"/>
                                              </p:val>
                                            </p:tav>
                                            <p:tav tm="100000">
                                              <p:val>
                                                <p:strVal val="#ppt_w"/>
                                              </p:val>
                                            </p:tav>
                                          </p:tavLst>
                                        </p:anim>
                                        <p:anim calcmode="lin" valueType="num">
                                          <p:cBhvr>
                                            <p:cTn id="21" dur="750" fill="hold"/>
                                            <p:tgtEl>
                                              <p:spTgt spid="11"/>
                                            </p:tgtEl>
                                            <p:attrNameLst>
                                              <p:attrName>ppt_h</p:attrName>
                                            </p:attrNameLst>
                                          </p:cBhvr>
                                          <p:tavLst>
                                            <p:tav tm="0">
                                              <p:val>
                                                <p:fltVal val="0"/>
                                              </p:val>
                                            </p:tav>
                                            <p:tav tm="100000">
                                              <p:val>
                                                <p:strVal val="#ppt_h"/>
                                              </p:val>
                                            </p:tav>
                                          </p:tavLst>
                                        </p:anim>
                                        <p:animEffect transition="in" filter="fade">
                                          <p:cBhvr>
                                            <p:cTn id="22" dur="750"/>
                                            <p:tgtEl>
                                              <p:spTgt spid="11"/>
                                            </p:tgtEl>
                                          </p:cBhvr>
                                        </p:animEffect>
                                      </p:childTnLst>
                                    </p:cTn>
                                  </p:par>
                                  <p:par>
                                    <p:cTn id="23" presetID="53" presetClass="entr" presetSubtype="16" fill="hold" nodeType="withEffect">
                                      <p:stCondLst>
                                        <p:cond delay="5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750" fill="hold"/>
                                            <p:tgtEl>
                                              <p:spTgt spid="20"/>
                                            </p:tgtEl>
                                            <p:attrNameLst>
                                              <p:attrName>ppt_w</p:attrName>
                                            </p:attrNameLst>
                                          </p:cBhvr>
                                          <p:tavLst>
                                            <p:tav tm="0">
                                              <p:val>
                                                <p:fltVal val="0"/>
                                              </p:val>
                                            </p:tav>
                                            <p:tav tm="100000">
                                              <p:val>
                                                <p:strVal val="#ppt_w"/>
                                              </p:val>
                                            </p:tav>
                                          </p:tavLst>
                                        </p:anim>
                                        <p:anim calcmode="lin" valueType="num">
                                          <p:cBhvr>
                                            <p:cTn id="26" dur="750" fill="hold"/>
                                            <p:tgtEl>
                                              <p:spTgt spid="20"/>
                                            </p:tgtEl>
                                            <p:attrNameLst>
                                              <p:attrName>ppt_h</p:attrName>
                                            </p:attrNameLst>
                                          </p:cBhvr>
                                          <p:tavLst>
                                            <p:tav tm="0">
                                              <p:val>
                                                <p:fltVal val="0"/>
                                              </p:val>
                                            </p:tav>
                                            <p:tav tm="100000">
                                              <p:val>
                                                <p:strVal val="#ppt_h"/>
                                              </p:val>
                                            </p:tav>
                                          </p:tavLst>
                                        </p:anim>
                                        <p:animEffect transition="in" filter="fade">
                                          <p:cBhvr>
                                            <p:cTn id="27" dur="750"/>
                                            <p:tgtEl>
                                              <p:spTgt spid="20"/>
                                            </p:tgtEl>
                                          </p:cBhvr>
                                        </p:animEffect>
                                      </p:childTnLst>
                                    </p:cTn>
                                  </p:par>
                                  <p:par>
                                    <p:cTn id="28" presetID="53" presetClass="entr" presetSubtype="16" fill="hold" nodeType="withEffect">
                                      <p:stCondLst>
                                        <p:cond delay="10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750" fill="hold"/>
                                            <p:tgtEl>
                                              <p:spTgt spid="23"/>
                                            </p:tgtEl>
                                            <p:attrNameLst>
                                              <p:attrName>ppt_w</p:attrName>
                                            </p:attrNameLst>
                                          </p:cBhvr>
                                          <p:tavLst>
                                            <p:tav tm="0">
                                              <p:val>
                                                <p:fltVal val="0"/>
                                              </p:val>
                                            </p:tav>
                                            <p:tav tm="100000">
                                              <p:val>
                                                <p:strVal val="#ppt_w"/>
                                              </p:val>
                                            </p:tav>
                                          </p:tavLst>
                                        </p:anim>
                                        <p:anim calcmode="lin" valueType="num">
                                          <p:cBhvr>
                                            <p:cTn id="31" dur="750" fill="hold"/>
                                            <p:tgtEl>
                                              <p:spTgt spid="23"/>
                                            </p:tgtEl>
                                            <p:attrNameLst>
                                              <p:attrName>ppt_h</p:attrName>
                                            </p:attrNameLst>
                                          </p:cBhvr>
                                          <p:tavLst>
                                            <p:tav tm="0">
                                              <p:val>
                                                <p:fltVal val="0"/>
                                              </p:val>
                                            </p:tav>
                                            <p:tav tm="100000">
                                              <p:val>
                                                <p:strVal val="#ppt_h"/>
                                              </p:val>
                                            </p:tav>
                                          </p:tavLst>
                                        </p:anim>
                                        <p:animEffect transition="in" filter="fade">
                                          <p:cBhvr>
                                            <p:cTn id="32" dur="750"/>
                                            <p:tgtEl>
                                              <p:spTgt spid="23"/>
                                            </p:tgtEl>
                                          </p:cBhvr>
                                        </p:animEffect>
                                      </p:childTnLst>
                                    </p:cTn>
                                  </p:par>
                                </p:childTnLst>
                              </p:cTn>
                            </p:par>
                            <p:par>
                              <p:cTn id="33" fill="hold">
                                <p:stCondLst>
                                  <p:cond delay="2000"/>
                                </p:stCondLst>
                                <p:childTnLst>
                                  <p:par>
                                    <p:cTn id="34" presetID="23" presetClass="entr" presetSubtype="36"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6*min(max(#ppt_w*#ppt_h,.3),1)-7.4)/-.7*#ppt_w"/>
                                              </p:val>
                                            </p:tav>
                                            <p:tav tm="100000">
                                              <p:val>
                                                <p:strVal val="#ppt_w"/>
                                              </p:val>
                                            </p:tav>
                                          </p:tavLst>
                                        </p:anim>
                                        <p:anim calcmode="lin" valueType="num">
                                          <p:cBhvr>
                                            <p:cTn id="37" dur="1000" fill="hold"/>
                                            <p:tgtEl>
                                              <p:spTgt spid="26"/>
                                            </p:tgtEl>
                                            <p:attrNameLst>
                                              <p:attrName>ppt_h</p:attrName>
                                            </p:attrNameLst>
                                          </p:cBhvr>
                                          <p:tavLst>
                                            <p:tav tm="0">
                                              <p:val>
                                                <p:strVal val="(6*min(max(#ppt_w*#ppt_h,.3),1)-7.4)/-.7*#ppt_h"/>
                                              </p:val>
                                            </p:tav>
                                            <p:tav tm="100000">
                                              <p:val>
                                                <p:strVal val="#ppt_h"/>
                                              </p:val>
                                            </p:tav>
                                          </p:tavLst>
                                        </p:anim>
                                        <p:anim calcmode="lin" valueType="num">
                                          <p:cBhvr>
                                            <p:cTn id="38" dur="1000" fill="hold"/>
                                            <p:tgtEl>
                                              <p:spTgt spid="26"/>
                                            </p:tgtEl>
                                            <p:attrNameLst>
                                              <p:attrName>ppt_x</p:attrName>
                                            </p:attrNameLst>
                                          </p:cBhvr>
                                          <p:tavLst>
                                            <p:tav tm="0">
                                              <p:val>
                                                <p:fltVal val="0.5"/>
                                              </p:val>
                                            </p:tav>
                                            <p:tav tm="100000">
                                              <p:val>
                                                <p:strVal val="#ppt_x"/>
                                              </p:val>
                                            </p:tav>
                                          </p:tavLst>
                                        </p:anim>
                                        <p:anim calcmode="lin" valueType="num">
                                          <p:cBhvr>
                                            <p:cTn id="39" dur="1000" fill="hold"/>
                                            <p:tgtEl>
                                              <p:spTgt spid="26"/>
                                            </p:tgtEl>
                                            <p:attrNameLst>
                                              <p:attrName>ppt_y</p:attrName>
                                            </p:attrNameLst>
                                          </p:cBhvr>
                                          <p:tavLst>
                                            <p:tav tm="0">
                                              <p:val>
                                                <p:strVal val="1+(6*min(max(#ppt_w*#ppt_h,.3),1)-7.4)/-.7*#ppt_h/2"/>
                                              </p:val>
                                            </p:tav>
                                            <p:tav tm="100000">
                                              <p:val>
                                                <p:strVal val="#ppt_y"/>
                                              </p:val>
                                            </p:tav>
                                          </p:tavLst>
                                        </p:anim>
                                      </p:childTnLst>
                                    </p:cTn>
                                  </p:par>
                                  <p:par>
                                    <p:cTn id="40" presetID="23" presetClass="entr" presetSubtype="36" fill="hold" nodeType="withEffect">
                                      <p:stCondLst>
                                        <p:cond delay="500"/>
                                      </p:stCondLst>
                                      <p:childTnLst>
                                        <p:set>
                                          <p:cBhvr>
                                            <p:cTn id="41" dur="1" fill="hold">
                                              <p:stCondLst>
                                                <p:cond delay="0"/>
                                              </p:stCondLst>
                                            </p:cTn>
                                            <p:tgtEl>
                                              <p:spTgt spid="38"/>
                                            </p:tgtEl>
                                            <p:attrNameLst>
                                              <p:attrName>style.visibility</p:attrName>
                                            </p:attrNameLst>
                                          </p:cBhvr>
                                          <p:to>
                                            <p:strVal val="visible"/>
                                          </p:to>
                                        </p:set>
                                        <p:anim calcmode="lin" valueType="num">
                                          <p:cBhvr>
                                            <p:cTn id="42" dur="1000" fill="hold"/>
                                            <p:tgtEl>
                                              <p:spTgt spid="38"/>
                                            </p:tgtEl>
                                            <p:attrNameLst>
                                              <p:attrName>ppt_w</p:attrName>
                                            </p:attrNameLst>
                                          </p:cBhvr>
                                          <p:tavLst>
                                            <p:tav tm="0">
                                              <p:val>
                                                <p:strVal val="(6*min(max(#ppt_w*#ppt_h,.3),1)-7.4)/-.7*#ppt_w"/>
                                              </p:val>
                                            </p:tav>
                                            <p:tav tm="100000">
                                              <p:val>
                                                <p:strVal val="#ppt_w"/>
                                              </p:val>
                                            </p:tav>
                                          </p:tavLst>
                                        </p:anim>
                                        <p:anim calcmode="lin" valueType="num">
                                          <p:cBhvr>
                                            <p:cTn id="43" dur="1000" fill="hold"/>
                                            <p:tgtEl>
                                              <p:spTgt spid="38"/>
                                            </p:tgtEl>
                                            <p:attrNameLst>
                                              <p:attrName>ppt_h</p:attrName>
                                            </p:attrNameLst>
                                          </p:cBhvr>
                                          <p:tavLst>
                                            <p:tav tm="0">
                                              <p:val>
                                                <p:strVal val="(6*min(max(#ppt_w*#ppt_h,.3),1)-7.4)/-.7*#ppt_h"/>
                                              </p:val>
                                            </p:tav>
                                            <p:tav tm="100000">
                                              <p:val>
                                                <p:strVal val="#ppt_h"/>
                                              </p:val>
                                            </p:tav>
                                          </p:tavLst>
                                        </p:anim>
                                        <p:anim calcmode="lin" valueType="num">
                                          <p:cBhvr>
                                            <p:cTn id="44" dur="1000" fill="hold"/>
                                            <p:tgtEl>
                                              <p:spTgt spid="38"/>
                                            </p:tgtEl>
                                            <p:attrNameLst>
                                              <p:attrName>ppt_x</p:attrName>
                                            </p:attrNameLst>
                                          </p:cBhvr>
                                          <p:tavLst>
                                            <p:tav tm="0">
                                              <p:val>
                                                <p:fltVal val="0.5"/>
                                              </p:val>
                                            </p:tav>
                                            <p:tav tm="100000">
                                              <p:val>
                                                <p:strVal val="#ppt_x"/>
                                              </p:val>
                                            </p:tav>
                                          </p:tavLst>
                                        </p:anim>
                                        <p:anim calcmode="lin" valueType="num">
                                          <p:cBhvr>
                                            <p:cTn id="45" dur="1000" fill="hold"/>
                                            <p:tgtEl>
                                              <p:spTgt spid="38"/>
                                            </p:tgtEl>
                                            <p:attrNameLst>
                                              <p:attrName>ppt_y</p:attrName>
                                            </p:attrNameLst>
                                          </p:cBhvr>
                                          <p:tavLst>
                                            <p:tav tm="0">
                                              <p:val>
                                                <p:strVal val="1+(6*min(max(#ppt_w*#ppt_h,.3),1)-7.4)/-.7*#ppt_h/2"/>
                                              </p:val>
                                            </p:tav>
                                            <p:tav tm="100000">
                                              <p:val>
                                                <p:strVal val="#ppt_y"/>
                                              </p:val>
                                            </p:tav>
                                          </p:tavLst>
                                        </p:anim>
                                      </p:childTnLst>
                                    </p:cTn>
                                  </p:par>
                                  <p:par>
                                    <p:cTn id="46" presetID="23" presetClass="entr" presetSubtype="36" fill="hold" nodeType="withEffect">
                                      <p:stCondLst>
                                        <p:cond delay="10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1000" fill="hold"/>
                                            <p:tgtEl>
                                              <p:spTgt spid="41"/>
                                            </p:tgtEl>
                                            <p:attrNameLst>
                                              <p:attrName>ppt_w</p:attrName>
                                            </p:attrNameLst>
                                          </p:cBhvr>
                                          <p:tavLst>
                                            <p:tav tm="0">
                                              <p:val>
                                                <p:strVal val="(6*min(max(#ppt_w*#ppt_h,.3),1)-7.4)/-.7*#ppt_w"/>
                                              </p:val>
                                            </p:tav>
                                            <p:tav tm="100000">
                                              <p:val>
                                                <p:strVal val="#ppt_w"/>
                                              </p:val>
                                            </p:tav>
                                          </p:tavLst>
                                        </p:anim>
                                        <p:anim calcmode="lin" valueType="num">
                                          <p:cBhvr>
                                            <p:cTn id="49" dur="1000" fill="hold"/>
                                            <p:tgtEl>
                                              <p:spTgt spid="41"/>
                                            </p:tgtEl>
                                            <p:attrNameLst>
                                              <p:attrName>ppt_h</p:attrName>
                                            </p:attrNameLst>
                                          </p:cBhvr>
                                          <p:tavLst>
                                            <p:tav tm="0">
                                              <p:val>
                                                <p:strVal val="(6*min(max(#ppt_w*#ppt_h,.3),1)-7.4)/-.7*#ppt_h"/>
                                              </p:val>
                                            </p:tav>
                                            <p:tav tm="100000">
                                              <p:val>
                                                <p:strVal val="#ppt_h"/>
                                              </p:val>
                                            </p:tav>
                                          </p:tavLst>
                                        </p:anim>
                                        <p:anim calcmode="lin" valueType="num">
                                          <p:cBhvr>
                                            <p:cTn id="50" dur="1000" fill="hold"/>
                                            <p:tgtEl>
                                              <p:spTgt spid="41"/>
                                            </p:tgtEl>
                                            <p:attrNameLst>
                                              <p:attrName>ppt_x</p:attrName>
                                            </p:attrNameLst>
                                          </p:cBhvr>
                                          <p:tavLst>
                                            <p:tav tm="0">
                                              <p:val>
                                                <p:fltVal val="0.5"/>
                                              </p:val>
                                            </p:tav>
                                            <p:tav tm="100000">
                                              <p:val>
                                                <p:strVal val="#ppt_x"/>
                                              </p:val>
                                            </p:tav>
                                          </p:tavLst>
                                        </p:anim>
                                        <p:anim calcmode="lin" valueType="num">
                                          <p:cBhvr>
                                            <p:cTn id="51" dur="1000" fill="hold"/>
                                            <p:tgtEl>
                                              <p:spTgt spid="4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750" fill="hold"/>
                                            <p:tgtEl>
                                              <p:spTgt spid="11"/>
                                            </p:tgtEl>
                                            <p:attrNameLst>
                                              <p:attrName>ppt_w</p:attrName>
                                            </p:attrNameLst>
                                          </p:cBhvr>
                                          <p:tavLst>
                                            <p:tav tm="0">
                                              <p:val>
                                                <p:fltVal val="0"/>
                                              </p:val>
                                            </p:tav>
                                            <p:tav tm="100000">
                                              <p:val>
                                                <p:strVal val="#ppt_w"/>
                                              </p:val>
                                            </p:tav>
                                          </p:tavLst>
                                        </p:anim>
                                        <p:anim calcmode="lin" valueType="num">
                                          <p:cBhvr>
                                            <p:cTn id="21" dur="750" fill="hold"/>
                                            <p:tgtEl>
                                              <p:spTgt spid="11"/>
                                            </p:tgtEl>
                                            <p:attrNameLst>
                                              <p:attrName>ppt_h</p:attrName>
                                            </p:attrNameLst>
                                          </p:cBhvr>
                                          <p:tavLst>
                                            <p:tav tm="0">
                                              <p:val>
                                                <p:fltVal val="0"/>
                                              </p:val>
                                            </p:tav>
                                            <p:tav tm="100000">
                                              <p:val>
                                                <p:strVal val="#ppt_h"/>
                                              </p:val>
                                            </p:tav>
                                          </p:tavLst>
                                        </p:anim>
                                        <p:animEffect transition="in" filter="fade">
                                          <p:cBhvr>
                                            <p:cTn id="22" dur="750"/>
                                            <p:tgtEl>
                                              <p:spTgt spid="11"/>
                                            </p:tgtEl>
                                          </p:cBhvr>
                                        </p:animEffect>
                                      </p:childTnLst>
                                    </p:cTn>
                                  </p:par>
                                  <p:par>
                                    <p:cTn id="23" presetID="53" presetClass="entr" presetSubtype="16" fill="hold" nodeType="withEffect">
                                      <p:stCondLst>
                                        <p:cond delay="5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750" fill="hold"/>
                                            <p:tgtEl>
                                              <p:spTgt spid="20"/>
                                            </p:tgtEl>
                                            <p:attrNameLst>
                                              <p:attrName>ppt_w</p:attrName>
                                            </p:attrNameLst>
                                          </p:cBhvr>
                                          <p:tavLst>
                                            <p:tav tm="0">
                                              <p:val>
                                                <p:fltVal val="0"/>
                                              </p:val>
                                            </p:tav>
                                            <p:tav tm="100000">
                                              <p:val>
                                                <p:strVal val="#ppt_w"/>
                                              </p:val>
                                            </p:tav>
                                          </p:tavLst>
                                        </p:anim>
                                        <p:anim calcmode="lin" valueType="num">
                                          <p:cBhvr>
                                            <p:cTn id="26" dur="750" fill="hold"/>
                                            <p:tgtEl>
                                              <p:spTgt spid="20"/>
                                            </p:tgtEl>
                                            <p:attrNameLst>
                                              <p:attrName>ppt_h</p:attrName>
                                            </p:attrNameLst>
                                          </p:cBhvr>
                                          <p:tavLst>
                                            <p:tav tm="0">
                                              <p:val>
                                                <p:fltVal val="0"/>
                                              </p:val>
                                            </p:tav>
                                            <p:tav tm="100000">
                                              <p:val>
                                                <p:strVal val="#ppt_h"/>
                                              </p:val>
                                            </p:tav>
                                          </p:tavLst>
                                        </p:anim>
                                        <p:animEffect transition="in" filter="fade">
                                          <p:cBhvr>
                                            <p:cTn id="27" dur="750"/>
                                            <p:tgtEl>
                                              <p:spTgt spid="20"/>
                                            </p:tgtEl>
                                          </p:cBhvr>
                                        </p:animEffect>
                                      </p:childTnLst>
                                    </p:cTn>
                                  </p:par>
                                  <p:par>
                                    <p:cTn id="28" presetID="53" presetClass="entr" presetSubtype="16" fill="hold" nodeType="withEffect">
                                      <p:stCondLst>
                                        <p:cond delay="10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750" fill="hold"/>
                                            <p:tgtEl>
                                              <p:spTgt spid="23"/>
                                            </p:tgtEl>
                                            <p:attrNameLst>
                                              <p:attrName>ppt_w</p:attrName>
                                            </p:attrNameLst>
                                          </p:cBhvr>
                                          <p:tavLst>
                                            <p:tav tm="0">
                                              <p:val>
                                                <p:fltVal val="0"/>
                                              </p:val>
                                            </p:tav>
                                            <p:tav tm="100000">
                                              <p:val>
                                                <p:strVal val="#ppt_w"/>
                                              </p:val>
                                            </p:tav>
                                          </p:tavLst>
                                        </p:anim>
                                        <p:anim calcmode="lin" valueType="num">
                                          <p:cBhvr>
                                            <p:cTn id="31" dur="750" fill="hold"/>
                                            <p:tgtEl>
                                              <p:spTgt spid="23"/>
                                            </p:tgtEl>
                                            <p:attrNameLst>
                                              <p:attrName>ppt_h</p:attrName>
                                            </p:attrNameLst>
                                          </p:cBhvr>
                                          <p:tavLst>
                                            <p:tav tm="0">
                                              <p:val>
                                                <p:fltVal val="0"/>
                                              </p:val>
                                            </p:tav>
                                            <p:tav tm="100000">
                                              <p:val>
                                                <p:strVal val="#ppt_h"/>
                                              </p:val>
                                            </p:tav>
                                          </p:tavLst>
                                        </p:anim>
                                        <p:animEffect transition="in" filter="fade">
                                          <p:cBhvr>
                                            <p:cTn id="32" dur="750"/>
                                            <p:tgtEl>
                                              <p:spTgt spid="23"/>
                                            </p:tgtEl>
                                          </p:cBhvr>
                                        </p:animEffect>
                                      </p:childTnLst>
                                    </p:cTn>
                                  </p:par>
                                </p:childTnLst>
                              </p:cTn>
                            </p:par>
                            <p:par>
                              <p:cTn id="33" fill="hold">
                                <p:stCondLst>
                                  <p:cond delay="2000"/>
                                </p:stCondLst>
                                <p:childTnLst>
                                  <p:par>
                                    <p:cTn id="34" presetID="23" presetClass="entr" presetSubtype="36"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6*min(max(#ppt_w*#ppt_h,.3),1)-7.4)/-.7*#ppt_w"/>
                                              </p:val>
                                            </p:tav>
                                            <p:tav tm="100000">
                                              <p:val>
                                                <p:strVal val="#ppt_w"/>
                                              </p:val>
                                            </p:tav>
                                          </p:tavLst>
                                        </p:anim>
                                        <p:anim calcmode="lin" valueType="num">
                                          <p:cBhvr>
                                            <p:cTn id="37" dur="1000" fill="hold"/>
                                            <p:tgtEl>
                                              <p:spTgt spid="26"/>
                                            </p:tgtEl>
                                            <p:attrNameLst>
                                              <p:attrName>ppt_h</p:attrName>
                                            </p:attrNameLst>
                                          </p:cBhvr>
                                          <p:tavLst>
                                            <p:tav tm="0">
                                              <p:val>
                                                <p:strVal val="(6*min(max(#ppt_w*#ppt_h,.3),1)-7.4)/-.7*#ppt_h"/>
                                              </p:val>
                                            </p:tav>
                                            <p:tav tm="100000">
                                              <p:val>
                                                <p:strVal val="#ppt_h"/>
                                              </p:val>
                                            </p:tav>
                                          </p:tavLst>
                                        </p:anim>
                                        <p:anim calcmode="lin" valueType="num">
                                          <p:cBhvr>
                                            <p:cTn id="38" dur="1000" fill="hold"/>
                                            <p:tgtEl>
                                              <p:spTgt spid="26"/>
                                            </p:tgtEl>
                                            <p:attrNameLst>
                                              <p:attrName>ppt_x</p:attrName>
                                            </p:attrNameLst>
                                          </p:cBhvr>
                                          <p:tavLst>
                                            <p:tav tm="0">
                                              <p:val>
                                                <p:fltVal val="0.5"/>
                                              </p:val>
                                            </p:tav>
                                            <p:tav tm="100000">
                                              <p:val>
                                                <p:strVal val="#ppt_x"/>
                                              </p:val>
                                            </p:tav>
                                          </p:tavLst>
                                        </p:anim>
                                        <p:anim calcmode="lin" valueType="num">
                                          <p:cBhvr>
                                            <p:cTn id="39" dur="1000" fill="hold"/>
                                            <p:tgtEl>
                                              <p:spTgt spid="26"/>
                                            </p:tgtEl>
                                            <p:attrNameLst>
                                              <p:attrName>ppt_y</p:attrName>
                                            </p:attrNameLst>
                                          </p:cBhvr>
                                          <p:tavLst>
                                            <p:tav tm="0">
                                              <p:val>
                                                <p:strVal val="1+(6*min(max(#ppt_w*#ppt_h,.3),1)-7.4)/-.7*#ppt_h/2"/>
                                              </p:val>
                                            </p:tav>
                                            <p:tav tm="100000">
                                              <p:val>
                                                <p:strVal val="#ppt_y"/>
                                              </p:val>
                                            </p:tav>
                                          </p:tavLst>
                                        </p:anim>
                                      </p:childTnLst>
                                    </p:cTn>
                                  </p:par>
                                  <p:par>
                                    <p:cTn id="40" presetID="23" presetClass="entr" presetSubtype="36" fill="hold" nodeType="withEffect">
                                      <p:stCondLst>
                                        <p:cond delay="500"/>
                                      </p:stCondLst>
                                      <p:childTnLst>
                                        <p:set>
                                          <p:cBhvr>
                                            <p:cTn id="41" dur="1" fill="hold">
                                              <p:stCondLst>
                                                <p:cond delay="0"/>
                                              </p:stCondLst>
                                            </p:cTn>
                                            <p:tgtEl>
                                              <p:spTgt spid="38"/>
                                            </p:tgtEl>
                                            <p:attrNameLst>
                                              <p:attrName>style.visibility</p:attrName>
                                            </p:attrNameLst>
                                          </p:cBhvr>
                                          <p:to>
                                            <p:strVal val="visible"/>
                                          </p:to>
                                        </p:set>
                                        <p:anim calcmode="lin" valueType="num">
                                          <p:cBhvr>
                                            <p:cTn id="42" dur="1000" fill="hold"/>
                                            <p:tgtEl>
                                              <p:spTgt spid="38"/>
                                            </p:tgtEl>
                                            <p:attrNameLst>
                                              <p:attrName>ppt_w</p:attrName>
                                            </p:attrNameLst>
                                          </p:cBhvr>
                                          <p:tavLst>
                                            <p:tav tm="0">
                                              <p:val>
                                                <p:strVal val="(6*min(max(#ppt_w*#ppt_h,.3),1)-7.4)/-.7*#ppt_w"/>
                                              </p:val>
                                            </p:tav>
                                            <p:tav tm="100000">
                                              <p:val>
                                                <p:strVal val="#ppt_w"/>
                                              </p:val>
                                            </p:tav>
                                          </p:tavLst>
                                        </p:anim>
                                        <p:anim calcmode="lin" valueType="num">
                                          <p:cBhvr>
                                            <p:cTn id="43" dur="1000" fill="hold"/>
                                            <p:tgtEl>
                                              <p:spTgt spid="38"/>
                                            </p:tgtEl>
                                            <p:attrNameLst>
                                              <p:attrName>ppt_h</p:attrName>
                                            </p:attrNameLst>
                                          </p:cBhvr>
                                          <p:tavLst>
                                            <p:tav tm="0">
                                              <p:val>
                                                <p:strVal val="(6*min(max(#ppt_w*#ppt_h,.3),1)-7.4)/-.7*#ppt_h"/>
                                              </p:val>
                                            </p:tav>
                                            <p:tav tm="100000">
                                              <p:val>
                                                <p:strVal val="#ppt_h"/>
                                              </p:val>
                                            </p:tav>
                                          </p:tavLst>
                                        </p:anim>
                                        <p:anim calcmode="lin" valueType="num">
                                          <p:cBhvr>
                                            <p:cTn id="44" dur="1000" fill="hold"/>
                                            <p:tgtEl>
                                              <p:spTgt spid="38"/>
                                            </p:tgtEl>
                                            <p:attrNameLst>
                                              <p:attrName>ppt_x</p:attrName>
                                            </p:attrNameLst>
                                          </p:cBhvr>
                                          <p:tavLst>
                                            <p:tav tm="0">
                                              <p:val>
                                                <p:fltVal val="0.5"/>
                                              </p:val>
                                            </p:tav>
                                            <p:tav tm="100000">
                                              <p:val>
                                                <p:strVal val="#ppt_x"/>
                                              </p:val>
                                            </p:tav>
                                          </p:tavLst>
                                        </p:anim>
                                        <p:anim calcmode="lin" valueType="num">
                                          <p:cBhvr>
                                            <p:cTn id="45" dur="1000" fill="hold"/>
                                            <p:tgtEl>
                                              <p:spTgt spid="38"/>
                                            </p:tgtEl>
                                            <p:attrNameLst>
                                              <p:attrName>ppt_y</p:attrName>
                                            </p:attrNameLst>
                                          </p:cBhvr>
                                          <p:tavLst>
                                            <p:tav tm="0">
                                              <p:val>
                                                <p:strVal val="1+(6*min(max(#ppt_w*#ppt_h,.3),1)-7.4)/-.7*#ppt_h/2"/>
                                              </p:val>
                                            </p:tav>
                                            <p:tav tm="100000">
                                              <p:val>
                                                <p:strVal val="#ppt_y"/>
                                              </p:val>
                                            </p:tav>
                                          </p:tavLst>
                                        </p:anim>
                                      </p:childTnLst>
                                    </p:cTn>
                                  </p:par>
                                  <p:par>
                                    <p:cTn id="46" presetID="23" presetClass="entr" presetSubtype="36" fill="hold" nodeType="withEffect">
                                      <p:stCondLst>
                                        <p:cond delay="10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1000" fill="hold"/>
                                            <p:tgtEl>
                                              <p:spTgt spid="41"/>
                                            </p:tgtEl>
                                            <p:attrNameLst>
                                              <p:attrName>ppt_w</p:attrName>
                                            </p:attrNameLst>
                                          </p:cBhvr>
                                          <p:tavLst>
                                            <p:tav tm="0">
                                              <p:val>
                                                <p:strVal val="(6*min(max(#ppt_w*#ppt_h,.3),1)-7.4)/-.7*#ppt_w"/>
                                              </p:val>
                                            </p:tav>
                                            <p:tav tm="100000">
                                              <p:val>
                                                <p:strVal val="#ppt_w"/>
                                              </p:val>
                                            </p:tav>
                                          </p:tavLst>
                                        </p:anim>
                                        <p:anim calcmode="lin" valueType="num">
                                          <p:cBhvr>
                                            <p:cTn id="49" dur="1000" fill="hold"/>
                                            <p:tgtEl>
                                              <p:spTgt spid="41"/>
                                            </p:tgtEl>
                                            <p:attrNameLst>
                                              <p:attrName>ppt_h</p:attrName>
                                            </p:attrNameLst>
                                          </p:cBhvr>
                                          <p:tavLst>
                                            <p:tav tm="0">
                                              <p:val>
                                                <p:strVal val="(6*min(max(#ppt_w*#ppt_h,.3),1)-7.4)/-.7*#ppt_h"/>
                                              </p:val>
                                            </p:tav>
                                            <p:tav tm="100000">
                                              <p:val>
                                                <p:strVal val="#ppt_h"/>
                                              </p:val>
                                            </p:tav>
                                          </p:tavLst>
                                        </p:anim>
                                        <p:anim calcmode="lin" valueType="num">
                                          <p:cBhvr>
                                            <p:cTn id="50" dur="1000" fill="hold"/>
                                            <p:tgtEl>
                                              <p:spTgt spid="41"/>
                                            </p:tgtEl>
                                            <p:attrNameLst>
                                              <p:attrName>ppt_x</p:attrName>
                                            </p:attrNameLst>
                                          </p:cBhvr>
                                          <p:tavLst>
                                            <p:tav tm="0">
                                              <p:val>
                                                <p:fltVal val="0.5"/>
                                              </p:val>
                                            </p:tav>
                                            <p:tav tm="100000">
                                              <p:val>
                                                <p:strVal val="#ppt_x"/>
                                              </p:val>
                                            </p:tav>
                                          </p:tavLst>
                                        </p:anim>
                                        <p:anim calcmode="lin" valueType="num">
                                          <p:cBhvr>
                                            <p:cTn id="51" dur="1000" fill="hold"/>
                                            <p:tgtEl>
                                              <p:spTgt spid="4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a:spLocks noChangeAspect="1"/>
          </p:cNvSpPr>
          <p:nvPr/>
        </p:nvSpPr>
        <p:spPr>
          <a:xfrm>
            <a:off x="1469850" y="2277032"/>
            <a:ext cx="1670397" cy="1440000"/>
          </a:xfrm>
          <a:prstGeom prst="hexagon">
            <a:avLst/>
          </a:prstGeom>
          <a:gradFill flip="none" rotWithShape="1">
            <a:gsLst>
              <a:gs pos="50000">
                <a:srgbClr val="EFEFEF"/>
              </a:gs>
              <a:gs pos="100000">
                <a:schemeClr val="bg1"/>
              </a:gs>
              <a:gs pos="0">
                <a:schemeClr val="bg1">
                  <a:lumMod val="75000"/>
                </a:schemeClr>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schemeClr val="accent1"/>
              </a:solidFill>
            </a:endParaRPr>
          </a:p>
        </p:txBody>
      </p:sp>
      <p:sp>
        <p:nvSpPr>
          <p:cNvPr id="4" name="六边形 3"/>
          <p:cNvSpPr>
            <a:spLocks noChangeAspect="1"/>
          </p:cNvSpPr>
          <p:nvPr/>
        </p:nvSpPr>
        <p:spPr>
          <a:xfrm>
            <a:off x="2927648" y="3081285"/>
            <a:ext cx="1670397" cy="1440000"/>
          </a:xfrm>
          <a:prstGeom prst="hexagon">
            <a:avLst/>
          </a:prstGeom>
          <a:gradFill flip="none" rotWithShape="1">
            <a:gsLst>
              <a:gs pos="50000">
                <a:srgbClr val="EFEFEF"/>
              </a:gs>
              <a:gs pos="100000">
                <a:schemeClr val="bg1"/>
              </a:gs>
              <a:gs pos="0">
                <a:schemeClr val="bg1">
                  <a:lumMod val="75000"/>
                </a:schemeClr>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schemeClr val="accent1"/>
              </a:solidFill>
            </a:endParaRPr>
          </a:p>
        </p:txBody>
      </p:sp>
      <p:sp>
        <p:nvSpPr>
          <p:cNvPr id="5" name="六边形 4"/>
          <p:cNvSpPr>
            <a:spLocks noChangeAspect="1"/>
          </p:cNvSpPr>
          <p:nvPr/>
        </p:nvSpPr>
        <p:spPr>
          <a:xfrm>
            <a:off x="1469850" y="3909213"/>
            <a:ext cx="1670397" cy="1440000"/>
          </a:xfrm>
          <a:prstGeom prst="hexagon">
            <a:avLst/>
          </a:prstGeom>
          <a:gradFill flip="none" rotWithShape="1">
            <a:gsLst>
              <a:gs pos="50000">
                <a:srgbClr val="EFEFEF"/>
              </a:gs>
              <a:gs pos="100000">
                <a:schemeClr val="bg1"/>
              </a:gs>
              <a:gs pos="0">
                <a:schemeClr val="bg1">
                  <a:lumMod val="75000"/>
                </a:schemeClr>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schemeClr val="accent1"/>
              </a:solidFill>
            </a:endParaRPr>
          </a:p>
        </p:txBody>
      </p:sp>
      <p:sp>
        <p:nvSpPr>
          <p:cNvPr id="6" name="六边形 5"/>
          <p:cNvSpPr>
            <a:spLocks noChangeAspect="1"/>
          </p:cNvSpPr>
          <p:nvPr/>
        </p:nvSpPr>
        <p:spPr>
          <a:xfrm>
            <a:off x="3077137" y="1919773"/>
            <a:ext cx="717283" cy="618347"/>
          </a:xfrm>
          <a:prstGeom prst="hexagon">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2665" b="1" dirty="0">
                <a:solidFill>
                  <a:prstClr val="white"/>
                </a:solidFill>
                <a:latin typeface="Impact" panose="020B0806030902050204" pitchFamily="34" charset="0"/>
              </a:rPr>
              <a:t>1</a:t>
            </a:r>
            <a:endParaRPr lang="zh-CN" altLang="en-US" sz="2665" b="1" dirty="0">
              <a:solidFill>
                <a:prstClr val="white"/>
              </a:solidFill>
              <a:latin typeface="Impact" panose="020B0806030902050204" pitchFamily="34" charset="0"/>
            </a:endParaRPr>
          </a:p>
        </p:txBody>
      </p:sp>
      <p:sp>
        <p:nvSpPr>
          <p:cNvPr id="15" name="六边形 14"/>
          <p:cNvSpPr>
            <a:spLocks noChangeAspect="1"/>
          </p:cNvSpPr>
          <p:nvPr/>
        </p:nvSpPr>
        <p:spPr>
          <a:xfrm>
            <a:off x="4898664" y="3503689"/>
            <a:ext cx="717283" cy="618347"/>
          </a:xfrm>
          <a:prstGeom prst="hexagon">
            <a:avLst/>
          </a:prstGeom>
          <a:gradFill flip="none" rotWithShape="1">
            <a:gsLst>
              <a:gs pos="50000">
                <a:schemeClr val="accent2"/>
              </a:gs>
              <a:gs pos="100000">
                <a:schemeClr val="accent2">
                  <a:lumMod val="75000"/>
                </a:schemeClr>
              </a:gs>
              <a:gs pos="0">
                <a:schemeClr val="accent2">
                  <a:lumMod val="60000"/>
                  <a:lumOff val="40000"/>
                </a:schemeClr>
              </a:gs>
            </a:gsLst>
            <a:lin ang="18900000" scaled="0"/>
            <a:tileRect/>
          </a:gradFill>
          <a:ln w="15875">
            <a:gradFill>
              <a:gsLst>
                <a:gs pos="50000">
                  <a:schemeClr val="accent2">
                    <a:lumMod val="60000"/>
                    <a:lumOff val="40000"/>
                  </a:schemeClr>
                </a:gs>
                <a:gs pos="100000">
                  <a:schemeClr val="accent2">
                    <a:lumMod val="75000"/>
                  </a:schemeClr>
                </a:gs>
                <a:gs pos="0">
                  <a:schemeClr val="accent2">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665" dirty="0">
                <a:solidFill>
                  <a:prstClr val="white"/>
                </a:solidFill>
                <a:latin typeface="Impact" panose="020B0806030902050204" pitchFamily="34" charset="0"/>
              </a:rPr>
              <a:t>2</a:t>
            </a:r>
            <a:endParaRPr lang="zh-CN" altLang="en-US" sz="2665" dirty="0">
              <a:solidFill>
                <a:prstClr val="white"/>
              </a:solidFill>
              <a:latin typeface="Impact" panose="020B0806030902050204" pitchFamily="34" charset="0"/>
            </a:endParaRPr>
          </a:p>
        </p:txBody>
      </p:sp>
      <p:sp>
        <p:nvSpPr>
          <p:cNvPr id="16" name="六边形 15"/>
          <p:cNvSpPr>
            <a:spLocks noChangeAspect="1"/>
          </p:cNvSpPr>
          <p:nvPr/>
        </p:nvSpPr>
        <p:spPr>
          <a:xfrm>
            <a:off x="3077137" y="5100733"/>
            <a:ext cx="717283" cy="618347"/>
          </a:xfrm>
          <a:prstGeom prst="hexagon">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2665" b="1" dirty="0">
                <a:solidFill>
                  <a:prstClr val="white"/>
                </a:solidFill>
                <a:latin typeface="Impact" panose="020B0806030902050204" pitchFamily="34" charset="0"/>
              </a:rPr>
              <a:t>3</a:t>
            </a:r>
            <a:endParaRPr lang="zh-CN" altLang="en-US" sz="2665" b="1" dirty="0">
              <a:solidFill>
                <a:prstClr val="white"/>
              </a:solidFill>
              <a:latin typeface="Impact" panose="020B0806030902050204" pitchFamily="34" charset="0"/>
            </a:endParaRPr>
          </a:p>
        </p:txBody>
      </p:sp>
      <p:sp>
        <p:nvSpPr>
          <p:cNvPr id="18" name="六边形 17"/>
          <p:cNvSpPr/>
          <p:nvPr/>
        </p:nvSpPr>
        <p:spPr>
          <a:xfrm>
            <a:off x="4751851" y="3100251"/>
            <a:ext cx="6205048" cy="1440000"/>
          </a:xfrm>
          <a:custGeom>
            <a:avLst/>
            <a:gdLst/>
            <a:ahLst/>
            <a:cxnLst/>
            <a:rect l="l" t="t" r="r" b="b"/>
            <a:pathLst>
              <a:path w="4653786" h="1080000">
                <a:moveTo>
                  <a:pt x="270000" y="0"/>
                </a:moveTo>
                <a:lnTo>
                  <a:pt x="2043466" y="0"/>
                </a:lnTo>
                <a:lnTo>
                  <a:pt x="3402408" y="0"/>
                </a:lnTo>
                <a:lnTo>
                  <a:pt x="4383786" y="0"/>
                </a:lnTo>
                <a:lnTo>
                  <a:pt x="4653786" y="540000"/>
                </a:lnTo>
                <a:lnTo>
                  <a:pt x="4383786" y="1080000"/>
                </a:lnTo>
                <a:lnTo>
                  <a:pt x="3402408" y="1080000"/>
                </a:lnTo>
                <a:lnTo>
                  <a:pt x="2043466" y="1080000"/>
                </a:lnTo>
                <a:lnTo>
                  <a:pt x="270000" y="1080000"/>
                </a:lnTo>
                <a:lnTo>
                  <a:pt x="0" y="540000"/>
                </a:lnTo>
                <a:close/>
              </a:path>
            </a:pathLst>
          </a:custGeom>
          <a:noFill/>
          <a:ln w="15875">
            <a:solidFill>
              <a:schemeClr val="bg1">
                <a:lumMod val="65000"/>
              </a:schemeClr>
            </a:soli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19" name="TextBox 18"/>
          <p:cNvSpPr txBox="1"/>
          <p:nvPr/>
        </p:nvSpPr>
        <p:spPr>
          <a:xfrm>
            <a:off x="4128341" y="1892930"/>
            <a:ext cx="5040000" cy="574378"/>
          </a:xfrm>
          <a:prstGeom prst="rect">
            <a:avLst/>
          </a:prstGeom>
          <a:noFill/>
        </p:spPr>
        <p:txBody>
          <a:bodyPr wrap="square" lIns="162549" tIns="81275" rIns="162549" bIns="81275" rtlCol="0">
            <a:spAutoFit/>
          </a:bodyPr>
          <a:lstStyle/>
          <a:p>
            <a:r>
              <a:rPr lang="zh-CN" altLang="en-US" sz="1335" dirty="0">
                <a:solidFill>
                  <a:schemeClr val="bg1">
                    <a:lumMod val="50000"/>
                  </a:schemeClr>
                </a:solidFill>
                <a:cs typeface="+mn-ea"/>
                <a:sym typeface="+mn-lt"/>
              </a:rPr>
              <a:t>您的内容打在这里，或者通过复制您的文本后，在此框中选项粘贴，并选择只保留文字。</a:t>
            </a:r>
          </a:p>
        </p:txBody>
      </p:sp>
      <p:sp>
        <p:nvSpPr>
          <p:cNvPr id="20" name="TextBox 19"/>
          <p:cNvSpPr txBox="1"/>
          <p:nvPr/>
        </p:nvSpPr>
        <p:spPr>
          <a:xfrm>
            <a:off x="5664512" y="3492199"/>
            <a:ext cx="5040000" cy="574378"/>
          </a:xfrm>
          <a:prstGeom prst="rect">
            <a:avLst/>
          </a:prstGeom>
          <a:noFill/>
        </p:spPr>
        <p:txBody>
          <a:bodyPr wrap="square" lIns="162549" tIns="81275" rIns="162549" bIns="81275" rtlCol="0">
            <a:spAutoFit/>
          </a:bodyPr>
          <a:lstStyle/>
          <a:p>
            <a:r>
              <a:rPr lang="zh-CN" altLang="en-US" sz="1335" dirty="0">
                <a:solidFill>
                  <a:schemeClr val="bg1">
                    <a:lumMod val="50000"/>
                  </a:schemeClr>
                </a:solidFill>
                <a:cs typeface="+mn-ea"/>
                <a:sym typeface="+mn-lt"/>
              </a:rPr>
              <a:t>您的内容打在这里，或者通过复制您的文本后，在此框中选项粘贴，并选择只保留文字。</a:t>
            </a:r>
          </a:p>
        </p:txBody>
      </p:sp>
      <p:sp>
        <p:nvSpPr>
          <p:cNvPr id="21" name="TextBox 20"/>
          <p:cNvSpPr txBox="1"/>
          <p:nvPr/>
        </p:nvSpPr>
        <p:spPr>
          <a:xfrm>
            <a:off x="3840309" y="5110143"/>
            <a:ext cx="5040000" cy="574378"/>
          </a:xfrm>
          <a:prstGeom prst="rect">
            <a:avLst/>
          </a:prstGeom>
          <a:noFill/>
        </p:spPr>
        <p:txBody>
          <a:bodyPr wrap="square" lIns="162549" tIns="81275" rIns="162549" bIns="81275" rtlCol="0">
            <a:spAutoFit/>
          </a:bodyPr>
          <a:lstStyle/>
          <a:p>
            <a:r>
              <a:rPr lang="zh-CN" altLang="en-US" sz="1335" dirty="0">
                <a:solidFill>
                  <a:schemeClr val="bg1">
                    <a:lumMod val="50000"/>
                  </a:schemeClr>
                </a:solidFill>
                <a:cs typeface="+mn-ea"/>
                <a:sym typeface="+mn-lt"/>
              </a:rPr>
              <a:t>您的内容打在这里，或者通过复制您的文本后，在此框中选项粘贴，并选择只保留文字。</a:t>
            </a:r>
          </a:p>
        </p:txBody>
      </p:sp>
      <p:sp>
        <p:nvSpPr>
          <p:cNvPr id="23" name="六边形 22"/>
          <p:cNvSpPr>
            <a:spLocks noChangeAspect="1"/>
          </p:cNvSpPr>
          <p:nvPr/>
        </p:nvSpPr>
        <p:spPr>
          <a:xfrm>
            <a:off x="1786906" y="2550349"/>
            <a:ext cx="1036308" cy="893371"/>
          </a:xfrm>
          <a:prstGeom prst="hexagon">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865" b="1" dirty="0">
                <a:solidFill>
                  <a:prstClr val="white"/>
                </a:solidFill>
                <a:latin typeface="Impact" panose="020B0806030902050204" pitchFamily="34" charset="0"/>
              </a:rPr>
              <a:t>发展</a:t>
            </a:r>
            <a:endParaRPr lang="en-US" altLang="zh-CN" sz="1865" b="1" dirty="0">
              <a:solidFill>
                <a:prstClr val="white"/>
              </a:solidFill>
              <a:latin typeface="Impact" panose="020B0806030902050204" pitchFamily="34" charset="0"/>
            </a:endParaRPr>
          </a:p>
          <a:p>
            <a:pPr algn="ctr"/>
            <a:r>
              <a:rPr lang="zh-CN" altLang="en-US" sz="1865" b="1" dirty="0">
                <a:solidFill>
                  <a:prstClr val="white"/>
                </a:solidFill>
                <a:latin typeface="Impact" panose="020B0806030902050204" pitchFamily="34" charset="0"/>
              </a:rPr>
              <a:t>趋势</a:t>
            </a:r>
          </a:p>
        </p:txBody>
      </p:sp>
      <p:sp>
        <p:nvSpPr>
          <p:cNvPr id="24" name="六边形 23"/>
          <p:cNvSpPr>
            <a:spLocks noChangeAspect="1"/>
          </p:cNvSpPr>
          <p:nvPr/>
        </p:nvSpPr>
        <p:spPr>
          <a:xfrm>
            <a:off x="3244726" y="3354601"/>
            <a:ext cx="1036308" cy="893371"/>
          </a:xfrm>
          <a:prstGeom prst="hexagon">
            <a:avLst/>
          </a:prstGeom>
          <a:gradFill flip="none" rotWithShape="1">
            <a:gsLst>
              <a:gs pos="50000">
                <a:schemeClr val="accent2"/>
              </a:gs>
              <a:gs pos="100000">
                <a:schemeClr val="accent2">
                  <a:lumMod val="75000"/>
                </a:schemeClr>
              </a:gs>
              <a:gs pos="0">
                <a:schemeClr val="accent2">
                  <a:lumMod val="60000"/>
                  <a:lumOff val="40000"/>
                </a:schemeClr>
              </a:gs>
            </a:gsLst>
            <a:lin ang="18900000" scaled="0"/>
            <a:tileRect/>
          </a:gradFill>
          <a:ln w="15875">
            <a:gradFill>
              <a:gsLst>
                <a:gs pos="50000">
                  <a:schemeClr val="accent2">
                    <a:lumMod val="60000"/>
                    <a:lumOff val="40000"/>
                  </a:schemeClr>
                </a:gs>
                <a:gs pos="100000">
                  <a:schemeClr val="accent2">
                    <a:lumMod val="75000"/>
                  </a:schemeClr>
                </a:gs>
                <a:gs pos="0">
                  <a:schemeClr val="accent2">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zh-CN" altLang="en-US" sz="1865" b="1" dirty="0">
                <a:solidFill>
                  <a:prstClr val="white"/>
                </a:solidFill>
                <a:latin typeface="Impact" panose="020B0806030902050204" pitchFamily="34" charset="0"/>
              </a:rPr>
              <a:t>消费</a:t>
            </a:r>
            <a:endParaRPr lang="en-US" altLang="zh-CN" sz="1865" b="1" dirty="0">
              <a:solidFill>
                <a:prstClr val="white"/>
              </a:solidFill>
              <a:latin typeface="Impact" panose="020B0806030902050204" pitchFamily="34" charset="0"/>
            </a:endParaRPr>
          </a:p>
          <a:p>
            <a:pPr algn="ctr"/>
            <a:r>
              <a:rPr lang="zh-CN" altLang="en-US" sz="1865" b="1" dirty="0">
                <a:solidFill>
                  <a:prstClr val="white"/>
                </a:solidFill>
                <a:latin typeface="Impact" panose="020B0806030902050204" pitchFamily="34" charset="0"/>
              </a:rPr>
              <a:t>习惯</a:t>
            </a:r>
          </a:p>
        </p:txBody>
      </p:sp>
      <p:sp>
        <p:nvSpPr>
          <p:cNvPr id="25" name="六边形 24"/>
          <p:cNvSpPr>
            <a:spLocks noChangeAspect="1"/>
          </p:cNvSpPr>
          <p:nvPr/>
        </p:nvSpPr>
        <p:spPr>
          <a:xfrm>
            <a:off x="1786906" y="4182529"/>
            <a:ext cx="1036308" cy="893371"/>
          </a:xfrm>
          <a:prstGeom prst="hexagon">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865" b="1" dirty="0">
                <a:solidFill>
                  <a:prstClr val="white"/>
                </a:solidFill>
                <a:latin typeface="Impact" panose="020B0806030902050204" pitchFamily="34" charset="0"/>
              </a:rPr>
              <a:t>政策</a:t>
            </a:r>
            <a:endParaRPr lang="en-US" altLang="zh-CN" sz="1865" b="1" dirty="0">
              <a:solidFill>
                <a:prstClr val="white"/>
              </a:solidFill>
              <a:latin typeface="Impact" panose="020B0806030902050204" pitchFamily="34" charset="0"/>
            </a:endParaRPr>
          </a:p>
          <a:p>
            <a:pPr algn="ctr"/>
            <a:r>
              <a:rPr lang="zh-CN" altLang="en-US" sz="1865" b="1" dirty="0">
                <a:solidFill>
                  <a:prstClr val="white"/>
                </a:solidFill>
                <a:latin typeface="Impact" panose="020B0806030902050204" pitchFamily="34" charset="0"/>
              </a:rPr>
              <a:t>扶持</a:t>
            </a:r>
          </a:p>
        </p:txBody>
      </p:sp>
      <p:sp>
        <p:nvSpPr>
          <p:cNvPr id="26" name="六边形 8"/>
          <p:cNvSpPr/>
          <p:nvPr/>
        </p:nvSpPr>
        <p:spPr>
          <a:xfrm>
            <a:off x="2903701" y="1508947"/>
            <a:ext cx="8053207" cy="1440000"/>
          </a:xfrm>
          <a:custGeom>
            <a:avLst/>
            <a:gdLst/>
            <a:ahLst/>
            <a:cxnLst/>
            <a:rect l="l" t="t" r="r" b="b"/>
            <a:pathLst>
              <a:path w="6039905" h="1080000">
                <a:moveTo>
                  <a:pt x="270000" y="0"/>
                </a:moveTo>
                <a:lnTo>
                  <a:pt x="477257" y="0"/>
                </a:lnTo>
                <a:lnTo>
                  <a:pt x="3222328" y="0"/>
                </a:lnTo>
                <a:lnTo>
                  <a:pt x="3402408" y="0"/>
                </a:lnTo>
                <a:lnTo>
                  <a:pt x="3429585" y="0"/>
                </a:lnTo>
                <a:lnTo>
                  <a:pt x="3609665" y="0"/>
                </a:lnTo>
                <a:lnTo>
                  <a:pt x="5562648" y="0"/>
                </a:lnTo>
                <a:lnTo>
                  <a:pt x="5769905" y="0"/>
                </a:lnTo>
                <a:lnTo>
                  <a:pt x="6039905" y="540000"/>
                </a:lnTo>
                <a:lnTo>
                  <a:pt x="5769905" y="1080000"/>
                </a:lnTo>
                <a:lnTo>
                  <a:pt x="5562648" y="1080000"/>
                </a:lnTo>
                <a:lnTo>
                  <a:pt x="3609665" y="1080000"/>
                </a:lnTo>
                <a:lnTo>
                  <a:pt x="3429585" y="1080000"/>
                </a:lnTo>
                <a:lnTo>
                  <a:pt x="3402408" y="1080000"/>
                </a:lnTo>
                <a:lnTo>
                  <a:pt x="3222328" y="1080000"/>
                </a:lnTo>
                <a:lnTo>
                  <a:pt x="477257" y="1080000"/>
                </a:lnTo>
                <a:lnTo>
                  <a:pt x="270000" y="1080000"/>
                </a:lnTo>
                <a:lnTo>
                  <a:pt x="0" y="540000"/>
                </a:lnTo>
                <a:close/>
              </a:path>
            </a:pathLst>
          </a:custGeom>
          <a:noFill/>
          <a:ln w="15875">
            <a:solidFill>
              <a:schemeClr val="bg1">
                <a:lumMod val="65000"/>
              </a:schemeClr>
            </a:soli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27" name="六边形 8"/>
          <p:cNvSpPr/>
          <p:nvPr/>
        </p:nvSpPr>
        <p:spPr>
          <a:xfrm>
            <a:off x="2903701" y="4691553"/>
            <a:ext cx="8053207" cy="1440000"/>
          </a:xfrm>
          <a:custGeom>
            <a:avLst/>
            <a:gdLst/>
            <a:ahLst/>
            <a:cxnLst/>
            <a:rect l="l" t="t" r="r" b="b"/>
            <a:pathLst>
              <a:path w="6039905" h="1080000">
                <a:moveTo>
                  <a:pt x="270000" y="0"/>
                </a:moveTo>
                <a:lnTo>
                  <a:pt x="477257" y="0"/>
                </a:lnTo>
                <a:lnTo>
                  <a:pt x="3222328" y="0"/>
                </a:lnTo>
                <a:lnTo>
                  <a:pt x="3402408" y="0"/>
                </a:lnTo>
                <a:lnTo>
                  <a:pt x="3429585" y="0"/>
                </a:lnTo>
                <a:lnTo>
                  <a:pt x="3609665" y="0"/>
                </a:lnTo>
                <a:lnTo>
                  <a:pt x="5562648" y="0"/>
                </a:lnTo>
                <a:lnTo>
                  <a:pt x="5769905" y="0"/>
                </a:lnTo>
                <a:lnTo>
                  <a:pt x="6039905" y="540000"/>
                </a:lnTo>
                <a:lnTo>
                  <a:pt x="5769905" y="1080000"/>
                </a:lnTo>
                <a:lnTo>
                  <a:pt x="5562648" y="1080000"/>
                </a:lnTo>
                <a:lnTo>
                  <a:pt x="3609665" y="1080000"/>
                </a:lnTo>
                <a:lnTo>
                  <a:pt x="3429585" y="1080000"/>
                </a:lnTo>
                <a:lnTo>
                  <a:pt x="3402408" y="1080000"/>
                </a:lnTo>
                <a:lnTo>
                  <a:pt x="3222328" y="1080000"/>
                </a:lnTo>
                <a:lnTo>
                  <a:pt x="477257" y="1080000"/>
                </a:lnTo>
                <a:lnTo>
                  <a:pt x="270000" y="1080000"/>
                </a:lnTo>
                <a:lnTo>
                  <a:pt x="0" y="540000"/>
                </a:lnTo>
                <a:close/>
              </a:path>
            </a:pathLst>
          </a:custGeom>
          <a:noFill/>
          <a:ln w="15875">
            <a:solidFill>
              <a:schemeClr val="bg1">
                <a:lumMod val="65000"/>
              </a:schemeClr>
            </a:soli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标题 7"/>
          <p:cNvSpPr>
            <a:spLocks noGrp="1"/>
          </p:cNvSpPr>
          <p:nvPr>
            <p:ph type="title"/>
          </p:nvPr>
        </p:nvSpPr>
        <p:spPr/>
        <p:txBody>
          <a:bodyPr/>
          <a:lstStyle/>
          <a:p>
            <a:r>
              <a:rPr lang="zh-CN" altLang="en-US" dirty="0"/>
              <a:t>添加文字内容（文字可以编辑）</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p:val>
                                            <p:fltVal val="0.5"/>
                                          </p:val>
                                        </p:tav>
                                        <p:tav tm="100000">
                                          <p:val>
                                            <p:strVal val="#ppt_x"/>
                                          </p:val>
                                        </p:tav>
                                      </p:tavLst>
                                    </p:anim>
                                    <p:anim calcmode="lin" valueType="num">
                                      <p:cBhvr>
                                        <p:cTn id="10" dur="1000" fill="hold"/>
                                        <p:tgtEl>
                                          <p:spTgt spid="3"/>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25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000" fill="hold"/>
                                        <p:tgtEl>
                                          <p:spTgt spid="23"/>
                                        </p:tgtEl>
                                        <p:attrNameLst>
                                          <p:attrName>ppt_w</p:attrName>
                                        </p:attrNameLst>
                                      </p:cBhvr>
                                      <p:tavLst>
                                        <p:tav tm="0">
                                          <p:val>
                                            <p:fltVal val="0"/>
                                          </p:val>
                                        </p:tav>
                                        <p:tav tm="100000">
                                          <p:val>
                                            <p:strVal val="#ppt_w"/>
                                          </p:val>
                                        </p:tav>
                                      </p:tavLst>
                                    </p:anim>
                                    <p:anim calcmode="lin" valueType="num">
                                      <p:cBhvr>
                                        <p:cTn id="14" dur="1000" fill="hold"/>
                                        <p:tgtEl>
                                          <p:spTgt spid="23"/>
                                        </p:tgtEl>
                                        <p:attrNameLst>
                                          <p:attrName>ppt_h</p:attrName>
                                        </p:attrNameLst>
                                      </p:cBhvr>
                                      <p:tavLst>
                                        <p:tav tm="0">
                                          <p:val>
                                            <p:fltVal val="0"/>
                                          </p:val>
                                        </p:tav>
                                        <p:tav tm="100000">
                                          <p:val>
                                            <p:strVal val="#ppt_h"/>
                                          </p:val>
                                        </p:tav>
                                      </p:tavLst>
                                    </p:anim>
                                    <p:anim calcmode="lin" valueType="num">
                                      <p:cBhvr>
                                        <p:cTn id="15" dur="1000" fill="hold"/>
                                        <p:tgtEl>
                                          <p:spTgt spid="23"/>
                                        </p:tgtEl>
                                        <p:attrNameLst>
                                          <p:attrName>ppt_x</p:attrName>
                                        </p:attrNameLst>
                                      </p:cBhvr>
                                      <p:tavLst>
                                        <p:tav tm="0">
                                          <p:val>
                                            <p:fltVal val="0.5"/>
                                          </p:val>
                                        </p:tav>
                                        <p:tav tm="100000">
                                          <p:val>
                                            <p:strVal val="#ppt_x"/>
                                          </p:val>
                                        </p:tav>
                                      </p:tavLst>
                                    </p:anim>
                                    <p:anim calcmode="lin" valueType="num">
                                      <p:cBhvr>
                                        <p:cTn id="16" dur="1000" fill="hold"/>
                                        <p:tgtEl>
                                          <p:spTgt spid="2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ppt_x</p:attrName>
                                        </p:attrNameLst>
                                      </p:cBhvr>
                                      <p:tavLst>
                                        <p:tav tm="0">
                                          <p:val>
                                            <p:fltVal val="0.5"/>
                                          </p:val>
                                        </p:tav>
                                        <p:tav tm="100000">
                                          <p:val>
                                            <p:strVal val="#ppt_x"/>
                                          </p:val>
                                        </p:tav>
                                      </p:tavLst>
                                    </p:anim>
                                    <p:anim calcmode="lin" valueType="num">
                                      <p:cBhvr>
                                        <p:cTn id="22" dur="1000" fill="hold"/>
                                        <p:tgtEl>
                                          <p:spTgt spid="5"/>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cBhvr>
                                        <p:cTn id="25" dur="1000" fill="hold"/>
                                        <p:tgtEl>
                                          <p:spTgt spid="25"/>
                                        </p:tgtEl>
                                        <p:attrNameLst>
                                          <p:attrName>ppt_w</p:attrName>
                                        </p:attrNameLst>
                                      </p:cBhvr>
                                      <p:tavLst>
                                        <p:tav tm="0">
                                          <p:val>
                                            <p:fltVal val="0"/>
                                          </p:val>
                                        </p:tav>
                                        <p:tav tm="100000">
                                          <p:val>
                                            <p:strVal val="#ppt_w"/>
                                          </p:val>
                                        </p:tav>
                                      </p:tavLst>
                                    </p:anim>
                                    <p:anim calcmode="lin" valueType="num">
                                      <p:cBhvr>
                                        <p:cTn id="26" dur="1000" fill="hold"/>
                                        <p:tgtEl>
                                          <p:spTgt spid="25"/>
                                        </p:tgtEl>
                                        <p:attrNameLst>
                                          <p:attrName>ppt_h</p:attrName>
                                        </p:attrNameLst>
                                      </p:cBhvr>
                                      <p:tavLst>
                                        <p:tav tm="0">
                                          <p:val>
                                            <p:fltVal val="0"/>
                                          </p:val>
                                        </p:tav>
                                        <p:tav tm="100000">
                                          <p:val>
                                            <p:strVal val="#ppt_h"/>
                                          </p:val>
                                        </p:tav>
                                      </p:tavLst>
                                    </p:anim>
                                    <p:anim calcmode="lin" valueType="num">
                                      <p:cBhvr>
                                        <p:cTn id="27" dur="1000" fill="hold"/>
                                        <p:tgtEl>
                                          <p:spTgt spid="25"/>
                                        </p:tgtEl>
                                        <p:attrNameLst>
                                          <p:attrName>ppt_x</p:attrName>
                                        </p:attrNameLst>
                                      </p:cBhvr>
                                      <p:tavLst>
                                        <p:tav tm="0">
                                          <p:val>
                                            <p:fltVal val="0.5"/>
                                          </p:val>
                                        </p:tav>
                                        <p:tav tm="100000">
                                          <p:val>
                                            <p:strVal val="#ppt_x"/>
                                          </p:val>
                                        </p:tav>
                                      </p:tavLst>
                                    </p:anim>
                                    <p:anim calcmode="lin" valueType="num">
                                      <p:cBhvr>
                                        <p:cTn id="28" dur="1000" fill="hold"/>
                                        <p:tgtEl>
                                          <p:spTgt spid="2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100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ppt_x</p:attrName>
                                        </p:attrNameLst>
                                      </p:cBhvr>
                                      <p:tavLst>
                                        <p:tav tm="0">
                                          <p:val>
                                            <p:fltVal val="0.5"/>
                                          </p:val>
                                        </p:tav>
                                        <p:tav tm="100000">
                                          <p:val>
                                            <p:strVal val="#ppt_x"/>
                                          </p:val>
                                        </p:tav>
                                      </p:tavLst>
                                    </p:anim>
                                    <p:anim calcmode="lin" valueType="num">
                                      <p:cBhvr>
                                        <p:cTn id="34" dur="1000" fill="hold"/>
                                        <p:tgtEl>
                                          <p:spTgt spid="4"/>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125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ppt_x</p:attrName>
                                        </p:attrNameLst>
                                      </p:cBhvr>
                                      <p:tavLst>
                                        <p:tav tm="0">
                                          <p:val>
                                            <p:fltVal val="0.5"/>
                                          </p:val>
                                        </p:tav>
                                        <p:tav tm="100000">
                                          <p:val>
                                            <p:strVal val="#ppt_x"/>
                                          </p:val>
                                        </p:tav>
                                      </p:tavLst>
                                    </p:anim>
                                    <p:anim calcmode="lin" valueType="num">
                                      <p:cBhvr>
                                        <p:cTn id="40" dur="1000" fill="hold"/>
                                        <p:tgtEl>
                                          <p:spTgt spid="24"/>
                                        </p:tgtEl>
                                        <p:attrNameLst>
                                          <p:attrName>ppt_y</p:attrName>
                                        </p:attrNameLst>
                                      </p:cBhvr>
                                      <p:tavLst>
                                        <p:tav tm="0">
                                          <p:val>
                                            <p:fltVal val="0.5"/>
                                          </p:val>
                                        </p:tav>
                                        <p:tav tm="100000">
                                          <p:val>
                                            <p:strVal val="#ppt_y"/>
                                          </p:val>
                                        </p:tav>
                                      </p:tavLst>
                                    </p:anim>
                                  </p:childTnLst>
                                </p:cTn>
                              </p:par>
                            </p:childTnLst>
                          </p:cTn>
                        </p:par>
                        <p:par>
                          <p:cTn id="41" fill="hold">
                            <p:stCondLst>
                              <p:cond delay="1000"/>
                            </p:stCondLst>
                            <p:childTnLst>
                              <p:par>
                                <p:cTn id="42" presetID="55"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1000" fill="hold"/>
                                        <p:tgtEl>
                                          <p:spTgt spid="18"/>
                                        </p:tgtEl>
                                        <p:attrNameLst>
                                          <p:attrName>ppt_w</p:attrName>
                                        </p:attrNameLst>
                                      </p:cBhvr>
                                      <p:tavLst>
                                        <p:tav tm="0">
                                          <p:val>
                                            <p:strVal val="#ppt_w*0.70"/>
                                          </p:val>
                                        </p:tav>
                                        <p:tav tm="100000">
                                          <p:val>
                                            <p:strVal val="#ppt_w"/>
                                          </p:val>
                                        </p:tav>
                                      </p:tavLst>
                                    </p:anim>
                                    <p:anim calcmode="lin" valueType="num">
                                      <p:cBhvr>
                                        <p:cTn id="45" dur="1000" fill="hold"/>
                                        <p:tgtEl>
                                          <p:spTgt spid="18"/>
                                        </p:tgtEl>
                                        <p:attrNameLst>
                                          <p:attrName>ppt_h</p:attrName>
                                        </p:attrNameLst>
                                      </p:cBhvr>
                                      <p:tavLst>
                                        <p:tav tm="0">
                                          <p:val>
                                            <p:strVal val="#ppt_h"/>
                                          </p:val>
                                        </p:tav>
                                        <p:tav tm="100000">
                                          <p:val>
                                            <p:strVal val="#ppt_h"/>
                                          </p:val>
                                        </p:tav>
                                      </p:tavLst>
                                    </p:anim>
                                    <p:animEffect transition="in" filter="fade">
                                      <p:cBhvr>
                                        <p:cTn id="46" dur="1000"/>
                                        <p:tgtEl>
                                          <p:spTgt spid="18"/>
                                        </p:tgtEl>
                                      </p:cBhvr>
                                    </p:animEffect>
                                  </p:childTnLst>
                                </p:cTn>
                              </p:par>
                              <p:par>
                                <p:cTn id="47" presetID="55" presetClass="entr" presetSubtype="0" fill="hold" grpId="0" nodeType="withEffect">
                                  <p:stCondLst>
                                    <p:cond delay="250"/>
                                  </p:stCondLst>
                                  <p:childTnLst>
                                    <p:set>
                                      <p:cBhvr>
                                        <p:cTn id="48" dur="1" fill="hold">
                                          <p:stCondLst>
                                            <p:cond delay="0"/>
                                          </p:stCondLst>
                                        </p:cTn>
                                        <p:tgtEl>
                                          <p:spTgt spid="26"/>
                                        </p:tgtEl>
                                        <p:attrNameLst>
                                          <p:attrName>style.visibility</p:attrName>
                                        </p:attrNameLst>
                                      </p:cBhvr>
                                      <p:to>
                                        <p:strVal val="visible"/>
                                      </p:to>
                                    </p:set>
                                    <p:anim calcmode="lin" valueType="num">
                                      <p:cBhvr>
                                        <p:cTn id="49" dur="1000" fill="hold"/>
                                        <p:tgtEl>
                                          <p:spTgt spid="26"/>
                                        </p:tgtEl>
                                        <p:attrNameLst>
                                          <p:attrName>ppt_w</p:attrName>
                                        </p:attrNameLst>
                                      </p:cBhvr>
                                      <p:tavLst>
                                        <p:tav tm="0">
                                          <p:val>
                                            <p:strVal val="#ppt_w*0.70"/>
                                          </p:val>
                                        </p:tav>
                                        <p:tav tm="100000">
                                          <p:val>
                                            <p:strVal val="#ppt_w"/>
                                          </p:val>
                                        </p:tav>
                                      </p:tavLst>
                                    </p:anim>
                                    <p:anim calcmode="lin" valueType="num">
                                      <p:cBhvr>
                                        <p:cTn id="50" dur="1000" fill="hold"/>
                                        <p:tgtEl>
                                          <p:spTgt spid="26"/>
                                        </p:tgtEl>
                                        <p:attrNameLst>
                                          <p:attrName>ppt_h</p:attrName>
                                        </p:attrNameLst>
                                      </p:cBhvr>
                                      <p:tavLst>
                                        <p:tav tm="0">
                                          <p:val>
                                            <p:strVal val="#ppt_h"/>
                                          </p:val>
                                        </p:tav>
                                        <p:tav tm="100000">
                                          <p:val>
                                            <p:strVal val="#ppt_h"/>
                                          </p:val>
                                        </p:tav>
                                      </p:tavLst>
                                    </p:anim>
                                    <p:animEffect transition="in" filter="fade">
                                      <p:cBhvr>
                                        <p:cTn id="51" dur="1000"/>
                                        <p:tgtEl>
                                          <p:spTgt spid="26"/>
                                        </p:tgtEl>
                                      </p:cBhvr>
                                    </p:animEffect>
                                  </p:childTnLst>
                                </p:cTn>
                              </p:par>
                              <p:par>
                                <p:cTn id="52" presetID="55" presetClass="entr" presetSubtype="0" fill="hold" grpId="0" nodeType="withEffect">
                                  <p:stCondLst>
                                    <p:cond delay="5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1000" fill="hold"/>
                                        <p:tgtEl>
                                          <p:spTgt spid="27"/>
                                        </p:tgtEl>
                                        <p:attrNameLst>
                                          <p:attrName>ppt_w</p:attrName>
                                        </p:attrNameLst>
                                      </p:cBhvr>
                                      <p:tavLst>
                                        <p:tav tm="0">
                                          <p:val>
                                            <p:strVal val="#ppt_w*0.70"/>
                                          </p:val>
                                        </p:tav>
                                        <p:tav tm="100000">
                                          <p:val>
                                            <p:strVal val="#ppt_w"/>
                                          </p:val>
                                        </p:tav>
                                      </p:tavLst>
                                    </p:anim>
                                    <p:anim calcmode="lin" valueType="num">
                                      <p:cBhvr>
                                        <p:cTn id="55" dur="1000" fill="hold"/>
                                        <p:tgtEl>
                                          <p:spTgt spid="27"/>
                                        </p:tgtEl>
                                        <p:attrNameLst>
                                          <p:attrName>ppt_h</p:attrName>
                                        </p:attrNameLst>
                                      </p:cBhvr>
                                      <p:tavLst>
                                        <p:tav tm="0">
                                          <p:val>
                                            <p:strVal val="#ppt_h"/>
                                          </p:val>
                                        </p:tav>
                                        <p:tav tm="100000">
                                          <p:val>
                                            <p:strVal val="#ppt_h"/>
                                          </p:val>
                                        </p:tav>
                                      </p:tavLst>
                                    </p:anim>
                                    <p:animEffect transition="in" filter="fade">
                                      <p:cBhvr>
                                        <p:cTn id="56" dur="1000"/>
                                        <p:tgtEl>
                                          <p:spTgt spid="27"/>
                                        </p:tgtEl>
                                      </p:cBhvr>
                                    </p:animEffect>
                                  </p:childTnLst>
                                </p:cTn>
                              </p:par>
                            </p:childTnLst>
                          </p:cTn>
                        </p:par>
                        <p:par>
                          <p:cTn id="57" fill="hold">
                            <p:stCondLst>
                              <p:cond delay="2000"/>
                            </p:stCondLst>
                            <p:childTnLst>
                              <p:par>
                                <p:cTn id="58" presetID="45" presetClass="entr" presetSubtype="0"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1000"/>
                                        <p:tgtEl>
                                          <p:spTgt spid="6"/>
                                        </p:tgtEl>
                                      </p:cBhvr>
                                    </p:animEffect>
                                    <p:anim calcmode="lin" valueType="num">
                                      <p:cBhvr>
                                        <p:cTn id="61" dur="1000" fill="hold"/>
                                        <p:tgtEl>
                                          <p:spTgt spid="6"/>
                                        </p:tgtEl>
                                        <p:attrNameLst>
                                          <p:attrName>ppt_w</p:attrName>
                                        </p:attrNameLst>
                                      </p:cBhvr>
                                      <p:tavLst>
                                        <p:tav tm="0" fmla="#ppt_w*sin(2.5*pi*$)">
                                          <p:val>
                                            <p:fltVal val="0"/>
                                          </p:val>
                                        </p:tav>
                                        <p:tav tm="100000">
                                          <p:val>
                                            <p:fltVal val="1"/>
                                          </p:val>
                                        </p:tav>
                                      </p:tavLst>
                                    </p:anim>
                                    <p:anim calcmode="lin" valueType="num">
                                      <p:cBhvr>
                                        <p:cTn id="62" dur="1000" fill="hold"/>
                                        <p:tgtEl>
                                          <p:spTgt spid="6"/>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25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ppt_w</p:attrName>
                                        </p:attrNameLst>
                                      </p:cBhvr>
                                      <p:tavLst>
                                        <p:tav tm="0" fmla="#ppt_w*sin(2.5*pi*$)">
                                          <p:val>
                                            <p:fltVal val="0"/>
                                          </p:val>
                                        </p:tav>
                                        <p:tav tm="100000">
                                          <p:val>
                                            <p:fltVal val="1"/>
                                          </p:val>
                                        </p:tav>
                                      </p:tavLst>
                                    </p:anim>
                                    <p:anim calcmode="lin" valueType="num">
                                      <p:cBhvr>
                                        <p:cTn id="67" dur="1000" fill="hold"/>
                                        <p:tgtEl>
                                          <p:spTgt spid="15"/>
                                        </p:tgtEl>
                                        <p:attrNameLst>
                                          <p:attrName>ppt_h</p:attrName>
                                        </p:attrNameLst>
                                      </p:cBhvr>
                                      <p:tavLst>
                                        <p:tav tm="0">
                                          <p:val>
                                            <p:strVal val="#ppt_h"/>
                                          </p:val>
                                        </p:tav>
                                        <p:tav tm="100000">
                                          <p:val>
                                            <p:strVal val="#ppt_h"/>
                                          </p:val>
                                        </p:tav>
                                      </p:tavLst>
                                    </p:anim>
                                  </p:childTnLst>
                                </p:cTn>
                              </p:par>
                              <p:par>
                                <p:cTn id="68" presetID="45" presetClass="entr" presetSubtype="0" fill="hold" grpId="0" nodeType="withEffect">
                                  <p:stCondLst>
                                    <p:cond delay="50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ppt_w</p:attrName>
                                        </p:attrNameLst>
                                      </p:cBhvr>
                                      <p:tavLst>
                                        <p:tav tm="0" fmla="#ppt_w*sin(2.5*pi*$)">
                                          <p:val>
                                            <p:fltVal val="0"/>
                                          </p:val>
                                        </p:tav>
                                        <p:tav tm="100000">
                                          <p:val>
                                            <p:fltVal val="1"/>
                                          </p:val>
                                        </p:tav>
                                      </p:tavLst>
                                    </p:anim>
                                    <p:anim calcmode="lin" valueType="num">
                                      <p:cBhvr>
                                        <p:cTn id="72" dur="1000" fill="hold"/>
                                        <p:tgtEl>
                                          <p:spTgt spid="16"/>
                                        </p:tgtEl>
                                        <p:attrNameLst>
                                          <p:attrName>ppt_h</p:attrName>
                                        </p:attrNameLst>
                                      </p:cBhvr>
                                      <p:tavLst>
                                        <p:tav tm="0">
                                          <p:val>
                                            <p:strVal val="#ppt_h"/>
                                          </p:val>
                                        </p:tav>
                                        <p:tav tm="100000">
                                          <p:val>
                                            <p:strVal val="#ppt_h"/>
                                          </p:val>
                                        </p:tav>
                                      </p:tavLst>
                                    </p:anim>
                                  </p:childTnLst>
                                </p:cTn>
                              </p:par>
                            </p:childTnLst>
                          </p:cTn>
                        </p:par>
                        <p:par>
                          <p:cTn id="73" fill="hold">
                            <p:stCondLst>
                              <p:cond delay="30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750"/>
                                        <p:tgtEl>
                                          <p:spTgt spid="19"/>
                                        </p:tgtEl>
                                      </p:cBhvr>
                                    </p:animEffect>
                                  </p:childTnLst>
                                </p:cTn>
                              </p:par>
                            </p:childTnLst>
                          </p:cTn>
                        </p:par>
                        <p:par>
                          <p:cTn id="77" fill="hold">
                            <p:stCondLst>
                              <p:cond delay="4000"/>
                            </p:stCondLst>
                            <p:childTnLst>
                              <p:par>
                                <p:cTn id="78" presetID="22" presetClass="entr" presetSubtype="8"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750"/>
                                        <p:tgtEl>
                                          <p:spTgt spid="20"/>
                                        </p:tgtEl>
                                      </p:cBhvr>
                                    </p:animEffect>
                                  </p:childTnLst>
                                </p:cTn>
                              </p:par>
                            </p:childTnLst>
                          </p:cTn>
                        </p:par>
                        <p:par>
                          <p:cTn id="81" fill="hold">
                            <p:stCondLst>
                              <p:cond delay="5000"/>
                            </p:stCondLst>
                            <p:childTnLst>
                              <p:par>
                                <p:cTn id="82" presetID="2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wipe(left)">
                                      <p:cBhvr>
                                        <p:cTn id="84"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5" grpId="0" animBg="1"/>
      <p:bldP spid="16" grpId="0" animBg="1"/>
      <p:bldP spid="18" grpId="0" animBg="1"/>
      <p:bldP spid="19" grpId="0"/>
      <p:bldP spid="20" grpId="0"/>
      <p:bldP spid="21" grpId="0"/>
      <p:bldP spid="23" grpId="0" animBg="1"/>
      <p:bldP spid="24" grpId="0" animBg="1"/>
      <p:bldP spid="25" grpId="0" animBg="1"/>
      <p:bldP spid="26"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488352" y="3647419"/>
            <a:ext cx="11337688" cy="453896"/>
            <a:chOff x="366264" y="2693948"/>
            <a:chExt cx="8503266" cy="340422"/>
          </a:xfrm>
          <a:solidFill>
            <a:schemeClr val="bg1">
              <a:lumMod val="85000"/>
            </a:schemeClr>
          </a:solidFill>
        </p:grpSpPr>
        <p:sp>
          <p:nvSpPr>
            <p:cNvPr id="5" name="矩形 4"/>
            <p:cNvSpPr/>
            <p:nvPr/>
          </p:nvSpPr>
          <p:spPr>
            <a:xfrm>
              <a:off x="8536311" y="2798477"/>
              <a:ext cx="39157" cy="1313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grpSp>
          <p:nvGrpSpPr>
            <p:cNvPr id="6" name="组合 5"/>
            <p:cNvGrpSpPr/>
            <p:nvPr/>
          </p:nvGrpSpPr>
          <p:grpSpPr>
            <a:xfrm>
              <a:off x="366264" y="2693948"/>
              <a:ext cx="8503266" cy="340422"/>
              <a:chOff x="623889" y="3209929"/>
              <a:chExt cx="10944224" cy="438144"/>
            </a:xfrm>
            <a:grpFill/>
          </p:grpSpPr>
          <p:sp>
            <p:nvSpPr>
              <p:cNvPr id="7" name="矩形 6"/>
              <p:cNvSpPr/>
              <p:nvPr/>
            </p:nvSpPr>
            <p:spPr>
              <a:xfrm>
                <a:off x="623889" y="3344465"/>
                <a:ext cx="5039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8" name="矩形 7"/>
              <p:cNvSpPr/>
              <p:nvPr/>
            </p:nvSpPr>
            <p:spPr>
              <a:xfrm>
                <a:off x="717047" y="3344465"/>
                <a:ext cx="107093"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9" name="矩形 8"/>
              <p:cNvSpPr/>
              <p:nvPr/>
            </p:nvSpPr>
            <p:spPr>
              <a:xfrm>
                <a:off x="866901" y="3344465"/>
                <a:ext cx="19843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10" name="矩形 9"/>
              <p:cNvSpPr/>
              <p:nvPr/>
            </p:nvSpPr>
            <p:spPr>
              <a:xfrm>
                <a:off x="1108099" y="3344465"/>
                <a:ext cx="9613876"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50800" dir="8100000" algn="tr" rotWithShape="0">
                  <a:prstClr val="black">
                    <a:alpha val="40000"/>
                  </a:prst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11" name="矩形 10"/>
              <p:cNvSpPr/>
              <p:nvPr/>
            </p:nvSpPr>
            <p:spPr>
              <a:xfrm>
                <a:off x="10994902" y="3344465"/>
                <a:ext cx="107093"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12" name="矩形 11"/>
              <p:cNvSpPr/>
              <p:nvPr/>
            </p:nvSpPr>
            <p:spPr>
              <a:xfrm>
                <a:off x="10759220" y="3344465"/>
                <a:ext cx="19843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13" name="等腰三角形 12"/>
              <p:cNvSpPr/>
              <p:nvPr/>
            </p:nvSpPr>
            <p:spPr>
              <a:xfrm rot="5400000">
                <a:off x="11159803" y="3239763"/>
                <a:ext cx="438144" cy="378476"/>
              </a:xfrm>
              <a:prstGeom prst="triangl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grpSp>
      </p:grpSp>
      <p:sp>
        <p:nvSpPr>
          <p:cNvPr id="4" name="标题 3"/>
          <p:cNvSpPr>
            <a:spLocks noGrp="1"/>
          </p:cNvSpPr>
          <p:nvPr>
            <p:ph type="title"/>
          </p:nvPr>
        </p:nvSpPr>
        <p:spPr/>
        <p:txBody>
          <a:bodyPr/>
          <a:lstStyle/>
          <a:p>
            <a:r>
              <a:rPr lang="zh-CN" altLang="en-US" smtClean="0"/>
              <a:t>添加文字内容（文字可以编辑）</a:t>
            </a:r>
            <a:endParaRPr lang="zh-CN" altLang="en-US" dirty="0"/>
          </a:p>
        </p:txBody>
      </p:sp>
      <p:cxnSp>
        <p:nvCxnSpPr>
          <p:cNvPr id="14" name="肘形连接符 13"/>
          <p:cNvCxnSpPr>
            <a:stCxn id="16" idx="3"/>
            <a:endCxn id="19" idx="1"/>
          </p:cNvCxnSpPr>
          <p:nvPr/>
        </p:nvCxnSpPr>
        <p:spPr>
          <a:xfrm rot="5400000" flipH="1" flipV="1">
            <a:off x="1055425" y="2974625"/>
            <a:ext cx="768703" cy="312001"/>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595747" y="2292376"/>
            <a:ext cx="1464147" cy="907765"/>
            <a:chOff x="1853741" y="1952625"/>
            <a:chExt cx="1413335" cy="876262"/>
          </a:xfrm>
          <a:solidFill>
            <a:schemeClr val="bg1">
              <a:lumMod val="95000"/>
            </a:schemeClr>
          </a:solidFill>
        </p:grpSpPr>
        <p:sp>
          <p:nvSpPr>
            <p:cNvPr id="19" name="矩形 18"/>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20" name="文本框 66"/>
            <p:cNvSpPr txBox="1"/>
            <p:nvPr/>
          </p:nvSpPr>
          <p:spPr>
            <a:xfrm>
              <a:off x="1853742" y="2079043"/>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cxnSp>
        <p:nvCxnSpPr>
          <p:cNvPr id="21" name="肘形连接符 20"/>
          <p:cNvCxnSpPr>
            <a:endCxn id="26" idx="1"/>
          </p:cNvCxnSpPr>
          <p:nvPr/>
        </p:nvCxnSpPr>
        <p:spPr>
          <a:xfrm rot="5400000" flipH="1" flipV="1">
            <a:off x="3727929" y="2985235"/>
            <a:ext cx="77998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268908" y="2292376"/>
            <a:ext cx="1464147" cy="907765"/>
            <a:chOff x="1853741" y="1952625"/>
            <a:chExt cx="1413335" cy="876262"/>
          </a:xfrm>
          <a:solidFill>
            <a:schemeClr val="bg1">
              <a:lumMod val="95000"/>
            </a:schemeClr>
          </a:solidFill>
        </p:grpSpPr>
        <p:sp>
          <p:nvSpPr>
            <p:cNvPr id="26" name="矩形 25"/>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27"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cxnSp>
        <p:nvCxnSpPr>
          <p:cNvPr id="28" name="肘形连接符 27"/>
          <p:cNvCxnSpPr/>
          <p:nvPr/>
        </p:nvCxnSpPr>
        <p:spPr>
          <a:xfrm rot="5400000" flipH="1" flipV="1">
            <a:off x="6401090" y="2985235"/>
            <a:ext cx="77998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5400000" flipH="1" flipV="1">
            <a:off x="9074248" y="2985235"/>
            <a:ext cx="77998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肘形连接符 41"/>
          <p:cNvCxnSpPr/>
          <p:nvPr/>
        </p:nvCxnSpPr>
        <p:spPr>
          <a:xfrm rot="16200000" flipH="1">
            <a:off x="2354207" y="4491559"/>
            <a:ext cx="83124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6200000" flipH="1">
            <a:off x="5038871" y="4491559"/>
            <a:ext cx="83124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肘形连接符 55"/>
          <p:cNvCxnSpPr/>
          <p:nvPr/>
        </p:nvCxnSpPr>
        <p:spPr>
          <a:xfrm rot="16200000" flipH="1">
            <a:off x="7712022" y="4491559"/>
            <a:ext cx="83124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971747" y="3514963"/>
            <a:ext cx="624000" cy="720000"/>
            <a:chOff x="728809" y="2603064"/>
            <a:chExt cx="468000" cy="540000"/>
          </a:xfrm>
        </p:grpSpPr>
        <p:sp>
          <p:nvSpPr>
            <p:cNvPr id="16" name="六边形 15"/>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3"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5</a:t>
              </a:r>
              <a:r>
                <a:rPr lang="zh-CN" altLang="en-US" sz="1465" b="1" dirty="0">
                  <a:latin typeface="+mn-ea"/>
                </a:rPr>
                <a:t>月</a:t>
              </a:r>
            </a:p>
          </p:txBody>
        </p:sp>
      </p:grpSp>
      <p:grpSp>
        <p:nvGrpSpPr>
          <p:cNvPr id="69" name="组合 68"/>
          <p:cNvGrpSpPr/>
          <p:nvPr/>
        </p:nvGrpSpPr>
        <p:grpSpPr>
          <a:xfrm>
            <a:off x="2311512" y="3514963"/>
            <a:ext cx="624000" cy="720000"/>
            <a:chOff x="728809" y="2603064"/>
            <a:chExt cx="468000" cy="540000"/>
          </a:xfrm>
        </p:grpSpPr>
        <p:sp>
          <p:nvSpPr>
            <p:cNvPr id="70" name="六边形 69"/>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71"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2"/>
            </a:solidFill>
            <a:ln>
              <a:noFill/>
            </a:ln>
            <a:effectLst>
              <a:innerShdw blurRad="63500" dist="635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6</a:t>
              </a:r>
              <a:r>
                <a:rPr lang="zh-CN" altLang="en-US" sz="1465" b="1" dirty="0">
                  <a:latin typeface="+mn-ea"/>
                </a:rPr>
                <a:t>月</a:t>
              </a:r>
            </a:p>
          </p:txBody>
        </p:sp>
      </p:grpSp>
      <p:grpSp>
        <p:nvGrpSpPr>
          <p:cNvPr id="72" name="组合 71"/>
          <p:cNvGrpSpPr/>
          <p:nvPr/>
        </p:nvGrpSpPr>
        <p:grpSpPr>
          <a:xfrm>
            <a:off x="3651279" y="3514963"/>
            <a:ext cx="624000" cy="720000"/>
            <a:chOff x="728809" y="2603064"/>
            <a:chExt cx="468000" cy="540000"/>
          </a:xfrm>
        </p:grpSpPr>
        <p:sp>
          <p:nvSpPr>
            <p:cNvPr id="73" name="六边形 72"/>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74"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7</a:t>
              </a:r>
              <a:r>
                <a:rPr lang="zh-CN" altLang="en-US" sz="1465" b="1" dirty="0">
                  <a:latin typeface="+mn-ea"/>
                </a:rPr>
                <a:t>月</a:t>
              </a:r>
            </a:p>
          </p:txBody>
        </p:sp>
      </p:grpSp>
      <p:grpSp>
        <p:nvGrpSpPr>
          <p:cNvPr id="75" name="组合 74"/>
          <p:cNvGrpSpPr/>
          <p:nvPr/>
        </p:nvGrpSpPr>
        <p:grpSpPr>
          <a:xfrm>
            <a:off x="4991047" y="3514963"/>
            <a:ext cx="624000" cy="720000"/>
            <a:chOff x="728809" y="2603064"/>
            <a:chExt cx="468000" cy="540000"/>
          </a:xfrm>
        </p:grpSpPr>
        <p:sp>
          <p:nvSpPr>
            <p:cNvPr id="76" name="六边形 75"/>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77"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8</a:t>
              </a:r>
              <a:r>
                <a:rPr lang="zh-CN" altLang="en-US" sz="1465" b="1" dirty="0">
                  <a:latin typeface="+mn-ea"/>
                </a:rPr>
                <a:t>月</a:t>
              </a:r>
            </a:p>
          </p:txBody>
        </p:sp>
      </p:grpSp>
      <p:grpSp>
        <p:nvGrpSpPr>
          <p:cNvPr id="78" name="组合 77"/>
          <p:cNvGrpSpPr/>
          <p:nvPr/>
        </p:nvGrpSpPr>
        <p:grpSpPr>
          <a:xfrm>
            <a:off x="6330813" y="3514963"/>
            <a:ext cx="624000" cy="720000"/>
            <a:chOff x="728809" y="2603064"/>
            <a:chExt cx="468000" cy="540000"/>
          </a:xfrm>
        </p:grpSpPr>
        <p:sp>
          <p:nvSpPr>
            <p:cNvPr id="79" name="六边形 78"/>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80"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9</a:t>
              </a:r>
              <a:r>
                <a:rPr lang="zh-CN" altLang="en-US" sz="1465" b="1" dirty="0">
                  <a:latin typeface="+mn-ea"/>
                </a:rPr>
                <a:t>月</a:t>
              </a:r>
            </a:p>
          </p:txBody>
        </p:sp>
      </p:grpSp>
      <p:grpSp>
        <p:nvGrpSpPr>
          <p:cNvPr id="81" name="组合 80"/>
          <p:cNvGrpSpPr/>
          <p:nvPr/>
        </p:nvGrpSpPr>
        <p:grpSpPr>
          <a:xfrm>
            <a:off x="7670579" y="3514963"/>
            <a:ext cx="624000" cy="720000"/>
            <a:chOff x="728809" y="2603064"/>
            <a:chExt cx="468000" cy="540000"/>
          </a:xfrm>
        </p:grpSpPr>
        <p:sp>
          <p:nvSpPr>
            <p:cNvPr id="82" name="六边形 81"/>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83"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10</a:t>
              </a:r>
              <a:r>
                <a:rPr lang="zh-CN" altLang="en-US" sz="1465" b="1" dirty="0">
                  <a:latin typeface="+mn-ea"/>
                </a:rPr>
                <a:t>月</a:t>
              </a:r>
            </a:p>
          </p:txBody>
        </p:sp>
      </p:grpSp>
      <p:grpSp>
        <p:nvGrpSpPr>
          <p:cNvPr id="84" name="组合 83"/>
          <p:cNvGrpSpPr/>
          <p:nvPr/>
        </p:nvGrpSpPr>
        <p:grpSpPr>
          <a:xfrm>
            <a:off x="9010344" y="3514963"/>
            <a:ext cx="624000" cy="720000"/>
            <a:chOff x="728809" y="2603064"/>
            <a:chExt cx="468000" cy="540000"/>
          </a:xfrm>
        </p:grpSpPr>
        <p:sp>
          <p:nvSpPr>
            <p:cNvPr id="85" name="六边形 84"/>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86"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11</a:t>
              </a:r>
              <a:r>
                <a:rPr lang="zh-CN" altLang="en-US" sz="1465" b="1" dirty="0">
                  <a:latin typeface="+mn-ea"/>
                </a:rPr>
                <a:t>月</a:t>
              </a:r>
            </a:p>
          </p:txBody>
        </p:sp>
      </p:grpSp>
      <p:grpSp>
        <p:nvGrpSpPr>
          <p:cNvPr id="87" name="组合 86"/>
          <p:cNvGrpSpPr/>
          <p:nvPr/>
        </p:nvGrpSpPr>
        <p:grpSpPr>
          <a:xfrm>
            <a:off x="6954812" y="2313044"/>
            <a:ext cx="1464147" cy="907765"/>
            <a:chOff x="1853741" y="1952625"/>
            <a:chExt cx="1413335" cy="876262"/>
          </a:xfrm>
          <a:solidFill>
            <a:schemeClr val="bg1">
              <a:lumMod val="95000"/>
            </a:schemeClr>
          </a:solidFill>
        </p:grpSpPr>
        <p:sp>
          <p:nvSpPr>
            <p:cNvPr id="88" name="矩形 87"/>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89"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grpSp>
        <p:nvGrpSpPr>
          <p:cNvPr id="90" name="组合 89"/>
          <p:cNvGrpSpPr/>
          <p:nvPr/>
        </p:nvGrpSpPr>
        <p:grpSpPr>
          <a:xfrm>
            <a:off x="9634343" y="2313044"/>
            <a:ext cx="1464147" cy="907765"/>
            <a:chOff x="1853741" y="1952625"/>
            <a:chExt cx="1413335" cy="876262"/>
          </a:xfrm>
          <a:solidFill>
            <a:schemeClr val="bg1">
              <a:lumMod val="95000"/>
            </a:schemeClr>
          </a:solidFill>
        </p:grpSpPr>
        <p:sp>
          <p:nvSpPr>
            <p:cNvPr id="91" name="矩形 90"/>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92"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grpSp>
        <p:nvGrpSpPr>
          <p:cNvPr id="93" name="组合 92"/>
          <p:cNvGrpSpPr/>
          <p:nvPr/>
        </p:nvGrpSpPr>
        <p:grpSpPr>
          <a:xfrm>
            <a:off x="2935512" y="4608984"/>
            <a:ext cx="1464147" cy="907765"/>
            <a:chOff x="1853741" y="1952625"/>
            <a:chExt cx="1413335" cy="876262"/>
          </a:xfrm>
          <a:solidFill>
            <a:schemeClr val="bg1">
              <a:lumMod val="95000"/>
            </a:schemeClr>
          </a:solidFill>
        </p:grpSpPr>
        <p:sp>
          <p:nvSpPr>
            <p:cNvPr id="94" name="矩形 93"/>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95"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grpSp>
        <p:nvGrpSpPr>
          <p:cNvPr id="96" name="组合 95"/>
          <p:cNvGrpSpPr/>
          <p:nvPr/>
        </p:nvGrpSpPr>
        <p:grpSpPr>
          <a:xfrm>
            <a:off x="5605496" y="4608984"/>
            <a:ext cx="1464147" cy="907765"/>
            <a:chOff x="1853741" y="1952625"/>
            <a:chExt cx="1413335" cy="876262"/>
          </a:xfrm>
          <a:solidFill>
            <a:schemeClr val="bg1">
              <a:lumMod val="95000"/>
            </a:schemeClr>
          </a:solidFill>
        </p:grpSpPr>
        <p:sp>
          <p:nvSpPr>
            <p:cNvPr id="97" name="矩形 96"/>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98"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grpSp>
        <p:nvGrpSpPr>
          <p:cNvPr id="99" name="组合 98"/>
          <p:cNvGrpSpPr/>
          <p:nvPr/>
        </p:nvGrpSpPr>
        <p:grpSpPr>
          <a:xfrm>
            <a:off x="8294579" y="4608984"/>
            <a:ext cx="1464147" cy="907765"/>
            <a:chOff x="1853741" y="1952625"/>
            <a:chExt cx="1413335" cy="876262"/>
          </a:xfrm>
          <a:solidFill>
            <a:schemeClr val="bg1">
              <a:lumMod val="95000"/>
            </a:schemeClr>
          </a:solidFill>
        </p:grpSpPr>
        <p:sp>
          <p:nvSpPr>
            <p:cNvPr id="100" name="矩形 99"/>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101"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grpSp>
        <p:nvGrpSpPr>
          <p:cNvPr id="102" name="组合 101"/>
          <p:cNvGrpSpPr/>
          <p:nvPr/>
        </p:nvGrpSpPr>
        <p:grpSpPr>
          <a:xfrm>
            <a:off x="10368544" y="3503347"/>
            <a:ext cx="624000" cy="720000"/>
            <a:chOff x="728809" y="2603064"/>
            <a:chExt cx="468000" cy="540000"/>
          </a:xfrm>
        </p:grpSpPr>
        <p:sp>
          <p:nvSpPr>
            <p:cNvPr id="103" name="六边形 102"/>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104"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12</a:t>
              </a:r>
              <a:r>
                <a:rPr lang="zh-CN" altLang="en-US" sz="1465" b="1" dirty="0">
                  <a:latin typeface="+mn-ea"/>
                </a:rPr>
                <a:t>月</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1000"/>
                                        <p:tgtEl>
                                          <p:spTgt spid="67"/>
                                        </p:tgtEl>
                                      </p:cBhvr>
                                    </p:animEffect>
                                  </p:childTnLst>
                                </p:cTn>
                              </p:par>
                              <p:par>
                                <p:cTn id="8" presetID="53" presetClass="entr" presetSubtype="16" fill="hold" nodeType="withEffect">
                                  <p:stCondLst>
                                    <p:cond delay="500"/>
                                  </p:stCondLst>
                                  <p:childTnLst>
                                    <p:set>
                                      <p:cBhvr>
                                        <p:cTn id="9" dur="1" fill="hold">
                                          <p:stCondLst>
                                            <p:cond delay="0"/>
                                          </p:stCondLst>
                                        </p:cTn>
                                        <p:tgtEl>
                                          <p:spTgt spid="68"/>
                                        </p:tgtEl>
                                        <p:attrNameLst>
                                          <p:attrName>style.visibility</p:attrName>
                                        </p:attrNameLst>
                                      </p:cBhvr>
                                      <p:to>
                                        <p:strVal val="visible"/>
                                      </p:to>
                                    </p:set>
                                    <p:anim calcmode="lin" valueType="num">
                                      <p:cBhvr>
                                        <p:cTn id="10" dur="500" fill="hold"/>
                                        <p:tgtEl>
                                          <p:spTgt spid="68"/>
                                        </p:tgtEl>
                                        <p:attrNameLst>
                                          <p:attrName>ppt_w</p:attrName>
                                        </p:attrNameLst>
                                      </p:cBhvr>
                                      <p:tavLst>
                                        <p:tav tm="0">
                                          <p:val>
                                            <p:fltVal val="0"/>
                                          </p:val>
                                        </p:tav>
                                        <p:tav tm="100000">
                                          <p:val>
                                            <p:strVal val="#ppt_w"/>
                                          </p:val>
                                        </p:tav>
                                      </p:tavLst>
                                    </p:anim>
                                    <p:anim calcmode="lin" valueType="num">
                                      <p:cBhvr>
                                        <p:cTn id="11" dur="500" fill="hold"/>
                                        <p:tgtEl>
                                          <p:spTgt spid="68"/>
                                        </p:tgtEl>
                                        <p:attrNameLst>
                                          <p:attrName>ppt_h</p:attrName>
                                        </p:attrNameLst>
                                      </p:cBhvr>
                                      <p:tavLst>
                                        <p:tav tm="0">
                                          <p:val>
                                            <p:fltVal val="0"/>
                                          </p:val>
                                        </p:tav>
                                        <p:tav tm="100000">
                                          <p:val>
                                            <p:strVal val="#ppt_h"/>
                                          </p:val>
                                        </p:tav>
                                      </p:tavLst>
                                    </p:anim>
                                    <p:animEffect transition="in" filter="fade">
                                      <p:cBhvr>
                                        <p:cTn id="12" dur="500"/>
                                        <p:tgtEl>
                                          <p:spTgt spid="68"/>
                                        </p:tgtEl>
                                      </p:cBhvr>
                                    </p:animEffect>
                                  </p:childTnLst>
                                </p:cTn>
                              </p:par>
                              <p:par>
                                <p:cTn id="13" presetID="53" presetClass="entr" presetSubtype="16" fill="hold" nodeType="withEffect">
                                  <p:stCondLst>
                                    <p:cond delay="750"/>
                                  </p:stCondLst>
                                  <p:childTnLst>
                                    <p:set>
                                      <p:cBhvr>
                                        <p:cTn id="14" dur="1" fill="hold">
                                          <p:stCondLst>
                                            <p:cond delay="0"/>
                                          </p:stCondLst>
                                        </p:cTn>
                                        <p:tgtEl>
                                          <p:spTgt spid="69"/>
                                        </p:tgtEl>
                                        <p:attrNameLst>
                                          <p:attrName>style.visibility</p:attrName>
                                        </p:attrNameLst>
                                      </p:cBhvr>
                                      <p:to>
                                        <p:strVal val="visible"/>
                                      </p:to>
                                    </p:set>
                                    <p:anim calcmode="lin" valueType="num">
                                      <p:cBhvr>
                                        <p:cTn id="15" dur="500" fill="hold"/>
                                        <p:tgtEl>
                                          <p:spTgt spid="69"/>
                                        </p:tgtEl>
                                        <p:attrNameLst>
                                          <p:attrName>ppt_w</p:attrName>
                                        </p:attrNameLst>
                                      </p:cBhvr>
                                      <p:tavLst>
                                        <p:tav tm="0">
                                          <p:val>
                                            <p:fltVal val="0"/>
                                          </p:val>
                                        </p:tav>
                                        <p:tav tm="100000">
                                          <p:val>
                                            <p:strVal val="#ppt_w"/>
                                          </p:val>
                                        </p:tav>
                                      </p:tavLst>
                                    </p:anim>
                                    <p:anim calcmode="lin" valueType="num">
                                      <p:cBhvr>
                                        <p:cTn id="16" dur="500" fill="hold"/>
                                        <p:tgtEl>
                                          <p:spTgt spid="69"/>
                                        </p:tgtEl>
                                        <p:attrNameLst>
                                          <p:attrName>ppt_h</p:attrName>
                                        </p:attrNameLst>
                                      </p:cBhvr>
                                      <p:tavLst>
                                        <p:tav tm="0">
                                          <p:val>
                                            <p:fltVal val="0"/>
                                          </p:val>
                                        </p:tav>
                                        <p:tav tm="100000">
                                          <p:val>
                                            <p:strVal val="#ppt_h"/>
                                          </p:val>
                                        </p:tav>
                                      </p:tavLst>
                                    </p:anim>
                                    <p:animEffect transition="in" filter="fade">
                                      <p:cBhvr>
                                        <p:cTn id="17" dur="500"/>
                                        <p:tgtEl>
                                          <p:spTgt spid="69"/>
                                        </p:tgtEl>
                                      </p:cBhvr>
                                    </p:animEffect>
                                  </p:childTnLst>
                                </p:cTn>
                              </p:par>
                              <p:par>
                                <p:cTn id="18" presetID="53" presetClass="entr" presetSubtype="16" fill="hold" nodeType="withEffect">
                                  <p:stCondLst>
                                    <p:cond delay="1000"/>
                                  </p:stCondLst>
                                  <p:childTnLst>
                                    <p:set>
                                      <p:cBhvr>
                                        <p:cTn id="19" dur="1" fill="hold">
                                          <p:stCondLst>
                                            <p:cond delay="0"/>
                                          </p:stCondLst>
                                        </p:cTn>
                                        <p:tgtEl>
                                          <p:spTgt spid="72"/>
                                        </p:tgtEl>
                                        <p:attrNameLst>
                                          <p:attrName>style.visibility</p:attrName>
                                        </p:attrNameLst>
                                      </p:cBhvr>
                                      <p:to>
                                        <p:strVal val="visible"/>
                                      </p:to>
                                    </p:set>
                                    <p:anim calcmode="lin" valueType="num">
                                      <p:cBhvr>
                                        <p:cTn id="20" dur="500" fill="hold"/>
                                        <p:tgtEl>
                                          <p:spTgt spid="72"/>
                                        </p:tgtEl>
                                        <p:attrNameLst>
                                          <p:attrName>ppt_w</p:attrName>
                                        </p:attrNameLst>
                                      </p:cBhvr>
                                      <p:tavLst>
                                        <p:tav tm="0">
                                          <p:val>
                                            <p:fltVal val="0"/>
                                          </p:val>
                                        </p:tav>
                                        <p:tav tm="100000">
                                          <p:val>
                                            <p:strVal val="#ppt_w"/>
                                          </p:val>
                                        </p:tav>
                                      </p:tavLst>
                                    </p:anim>
                                    <p:anim calcmode="lin" valueType="num">
                                      <p:cBhvr>
                                        <p:cTn id="21" dur="500" fill="hold"/>
                                        <p:tgtEl>
                                          <p:spTgt spid="72"/>
                                        </p:tgtEl>
                                        <p:attrNameLst>
                                          <p:attrName>ppt_h</p:attrName>
                                        </p:attrNameLst>
                                      </p:cBhvr>
                                      <p:tavLst>
                                        <p:tav tm="0">
                                          <p:val>
                                            <p:fltVal val="0"/>
                                          </p:val>
                                        </p:tav>
                                        <p:tav tm="100000">
                                          <p:val>
                                            <p:strVal val="#ppt_h"/>
                                          </p:val>
                                        </p:tav>
                                      </p:tavLst>
                                    </p:anim>
                                    <p:animEffect transition="in" filter="fade">
                                      <p:cBhvr>
                                        <p:cTn id="22" dur="500"/>
                                        <p:tgtEl>
                                          <p:spTgt spid="72"/>
                                        </p:tgtEl>
                                      </p:cBhvr>
                                    </p:animEffect>
                                  </p:childTnLst>
                                </p:cTn>
                              </p:par>
                              <p:par>
                                <p:cTn id="23" presetID="53" presetClass="entr" presetSubtype="16" fill="hold" nodeType="withEffect">
                                  <p:stCondLst>
                                    <p:cond delay="125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par>
                                <p:cTn id="28" presetID="53" presetClass="entr" presetSubtype="16" fill="hold" nodeType="withEffect">
                                  <p:stCondLst>
                                    <p:cond delay="1500"/>
                                  </p:stCondLst>
                                  <p:childTnLst>
                                    <p:set>
                                      <p:cBhvr>
                                        <p:cTn id="29" dur="1" fill="hold">
                                          <p:stCondLst>
                                            <p:cond delay="0"/>
                                          </p:stCondLst>
                                        </p:cTn>
                                        <p:tgtEl>
                                          <p:spTgt spid="78"/>
                                        </p:tgtEl>
                                        <p:attrNameLst>
                                          <p:attrName>style.visibility</p:attrName>
                                        </p:attrNameLst>
                                      </p:cBhvr>
                                      <p:to>
                                        <p:strVal val="visible"/>
                                      </p:to>
                                    </p:set>
                                    <p:anim calcmode="lin" valueType="num">
                                      <p:cBhvr>
                                        <p:cTn id="30" dur="500" fill="hold"/>
                                        <p:tgtEl>
                                          <p:spTgt spid="78"/>
                                        </p:tgtEl>
                                        <p:attrNameLst>
                                          <p:attrName>ppt_w</p:attrName>
                                        </p:attrNameLst>
                                      </p:cBhvr>
                                      <p:tavLst>
                                        <p:tav tm="0">
                                          <p:val>
                                            <p:fltVal val="0"/>
                                          </p:val>
                                        </p:tav>
                                        <p:tav tm="100000">
                                          <p:val>
                                            <p:strVal val="#ppt_w"/>
                                          </p:val>
                                        </p:tav>
                                      </p:tavLst>
                                    </p:anim>
                                    <p:anim calcmode="lin" valueType="num">
                                      <p:cBhvr>
                                        <p:cTn id="31" dur="500" fill="hold"/>
                                        <p:tgtEl>
                                          <p:spTgt spid="78"/>
                                        </p:tgtEl>
                                        <p:attrNameLst>
                                          <p:attrName>ppt_h</p:attrName>
                                        </p:attrNameLst>
                                      </p:cBhvr>
                                      <p:tavLst>
                                        <p:tav tm="0">
                                          <p:val>
                                            <p:fltVal val="0"/>
                                          </p:val>
                                        </p:tav>
                                        <p:tav tm="100000">
                                          <p:val>
                                            <p:strVal val="#ppt_h"/>
                                          </p:val>
                                        </p:tav>
                                      </p:tavLst>
                                    </p:anim>
                                    <p:animEffect transition="in" filter="fade">
                                      <p:cBhvr>
                                        <p:cTn id="32" dur="500"/>
                                        <p:tgtEl>
                                          <p:spTgt spid="78"/>
                                        </p:tgtEl>
                                      </p:cBhvr>
                                    </p:animEffect>
                                  </p:childTnLst>
                                </p:cTn>
                              </p:par>
                              <p:par>
                                <p:cTn id="33" presetID="53" presetClass="entr" presetSubtype="16" fill="hold" nodeType="withEffect">
                                  <p:stCondLst>
                                    <p:cond delay="1750"/>
                                  </p:stCondLst>
                                  <p:childTnLst>
                                    <p:set>
                                      <p:cBhvr>
                                        <p:cTn id="34" dur="1" fill="hold">
                                          <p:stCondLst>
                                            <p:cond delay="0"/>
                                          </p:stCondLst>
                                        </p:cTn>
                                        <p:tgtEl>
                                          <p:spTgt spid="81"/>
                                        </p:tgtEl>
                                        <p:attrNameLst>
                                          <p:attrName>style.visibility</p:attrName>
                                        </p:attrNameLst>
                                      </p:cBhvr>
                                      <p:to>
                                        <p:strVal val="visible"/>
                                      </p:to>
                                    </p:set>
                                    <p:anim calcmode="lin" valueType="num">
                                      <p:cBhvr>
                                        <p:cTn id="35" dur="500" fill="hold"/>
                                        <p:tgtEl>
                                          <p:spTgt spid="81"/>
                                        </p:tgtEl>
                                        <p:attrNameLst>
                                          <p:attrName>ppt_w</p:attrName>
                                        </p:attrNameLst>
                                      </p:cBhvr>
                                      <p:tavLst>
                                        <p:tav tm="0">
                                          <p:val>
                                            <p:fltVal val="0"/>
                                          </p:val>
                                        </p:tav>
                                        <p:tav tm="100000">
                                          <p:val>
                                            <p:strVal val="#ppt_w"/>
                                          </p:val>
                                        </p:tav>
                                      </p:tavLst>
                                    </p:anim>
                                    <p:anim calcmode="lin" valueType="num">
                                      <p:cBhvr>
                                        <p:cTn id="36" dur="500" fill="hold"/>
                                        <p:tgtEl>
                                          <p:spTgt spid="81"/>
                                        </p:tgtEl>
                                        <p:attrNameLst>
                                          <p:attrName>ppt_h</p:attrName>
                                        </p:attrNameLst>
                                      </p:cBhvr>
                                      <p:tavLst>
                                        <p:tav tm="0">
                                          <p:val>
                                            <p:fltVal val="0"/>
                                          </p:val>
                                        </p:tav>
                                        <p:tav tm="100000">
                                          <p:val>
                                            <p:strVal val="#ppt_h"/>
                                          </p:val>
                                        </p:tav>
                                      </p:tavLst>
                                    </p:anim>
                                    <p:animEffect transition="in" filter="fade">
                                      <p:cBhvr>
                                        <p:cTn id="37" dur="500"/>
                                        <p:tgtEl>
                                          <p:spTgt spid="81"/>
                                        </p:tgtEl>
                                      </p:cBhvr>
                                    </p:animEffect>
                                  </p:childTnLst>
                                </p:cTn>
                              </p:par>
                              <p:par>
                                <p:cTn id="38" presetID="53" presetClass="entr" presetSubtype="16" fill="hold" nodeType="withEffect">
                                  <p:stCondLst>
                                    <p:cond delay="200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2250"/>
                                  </p:stCondLst>
                                  <p:childTnLst>
                                    <p:set>
                                      <p:cBhvr>
                                        <p:cTn id="44" dur="1" fill="hold">
                                          <p:stCondLst>
                                            <p:cond delay="0"/>
                                          </p:stCondLst>
                                        </p:cTn>
                                        <p:tgtEl>
                                          <p:spTgt spid="102"/>
                                        </p:tgtEl>
                                        <p:attrNameLst>
                                          <p:attrName>style.visibility</p:attrName>
                                        </p:attrNameLst>
                                      </p:cBhvr>
                                      <p:to>
                                        <p:strVal val="visible"/>
                                      </p:to>
                                    </p:set>
                                    <p:anim calcmode="lin" valueType="num">
                                      <p:cBhvr>
                                        <p:cTn id="45" dur="500" fill="hold"/>
                                        <p:tgtEl>
                                          <p:spTgt spid="102"/>
                                        </p:tgtEl>
                                        <p:attrNameLst>
                                          <p:attrName>ppt_w</p:attrName>
                                        </p:attrNameLst>
                                      </p:cBhvr>
                                      <p:tavLst>
                                        <p:tav tm="0">
                                          <p:val>
                                            <p:fltVal val="0"/>
                                          </p:val>
                                        </p:tav>
                                        <p:tav tm="100000">
                                          <p:val>
                                            <p:strVal val="#ppt_w"/>
                                          </p:val>
                                        </p:tav>
                                      </p:tavLst>
                                    </p:anim>
                                    <p:anim calcmode="lin" valueType="num">
                                      <p:cBhvr>
                                        <p:cTn id="46" dur="500" fill="hold"/>
                                        <p:tgtEl>
                                          <p:spTgt spid="102"/>
                                        </p:tgtEl>
                                        <p:attrNameLst>
                                          <p:attrName>ppt_h</p:attrName>
                                        </p:attrNameLst>
                                      </p:cBhvr>
                                      <p:tavLst>
                                        <p:tav tm="0">
                                          <p:val>
                                            <p:fltVal val="0"/>
                                          </p:val>
                                        </p:tav>
                                        <p:tav tm="100000">
                                          <p:val>
                                            <p:strVal val="#ppt_h"/>
                                          </p:val>
                                        </p:tav>
                                      </p:tavLst>
                                    </p:anim>
                                    <p:animEffect transition="in" filter="fade">
                                      <p:cBhvr>
                                        <p:cTn id="47" dur="500"/>
                                        <p:tgtEl>
                                          <p:spTgt spid="102"/>
                                        </p:tgtEl>
                                      </p:cBhvr>
                                    </p:animEffect>
                                  </p:childTnLst>
                                </p:cTn>
                              </p:par>
                            </p:childTnLst>
                          </p:cTn>
                        </p:par>
                        <p:par>
                          <p:cTn id="48" fill="hold">
                            <p:stCondLst>
                              <p:cond delay="1000"/>
                            </p:stCondLst>
                            <p:childTnLst>
                              <p:par>
                                <p:cTn id="49" presetID="22" presetClass="entr" presetSubtype="4"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00"/>
                                        <p:tgtEl>
                                          <p:spTgt spid="14"/>
                                        </p:tgtEl>
                                      </p:cBhvr>
                                    </p:animEffect>
                                  </p:childTnLst>
                                </p:cTn>
                              </p:par>
                            </p:childTnLst>
                          </p:cTn>
                        </p:par>
                        <p:par>
                          <p:cTn id="52" fill="hold">
                            <p:stCondLst>
                              <p:cond delay="1500"/>
                            </p:stCondLst>
                            <p:childTnLst>
                              <p:par>
                                <p:cTn id="53" presetID="22" presetClass="entr" presetSubtype="8"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2000"/>
                            </p:stCondLst>
                            <p:childTnLst>
                              <p:par>
                                <p:cTn id="57" presetID="22" presetClass="entr" presetSubtype="1"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up)">
                                      <p:cBhvr>
                                        <p:cTn id="59" dur="500"/>
                                        <p:tgtEl>
                                          <p:spTgt spid="42"/>
                                        </p:tgtEl>
                                      </p:cBhvr>
                                    </p:animEffect>
                                  </p:childTnLst>
                                </p:cTn>
                              </p:par>
                            </p:childTnLst>
                          </p:cTn>
                        </p:par>
                        <p:par>
                          <p:cTn id="60" fill="hold">
                            <p:stCondLst>
                              <p:cond delay="2500"/>
                            </p:stCondLst>
                            <p:childTnLst>
                              <p:par>
                                <p:cTn id="61" presetID="22" presetClass="entr" presetSubtype="8" fill="hold" nodeType="afterEffect">
                                  <p:stCondLst>
                                    <p:cond delay="0"/>
                                  </p:stCondLst>
                                  <p:childTnLst>
                                    <p:set>
                                      <p:cBhvr>
                                        <p:cTn id="62" dur="1" fill="hold">
                                          <p:stCondLst>
                                            <p:cond delay="0"/>
                                          </p:stCondLst>
                                        </p:cTn>
                                        <p:tgtEl>
                                          <p:spTgt spid="93"/>
                                        </p:tgtEl>
                                        <p:attrNameLst>
                                          <p:attrName>style.visibility</p:attrName>
                                        </p:attrNameLst>
                                      </p:cBhvr>
                                      <p:to>
                                        <p:strVal val="visible"/>
                                      </p:to>
                                    </p:set>
                                    <p:animEffect transition="in" filter="wipe(left)">
                                      <p:cBhvr>
                                        <p:cTn id="63" dur="500"/>
                                        <p:tgtEl>
                                          <p:spTgt spid="93"/>
                                        </p:tgtEl>
                                      </p:cBhvr>
                                    </p:animEffect>
                                  </p:childTnLst>
                                </p:cTn>
                              </p:par>
                            </p:childTnLst>
                          </p:cTn>
                        </p:par>
                        <p:par>
                          <p:cTn id="64" fill="hold">
                            <p:stCondLst>
                              <p:cond delay="3000"/>
                            </p:stCondLst>
                            <p:childTnLst>
                              <p:par>
                                <p:cTn id="65" presetID="22" presetClass="entr" presetSubtype="4"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par>
                          <p:cTn id="68" fill="hold">
                            <p:stCondLst>
                              <p:cond delay="3500"/>
                            </p:stCondLst>
                            <p:childTnLst>
                              <p:par>
                                <p:cTn id="69" presetID="22" presetClass="entr" presetSubtype="8"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up)">
                                      <p:cBhvr>
                                        <p:cTn id="75" dur="500"/>
                                        <p:tgtEl>
                                          <p:spTgt spid="49"/>
                                        </p:tgtEl>
                                      </p:cBhvr>
                                    </p:animEffect>
                                  </p:childTnLst>
                                </p:cTn>
                              </p:par>
                            </p:childTnLst>
                          </p:cTn>
                        </p:par>
                        <p:par>
                          <p:cTn id="76" fill="hold">
                            <p:stCondLst>
                              <p:cond delay="4500"/>
                            </p:stCondLst>
                            <p:childTnLst>
                              <p:par>
                                <p:cTn id="77" presetID="22" presetClass="entr" presetSubtype="8" fill="hold" nodeType="after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wipe(left)">
                                      <p:cBhvr>
                                        <p:cTn id="79" dur="500"/>
                                        <p:tgtEl>
                                          <p:spTgt spid="96"/>
                                        </p:tgtEl>
                                      </p:cBhvr>
                                    </p:animEffect>
                                  </p:childTnLst>
                                </p:cTn>
                              </p:par>
                            </p:childTnLst>
                          </p:cTn>
                        </p:par>
                        <p:par>
                          <p:cTn id="80" fill="hold">
                            <p:stCondLst>
                              <p:cond delay="5000"/>
                            </p:stCondLst>
                            <p:childTnLst>
                              <p:par>
                                <p:cTn id="81" presetID="22" presetClass="entr" presetSubtype="4"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down)">
                                      <p:cBhvr>
                                        <p:cTn id="83" dur="500"/>
                                        <p:tgtEl>
                                          <p:spTgt spid="28"/>
                                        </p:tgtEl>
                                      </p:cBhvr>
                                    </p:animEffect>
                                  </p:childTnLst>
                                </p:cTn>
                              </p:par>
                            </p:childTnLst>
                          </p:cTn>
                        </p:par>
                        <p:par>
                          <p:cTn id="84" fill="hold">
                            <p:stCondLst>
                              <p:cond delay="5500"/>
                            </p:stCondLst>
                            <p:childTnLst>
                              <p:par>
                                <p:cTn id="85" presetID="22" presetClass="entr" presetSubtype="8" fill="hold" nodeType="after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wipe(left)">
                                      <p:cBhvr>
                                        <p:cTn id="87" dur="500"/>
                                        <p:tgtEl>
                                          <p:spTgt spid="87"/>
                                        </p:tgtEl>
                                      </p:cBhvr>
                                    </p:animEffect>
                                  </p:childTnLst>
                                </p:cTn>
                              </p:par>
                            </p:childTnLst>
                          </p:cTn>
                        </p:par>
                        <p:par>
                          <p:cTn id="88" fill="hold">
                            <p:stCondLst>
                              <p:cond delay="6000"/>
                            </p:stCondLst>
                            <p:childTnLst>
                              <p:par>
                                <p:cTn id="89" presetID="22" presetClass="entr" presetSubtype="1" fill="hold"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wipe(up)">
                                      <p:cBhvr>
                                        <p:cTn id="91" dur="500"/>
                                        <p:tgtEl>
                                          <p:spTgt spid="56"/>
                                        </p:tgtEl>
                                      </p:cBhvr>
                                    </p:animEffect>
                                  </p:childTnLst>
                                </p:cTn>
                              </p:par>
                            </p:childTnLst>
                          </p:cTn>
                        </p:par>
                        <p:par>
                          <p:cTn id="92" fill="hold">
                            <p:stCondLst>
                              <p:cond delay="6500"/>
                            </p:stCondLst>
                            <p:childTnLst>
                              <p:par>
                                <p:cTn id="93" presetID="22" presetClass="entr" presetSubtype="8" fill="hold" nodeType="afterEffect">
                                  <p:stCondLst>
                                    <p:cond delay="0"/>
                                  </p:stCondLst>
                                  <p:childTnLst>
                                    <p:set>
                                      <p:cBhvr>
                                        <p:cTn id="94" dur="1" fill="hold">
                                          <p:stCondLst>
                                            <p:cond delay="0"/>
                                          </p:stCondLst>
                                        </p:cTn>
                                        <p:tgtEl>
                                          <p:spTgt spid="99"/>
                                        </p:tgtEl>
                                        <p:attrNameLst>
                                          <p:attrName>style.visibility</p:attrName>
                                        </p:attrNameLst>
                                      </p:cBhvr>
                                      <p:to>
                                        <p:strVal val="visible"/>
                                      </p:to>
                                    </p:set>
                                    <p:animEffect transition="in" filter="wipe(left)">
                                      <p:cBhvr>
                                        <p:cTn id="95" dur="500"/>
                                        <p:tgtEl>
                                          <p:spTgt spid="99"/>
                                        </p:tgtEl>
                                      </p:cBhvr>
                                    </p:animEffect>
                                  </p:childTnLst>
                                </p:cTn>
                              </p:par>
                            </p:childTnLst>
                          </p:cTn>
                        </p:par>
                        <p:par>
                          <p:cTn id="96" fill="hold">
                            <p:stCondLst>
                              <p:cond delay="7000"/>
                            </p:stCondLst>
                            <p:childTnLst>
                              <p:par>
                                <p:cTn id="97" presetID="22" presetClass="entr" presetSubtype="4" fill="hold" nodeType="after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ipe(down)">
                                      <p:cBhvr>
                                        <p:cTn id="99" dur="500"/>
                                        <p:tgtEl>
                                          <p:spTgt spid="35"/>
                                        </p:tgtEl>
                                      </p:cBhvr>
                                    </p:animEffect>
                                  </p:childTnLst>
                                </p:cTn>
                              </p:par>
                            </p:childTnLst>
                          </p:cTn>
                        </p:par>
                        <p:par>
                          <p:cTn id="100" fill="hold">
                            <p:stCondLst>
                              <p:cond delay="7500"/>
                            </p:stCondLst>
                            <p:childTnLst>
                              <p:par>
                                <p:cTn id="101" presetID="22" presetClass="entr" presetSubtype="8" fill="hold" nodeType="afterEffect">
                                  <p:stCondLst>
                                    <p:cond delay="0"/>
                                  </p:stCondLst>
                                  <p:childTnLst>
                                    <p:set>
                                      <p:cBhvr>
                                        <p:cTn id="102" dur="1" fill="hold">
                                          <p:stCondLst>
                                            <p:cond delay="0"/>
                                          </p:stCondLst>
                                        </p:cTn>
                                        <p:tgtEl>
                                          <p:spTgt spid="90"/>
                                        </p:tgtEl>
                                        <p:attrNameLst>
                                          <p:attrName>style.visibility</p:attrName>
                                        </p:attrNameLst>
                                      </p:cBhvr>
                                      <p:to>
                                        <p:strVal val="visible"/>
                                      </p:to>
                                    </p:set>
                                    <p:animEffect transition="in" filter="wipe(left)">
                                      <p:cBhvr>
                                        <p:cTn id="103" dur="500"/>
                                        <p:tgtEl>
                                          <p:spTgt spid="90"/>
                                        </p:tgtEl>
                                      </p:cBhvr>
                                    </p:animEffect>
                                  </p:childTnLst>
                                </p:cTn>
                              </p:par>
                            </p:childTnLst>
                          </p:cTn>
                        </p:par>
                        <p:par>
                          <p:cTn id="104" fill="hold">
                            <p:stCondLst>
                              <p:cond delay="8000"/>
                            </p:stCondLst>
                            <p:childTnLst>
                              <p:par>
                                <p:cTn id="105" presetID="35" presetClass="emph" presetSubtype="0" repeatCount="3000" fill="hold" nodeType="afterEffect">
                                  <p:stCondLst>
                                    <p:cond delay="0"/>
                                  </p:stCondLst>
                                  <p:childTnLst>
                                    <p:anim calcmode="discrete" valueType="str">
                                      <p:cBhvr>
                                        <p:cTn id="106" dur="250" fill="hold"/>
                                        <p:tgtEl>
                                          <p:spTgt spid="10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MH_PageTitle"/>
          <p:cNvSpPr>
            <a:spLocks noGrp="1"/>
          </p:cNvSpPr>
          <p:nvPr>
            <p:ph type="title"/>
            <p:custDataLst>
              <p:tags r:id="rId2"/>
            </p:custDataLst>
          </p:nvPr>
        </p:nvSpPr>
        <p:spPr/>
        <p:txBody>
          <a:bodyPr/>
          <a:lstStyle/>
          <a:p>
            <a:r>
              <a:rPr lang="zh-CN" altLang="en-US" smtClean="0"/>
              <a:t>添加文字内容（文字可以编辑）</a:t>
            </a:r>
            <a:endParaRPr lang="zh-CN" altLang="en-US" dirty="0" smtClean="0"/>
          </a:p>
        </p:txBody>
      </p:sp>
      <p:sp>
        <p:nvSpPr>
          <p:cNvPr id="3074" name="MH_SubTitle_2"/>
          <p:cNvSpPr/>
          <p:nvPr>
            <p:custDataLst>
              <p:tags r:id="rId3"/>
            </p:custDataLst>
          </p:nvPr>
        </p:nvSpPr>
        <p:spPr bwMode="auto">
          <a:xfrm>
            <a:off x="5941707" y="1507740"/>
            <a:ext cx="4250248" cy="562069"/>
          </a:xfrm>
          <a:custGeom>
            <a:avLst/>
            <a:gdLst>
              <a:gd name="T0" fmla="*/ 27367 w 3275513"/>
              <a:gd name="T1" fmla="*/ 0 h 431880"/>
              <a:gd name="T2" fmla="*/ 3058172 w 3275513"/>
              <a:gd name="T3" fmla="*/ 0 h 431880"/>
              <a:gd name="T4" fmla="*/ 3274013 w 3275513"/>
              <a:gd name="T5" fmla="*/ 215820 h 431880"/>
              <a:gd name="T6" fmla="*/ 3058172 w 3275513"/>
              <a:gd name="T7" fmla="*/ 431640 h 431880"/>
              <a:gd name="T8" fmla="*/ 873032 w 3275513"/>
              <a:gd name="T9" fmla="*/ 431640 h 431880"/>
              <a:gd name="T10" fmla="*/ 803886 w 3275513"/>
              <a:gd name="T11" fmla="*/ 355570 h 431880"/>
              <a:gd name="T12" fmla="*/ 69518 w 3275513"/>
              <a:gd name="T13" fmla="*/ 6269 h 431880"/>
              <a:gd name="T14" fmla="*/ 0 w 3275513"/>
              <a:gd name="T15" fmla="*/ 2757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108" tIns="68052" rIns="136108" bIns="68052" anchor="ctr"/>
          <a:lstStyle/>
          <a:p>
            <a:pPr algn="ctr"/>
            <a:r>
              <a:rPr lang="zh-CN" altLang="en-US" sz="2135" b="1" dirty="0">
                <a:solidFill>
                  <a:schemeClr val="accent1"/>
                </a:solidFill>
              </a:rPr>
              <a:t>            今年完成情况</a:t>
            </a:r>
          </a:p>
        </p:txBody>
      </p:sp>
      <p:sp>
        <p:nvSpPr>
          <p:cNvPr id="13" name="MH_Title_1"/>
          <p:cNvSpPr/>
          <p:nvPr>
            <p:custDataLst>
              <p:tags r:id="rId4"/>
            </p:custDataLst>
          </p:nvPr>
        </p:nvSpPr>
        <p:spPr>
          <a:xfrm>
            <a:off x="4914353" y="1636803"/>
            <a:ext cx="2208000" cy="2208000"/>
          </a:xfrm>
          <a:prstGeom prst="donut">
            <a:avLst>
              <a:gd name="adj" fmla="val 6327"/>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108" tIns="68052" rIns="136108" bIns="68052" anchor="ctr"/>
          <a:lstStyle/>
          <a:p>
            <a:pPr algn="ctr"/>
            <a:endParaRPr lang="zh-CN" altLang="en-US" sz="2400" dirty="0">
              <a:solidFill>
                <a:prstClr val="white"/>
              </a:solidFill>
            </a:endParaRPr>
          </a:p>
        </p:txBody>
      </p:sp>
      <p:sp>
        <p:nvSpPr>
          <p:cNvPr id="10" name="MH_Text_1"/>
          <p:cNvSpPr/>
          <p:nvPr>
            <p:custDataLst>
              <p:tags r:id="rId5"/>
            </p:custDataLst>
          </p:nvPr>
        </p:nvSpPr>
        <p:spPr>
          <a:xfrm>
            <a:off x="7186445" y="2335757"/>
            <a:ext cx="3230111" cy="1037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597" tIns="0" rIns="178597" bIns="0" rtlCol="0" anchor="t">
            <a:noAutofit/>
          </a:bodyPr>
          <a:lstStyle/>
          <a:p>
            <a:pPr>
              <a:lnSpc>
                <a:spcPct val="130000"/>
              </a:lnSpc>
            </a:pPr>
            <a:r>
              <a:rPr lang="zh-CN" altLang="en-US" sz="1735" dirty="0">
                <a:solidFill>
                  <a:schemeClr val="bg1">
                    <a:lumMod val="50000"/>
                  </a:schemeClr>
                </a:solidFill>
                <a:cs typeface="+mn-ea"/>
                <a:sym typeface="+mn-lt"/>
              </a:rPr>
              <a:t>您的内容打在这里，或者通过复制您的文本后，在此框中选择粘贴，并选择只保留文字。</a:t>
            </a:r>
            <a:endParaRPr lang="en-US" altLang="zh-CN" sz="1735" dirty="0">
              <a:solidFill>
                <a:schemeClr val="bg1">
                  <a:lumMod val="50000"/>
                </a:schemeClr>
              </a:solidFill>
              <a:cs typeface="+mn-ea"/>
              <a:sym typeface="+mn-lt"/>
            </a:endParaRPr>
          </a:p>
        </p:txBody>
      </p:sp>
      <p:sp>
        <p:nvSpPr>
          <p:cNvPr id="11" name="MH_Text_1"/>
          <p:cNvSpPr/>
          <p:nvPr>
            <p:custDataLst>
              <p:tags r:id="rId6"/>
            </p:custDataLst>
          </p:nvPr>
        </p:nvSpPr>
        <p:spPr>
          <a:xfrm>
            <a:off x="1809833" y="2375980"/>
            <a:ext cx="3311513" cy="9569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597" tIns="0" rIns="178597" bIns="0" rtlCol="0" anchor="t">
            <a:noAutofit/>
          </a:bodyPr>
          <a:lstStyle/>
          <a:p>
            <a:pPr>
              <a:lnSpc>
                <a:spcPct val="130000"/>
              </a:lnSpc>
            </a:pPr>
            <a:r>
              <a:rPr lang="zh-CN" altLang="en-US" sz="1735" dirty="0">
                <a:solidFill>
                  <a:schemeClr val="bg1">
                    <a:lumMod val="50000"/>
                  </a:schemeClr>
                </a:solidFill>
                <a:cs typeface="+mn-ea"/>
                <a:sym typeface="+mn-lt"/>
              </a:rPr>
              <a:t>您的内容打在这里，或者通过复制您的文本后，在此框中选择粘贴，并选择只保留文字。</a:t>
            </a:r>
            <a:endParaRPr lang="en-US" altLang="zh-CN" sz="1735" dirty="0">
              <a:solidFill>
                <a:schemeClr val="bg1">
                  <a:lumMod val="50000"/>
                </a:schemeClr>
              </a:solidFill>
              <a:cs typeface="+mn-ea"/>
              <a:sym typeface="+mn-lt"/>
            </a:endParaRPr>
          </a:p>
        </p:txBody>
      </p:sp>
      <p:grpSp>
        <p:nvGrpSpPr>
          <p:cNvPr id="76" name="组合 75"/>
          <p:cNvGrpSpPr/>
          <p:nvPr/>
        </p:nvGrpSpPr>
        <p:grpSpPr>
          <a:xfrm>
            <a:off x="6362997" y="4595557"/>
            <a:ext cx="2016000" cy="413599"/>
            <a:chOff x="4772251" y="3640898"/>
            <a:chExt cx="1512000" cy="310199"/>
          </a:xfrm>
        </p:grpSpPr>
        <p:sp>
          <p:nvSpPr>
            <p:cNvPr id="72" name="矩形 71"/>
            <p:cNvSpPr/>
            <p:nvPr/>
          </p:nvSpPr>
          <p:spPr>
            <a:xfrm>
              <a:off x="4772251" y="3663097"/>
              <a:ext cx="1512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5" name="组合 4"/>
            <p:cNvGrpSpPr/>
            <p:nvPr/>
          </p:nvGrpSpPr>
          <p:grpSpPr>
            <a:xfrm>
              <a:off x="4808251" y="3640898"/>
              <a:ext cx="1439999" cy="309316"/>
              <a:chOff x="4808251" y="3231378"/>
              <a:chExt cx="1439999" cy="309316"/>
            </a:xfrm>
          </p:grpSpPr>
          <p:sp>
            <p:nvSpPr>
              <p:cNvPr id="4" name="矩形 3"/>
              <p:cNvSpPr/>
              <p:nvPr/>
            </p:nvSpPr>
            <p:spPr>
              <a:xfrm>
                <a:off x="4808251" y="3271577"/>
                <a:ext cx="1439999"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3" name="TextBox 2"/>
              <p:cNvSpPr txBox="1"/>
              <p:nvPr/>
            </p:nvSpPr>
            <p:spPr>
              <a:xfrm>
                <a:off x="4808251" y="3231378"/>
                <a:ext cx="1368152" cy="309316"/>
              </a:xfrm>
              <a:prstGeom prst="rect">
                <a:avLst/>
              </a:prstGeom>
              <a:noFill/>
            </p:spPr>
            <p:txBody>
              <a:bodyPr wrap="square" rtlCol="0">
                <a:spAutoFit/>
              </a:bodyPr>
              <a:lstStyle/>
              <a:p>
                <a:pP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计划完成：</a:t>
                </a:r>
                <a:r>
                  <a:rPr lang="en-US" altLang="zh-CN" sz="1600" b="1" dirty="0">
                    <a:solidFill>
                      <a:schemeClr val="bg1"/>
                    </a:solidFill>
                    <a:latin typeface="Arial" panose="020B0604020202020204" pitchFamily="34" charset="0"/>
                    <a:ea typeface="微软雅黑" panose="020B0503020204020204" pitchFamily="34" charset="-122"/>
                  </a:rPr>
                  <a:t>56%</a:t>
                </a:r>
                <a:endParaRPr lang="zh-CN" altLang="en-US" sz="1600" b="1" dirty="0">
                  <a:solidFill>
                    <a:schemeClr val="bg1"/>
                  </a:solidFill>
                  <a:latin typeface="Arial" panose="020B0604020202020204" pitchFamily="34" charset="0"/>
                  <a:ea typeface="微软雅黑" panose="020B0503020204020204" pitchFamily="34" charset="-122"/>
                </a:endParaRPr>
              </a:p>
            </p:txBody>
          </p:sp>
        </p:grpSp>
      </p:grpSp>
      <p:grpSp>
        <p:nvGrpSpPr>
          <p:cNvPr id="77" name="组合 76"/>
          <p:cNvGrpSpPr/>
          <p:nvPr/>
        </p:nvGrpSpPr>
        <p:grpSpPr>
          <a:xfrm>
            <a:off x="6362997" y="5101353"/>
            <a:ext cx="3168000" cy="413599"/>
            <a:chOff x="4772248" y="3991775"/>
            <a:chExt cx="2376000" cy="310199"/>
          </a:xfrm>
        </p:grpSpPr>
        <p:sp>
          <p:nvSpPr>
            <p:cNvPr id="73" name="矩形 72"/>
            <p:cNvSpPr/>
            <p:nvPr/>
          </p:nvSpPr>
          <p:spPr>
            <a:xfrm>
              <a:off x="4772248" y="4013974"/>
              <a:ext cx="2376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7" name="组合 6"/>
            <p:cNvGrpSpPr/>
            <p:nvPr/>
          </p:nvGrpSpPr>
          <p:grpSpPr>
            <a:xfrm>
              <a:off x="4808248" y="3991775"/>
              <a:ext cx="2304000" cy="309316"/>
              <a:chOff x="4808248" y="3582240"/>
              <a:chExt cx="2304000" cy="309316"/>
            </a:xfrm>
          </p:grpSpPr>
          <p:sp>
            <p:nvSpPr>
              <p:cNvPr id="15" name="矩形 14"/>
              <p:cNvSpPr/>
              <p:nvPr/>
            </p:nvSpPr>
            <p:spPr>
              <a:xfrm>
                <a:off x="4808248" y="3622452"/>
                <a:ext cx="2304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12" name="TextBox 11"/>
              <p:cNvSpPr txBox="1"/>
              <p:nvPr/>
            </p:nvSpPr>
            <p:spPr>
              <a:xfrm>
                <a:off x="4808250" y="3582240"/>
                <a:ext cx="1985285" cy="309316"/>
              </a:xfrm>
              <a:prstGeom prst="rect">
                <a:avLst/>
              </a:prstGeom>
              <a:noFill/>
            </p:spPr>
            <p:txBody>
              <a:bodyPr wrap="square" rtlCol="0">
                <a:spAutoFit/>
              </a:bodyPr>
              <a:lstStyle/>
              <a:p>
                <a:pP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实际完成数目：</a:t>
                </a:r>
                <a:r>
                  <a:rPr lang="en-US" altLang="zh-CN" sz="1600" b="1" dirty="0">
                    <a:solidFill>
                      <a:schemeClr val="bg1"/>
                    </a:solidFill>
                    <a:latin typeface="Arial" panose="020B0604020202020204" pitchFamily="34" charset="0"/>
                    <a:ea typeface="微软雅黑" panose="020B0503020204020204" pitchFamily="34" charset="-122"/>
                  </a:rPr>
                  <a:t>820</a:t>
                </a:r>
                <a:r>
                  <a:rPr lang="zh-CN" altLang="en-US" sz="1600" b="1" dirty="0">
                    <a:solidFill>
                      <a:schemeClr val="bg1"/>
                    </a:solidFill>
                    <a:latin typeface="Arial" panose="020B0604020202020204" pitchFamily="34" charset="0"/>
                    <a:ea typeface="微软雅黑" panose="020B0503020204020204" pitchFamily="34" charset="-122"/>
                  </a:rPr>
                  <a:t>万</a:t>
                </a:r>
              </a:p>
            </p:txBody>
          </p:sp>
        </p:grpSp>
      </p:grpSp>
      <p:grpSp>
        <p:nvGrpSpPr>
          <p:cNvPr id="78" name="组合 77"/>
          <p:cNvGrpSpPr/>
          <p:nvPr/>
        </p:nvGrpSpPr>
        <p:grpSpPr>
          <a:xfrm>
            <a:off x="6362997" y="5601915"/>
            <a:ext cx="2736000" cy="418786"/>
            <a:chOff x="4772248" y="4323692"/>
            <a:chExt cx="2052000" cy="314090"/>
          </a:xfrm>
        </p:grpSpPr>
        <p:sp>
          <p:nvSpPr>
            <p:cNvPr id="74" name="矩形 73"/>
            <p:cNvSpPr/>
            <p:nvPr/>
          </p:nvSpPr>
          <p:spPr>
            <a:xfrm>
              <a:off x="4772248" y="4349782"/>
              <a:ext cx="2052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8" name="组合 7"/>
            <p:cNvGrpSpPr/>
            <p:nvPr/>
          </p:nvGrpSpPr>
          <p:grpSpPr>
            <a:xfrm>
              <a:off x="4805605" y="4323692"/>
              <a:ext cx="1980000" cy="313207"/>
              <a:chOff x="4808248" y="3914151"/>
              <a:chExt cx="1980000" cy="313207"/>
            </a:xfrm>
          </p:grpSpPr>
          <p:sp>
            <p:nvSpPr>
              <p:cNvPr id="14" name="TextBox 13"/>
              <p:cNvSpPr txBox="1"/>
              <p:nvPr/>
            </p:nvSpPr>
            <p:spPr>
              <a:xfrm>
                <a:off x="4808251" y="3918042"/>
                <a:ext cx="1368152" cy="309316"/>
              </a:xfrm>
              <a:prstGeom prst="rect">
                <a:avLst/>
              </a:prstGeom>
              <a:noFill/>
            </p:spPr>
            <p:txBody>
              <a:bodyPr wrap="square" rtlCol="0">
                <a:spAutoFit/>
              </a:bodyPr>
              <a:lstStyle/>
              <a:p>
                <a:pPr>
                  <a:lnSpc>
                    <a:spcPct val="130000"/>
                  </a:lnSpc>
                </a:pPr>
                <a:r>
                  <a:rPr lang="zh-CN" altLang="en-US" sz="1600" b="1" dirty="0">
                    <a:latin typeface="Arial" panose="020B0604020202020204" pitchFamily="34" charset="0"/>
                    <a:ea typeface="微软雅黑" panose="020B0503020204020204" pitchFamily="34" charset="-122"/>
                  </a:rPr>
                  <a:t>回款数：</a:t>
                </a:r>
                <a:r>
                  <a:rPr lang="en-US" altLang="zh-CN" sz="1600" b="1" dirty="0">
                    <a:latin typeface="Arial" panose="020B0604020202020204" pitchFamily="34" charset="0"/>
                    <a:ea typeface="微软雅黑" panose="020B0503020204020204" pitchFamily="34" charset="-122"/>
                  </a:rPr>
                  <a:t>640</a:t>
                </a:r>
                <a:r>
                  <a:rPr lang="zh-CN" altLang="en-US" sz="1600" b="1" dirty="0">
                    <a:latin typeface="Arial" panose="020B0604020202020204" pitchFamily="34" charset="0"/>
                    <a:ea typeface="微软雅黑" panose="020B0503020204020204" pitchFamily="34" charset="-122"/>
                  </a:rPr>
                  <a:t>万</a:t>
                </a:r>
              </a:p>
            </p:txBody>
          </p:sp>
          <p:sp>
            <p:nvSpPr>
              <p:cNvPr id="16" name="矩形 15"/>
              <p:cNvSpPr/>
              <p:nvPr/>
            </p:nvSpPr>
            <p:spPr>
              <a:xfrm>
                <a:off x="4808248" y="3958254"/>
                <a:ext cx="1980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17" name="TextBox 16"/>
              <p:cNvSpPr txBox="1"/>
              <p:nvPr/>
            </p:nvSpPr>
            <p:spPr>
              <a:xfrm>
                <a:off x="4808250" y="3914151"/>
                <a:ext cx="1710610" cy="309316"/>
              </a:xfrm>
              <a:prstGeom prst="rect">
                <a:avLst/>
              </a:prstGeom>
              <a:noFill/>
            </p:spPr>
            <p:txBody>
              <a:bodyPr wrap="square" rtlCol="0">
                <a:spAutoFit/>
              </a:bodyPr>
              <a:lstStyle/>
              <a:p>
                <a:pP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回款数：</a:t>
                </a:r>
                <a:r>
                  <a:rPr lang="en-US" altLang="zh-CN" sz="1600" b="1" dirty="0">
                    <a:solidFill>
                      <a:schemeClr val="bg1"/>
                    </a:solidFill>
                    <a:latin typeface="Arial" panose="020B0604020202020204" pitchFamily="34" charset="0"/>
                    <a:ea typeface="微软雅黑" panose="020B0503020204020204" pitchFamily="34" charset="-122"/>
                  </a:rPr>
                  <a:t>650</a:t>
                </a:r>
                <a:r>
                  <a:rPr lang="zh-CN" altLang="en-US" sz="1600" b="1" dirty="0">
                    <a:solidFill>
                      <a:schemeClr val="bg1"/>
                    </a:solidFill>
                    <a:latin typeface="Arial" panose="020B0604020202020204" pitchFamily="34" charset="0"/>
                    <a:ea typeface="微软雅黑" panose="020B0503020204020204" pitchFamily="34" charset="-122"/>
                  </a:rPr>
                  <a:t>万</a:t>
                </a:r>
              </a:p>
            </p:txBody>
          </p:sp>
        </p:grpSp>
      </p:grpSp>
      <p:grpSp>
        <p:nvGrpSpPr>
          <p:cNvPr id="6" name="组合 5"/>
          <p:cNvGrpSpPr/>
          <p:nvPr/>
        </p:nvGrpSpPr>
        <p:grpSpPr>
          <a:xfrm>
            <a:off x="3871832" y="4595557"/>
            <a:ext cx="2016000" cy="413599"/>
            <a:chOff x="2879720" y="3624968"/>
            <a:chExt cx="1512000" cy="310199"/>
          </a:xfrm>
        </p:grpSpPr>
        <p:sp>
          <p:nvSpPr>
            <p:cNvPr id="31" name="矩形 30"/>
            <p:cNvSpPr/>
            <p:nvPr/>
          </p:nvSpPr>
          <p:spPr>
            <a:xfrm>
              <a:off x="2879720" y="3647167"/>
              <a:ext cx="1512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2" name="组合 1"/>
            <p:cNvGrpSpPr/>
            <p:nvPr/>
          </p:nvGrpSpPr>
          <p:grpSpPr>
            <a:xfrm>
              <a:off x="2915720" y="3624968"/>
              <a:ext cx="1440000" cy="309316"/>
              <a:chOff x="2915720" y="3231378"/>
              <a:chExt cx="1440000" cy="309316"/>
            </a:xfrm>
          </p:grpSpPr>
          <p:sp>
            <p:nvSpPr>
              <p:cNvPr id="19" name="矩形 18"/>
              <p:cNvSpPr/>
              <p:nvPr/>
            </p:nvSpPr>
            <p:spPr>
              <a:xfrm>
                <a:off x="2915720" y="3271577"/>
                <a:ext cx="1440000" cy="2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20" name="TextBox 19"/>
              <p:cNvSpPr txBox="1"/>
              <p:nvPr/>
            </p:nvSpPr>
            <p:spPr>
              <a:xfrm>
                <a:off x="2987568" y="3231378"/>
                <a:ext cx="1368152" cy="309316"/>
              </a:xfrm>
              <a:prstGeom prst="rect">
                <a:avLst/>
              </a:prstGeom>
              <a:noFill/>
            </p:spPr>
            <p:txBody>
              <a:bodyPr wrap="square" rtlCol="0">
                <a:spAutoFit/>
              </a:bodyPr>
              <a:lstStyle/>
              <a:p>
                <a:pPr algn="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计划完成：</a:t>
                </a:r>
                <a:r>
                  <a:rPr lang="en-US" altLang="zh-CN" sz="1600" b="1" dirty="0">
                    <a:solidFill>
                      <a:schemeClr val="bg1"/>
                    </a:solidFill>
                    <a:latin typeface="Arial" panose="020B0604020202020204" pitchFamily="34" charset="0"/>
                    <a:ea typeface="微软雅黑" panose="020B0503020204020204" pitchFamily="34" charset="-122"/>
                  </a:rPr>
                  <a:t>56%</a:t>
                </a:r>
                <a:endParaRPr lang="zh-CN" altLang="en-US" sz="1600" b="1" dirty="0">
                  <a:solidFill>
                    <a:schemeClr val="bg1"/>
                  </a:solidFill>
                  <a:latin typeface="Arial" panose="020B0604020202020204" pitchFamily="34" charset="0"/>
                  <a:ea typeface="微软雅黑" panose="020B0503020204020204" pitchFamily="34" charset="-122"/>
                </a:endParaRPr>
              </a:p>
            </p:txBody>
          </p:sp>
        </p:grpSp>
      </p:grpSp>
      <p:grpSp>
        <p:nvGrpSpPr>
          <p:cNvPr id="26" name="组合 25"/>
          <p:cNvGrpSpPr/>
          <p:nvPr/>
        </p:nvGrpSpPr>
        <p:grpSpPr>
          <a:xfrm>
            <a:off x="2719832" y="5101353"/>
            <a:ext cx="3168000" cy="413599"/>
            <a:chOff x="2039874" y="3991775"/>
            <a:chExt cx="2376000" cy="310199"/>
          </a:xfrm>
        </p:grpSpPr>
        <p:sp>
          <p:nvSpPr>
            <p:cNvPr id="34" name="矩形 33"/>
            <p:cNvSpPr/>
            <p:nvPr/>
          </p:nvSpPr>
          <p:spPr>
            <a:xfrm>
              <a:off x="2039874" y="4013974"/>
              <a:ext cx="2376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9" name="组合 8"/>
            <p:cNvGrpSpPr/>
            <p:nvPr/>
          </p:nvGrpSpPr>
          <p:grpSpPr>
            <a:xfrm>
              <a:off x="2075874" y="3991775"/>
              <a:ext cx="2304000" cy="309316"/>
              <a:chOff x="2051720" y="3582240"/>
              <a:chExt cx="2304000" cy="309316"/>
            </a:xfrm>
          </p:grpSpPr>
          <p:sp>
            <p:nvSpPr>
              <p:cNvPr id="18" name="矩形 17"/>
              <p:cNvSpPr/>
              <p:nvPr/>
            </p:nvSpPr>
            <p:spPr>
              <a:xfrm>
                <a:off x="2051720" y="3622452"/>
                <a:ext cx="2304000" cy="2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21" name="TextBox 20"/>
              <p:cNvSpPr txBox="1"/>
              <p:nvPr/>
            </p:nvSpPr>
            <p:spPr>
              <a:xfrm>
                <a:off x="2370435" y="3582240"/>
                <a:ext cx="1985285" cy="309316"/>
              </a:xfrm>
              <a:prstGeom prst="rect">
                <a:avLst/>
              </a:prstGeom>
              <a:noFill/>
            </p:spPr>
            <p:txBody>
              <a:bodyPr wrap="square" rtlCol="0">
                <a:spAutoFit/>
              </a:bodyPr>
              <a:lstStyle/>
              <a:p>
                <a:pPr algn="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实际完成数目：</a:t>
                </a:r>
                <a:r>
                  <a:rPr lang="en-US" altLang="zh-CN" sz="1600" b="1" dirty="0">
                    <a:solidFill>
                      <a:schemeClr val="bg1"/>
                    </a:solidFill>
                    <a:latin typeface="Arial" panose="020B0604020202020204" pitchFamily="34" charset="0"/>
                    <a:ea typeface="微软雅黑" panose="020B0503020204020204" pitchFamily="34" charset="-122"/>
                  </a:rPr>
                  <a:t>820</a:t>
                </a:r>
                <a:r>
                  <a:rPr lang="zh-CN" altLang="en-US" sz="1600" b="1" dirty="0">
                    <a:solidFill>
                      <a:schemeClr val="bg1"/>
                    </a:solidFill>
                    <a:latin typeface="Arial" panose="020B0604020202020204" pitchFamily="34" charset="0"/>
                    <a:ea typeface="微软雅黑" panose="020B0503020204020204" pitchFamily="34" charset="-122"/>
                  </a:rPr>
                  <a:t>万</a:t>
                </a:r>
              </a:p>
            </p:txBody>
          </p:sp>
        </p:grpSp>
      </p:grpSp>
      <p:grpSp>
        <p:nvGrpSpPr>
          <p:cNvPr id="27" name="组合 26"/>
          <p:cNvGrpSpPr/>
          <p:nvPr/>
        </p:nvGrpSpPr>
        <p:grpSpPr>
          <a:xfrm>
            <a:off x="3151832" y="5573996"/>
            <a:ext cx="2736000" cy="445420"/>
            <a:chOff x="2303720" y="4302791"/>
            <a:chExt cx="2052000" cy="334065"/>
          </a:xfrm>
        </p:grpSpPr>
        <p:sp>
          <p:nvSpPr>
            <p:cNvPr id="41" name="矩形 40"/>
            <p:cNvSpPr/>
            <p:nvPr/>
          </p:nvSpPr>
          <p:spPr>
            <a:xfrm>
              <a:off x="2303720" y="4337365"/>
              <a:ext cx="2052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25" name="组合 24"/>
            <p:cNvGrpSpPr/>
            <p:nvPr/>
          </p:nvGrpSpPr>
          <p:grpSpPr>
            <a:xfrm>
              <a:off x="2342363" y="4302791"/>
              <a:ext cx="1980001" cy="334065"/>
              <a:chOff x="2375720" y="3893293"/>
              <a:chExt cx="1980001" cy="334065"/>
            </a:xfrm>
          </p:grpSpPr>
          <p:sp>
            <p:nvSpPr>
              <p:cNvPr id="22" name="TextBox 21"/>
              <p:cNvSpPr txBox="1"/>
              <p:nvPr/>
            </p:nvSpPr>
            <p:spPr>
              <a:xfrm>
                <a:off x="2987568" y="3893293"/>
                <a:ext cx="1368152" cy="309316"/>
              </a:xfrm>
              <a:prstGeom prst="rect">
                <a:avLst/>
              </a:prstGeom>
              <a:noFill/>
            </p:spPr>
            <p:txBody>
              <a:bodyPr wrap="square" rtlCol="0">
                <a:spAutoFit/>
              </a:bodyPr>
              <a:lstStyle/>
              <a:p>
                <a:pPr>
                  <a:lnSpc>
                    <a:spcPct val="130000"/>
                  </a:lnSpc>
                </a:pPr>
                <a:r>
                  <a:rPr lang="zh-CN" altLang="en-US" sz="1600" b="1" dirty="0">
                    <a:latin typeface="Arial" panose="020B0604020202020204" pitchFamily="34" charset="0"/>
                    <a:ea typeface="微软雅黑" panose="020B0503020204020204" pitchFamily="34" charset="-122"/>
                  </a:rPr>
                  <a:t>回款数：</a:t>
                </a:r>
                <a:r>
                  <a:rPr lang="en-US" altLang="zh-CN" sz="1600" b="1" dirty="0">
                    <a:latin typeface="Arial" panose="020B0604020202020204" pitchFamily="34" charset="0"/>
                    <a:ea typeface="微软雅黑" panose="020B0503020204020204" pitchFamily="34" charset="-122"/>
                  </a:rPr>
                  <a:t>640</a:t>
                </a:r>
                <a:r>
                  <a:rPr lang="zh-CN" altLang="en-US" sz="1600" b="1" dirty="0">
                    <a:latin typeface="Arial" panose="020B0604020202020204" pitchFamily="34" charset="0"/>
                    <a:ea typeface="微软雅黑" panose="020B0503020204020204" pitchFamily="34" charset="-122"/>
                  </a:rPr>
                  <a:t>万</a:t>
                </a:r>
              </a:p>
            </p:txBody>
          </p:sp>
          <p:sp>
            <p:nvSpPr>
              <p:cNvPr id="23" name="矩形 22"/>
              <p:cNvSpPr/>
              <p:nvPr/>
            </p:nvSpPr>
            <p:spPr>
              <a:xfrm>
                <a:off x="2375720" y="3946379"/>
                <a:ext cx="1980000" cy="2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24" name="TextBox 23"/>
              <p:cNvSpPr txBox="1"/>
              <p:nvPr/>
            </p:nvSpPr>
            <p:spPr>
              <a:xfrm>
                <a:off x="2572382" y="3918042"/>
                <a:ext cx="1783339" cy="309316"/>
              </a:xfrm>
              <a:prstGeom prst="rect">
                <a:avLst/>
              </a:prstGeom>
              <a:noFill/>
            </p:spPr>
            <p:txBody>
              <a:bodyPr wrap="square" rtlCol="0">
                <a:spAutoFit/>
              </a:bodyPr>
              <a:lstStyle/>
              <a:p>
                <a:pPr algn="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回款数：</a:t>
                </a:r>
                <a:r>
                  <a:rPr lang="en-US" altLang="zh-CN" sz="1600" b="1" dirty="0">
                    <a:solidFill>
                      <a:schemeClr val="bg1"/>
                    </a:solidFill>
                    <a:latin typeface="Arial" panose="020B0604020202020204" pitchFamily="34" charset="0"/>
                    <a:ea typeface="微软雅黑" panose="020B0503020204020204" pitchFamily="34" charset="-122"/>
                  </a:rPr>
                  <a:t>650</a:t>
                </a:r>
                <a:r>
                  <a:rPr lang="zh-CN" altLang="en-US" sz="1600" b="1" dirty="0">
                    <a:solidFill>
                      <a:schemeClr val="bg1"/>
                    </a:solidFill>
                    <a:latin typeface="Arial" panose="020B0604020202020204" pitchFamily="34" charset="0"/>
                    <a:ea typeface="微软雅黑" panose="020B0503020204020204" pitchFamily="34" charset="-122"/>
                  </a:rPr>
                  <a:t>万</a:t>
                </a:r>
              </a:p>
            </p:txBody>
          </p:sp>
        </p:grpSp>
      </p:grpSp>
      <p:sp>
        <p:nvSpPr>
          <p:cNvPr id="28" name="MH_Title_1"/>
          <p:cNvSpPr/>
          <p:nvPr>
            <p:custDataLst>
              <p:tags r:id="rId7"/>
            </p:custDataLst>
          </p:nvPr>
        </p:nvSpPr>
        <p:spPr>
          <a:xfrm>
            <a:off x="5442353" y="2164803"/>
            <a:ext cx="1152000" cy="1152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5335" dirty="0">
                <a:latin typeface="Impact" panose="020B0806030902050204" pitchFamily="34" charset="0"/>
              </a:rPr>
              <a:t>vs</a:t>
            </a:r>
          </a:p>
        </p:txBody>
      </p:sp>
      <p:sp>
        <p:nvSpPr>
          <p:cNvPr id="3075" name="MH_SubTitle_1"/>
          <p:cNvSpPr/>
          <p:nvPr>
            <p:custDataLst>
              <p:tags r:id="rId8"/>
            </p:custDataLst>
          </p:nvPr>
        </p:nvSpPr>
        <p:spPr bwMode="auto">
          <a:xfrm>
            <a:off x="1943134" y="3445176"/>
            <a:ext cx="4256428" cy="562069"/>
          </a:xfrm>
          <a:custGeom>
            <a:avLst/>
            <a:gdLst>
              <a:gd name="T0" fmla="*/ 216036 w 3279285"/>
              <a:gd name="T1" fmla="*/ 0 h 431880"/>
              <a:gd name="T2" fmla="*/ 2354086 w 3279285"/>
              <a:gd name="T3" fmla="*/ 0 h 431880"/>
              <a:gd name="T4" fmla="*/ 2423293 w 3279285"/>
              <a:gd name="T5" fmla="*/ 76072 h 431880"/>
              <a:gd name="T6" fmla="*/ 3158326 w 3279285"/>
              <a:gd name="T7" fmla="*/ 425372 h 431880"/>
              <a:gd name="T8" fmla="*/ 3280755 w 3279285"/>
              <a:gd name="T9" fmla="*/ 431549 h 431880"/>
              <a:gd name="T10" fmla="*/ 3279845 w 3279285"/>
              <a:gd name="T11" fmla="*/ 431640 h 431880"/>
              <a:gd name="T12" fmla="*/ 216036 w 3279285"/>
              <a:gd name="T13" fmla="*/ 431640 h 431880"/>
              <a:gd name="T14" fmla="*/ 0 w 3279285"/>
              <a:gd name="T15" fmla="*/ 215820 h 431880"/>
              <a:gd name="T16" fmla="*/ 216036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108" tIns="68052" rIns="136108" bIns="68052" anchor="ctr"/>
          <a:lstStyle/>
          <a:p>
            <a:r>
              <a:rPr lang="zh-CN" altLang="en-US" sz="2135" b="1" dirty="0">
                <a:solidFill>
                  <a:schemeClr val="accent2"/>
                </a:solidFill>
              </a:rPr>
              <a:t>       去年完成情况</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6*min(max(#ppt_w*#ppt_h,.3),1)-7.4)/-.7*#ppt_w"/>
                                              </p:val>
                                            </p:tav>
                                            <p:tav tm="100000">
                                              <p:val>
                                                <p:strVal val="#ppt_w"/>
                                              </p:val>
                                            </p:tav>
                                          </p:tavLst>
                                        </p:anim>
                                        <p:anim calcmode="lin" valueType="num">
                                          <p:cBhvr>
                                            <p:cTn id="8" dur="1000" fill="hold"/>
                                            <p:tgtEl>
                                              <p:spTgt spid="13"/>
                                            </p:tgtEl>
                                            <p:attrNameLst>
                                              <p:attrName>ppt_h</p:attrName>
                                            </p:attrNameLst>
                                          </p:cBhvr>
                                          <p:tavLst>
                                            <p:tav tm="0">
                                              <p:val>
                                                <p:strVal val="(6*min(max(#ppt_w*#ppt_h,.3),1)-7.4)/-.7*#ppt_h"/>
                                              </p:val>
                                            </p:tav>
                                            <p:tav tm="100000">
                                              <p:val>
                                                <p:strVal val="#ppt_h"/>
                                              </p:val>
                                            </p:tav>
                                          </p:tavLst>
                                        </p:anim>
                                        <p:anim calcmode="lin" valueType="num">
                                          <p:cBhvr>
                                            <p:cTn id="9" dur="1000" fill="hold"/>
                                            <p:tgtEl>
                                              <p:spTgt spid="13"/>
                                            </p:tgtEl>
                                            <p:attrNameLst>
                                              <p:attrName>ppt_x</p:attrName>
                                            </p:attrNameLst>
                                          </p:cBhvr>
                                          <p:tavLst>
                                            <p:tav tm="0">
                                              <p:val>
                                                <p:fltVal val="0.5"/>
                                              </p:val>
                                            </p:tav>
                                            <p:tav tm="100000">
                                              <p:val>
                                                <p:strVal val="#ppt_x"/>
                                              </p:val>
                                            </p:tav>
                                          </p:tavLst>
                                        </p:anim>
                                        <p:anim calcmode="lin" valueType="num">
                                          <p:cBhvr>
                                            <p:cTn id="10" dur="10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45"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2000"/>
                                            <p:tgtEl>
                                              <p:spTgt spid="28"/>
                                            </p:tgtEl>
                                          </p:cBhvr>
                                        </p:animEffect>
                                        <p:anim calcmode="lin" valueType="num">
                                          <p:cBhvr>
                                            <p:cTn id="15" dur="2000" fill="hold"/>
                                            <p:tgtEl>
                                              <p:spTgt spid="28"/>
                                            </p:tgtEl>
                                            <p:attrNameLst>
                                              <p:attrName>ppt_w</p:attrName>
                                            </p:attrNameLst>
                                          </p:cBhvr>
                                          <p:tavLst>
                                            <p:tav tm="0" fmla="#ppt_w*sin(2.5*pi*$)">
                                              <p:val>
                                                <p:fltVal val="0"/>
                                              </p:val>
                                            </p:tav>
                                            <p:tav tm="100000">
                                              <p:val>
                                                <p:fltVal val="1"/>
                                              </p:val>
                                            </p:tav>
                                          </p:tavLst>
                                        </p:anim>
                                        <p:anim calcmode="lin" valueType="num">
                                          <p:cBhvr>
                                            <p:cTn id="16" dur="2000" fill="hold"/>
                                            <p:tgtEl>
                                              <p:spTgt spid="28"/>
                                            </p:tgtEl>
                                            <p:attrNameLst>
                                              <p:attrName>ppt_h</p:attrName>
                                            </p:attrNameLst>
                                          </p:cBhvr>
                                          <p:tavLst>
                                            <p:tav tm="0">
                                              <p:val>
                                                <p:strVal val="#ppt_h"/>
                                              </p:val>
                                            </p:tav>
                                            <p:tav tm="100000">
                                              <p:val>
                                                <p:strVal val="#ppt_h"/>
                                              </p:val>
                                            </p:tav>
                                          </p:tavLst>
                                        </p:anim>
                                      </p:childTnLst>
                                    </p:cTn>
                                  </p:par>
                                  <p:par>
                                    <p:cTn id="17" presetID="2" presetClass="entr" presetSubtype="8" fill="hold" grpId="0" nodeType="withEffect" p14:presetBounceEnd="50000">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14:bounceEnd="50000">
                                          <p:cBhvr additive="base">
                                            <p:cTn id="19" dur="2000" fill="hold"/>
                                            <p:tgtEl>
                                              <p:spTgt spid="3075"/>
                                            </p:tgtEl>
                                            <p:attrNameLst>
                                              <p:attrName>ppt_x</p:attrName>
                                            </p:attrNameLst>
                                          </p:cBhvr>
                                          <p:tavLst>
                                            <p:tav tm="0">
                                              <p:val>
                                                <p:strVal val="0-#ppt_w/2"/>
                                              </p:val>
                                            </p:tav>
                                            <p:tav tm="100000">
                                              <p:val>
                                                <p:strVal val="#ppt_x"/>
                                              </p:val>
                                            </p:tav>
                                          </p:tavLst>
                                        </p:anim>
                                        <p:anim calcmode="lin" valueType="num" p14:bounceEnd="50000">
                                          <p:cBhvr additive="base">
                                            <p:cTn id="20" dur="2000" fill="hold"/>
                                            <p:tgtEl>
                                              <p:spTgt spid="307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50000">
                                      <p:stCondLst>
                                        <p:cond delay="0"/>
                                      </p:stCondLst>
                                      <p:childTnLst>
                                        <p:set>
                                          <p:cBhvr>
                                            <p:cTn id="22" dur="1" fill="hold">
                                              <p:stCondLst>
                                                <p:cond delay="0"/>
                                              </p:stCondLst>
                                            </p:cTn>
                                            <p:tgtEl>
                                              <p:spTgt spid="3074"/>
                                            </p:tgtEl>
                                            <p:attrNameLst>
                                              <p:attrName>style.visibility</p:attrName>
                                            </p:attrNameLst>
                                          </p:cBhvr>
                                          <p:to>
                                            <p:strVal val="visible"/>
                                          </p:to>
                                        </p:set>
                                        <p:anim calcmode="lin" valueType="num" p14:bounceEnd="50000">
                                          <p:cBhvr additive="base">
                                            <p:cTn id="23" dur="2000" fill="hold"/>
                                            <p:tgtEl>
                                              <p:spTgt spid="3074"/>
                                            </p:tgtEl>
                                            <p:attrNameLst>
                                              <p:attrName>ppt_x</p:attrName>
                                            </p:attrNameLst>
                                          </p:cBhvr>
                                          <p:tavLst>
                                            <p:tav tm="0">
                                              <p:val>
                                                <p:strVal val="1+#ppt_w/2"/>
                                              </p:val>
                                            </p:tav>
                                            <p:tav tm="100000">
                                              <p:val>
                                                <p:strVal val="#ppt_x"/>
                                              </p:val>
                                            </p:tav>
                                          </p:tavLst>
                                        </p:anim>
                                        <p:anim calcmode="lin" valueType="num" p14:bounceEnd="50000">
                                          <p:cBhvr additive="base">
                                            <p:cTn id="24" dur="2000" fill="hold"/>
                                            <p:tgtEl>
                                              <p:spTgt spid="3074"/>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14:presetBounceEnd="50000">
                                      <p:stCondLst>
                                        <p:cond delay="2000"/>
                                      </p:stCondLst>
                                      <p:childTnLst>
                                        <p:set>
                                          <p:cBhvr>
                                            <p:cTn id="26" dur="1" fill="hold">
                                              <p:stCondLst>
                                                <p:cond delay="0"/>
                                              </p:stCondLst>
                                            </p:cTn>
                                            <p:tgtEl>
                                              <p:spTgt spid="11"/>
                                            </p:tgtEl>
                                            <p:attrNameLst>
                                              <p:attrName>style.visibility</p:attrName>
                                            </p:attrNameLst>
                                          </p:cBhvr>
                                          <p:to>
                                            <p:strVal val="visible"/>
                                          </p:to>
                                        </p:set>
                                        <p:anim calcmode="lin" valueType="num" p14:bounceEnd="50000">
                                          <p:cBhvr additive="base">
                                            <p:cTn id="27" dur="20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8" dur="20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14:presetBounceEnd="50000">
                                      <p:stCondLst>
                                        <p:cond delay="2000"/>
                                      </p:stCondLst>
                                      <p:childTnLst>
                                        <p:set>
                                          <p:cBhvr>
                                            <p:cTn id="30" dur="1" fill="hold">
                                              <p:stCondLst>
                                                <p:cond delay="0"/>
                                              </p:stCondLst>
                                            </p:cTn>
                                            <p:tgtEl>
                                              <p:spTgt spid="10"/>
                                            </p:tgtEl>
                                            <p:attrNameLst>
                                              <p:attrName>style.visibility</p:attrName>
                                            </p:attrNameLst>
                                          </p:cBhvr>
                                          <p:to>
                                            <p:strVal val="visible"/>
                                          </p:to>
                                        </p:set>
                                        <p:anim calcmode="lin" valueType="num" p14:bounceEnd="50000">
                                          <p:cBhvr additive="base">
                                            <p:cTn id="31" dur="20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32" dur="20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8" fill="hold" nodeType="afterEffect" p14:presetBounceEnd="53000">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14:bounceEnd="53000">
                                          <p:cBhvr additive="base">
                                            <p:cTn id="36" dur="1500" fill="hold"/>
                                            <p:tgtEl>
                                              <p:spTgt spid="6"/>
                                            </p:tgtEl>
                                            <p:attrNameLst>
                                              <p:attrName>ppt_x</p:attrName>
                                            </p:attrNameLst>
                                          </p:cBhvr>
                                          <p:tavLst>
                                            <p:tav tm="0">
                                              <p:val>
                                                <p:strVal val="0-#ppt_w/2"/>
                                              </p:val>
                                            </p:tav>
                                            <p:tav tm="100000">
                                              <p:val>
                                                <p:strVal val="#ppt_x"/>
                                              </p:val>
                                            </p:tav>
                                          </p:tavLst>
                                        </p:anim>
                                        <p:anim calcmode="lin" valueType="num" p14:bounceEnd="53000">
                                          <p:cBhvr additive="base">
                                            <p:cTn id="37" dur="1500" fill="hold"/>
                                            <p:tgtEl>
                                              <p:spTgt spid="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14:presetBounceEnd="53000">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14:bounceEnd="53000">
                                          <p:cBhvr additive="base">
                                            <p:cTn id="40" dur="1500" fill="hold"/>
                                            <p:tgtEl>
                                              <p:spTgt spid="76"/>
                                            </p:tgtEl>
                                            <p:attrNameLst>
                                              <p:attrName>ppt_x</p:attrName>
                                            </p:attrNameLst>
                                          </p:cBhvr>
                                          <p:tavLst>
                                            <p:tav tm="0">
                                              <p:val>
                                                <p:strVal val="1+#ppt_w/2"/>
                                              </p:val>
                                            </p:tav>
                                            <p:tav tm="100000">
                                              <p:val>
                                                <p:strVal val="#ppt_x"/>
                                              </p:val>
                                            </p:tav>
                                          </p:tavLst>
                                        </p:anim>
                                        <p:anim calcmode="lin" valueType="num" p14:bounceEnd="53000">
                                          <p:cBhvr additive="base">
                                            <p:cTn id="41" dur="1500" fill="hold"/>
                                            <p:tgtEl>
                                              <p:spTgt spid="7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14:presetBounceEnd="53000">
                                      <p:stCondLst>
                                        <p:cond delay="750"/>
                                      </p:stCondLst>
                                      <p:childTnLst>
                                        <p:set>
                                          <p:cBhvr>
                                            <p:cTn id="43" dur="1" fill="hold">
                                              <p:stCondLst>
                                                <p:cond delay="0"/>
                                              </p:stCondLst>
                                            </p:cTn>
                                            <p:tgtEl>
                                              <p:spTgt spid="26"/>
                                            </p:tgtEl>
                                            <p:attrNameLst>
                                              <p:attrName>style.visibility</p:attrName>
                                            </p:attrNameLst>
                                          </p:cBhvr>
                                          <p:to>
                                            <p:strVal val="visible"/>
                                          </p:to>
                                        </p:set>
                                        <p:anim calcmode="lin" valueType="num" p14:bounceEnd="53000">
                                          <p:cBhvr additive="base">
                                            <p:cTn id="44" dur="1500" fill="hold"/>
                                            <p:tgtEl>
                                              <p:spTgt spid="26"/>
                                            </p:tgtEl>
                                            <p:attrNameLst>
                                              <p:attrName>ppt_x</p:attrName>
                                            </p:attrNameLst>
                                          </p:cBhvr>
                                          <p:tavLst>
                                            <p:tav tm="0">
                                              <p:val>
                                                <p:strVal val="0-#ppt_w/2"/>
                                              </p:val>
                                            </p:tav>
                                            <p:tav tm="100000">
                                              <p:val>
                                                <p:strVal val="#ppt_x"/>
                                              </p:val>
                                            </p:tav>
                                          </p:tavLst>
                                        </p:anim>
                                        <p:anim calcmode="lin" valueType="num" p14:bounceEnd="53000">
                                          <p:cBhvr additive="base">
                                            <p:cTn id="45" dur="1500" fill="hold"/>
                                            <p:tgtEl>
                                              <p:spTgt spid="2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14:presetBounceEnd="53000">
                                      <p:stCondLst>
                                        <p:cond delay="750"/>
                                      </p:stCondLst>
                                      <p:childTnLst>
                                        <p:set>
                                          <p:cBhvr>
                                            <p:cTn id="47" dur="1" fill="hold">
                                              <p:stCondLst>
                                                <p:cond delay="0"/>
                                              </p:stCondLst>
                                            </p:cTn>
                                            <p:tgtEl>
                                              <p:spTgt spid="77"/>
                                            </p:tgtEl>
                                            <p:attrNameLst>
                                              <p:attrName>style.visibility</p:attrName>
                                            </p:attrNameLst>
                                          </p:cBhvr>
                                          <p:to>
                                            <p:strVal val="visible"/>
                                          </p:to>
                                        </p:set>
                                        <p:anim calcmode="lin" valueType="num" p14:bounceEnd="53000">
                                          <p:cBhvr additive="base">
                                            <p:cTn id="48" dur="1500" fill="hold"/>
                                            <p:tgtEl>
                                              <p:spTgt spid="77"/>
                                            </p:tgtEl>
                                            <p:attrNameLst>
                                              <p:attrName>ppt_x</p:attrName>
                                            </p:attrNameLst>
                                          </p:cBhvr>
                                          <p:tavLst>
                                            <p:tav tm="0">
                                              <p:val>
                                                <p:strVal val="1+#ppt_w/2"/>
                                              </p:val>
                                            </p:tav>
                                            <p:tav tm="100000">
                                              <p:val>
                                                <p:strVal val="#ppt_x"/>
                                              </p:val>
                                            </p:tav>
                                          </p:tavLst>
                                        </p:anim>
                                        <p:anim calcmode="lin" valueType="num" p14:bounceEnd="53000">
                                          <p:cBhvr additive="base">
                                            <p:cTn id="49" dur="1500" fill="hold"/>
                                            <p:tgtEl>
                                              <p:spTgt spid="7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14:presetBounceEnd="53000">
                                      <p:stCondLst>
                                        <p:cond delay="1500"/>
                                      </p:stCondLst>
                                      <p:childTnLst>
                                        <p:set>
                                          <p:cBhvr>
                                            <p:cTn id="51" dur="1" fill="hold">
                                              <p:stCondLst>
                                                <p:cond delay="0"/>
                                              </p:stCondLst>
                                            </p:cTn>
                                            <p:tgtEl>
                                              <p:spTgt spid="27"/>
                                            </p:tgtEl>
                                            <p:attrNameLst>
                                              <p:attrName>style.visibility</p:attrName>
                                            </p:attrNameLst>
                                          </p:cBhvr>
                                          <p:to>
                                            <p:strVal val="visible"/>
                                          </p:to>
                                        </p:set>
                                        <p:anim calcmode="lin" valueType="num" p14:bounceEnd="53000">
                                          <p:cBhvr additive="base">
                                            <p:cTn id="52" dur="1500" fill="hold"/>
                                            <p:tgtEl>
                                              <p:spTgt spid="27"/>
                                            </p:tgtEl>
                                            <p:attrNameLst>
                                              <p:attrName>ppt_x</p:attrName>
                                            </p:attrNameLst>
                                          </p:cBhvr>
                                          <p:tavLst>
                                            <p:tav tm="0">
                                              <p:val>
                                                <p:strVal val="0-#ppt_w/2"/>
                                              </p:val>
                                            </p:tav>
                                            <p:tav tm="100000">
                                              <p:val>
                                                <p:strVal val="#ppt_x"/>
                                              </p:val>
                                            </p:tav>
                                          </p:tavLst>
                                        </p:anim>
                                        <p:anim calcmode="lin" valueType="num" p14:bounceEnd="53000">
                                          <p:cBhvr additive="base">
                                            <p:cTn id="53" dur="1500" fill="hold"/>
                                            <p:tgtEl>
                                              <p:spTgt spid="27"/>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14:presetBounceEnd="53000">
                                      <p:stCondLst>
                                        <p:cond delay="1500"/>
                                      </p:stCondLst>
                                      <p:childTnLst>
                                        <p:set>
                                          <p:cBhvr>
                                            <p:cTn id="55" dur="1" fill="hold">
                                              <p:stCondLst>
                                                <p:cond delay="0"/>
                                              </p:stCondLst>
                                            </p:cTn>
                                            <p:tgtEl>
                                              <p:spTgt spid="78"/>
                                            </p:tgtEl>
                                            <p:attrNameLst>
                                              <p:attrName>style.visibility</p:attrName>
                                            </p:attrNameLst>
                                          </p:cBhvr>
                                          <p:to>
                                            <p:strVal val="visible"/>
                                          </p:to>
                                        </p:set>
                                        <p:anim calcmode="lin" valueType="num" p14:bounceEnd="53000">
                                          <p:cBhvr additive="base">
                                            <p:cTn id="56" dur="1500" fill="hold"/>
                                            <p:tgtEl>
                                              <p:spTgt spid="78"/>
                                            </p:tgtEl>
                                            <p:attrNameLst>
                                              <p:attrName>ppt_x</p:attrName>
                                            </p:attrNameLst>
                                          </p:cBhvr>
                                          <p:tavLst>
                                            <p:tav tm="0">
                                              <p:val>
                                                <p:strVal val="1+#ppt_w/2"/>
                                              </p:val>
                                            </p:tav>
                                            <p:tav tm="100000">
                                              <p:val>
                                                <p:strVal val="#ppt_x"/>
                                              </p:val>
                                            </p:tav>
                                          </p:tavLst>
                                        </p:anim>
                                        <p:anim calcmode="lin" valueType="num" p14:bounceEnd="53000">
                                          <p:cBhvr additive="base">
                                            <p:cTn id="57" dur="1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13" grpId="0" animBg="1"/>
          <p:bldP spid="10" grpId="0"/>
          <p:bldP spid="11" grpId="0"/>
          <p:bldP spid="28" grpId="0" animBg="1"/>
          <p:bldP spid="307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6*min(max(#ppt_w*#ppt_h,.3),1)-7.4)/-.7*#ppt_w"/>
                                              </p:val>
                                            </p:tav>
                                            <p:tav tm="100000">
                                              <p:val>
                                                <p:strVal val="#ppt_w"/>
                                              </p:val>
                                            </p:tav>
                                          </p:tavLst>
                                        </p:anim>
                                        <p:anim calcmode="lin" valueType="num">
                                          <p:cBhvr>
                                            <p:cTn id="8" dur="1000" fill="hold"/>
                                            <p:tgtEl>
                                              <p:spTgt spid="13"/>
                                            </p:tgtEl>
                                            <p:attrNameLst>
                                              <p:attrName>ppt_h</p:attrName>
                                            </p:attrNameLst>
                                          </p:cBhvr>
                                          <p:tavLst>
                                            <p:tav tm="0">
                                              <p:val>
                                                <p:strVal val="(6*min(max(#ppt_w*#ppt_h,.3),1)-7.4)/-.7*#ppt_h"/>
                                              </p:val>
                                            </p:tav>
                                            <p:tav tm="100000">
                                              <p:val>
                                                <p:strVal val="#ppt_h"/>
                                              </p:val>
                                            </p:tav>
                                          </p:tavLst>
                                        </p:anim>
                                        <p:anim calcmode="lin" valueType="num">
                                          <p:cBhvr>
                                            <p:cTn id="9" dur="1000" fill="hold"/>
                                            <p:tgtEl>
                                              <p:spTgt spid="13"/>
                                            </p:tgtEl>
                                            <p:attrNameLst>
                                              <p:attrName>ppt_x</p:attrName>
                                            </p:attrNameLst>
                                          </p:cBhvr>
                                          <p:tavLst>
                                            <p:tav tm="0">
                                              <p:val>
                                                <p:fltVal val="0.5"/>
                                              </p:val>
                                            </p:tav>
                                            <p:tav tm="100000">
                                              <p:val>
                                                <p:strVal val="#ppt_x"/>
                                              </p:val>
                                            </p:tav>
                                          </p:tavLst>
                                        </p:anim>
                                        <p:anim calcmode="lin" valueType="num">
                                          <p:cBhvr>
                                            <p:cTn id="10" dur="10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45"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2000"/>
                                            <p:tgtEl>
                                              <p:spTgt spid="28"/>
                                            </p:tgtEl>
                                          </p:cBhvr>
                                        </p:animEffect>
                                        <p:anim calcmode="lin" valueType="num">
                                          <p:cBhvr>
                                            <p:cTn id="15" dur="2000" fill="hold"/>
                                            <p:tgtEl>
                                              <p:spTgt spid="28"/>
                                            </p:tgtEl>
                                            <p:attrNameLst>
                                              <p:attrName>ppt_w</p:attrName>
                                            </p:attrNameLst>
                                          </p:cBhvr>
                                          <p:tavLst>
                                            <p:tav tm="0" fmla="#ppt_w*sin(2.5*pi*$)">
                                              <p:val>
                                                <p:fltVal val="0"/>
                                              </p:val>
                                            </p:tav>
                                            <p:tav tm="100000">
                                              <p:val>
                                                <p:fltVal val="1"/>
                                              </p:val>
                                            </p:tav>
                                          </p:tavLst>
                                        </p:anim>
                                        <p:anim calcmode="lin" valueType="num">
                                          <p:cBhvr>
                                            <p:cTn id="16" dur="2000" fill="hold"/>
                                            <p:tgtEl>
                                              <p:spTgt spid="28"/>
                                            </p:tgtEl>
                                            <p:attrNameLst>
                                              <p:attrName>ppt_h</p:attrName>
                                            </p:attrNameLst>
                                          </p:cBhvr>
                                          <p:tavLst>
                                            <p:tav tm="0">
                                              <p:val>
                                                <p:strVal val="#ppt_h"/>
                                              </p:val>
                                            </p:tav>
                                            <p:tav tm="100000">
                                              <p:val>
                                                <p:strVal val="#ppt_h"/>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additive="base">
                                            <p:cTn id="19" dur="2000" fill="hold"/>
                                            <p:tgtEl>
                                              <p:spTgt spid="3075"/>
                                            </p:tgtEl>
                                            <p:attrNameLst>
                                              <p:attrName>ppt_x</p:attrName>
                                            </p:attrNameLst>
                                          </p:cBhvr>
                                          <p:tavLst>
                                            <p:tav tm="0">
                                              <p:val>
                                                <p:strVal val="0-#ppt_w/2"/>
                                              </p:val>
                                            </p:tav>
                                            <p:tav tm="100000">
                                              <p:val>
                                                <p:strVal val="#ppt_x"/>
                                              </p:val>
                                            </p:tav>
                                          </p:tavLst>
                                        </p:anim>
                                        <p:anim calcmode="lin" valueType="num">
                                          <p:cBhvr additive="base">
                                            <p:cTn id="20" dur="2000" fill="hold"/>
                                            <p:tgtEl>
                                              <p:spTgt spid="307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074"/>
                                            </p:tgtEl>
                                            <p:attrNameLst>
                                              <p:attrName>style.visibility</p:attrName>
                                            </p:attrNameLst>
                                          </p:cBhvr>
                                          <p:to>
                                            <p:strVal val="visible"/>
                                          </p:to>
                                        </p:set>
                                        <p:anim calcmode="lin" valueType="num">
                                          <p:cBhvr additive="base">
                                            <p:cTn id="23" dur="2000" fill="hold"/>
                                            <p:tgtEl>
                                              <p:spTgt spid="3074"/>
                                            </p:tgtEl>
                                            <p:attrNameLst>
                                              <p:attrName>ppt_x</p:attrName>
                                            </p:attrNameLst>
                                          </p:cBhvr>
                                          <p:tavLst>
                                            <p:tav tm="0">
                                              <p:val>
                                                <p:strVal val="1+#ppt_w/2"/>
                                              </p:val>
                                            </p:tav>
                                            <p:tav tm="100000">
                                              <p:val>
                                                <p:strVal val="#ppt_x"/>
                                              </p:val>
                                            </p:tav>
                                          </p:tavLst>
                                        </p:anim>
                                        <p:anim calcmode="lin" valueType="num">
                                          <p:cBhvr additive="base">
                                            <p:cTn id="24" dur="2000" fill="hold"/>
                                            <p:tgtEl>
                                              <p:spTgt spid="3074"/>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stCondLst>
                                        <p:cond delay="20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000" fill="hold"/>
                                            <p:tgtEl>
                                              <p:spTgt spid="11"/>
                                            </p:tgtEl>
                                            <p:attrNameLst>
                                              <p:attrName>ppt_x</p:attrName>
                                            </p:attrNameLst>
                                          </p:cBhvr>
                                          <p:tavLst>
                                            <p:tav tm="0">
                                              <p:val>
                                                <p:strVal val="#ppt_x"/>
                                              </p:val>
                                            </p:tav>
                                            <p:tav tm="100000">
                                              <p:val>
                                                <p:strVal val="#ppt_x"/>
                                              </p:val>
                                            </p:tav>
                                          </p:tavLst>
                                        </p:anim>
                                        <p:anim calcmode="lin" valueType="num">
                                          <p:cBhvr additive="base">
                                            <p:cTn id="28" dur="20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20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000" fill="hold"/>
                                            <p:tgtEl>
                                              <p:spTgt spid="10"/>
                                            </p:tgtEl>
                                            <p:attrNameLst>
                                              <p:attrName>ppt_x</p:attrName>
                                            </p:attrNameLst>
                                          </p:cBhvr>
                                          <p:tavLst>
                                            <p:tav tm="0">
                                              <p:val>
                                                <p:strVal val="#ppt_x"/>
                                              </p:val>
                                            </p:tav>
                                            <p:tav tm="100000">
                                              <p:val>
                                                <p:strVal val="#ppt_x"/>
                                              </p:val>
                                            </p:tav>
                                          </p:tavLst>
                                        </p:anim>
                                        <p:anim calcmode="lin" valueType="num">
                                          <p:cBhvr additive="base">
                                            <p:cTn id="32" dur="20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1500" fill="hold"/>
                                            <p:tgtEl>
                                              <p:spTgt spid="6"/>
                                            </p:tgtEl>
                                            <p:attrNameLst>
                                              <p:attrName>ppt_x</p:attrName>
                                            </p:attrNameLst>
                                          </p:cBhvr>
                                          <p:tavLst>
                                            <p:tav tm="0">
                                              <p:val>
                                                <p:strVal val="0-#ppt_w/2"/>
                                              </p:val>
                                            </p:tav>
                                            <p:tav tm="100000">
                                              <p:val>
                                                <p:strVal val="#ppt_x"/>
                                              </p:val>
                                            </p:tav>
                                          </p:tavLst>
                                        </p:anim>
                                        <p:anim calcmode="lin" valueType="num">
                                          <p:cBhvr additive="base">
                                            <p:cTn id="37" dur="1500" fill="hold"/>
                                            <p:tgtEl>
                                              <p:spTgt spid="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additive="base">
                                            <p:cTn id="40" dur="1500" fill="hold"/>
                                            <p:tgtEl>
                                              <p:spTgt spid="76"/>
                                            </p:tgtEl>
                                            <p:attrNameLst>
                                              <p:attrName>ppt_x</p:attrName>
                                            </p:attrNameLst>
                                          </p:cBhvr>
                                          <p:tavLst>
                                            <p:tav tm="0">
                                              <p:val>
                                                <p:strVal val="1+#ppt_w/2"/>
                                              </p:val>
                                            </p:tav>
                                            <p:tav tm="100000">
                                              <p:val>
                                                <p:strVal val="#ppt_x"/>
                                              </p:val>
                                            </p:tav>
                                          </p:tavLst>
                                        </p:anim>
                                        <p:anim calcmode="lin" valueType="num">
                                          <p:cBhvr additive="base">
                                            <p:cTn id="41" dur="1500" fill="hold"/>
                                            <p:tgtEl>
                                              <p:spTgt spid="7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75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1500" fill="hold"/>
                                            <p:tgtEl>
                                              <p:spTgt spid="26"/>
                                            </p:tgtEl>
                                            <p:attrNameLst>
                                              <p:attrName>ppt_x</p:attrName>
                                            </p:attrNameLst>
                                          </p:cBhvr>
                                          <p:tavLst>
                                            <p:tav tm="0">
                                              <p:val>
                                                <p:strVal val="0-#ppt_w/2"/>
                                              </p:val>
                                            </p:tav>
                                            <p:tav tm="100000">
                                              <p:val>
                                                <p:strVal val="#ppt_x"/>
                                              </p:val>
                                            </p:tav>
                                          </p:tavLst>
                                        </p:anim>
                                        <p:anim calcmode="lin" valueType="num">
                                          <p:cBhvr additive="base">
                                            <p:cTn id="45" dur="1500" fill="hold"/>
                                            <p:tgtEl>
                                              <p:spTgt spid="2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750"/>
                                      </p:stCondLst>
                                      <p:childTnLst>
                                        <p:set>
                                          <p:cBhvr>
                                            <p:cTn id="47" dur="1" fill="hold">
                                              <p:stCondLst>
                                                <p:cond delay="0"/>
                                              </p:stCondLst>
                                            </p:cTn>
                                            <p:tgtEl>
                                              <p:spTgt spid="77"/>
                                            </p:tgtEl>
                                            <p:attrNameLst>
                                              <p:attrName>style.visibility</p:attrName>
                                            </p:attrNameLst>
                                          </p:cBhvr>
                                          <p:to>
                                            <p:strVal val="visible"/>
                                          </p:to>
                                        </p:set>
                                        <p:anim calcmode="lin" valueType="num">
                                          <p:cBhvr additive="base">
                                            <p:cTn id="48" dur="1500" fill="hold"/>
                                            <p:tgtEl>
                                              <p:spTgt spid="77"/>
                                            </p:tgtEl>
                                            <p:attrNameLst>
                                              <p:attrName>ppt_x</p:attrName>
                                            </p:attrNameLst>
                                          </p:cBhvr>
                                          <p:tavLst>
                                            <p:tav tm="0">
                                              <p:val>
                                                <p:strVal val="1+#ppt_w/2"/>
                                              </p:val>
                                            </p:tav>
                                            <p:tav tm="100000">
                                              <p:val>
                                                <p:strVal val="#ppt_x"/>
                                              </p:val>
                                            </p:tav>
                                          </p:tavLst>
                                        </p:anim>
                                        <p:anim calcmode="lin" valueType="num">
                                          <p:cBhvr additive="base">
                                            <p:cTn id="49" dur="1500" fill="hold"/>
                                            <p:tgtEl>
                                              <p:spTgt spid="7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150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1500" fill="hold"/>
                                            <p:tgtEl>
                                              <p:spTgt spid="27"/>
                                            </p:tgtEl>
                                            <p:attrNameLst>
                                              <p:attrName>ppt_x</p:attrName>
                                            </p:attrNameLst>
                                          </p:cBhvr>
                                          <p:tavLst>
                                            <p:tav tm="0">
                                              <p:val>
                                                <p:strVal val="0-#ppt_w/2"/>
                                              </p:val>
                                            </p:tav>
                                            <p:tav tm="100000">
                                              <p:val>
                                                <p:strVal val="#ppt_x"/>
                                              </p:val>
                                            </p:tav>
                                          </p:tavLst>
                                        </p:anim>
                                        <p:anim calcmode="lin" valueType="num">
                                          <p:cBhvr additive="base">
                                            <p:cTn id="53" dur="1500" fill="hold"/>
                                            <p:tgtEl>
                                              <p:spTgt spid="27"/>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1500"/>
                                      </p:stCondLst>
                                      <p:childTnLst>
                                        <p:set>
                                          <p:cBhvr>
                                            <p:cTn id="55" dur="1" fill="hold">
                                              <p:stCondLst>
                                                <p:cond delay="0"/>
                                              </p:stCondLst>
                                            </p:cTn>
                                            <p:tgtEl>
                                              <p:spTgt spid="78"/>
                                            </p:tgtEl>
                                            <p:attrNameLst>
                                              <p:attrName>style.visibility</p:attrName>
                                            </p:attrNameLst>
                                          </p:cBhvr>
                                          <p:to>
                                            <p:strVal val="visible"/>
                                          </p:to>
                                        </p:set>
                                        <p:anim calcmode="lin" valueType="num">
                                          <p:cBhvr additive="base">
                                            <p:cTn id="56" dur="1500" fill="hold"/>
                                            <p:tgtEl>
                                              <p:spTgt spid="78"/>
                                            </p:tgtEl>
                                            <p:attrNameLst>
                                              <p:attrName>ppt_x</p:attrName>
                                            </p:attrNameLst>
                                          </p:cBhvr>
                                          <p:tavLst>
                                            <p:tav tm="0">
                                              <p:val>
                                                <p:strVal val="1+#ppt_w/2"/>
                                              </p:val>
                                            </p:tav>
                                            <p:tav tm="100000">
                                              <p:val>
                                                <p:strVal val="#ppt_x"/>
                                              </p:val>
                                            </p:tav>
                                          </p:tavLst>
                                        </p:anim>
                                        <p:anim calcmode="lin" valueType="num">
                                          <p:cBhvr additive="base">
                                            <p:cTn id="57" dur="1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13" grpId="0" animBg="1"/>
          <p:bldP spid="10" grpId="0"/>
          <p:bldP spid="11" grpId="0"/>
          <p:bldP spid="28" grpId="0" animBg="1"/>
          <p:bldP spid="307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389143" y="4470540"/>
            <a:ext cx="1029507" cy="1419277"/>
            <a:chOff x="3439461" y="3304273"/>
            <a:chExt cx="772130" cy="1064458"/>
          </a:xfrm>
        </p:grpSpPr>
        <p:sp>
          <p:nvSpPr>
            <p:cNvPr id="876" name="MH_Other_383"/>
            <p:cNvSpPr/>
            <p:nvPr>
              <p:custDataLst>
                <p:tags r:id="rId483"/>
              </p:custDataLst>
            </p:nvPr>
          </p:nvSpPr>
          <p:spPr>
            <a:xfrm rot="1800000">
              <a:off x="3439461" y="3304273"/>
              <a:ext cx="545211"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877" name="MH_Other_384"/>
            <p:cNvSpPr/>
            <p:nvPr>
              <p:custDataLst>
                <p:tags r:id="rId484"/>
              </p:custDataLst>
            </p:nvPr>
          </p:nvSpPr>
          <p:spPr>
            <a:xfrm rot="1800000">
              <a:off x="3667901" y="3364668"/>
              <a:ext cx="543690" cy="158537"/>
            </a:xfrm>
            <a:prstGeom prst="rect">
              <a:avLst/>
            </a:prstGeom>
            <a:solidFill>
              <a:schemeClr val="accent2"/>
            </a:solidFill>
            <a:ln w="12700" cap="flat" cmpd="sng" algn="ctr">
              <a:noFill/>
              <a:prstDash val="solid"/>
              <a:miter lim="800000"/>
            </a:ln>
            <a:effectLst/>
          </p:spPr>
          <p:txBody>
            <a:bodyPr lIns="91440" tIns="45720" rIns="91440" bIns="45720" anchor="ctr"/>
            <a:lstStyle/>
            <a:p>
              <a:pPr algn="ctr"/>
              <a:endParaRPr lang="zh-CN" altLang="en-US" sz="2400" kern="0">
                <a:solidFill>
                  <a:prstClr val="white"/>
                </a:solidFill>
              </a:endParaRPr>
            </a:p>
          </p:txBody>
        </p:sp>
        <p:sp>
          <p:nvSpPr>
            <p:cNvPr id="31109" name="MH_Other_387"/>
            <p:cNvSpPr txBox="1">
              <a:spLocks noChangeArrowheads="1"/>
            </p:cNvSpPr>
            <p:nvPr>
              <p:custDataLst>
                <p:tags r:id="rId485"/>
              </p:custDataLst>
            </p:nvPr>
          </p:nvSpPr>
          <p:spPr bwMode="auto">
            <a:xfrm rot="12600000" flipV="1">
              <a:off x="3447630" y="3550383"/>
              <a:ext cx="52887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2"/>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3600" dirty="0"/>
                <a:t>04</a:t>
              </a:r>
              <a:endParaRPr lang="zh-CN" altLang="en-US" sz="3600" dirty="0"/>
            </a:p>
          </p:txBody>
        </p:sp>
      </p:grpSp>
      <p:sp>
        <p:nvSpPr>
          <p:cNvPr id="30722" name="MH_PageTitle"/>
          <p:cNvSpPr>
            <a:spLocks noGrp="1"/>
          </p:cNvSpPr>
          <p:nvPr>
            <p:ph type="title"/>
            <p:custDataLst>
              <p:tags r:id="rId2"/>
            </p:custDataLst>
          </p:nvPr>
        </p:nvSpPr>
        <p:spPr/>
        <p:txBody>
          <a:bodyPr/>
          <a:lstStyle/>
          <a:p>
            <a:r>
              <a:rPr lang="zh-CN" altLang="en-US" smtClean="0"/>
              <a:t>添加文字内容（文字可以编辑）</a:t>
            </a:r>
            <a:endParaRPr lang="zh-CN" altLang="en-US" dirty="0" smtClean="0"/>
          </a:p>
        </p:txBody>
      </p:sp>
      <p:grpSp>
        <p:nvGrpSpPr>
          <p:cNvPr id="3" name="组合 2"/>
          <p:cNvGrpSpPr/>
          <p:nvPr/>
        </p:nvGrpSpPr>
        <p:grpSpPr>
          <a:xfrm>
            <a:off x="-7813" y="4631765"/>
            <a:ext cx="2787684" cy="1676888"/>
            <a:chOff x="6976011" y="3692478"/>
            <a:chExt cx="1282595" cy="771525"/>
          </a:xfrm>
        </p:grpSpPr>
        <p:sp>
          <p:nvSpPr>
            <p:cNvPr id="883" name="MH_Other_388"/>
            <p:cNvSpPr/>
            <p:nvPr>
              <p:custDataLst>
                <p:tags r:id="rId399"/>
              </p:custDataLst>
            </p:nvPr>
          </p:nvSpPr>
          <p:spPr bwMode="auto">
            <a:xfrm>
              <a:off x="7270240" y="3841305"/>
              <a:ext cx="195751" cy="228600"/>
            </a:xfrm>
            <a:custGeom>
              <a:avLst/>
              <a:gdLst>
                <a:gd name="T0" fmla="*/ 333132 w 202"/>
                <a:gd name="T1" fmla="*/ 0 h 238"/>
                <a:gd name="T2" fmla="*/ 271265 w 202"/>
                <a:gd name="T3" fmla="*/ 35651 h 238"/>
                <a:gd name="T4" fmla="*/ 314096 w 202"/>
                <a:gd name="T5" fmla="*/ 147357 h 238"/>
                <a:gd name="T6" fmla="*/ 295060 w 202"/>
                <a:gd name="T7" fmla="*/ 199645 h 238"/>
                <a:gd name="T8" fmla="*/ 268885 w 202"/>
                <a:gd name="T9" fmla="*/ 275700 h 238"/>
                <a:gd name="T10" fmla="*/ 204638 w 202"/>
                <a:gd name="T11" fmla="*/ 323234 h 238"/>
                <a:gd name="T12" fmla="*/ 97560 w 202"/>
                <a:gd name="T13" fmla="*/ 268570 h 238"/>
                <a:gd name="T14" fmla="*/ 97560 w 202"/>
                <a:gd name="T15" fmla="*/ 268570 h 238"/>
                <a:gd name="T16" fmla="*/ 85663 w 202"/>
                <a:gd name="T17" fmla="*/ 325611 h 238"/>
                <a:gd name="T18" fmla="*/ 147530 w 202"/>
                <a:gd name="T19" fmla="*/ 394536 h 238"/>
                <a:gd name="T20" fmla="*/ 209397 w 202"/>
                <a:gd name="T21" fmla="*/ 394536 h 238"/>
                <a:gd name="T22" fmla="*/ 209397 w 202"/>
                <a:gd name="T23" fmla="*/ 427810 h 238"/>
                <a:gd name="T24" fmla="*/ 97560 w 202"/>
                <a:gd name="T25" fmla="*/ 396913 h 238"/>
                <a:gd name="T26" fmla="*/ 0 w 202"/>
                <a:gd name="T27" fmla="*/ 465838 h 238"/>
                <a:gd name="T28" fmla="*/ 66626 w 202"/>
                <a:gd name="T29" fmla="*/ 508619 h 238"/>
                <a:gd name="T30" fmla="*/ 195120 w 202"/>
                <a:gd name="T31" fmla="*/ 565660 h 238"/>
                <a:gd name="T32" fmla="*/ 268885 w 202"/>
                <a:gd name="T33" fmla="*/ 472968 h 238"/>
                <a:gd name="T34" fmla="*/ 245090 w 202"/>
                <a:gd name="T35" fmla="*/ 427810 h 238"/>
                <a:gd name="T36" fmla="*/ 285542 w 202"/>
                <a:gd name="T37" fmla="*/ 449201 h 238"/>
                <a:gd name="T38" fmla="*/ 437831 w 202"/>
                <a:gd name="T39" fmla="*/ 261439 h 238"/>
                <a:gd name="T40" fmla="*/ 464005 w 202"/>
                <a:gd name="T41" fmla="*/ 230542 h 238"/>
                <a:gd name="T42" fmla="*/ 394999 w 202"/>
                <a:gd name="T43" fmla="*/ 149734 h 238"/>
                <a:gd name="T44" fmla="*/ 394999 w 202"/>
                <a:gd name="T45" fmla="*/ 90315 h 238"/>
                <a:gd name="T46" fmla="*/ 333132 w 202"/>
                <a:gd name="T47" fmla="*/ 0 h 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02" h="238">
                  <a:moveTo>
                    <a:pt x="140" y="0"/>
                  </a:moveTo>
                  <a:cubicBezTo>
                    <a:pt x="114" y="15"/>
                    <a:pt x="114" y="15"/>
                    <a:pt x="114" y="15"/>
                  </a:cubicBezTo>
                  <a:cubicBezTo>
                    <a:pt x="132" y="62"/>
                    <a:pt x="132" y="62"/>
                    <a:pt x="132" y="62"/>
                  </a:cubicBezTo>
                  <a:cubicBezTo>
                    <a:pt x="124" y="84"/>
                    <a:pt x="124" y="84"/>
                    <a:pt x="124" y="84"/>
                  </a:cubicBezTo>
                  <a:cubicBezTo>
                    <a:pt x="113" y="116"/>
                    <a:pt x="113" y="116"/>
                    <a:pt x="113" y="116"/>
                  </a:cubicBezTo>
                  <a:cubicBezTo>
                    <a:pt x="86" y="136"/>
                    <a:pt x="86" y="136"/>
                    <a:pt x="86" y="136"/>
                  </a:cubicBezTo>
                  <a:cubicBezTo>
                    <a:pt x="76" y="116"/>
                    <a:pt x="60" y="108"/>
                    <a:pt x="41" y="113"/>
                  </a:cubicBezTo>
                  <a:cubicBezTo>
                    <a:pt x="41" y="113"/>
                    <a:pt x="41" y="113"/>
                    <a:pt x="41" y="113"/>
                  </a:cubicBezTo>
                  <a:cubicBezTo>
                    <a:pt x="33" y="117"/>
                    <a:pt x="31" y="125"/>
                    <a:pt x="36" y="137"/>
                  </a:cubicBezTo>
                  <a:cubicBezTo>
                    <a:pt x="41" y="152"/>
                    <a:pt x="49" y="162"/>
                    <a:pt x="62" y="166"/>
                  </a:cubicBezTo>
                  <a:cubicBezTo>
                    <a:pt x="75" y="173"/>
                    <a:pt x="84" y="173"/>
                    <a:pt x="88" y="166"/>
                  </a:cubicBezTo>
                  <a:cubicBezTo>
                    <a:pt x="88" y="180"/>
                    <a:pt x="88" y="180"/>
                    <a:pt x="88" y="180"/>
                  </a:cubicBezTo>
                  <a:cubicBezTo>
                    <a:pt x="67" y="181"/>
                    <a:pt x="51" y="177"/>
                    <a:pt x="41" y="167"/>
                  </a:cubicBezTo>
                  <a:cubicBezTo>
                    <a:pt x="0" y="196"/>
                    <a:pt x="0" y="196"/>
                    <a:pt x="0" y="196"/>
                  </a:cubicBezTo>
                  <a:cubicBezTo>
                    <a:pt x="9" y="203"/>
                    <a:pt x="18" y="209"/>
                    <a:pt x="28" y="214"/>
                  </a:cubicBezTo>
                  <a:cubicBezTo>
                    <a:pt x="82" y="238"/>
                    <a:pt x="82" y="238"/>
                    <a:pt x="82" y="238"/>
                  </a:cubicBezTo>
                  <a:cubicBezTo>
                    <a:pt x="113" y="199"/>
                    <a:pt x="113" y="199"/>
                    <a:pt x="113" y="199"/>
                  </a:cubicBezTo>
                  <a:cubicBezTo>
                    <a:pt x="103" y="180"/>
                    <a:pt x="103" y="180"/>
                    <a:pt x="103" y="180"/>
                  </a:cubicBezTo>
                  <a:cubicBezTo>
                    <a:pt x="109" y="184"/>
                    <a:pt x="115" y="187"/>
                    <a:pt x="120" y="189"/>
                  </a:cubicBezTo>
                  <a:cubicBezTo>
                    <a:pt x="166" y="195"/>
                    <a:pt x="187" y="169"/>
                    <a:pt x="184" y="110"/>
                  </a:cubicBezTo>
                  <a:cubicBezTo>
                    <a:pt x="195" y="97"/>
                    <a:pt x="195" y="97"/>
                    <a:pt x="195" y="97"/>
                  </a:cubicBezTo>
                  <a:cubicBezTo>
                    <a:pt x="202" y="91"/>
                    <a:pt x="193" y="79"/>
                    <a:pt x="166" y="63"/>
                  </a:cubicBezTo>
                  <a:cubicBezTo>
                    <a:pt x="166" y="38"/>
                    <a:pt x="166" y="38"/>
                    <a:pt x="166" y="38"/>
                  </a:cubicBezTo>
                  <a:cubicBezTo>
                    <a:pt x="140" y="0"/>
                    <a:pt x="140" y="0"/>
                    <a:pt x="140" y="0"/>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4" name="MH_Other_389"/>
            <p:cNvSpPr/>
            <p:nvPr>
              <p:custDataLst>
                <p:tags r:id="rId400"/>
              </p:custDataLst>
            </p:nvPr>
          </p:nvSpPr>
          <p:spPr bwMode="auto">
            <a:xfrm>
              <a:off x="7349501" y="3828209"/>
              <a:ext cx="129701" cy="250031"/>
            </a:xfrm>
            <a:custGeom>
              <a:avLst/>
              <a:gdLst>
                <a:gd name="T0" fmla="*/ 76290 w 134"/>
                <a:gd name="T1" fmla="*/ 68977 h 260"/>
                <a:gd name="T2" fmla="*/ 138276 w 134"/>
                <a:gd name="T3" fmla="*/ 33299 h 260"/>
                <a:gd name="T4" fmla="*/ 200262 w 134"/>
                <a:gd name="T5" fmla="*/ 123683 h 260"/>
                <a:gd name="T6" fmla="*/ 200262 w 134"/>
                <a:gd name="T7" fmla="*/ 183146 h 260"/>
                <a:gd name="T8" fmla="*/ 269400 w 134"/>
                <a:gd name="T9" fmla="*/ 264016 h 260"/>
                <a:gd name="T10" fmla="*/ 243175 w 134"/>
                <a:gd name="T11" fmla="*/ 294936 h 260"/>
                <a:gd name="T12" fmla="*/ 90595 w 134"/>
                <a:gd name="T13" fmla="*/ 482839 h 260"/>
                <a:gd name="T14" fmla="*/ 50065 w 134"/>
                <a:gd name="T15" fmla="*/ 461433 h 260"/>
                <a:gd name="T16" fmla="*/ 73906 w 134"/>
                <a:gd name="T17" fmla="*/ 506625 h 260"/>
                <a:gd name="T18" fmla="*/ 0 w 134"/>
                <a:gd name="T19" fmla="*/ 599387 h 260"/>
                <a:gd name="T20" fmla="*/ 40529 w 134"/>
                <a:gd name="T21" fmla="*/ 618415 h 260"/>
                <a:gd name="T22" fmla="*/ 57218 w 134"/>
                <a:gd name="T23" fmla="*/ 599387 h 260"/>
                <a:gd name="T24" fmla="*/ 73906 w 134"/>
                <a:gd name="T25" fmla="*/ 577980 h 260"/>
                <a:gd name="T26" fmla="*/ 78674 w 134"/>
                <a:gd name="T27" fmla="*/ 537545 h 260"/>
                <a:gd name="T28" fmla="*/ 112051 w 134"/>
                <a:gd name="T29" fmla="*/ 489975 h 260"/>
                <a:gd name="T30" fmla="*/ 126356 w 134"/>
                <a:gd name="T31" fmla="*/ 494732 h 260"/>
                <a:gd name="T32" fmla="*/ 228870 w 134"/>
                <a:gd name="T33" fmla="*/ 485218 h 260"/>
                <a:gd name="T34" fmla="*/ 262247 w 134"/>
                <a:gd name="T35" fmla="*/ 409105 h 260"/>
                <a:gd name="T36" fmla="*/ 264631 w 134"/>
                <a:gd name="T37" fmla="*/ 337750 h 260"/>
                <a:gd name="T38" fmla="*/ 267016 w 134"/>
                <a:gd name="T39" fmla="*/ 299693 h 260"/>
                <a:gd name="T40" fmla="*/ 295624 w 134"/>
                <a:gd name="T41" fmla="*/ 280665 h 260"/>
                <a:gd name="T42" fmla="*/ 309929 w 134"/>
                <a:gd name="T43" fmla="*/ 268773 h 260"/>
                <a:gd name="T44" fmla="*/ 295624 w 134"/>
                <a:gd name="T45" fmla="*/ 221202 h 260"/>
                <a:gd name="T46" fmla="*/ 236023 w 134"/>
                <a:gd name="T47" fmla="*/ 171253 h 260"/>
                <a:gd name="T48" fmla="*/ 236023 w 134"/>
                <a:gd name="T49" fmla="*/ 128440 h 260"/>
                <a:gd name="T50" fmla="*/ 166885 w 134"/>
                <a:gd name="T51" fmla="*/ 0 h 260"/>
                <a:gd name="T52" fmla="*/ 102515 w 134"/>
                <a:gd name="T53" fmla="*/ 21407 h 260"/>
                <a:gd name="T54" fmla="*/ 45297 w 134"/>
                <a:gd name="T55" fmla="*/ 54706 h 260"/>
                <a:gd name="T56" fmla="*/ 97747 w 134"/>
                <a:gd name="T57" fmla="*/ 183146 h 260"/>
                <a:gd name="T58" fmla="*/ 73906 w 134"/>
                <a:gd name="T59" fmla="*/ 214067 h 260"/>
                <a:gd name="T60" fmla="*/ 73906 w 134"/>
                <a:gd name="T61" fmla="*/ 309208 h 260"/>
                <a:gd name="T62" fmla="*/ 100131 w 134"/>
                <a:gd name="T63" fmla="*/ 233095 h 260"/>
                <a:gd name="T64" fmla="*/ 119203 w 134"/>
                <a:gd name="T65" fmla="*/ 180767 h 260"/>
                <a:gd name="T66" fmla="*/ 76290 w 134"/>
                <a:gd name="T67" fmla="*/ 68977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4" h="260">
                  <a:moveTo>
                    <a:pt x="32" y="29"/>
                  </a:moveTo>
                  <a:cubicBezTo>
                    <a:pt x="58" y="14"/>
                    <a:pt x="58" y="14"/>
                    <a:pt x="58" y="14"/>
                  </a:cubicBezTo>
                  <a:cubicBezTo>
                    <a:pt x="84" y="52"/>
                    <a:pt x="84" y="52"/>
                    <a:pt x="84" y="52"/>
                  </a:cubicBezTo>
                  <a:cubicBezTo>
                    <a:pt x="84" y="77"/>
                    <a:pt x="84" y="77"/>
                    <a:pt x="84" y="77"/>
                  </a:cubicBezTo>
                  <a:cubicBezTo>
                    <a:pt x="111" y="93"/>
                    <a:pt x="120" y="105"/>
                    <a:pt x="113" y="111"/>
                  </a:cubicBezTo>
                  <a:cubicBezTo>
                    <a:pt x="102" y="124"/>
                    <a:pt x="102" y="124"/>
                    <a:pt x="102" y="124"/>
                  </a:cubicBezTo>
                  <a:cubicBezTo>
                    <a:pt x="105" y="183"/>
                    <a:pt x="84" y="209"/>
                    <a:pt x="38" y="203"/>
                  </a:cubicBezTo>
                  <a:cubicBezTo>
                    <a:pt x="33" y="201"/>
                    <a:pt x="27" y="198"/>
                    <a:pt x="21" y="194"/>
                  </a:cubicBezTo>
                  <a:cubicBezTo>
                    <a:pt x="31" y="213"/>
                    <a:pt x="31" y="213"/>
                    <a:pt x="31" y="213"/>
                  </a:cubicBezTo>
                  <a:cubicBezTo>
                    <a:pt x="0" y="252"/>
                    <a:pt x="0" y="252"/>
                    <a:pt x="0" y="252"/>
                  </a:cubicBezTo>
                  <a:cubicBezTo>
                    <a:pt x="17" y="260"/>
                    <a:pt x="17" y="260"/>
                    <a:pt x="17" y="260"/>
                  </a:cubicBezTo>
                  <a:cubicBezTo>
                    <a:pt x="24" y="252"/>
                    <a:pt x="24" y="252"/>
                    <a:pt x="24" y="252"/>
                  </a:cubicBezTo>
                  <a:cubicBezTo>
                    <a:pt x="31" y="243"/>
                    <a:pt x="31" y="243"/>
                    <a:pt x="31" y="243"/>
                  </a:cubicBezTo>
                  <a:cubicBezTo>
                    <a:pt x="30" y="237"/>
                    <a:pt x="31" y="231"/>
                    <a:pt x="33" y="226"/>
                  </a:cubicBezTo>
                  <a:cubicBezTo>
                    <a:pt x="36" y="219"/>
                    <a:pt x="40" y="212"/>
                    <a:pt x="47" y="206"/>
                  </a:cubicBezTo>
                  <a:cubicBezTo>
                    <a:pt x="49" y="207"/>
                    <a:pt x="51" y="208"/>
                    <a:pt x="53" y="208"/>
                  </a:cubicBezTo>
                  <a:cubicBezTo>
                    <a:pt x="68" y="212"/>
                    <a:pt x="83" y="211"/>
                    <a:pt x="96" y="204"/>
                  </a:cubicBezTo>
                  <a:cubicBezTo>
                    <a:pt x="110" y="199"/>
                    <a:pt x="115" y="189"/>
                    <a:pt x="110" y="172"/>
                  </a:cubicBezTo>
                  <a:cubicBezTo>
                    <a:pt x="111" y="142"/>
                    <a:pt x="111" y="142"/>
                    <a:pt x="111" y="142"/>
                  </a:cubicBezTo>
                  <a:cubicBezTo>
                    <a:pt x="112" y="126"/>
                    <a:pt x="112" y="126"/>
                    <a:pt x="112" y="126"/>
                  </a:cubicBezTo>
                  <a:cubicBezTo>
                    <a:pt x="124" y="118"/>
                    <a:pt x="124" y="118"/>
                    <a:pt x="124" y="118"/>
                  </a:cubicBezTo>
                  <a:cubicBezTo>
                    <a:pt x="127" y="116"/>
                    <a:pt x="129" y="115"/>
                    <a:pt x="130" y="113"/>
                  </a:cubicBezTo>
                  <a:cubicBezTo>
                    <a:pt x="134" y="108"/>
                    <a:pt x="132" y="102"/>
                    <a:pt x="124" y="93"/>
                  </a:cubicBezTo>
                  <a:cubicBezTo>
                    <a:pt x="99" y="72"/>
                    <a:pt x="99" y="72"/>
                    <a:pt x="99" y="72"/>
                  </a:cubicBezTo>
                  <a:cubicBezTo>
                    <a:pt x="99" y="54"/>
                    <a:pt x="99" y="54"/>
                    <a:pt x="99" y="54"/>
                  </a:cubicBezTo>
                  <a:cubicBezTo>
                    <a:pt x="90" y="31"/>
                    <a:pt x="81" y="13"/>
                    <a:pt x="70" y="0"/>
                  </a:cubicBezTo>
                  <a:cubicBezTo>
                    <a:pt x="43" y="9"/>
                    <a:pt x="43" y="9"/>
                    <a:pt x="43" y="9"/>
                  </a:cubicBezTo>
                  <a:cubicBezTo>
                    <a:pt x="30" y="13"/>
                    <a:pt x="22" y="18"/>
                    <a:pt x="19" y="23"/>
                  </a:cubicBezTo>
                  <a:cubicBezTo>
                    <a:pt x="41" y="77"/>
                    <a:pt x="41" y="77"/>
                    <a:pt x="41" y="77"/>
                  </a:cubicBezTo>
                  <a:cubicBezTo>
                    <a:pt x="31" y="90"/>
                    <a:pt x="31" y="90"/>
                    <a:pt x="31" y="90"/>
                  </a:cubicBezTo>
                  <a:cubicBezTo>
                    <a:pt x="31" y="130"/>
                    <a:pt x="31" y="130"/>
                    <a:pt x="31" y="130"/>
                  </a:cubicBezTo>
                  <a:cubicBezTo>
                    <a:pt x="42" y="98"/>
                    <a:pt x="42" y="98"/>
                    <a:pt x="42" y="98"/>
                  </a:cubicBezTo>
                  <a:cubicBezTo>
                    <a:pt x="50" y="76"/>
                    <a:pt x="50" y="76"/>
                    <a:pt x="50" y="76"/>
                  </a:cubicBezTo>
                  <a:cubicBezTo>
                    <a:pt x="32" y="29"/>
                    <a:pt x="32" y="29"/>
                    <a:pt x="32" y="29"/>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5" name="MH_Other_390"/>
            <p:cNvSpPr/>
            <p:nvPr>
              <p:custDataLst>
                <p:tags r:id="rId401"/>
              </p:custDataLst>
            </p:nvPr>
          </p:nvSpPr>
          <p:spPr bwMode="auto">
            <a:xfrm>
              <a:off x="7333889" y="3796062"/>
              <a:ext cx="96075" cy="163116"/>
            </a:xfrm>
            <a:custGeom>
              <a:avLst/>
              <a:gdLst>
                <a:gd name="T0" fmla="*/ 83930 w 99"/>
                <a:gd name="T1" fmla="*/ 133234 h 170"/>
                <a:gd name="T2" fmla="*/ 141481 w 99"/>
                <a:gd name="T3" fmla="*/ 99926 h 170"/>
                <a:gd name="T4" fmla="*/ 206227 w 99"/>
                <a:gd name="T5" fmla="*/ 78513 h 170"/>
                <a:gd name="T6" fmla="*/ 220615 w 99"/>
                <a:gd name="T7" fmla="*/ 73755 h 170"/>
                <a:gd name="T8" fmla="*/ 199033 w 99"/>
                <a:gd name="T9" fmla="*/ 0 h 170"/>
                <a:gd name="T10" fmla="*/ 0 w 99"/>
                <a:gd name="T11" fmla="*/ 97546 h 170"/>
                <a:gd name="T12" fmla="*/ 79134 w 99"/>
                <a:gd name="T13" fmla="*/ 252193 h 170"/>
                <a:gd name="T14" fmla="*/ 59950 w 99"/>
                <a:gd name="T15" fmla="*/ 368773 h 170"/>
                <a:gd name="T16" fmla="*/ 11990 w 99"/>
                <a:gd name="T17" fmla="*/ 375911 h 170"/>
                <a:gd name="T18" fmla="*/ 57552 w 99"/>
                <a:gd name="T19" fmla="*/ 404461 h 170"/>
                <a:gd name="T20" fmla="*/ 112706 w 99"/>
                <a:gd name="T21" fmla="*/ 387807 h 170"/>
                <a:gd name="T22" fmla="*/ 112706 w 99"/>
                <a:gd name="T23" fmla="*/ 292639 h 170"/>
                <a:gd name="T24" fmla="*/ 136685 w 99"/>
                <a:gd name="T25" fmla="*/ 261710 h 170"/>
                <a:gd name="T26" fmla="*/ 83930 w 99"/>
                <a:gd name="T27" fmla="*/ 133234 h 1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9" h="170">
                  <a:moveTo>
                    <a:pt x="35" y="56"/>
                  </a:moveTo>
                  <a:cubicBezTo>
                    <a:pt x="38" y="51"/>
                    <a:pt x="46" y="46"/>
                    <a:pt x="59" y="42"/>
                  </a:cubicBezTo>
                  <a:cubicBezTo>
                    <a:pt x="86" y="33"/>
                    <a:pt x="86" y="33"/>
                    <a:pt x="86" y="33"/>
                  </a:cubicBezTo>
                  <a:cubicBezTo>
                    <a:pt x="92" y="31"/>
                    <a:pt x="92" y="31"/>
                    <a:pt x="92" y="31"/>
                  </a:cubicBezTo>
                  <a:cubicBezTo>
                    <a:pt x="99" y="17"/>
                    <a:pt x="96" y="6"/>
                    <a:pt x="83" y="0"/>
                  </a:cubicBezTo>
                  <a:cubicBezTo>
                    <a:pt x="73" y="13"/>
                    <a:pt x="45" y="26"/>
                    <a:pt x="0" y="41"/>
                  </a:cubicBezTo>
                  <a:cubicBezTo>
                    <a:pt x="33" y="106"/>
                    <a:pt x="33" y="106"/>
                    <a:pt x="33" y="106"/>
                  </a:cubicBezTo>
                  <a:cubicBezTo>
                    <a:pt x="25" y="155"/>
                    <a:pt x="25" y="155"/>
                    <a:pt x="25" y="155"/>
                  </a:cubicBezTo>
                  <a:cubicBezTo>
                    <a:pt x="5" y="158"/>
                    <a:pt x="5" y="158"/>
                    <a:pt x="5" y="158"/>
                  </a:cubicBezTo>
                  <a:cubicBezTo>
                    <a:pt x="14" y="160"/>
                    <a:pt x="21" y="164"/>
                    <a:pt x="24" y="170"/>
                  </a:cubicBezTo>
                  <a:cubicBezTo>
                    <a:pt x="47" y="163"/>
                    <a:pt x="47" y="163"/>
                    <a:pt x="47" y="163"/>
                  </a:cubicBezTo>
                  <a:cubicBezTo>
                    <a:pt x="47" y="123"/>
                    <a:pt x="47" y="123"/>
                    <a:pt x="47" y="123"/>
                  </a:cubicBezTo>
                  <a:cubicBezTo>
                    <a:pt x="57" y="110"/>
                    <a:pt x="57" y="110"/>
                    <a:pt x="57" y="110"/>
                  </a:cubicBezTo>
                  <a:cubicBezTo>
                    <a:pt x="35" y="56"/>
                    <a:pt x="35" y="56"/>
                    <a:pt x="35" y="56"/>
                  </a:cubicBezTo>
                  <a:close/>
                </a:path>
              </a:pathLst>
            </a:custGeom>
            <a:solidFill>
              <a:srgbClr val="41271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6" name="MH_Other_391"/>
            <p:cNvSpPr>
              <a:spLocks noEditPoints="1"/>
            </p:cNvSpPr>
            <p:nvPr>
              <p:custDataLst>
                <p:tags r:id="rId402"/>
              </p:custDataLst>
            </p:nvPr>
          </p:nvSpPr>
          <p:spPr bwMode="auto">
            <a:xfrm>
              <a:off x="7178969" y="3771059"/>
              <a:ext cx="235383" cy="238125"/>
            </a:xfrm>
            <a:custGeom>
              <a:avLst/>
              <a:gdLst>
                <a:gd name="T0" fmla="*/ 539364 w 243"/>
                <a:gd name="T1" fmla="*/ 49884 h 248"/>
                <a:gd name="T2" fmla="*/ 354032 w 243"/>
                <a:gd name="T3" fmla="*/ 21379 h 248"/>
                <a:gd name="T4" fmla="*/ 66529 w 243"/>
                <a:gd name="T5" fmla="*/ 140150 h 248"/>
                <a:gd name="T6" fmla="*/ 35641 w 243"/>
                <a:gd name="T7" fmla="*/ 382444 h 248"/>
                <a:gd name="T8" fmla="*/ 135435 w 243"/>
                <a:gd name="T9" fmla="*/ 532097 h 248"/>
                <a:gd name="T10" fmla="*/ 277998 w 243"/>
                <a:gd name="T11" fmla="*/ 441830 h 248"/>
                <a:gd name="T12" fmla="*/ 320767 w 243"/>
                <a:gd name="T13" fmla="*/ 441830 h 248"/>
                <a:gd name="T14" fmla="*/ 320767 w 243"/>
                <a:gd name="T15" fmla="*/ 441830 h 248"/>
                <a:gd name="T16" fmla="*/ 392049 w 243"/>
                <a:gd name="T17" fmla="*/ 437079 h 248"/>
                <a:gd name="T18" fmla="*/ 439570 w 243"/>
                <a:gd name="T19" fmla="*/ 429953 h 248"/>
                <a:gd name="T20" fmla="*/ 458578 w 243"/>
                <a:gd name="T21" fmla="*/ 313557 h 248"/>
                <a:gd name="T22" fmla="*/ 380169 w 243"/>
                <a:gd name="T23" fmla="*/ 159154 h 248"/>
                <a:gd name="T24" fmla="*/ 577381 w 243"/>
                <a:gd name="T25" fmla="*/ 61761 h 248"/>
                <a:gd name="T26" fmla="*/ 539364 w 243"/>
                <a:gd name="T27" fmla="*/ 49884 h 248"/>
                <a:gd name="T28" fmla="*/ 73658 w 243"/>
                <a:gd name="T29" fmla="*/ 142526 h 248"/>
                <a:gd name="T30" fmla="*/ 73658 w 243"/>
                <a:gd name="T31" fmla="*/ 142526 h 248"/>
                <a:gd name="T32" fmla="*/ 351656 w 243"/>
                <a:gd name="T33" fmla="*/ 28505 h 248"/>
                <a:gd name="T34" fmla="*/ 539364 w 243"/>
                <a:gd name="T35" fmla="*/ 57010 h 248"/>
                <a:gd name="T36" fmla="*/ 536988 w 243"/>
                <a:gd name="T37" fmla="*/ 57010 h 248"/>
                <a:gd name="T38" fmla="*/ 565501 w 243"/>
                <a:gd name="T39" fmla="*/ 64137 h 248"/>
                <a:gd name="T40" fmla="*/ 536988 w 243"/>
                <a:gd name="T41" fmla="*/ 85516 h 248"/>
                <a:gd name="T42" fmla="*/ 140187 w 243"/>
                <a:gd name="T43" fmla="*/ 99768 h 248"/>
                <a:gd name="T44" fmla="*/ 71282 w 243"/>
                <a:gd name="T45" fmla="*/ 377694 h 248"/>
                <a:gd name="T46" fmla="*/ 175828 w 243"/>
                <a:gd name="T47" fmla="*/ 548725 h 248"/>
                <a:gd name="T48" fmla="*/ 142563 w 243"/>
                <a:gd name="T49" fmla="*/ 527346 h 248"/>
                <a:gd name="T50" fmla="*/ 42769 w 243"/>
                <a:gd name="T51" fmla="*/ 380069 h 248"/>
                <a:gd name="T52" fmla="*/ 73658 w 243"/>
                <a:gd name="T53" fmla="*/ 142526 h 2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3" h="248">
                  <a:moveTo>
                    <a:pt x="227" y="21"/>
                  </a:moveTo>
                  <a:cubicBezTo>
                    <a:pt x="149" y="9"/>
                    <a:pt x="149" y="9"/>
                    <a:pt x="149" y="9"/>
                  </a:cubicBezTo>
                  <a:cubicBezTo>
                    <a:pt x="88" y="0"/>
                    <a:pt x="47" y="17"/>
                    <a:pt x="28" y="59"/>
                  </a:cubicBezTo>
                  <a:cubicBezTo>
                    <a:pt x="5" y="92"/>
                    <a:pt x="0" y="127"/>
                    <a:pt x="15" y="161"/>
                  </a:cubicBezTo>
                  <a:cubicBezTo>
                    <a:pt x="34" y="183"/>
                    <a:pt x="48" y="204"/>
                    <a:pt x="57" y="224"/>
                  </a:cubicBezTo>
                  <a:cubicBezTo>
                    <a:pt x="87" y="248"/>
                    <a:pt x="107" y="235"/>
                    <a:pt x="117" y="186"/>
                  </a:cubicBezTo>
                  <a:cubicBezTo>
                    <a:pt x="135" y="186"/>
                    <a:pt x="135" y="186"/>
                    <a:pt x="135" y="186"/>
                  </a:cubicBezTo>
                  <a:cubicBezTo>
                    <a:pt x="135" y="186"/>
                    <a:pt x="135" y="186"/>
                    <a:pt x="135" y="186"/>
                  </a:cubicBezTo>
                  <a:cubicBezTo>
                    <a:pt x="141" y="183"/>
                    <a:pt x="151" y="182"/>
                    <a:pt x="165" y="184"/>
                  </a:cubicBezTo>
                  <a:cubicBezTo>
                    <a:pt x="185" y="181"/>
                    <a:pt x="185" y="181"/>
                    <a:pt x="185" y="181"/>
                  </a:cubicBezTo>
                  <a:cubicBezTo>
                    <a:pt x="193" y="132"/>
                    <a:pt x="193" y="132"/>
                    <a:pt x="193" y="132"/>
                  </a:cubicBezTo>
                  <a:cubicBezTo>
                    <a:pt x="160" y="67"/>
                    <a:pt x="160" y="67"/>
                    <a:pt x="160" y="67"/>
                  </a:cubicBezTo>
                  <a:cubicBezTo>
                    <a:pt x="205" y="52"/>
                    <a:pt x="233" y="39"/>
                    <a:pt x="243" y="26"/>
                  </a:cubicBezTo>
                  <a:cubicBezTo>
                    <a:pt x="239" y="24"/>
                    <a:pt x="234" y="22"/>
                    <a:pt x="227" y="21"/>
                  </a:cubicBezTo>
                  <a:close/>
                  <a:moveTo>
                    <a:pt x="31" y="60"/>
                  </a:moveTo>
                  <a:cubicBezTo>
                    <a:pt x="31" y="60"/>
                    <a:pt x="31" y="60"/>
                    <a:pt x="31" y="60"/>
                  </a:cubicBezTo>
                  <a:cubicBezTo>
                    <a:pt x="50" y="19"/>
                    <a:pt x="89" y="3"/>
                    <a:pt x="148" y="12"/>
                  </a:cubicBezTo>
                  <a:cubicBezTo>
                    <a:pt x="227" y="24"/>
                    <a:pt x="227" y="24"/>
                    <a:pt x="227" y="24"/>
                  </a:cubicBezTo>
                  <a:cubicBezTo>
                    <a:pt x="226" y="24"/>
                    <a:pt x="226" y="24"/>
                    <a:pt x="226" y="24"/>
                  </a:cubicBezTo>
                  <a:cubicBezTo>
                    <a:pt x="231" y="24"/>
                    <a:pt x="235" y="25"/>
                    <a:pt x="238" y="27"/>
                  </a:cubicBezTo>
                  <a:cubicBezTo>
                    <a:pt x="235" y="30"/>
                    <a:pt x="231" y="33"/>
                    <a:pt x="226" y="36"/>
                  </a:cubicBezTo>
                  <a:cubicBezTo>
                    <a:pt x="143" y="18"/>
                    <a:pt x="87" y="19"/>
                    <a:pt x="59" y="42"/>
                  </a:cubicBezTo>
                  <a:cubicBezTo>
                    <a:pt x="26" y="85"/>
                    <a:pt x="16" y="124"/>
                    <a:pt x="30" y="159"/>
                  </a:cubicBezTo>
                  <a:cubicBezTo>
                    <a:pt x="74" y="231"/>
                    <a:pt x="74" y="231"/>
                    <a:pt x="74" y="231"/>
                  </a:cubicBezTo>
                  <a:cubicBezTo>
                    <a:pt x="70" y="229"/>
                    <a:pt x="65" y="227"/>
                    <a:pt x="60" y="222"/>
                  </a:cubicBezTo>
                  <a:cubicBezTo>
                    <a:pt x="50" y="203"/>
                    <a:pt x="36" y="182"/>
                    <a:pt x="18" y="160"/>
                  </a:cubicBezTo>
                  <a:cubicBezTo>
                    <a:pt x="3" y="126"/>
                    <a:pt x="8" y="93"/>
                    <a:pt x="31" y="60"/>
                  </a:cubicBezTo>
                  <a:close/>
                </a:path>
              </a:pathLst>
            </a:custGeom>
            <a:solidFill>
              <a:srgbClr val="6A402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7" name="MH_Other_392"/>
            <p:cNvSpPr/>
            <p:nvPr>
              <p:custDataLst>
                <p:tags r:id="rId403"/>
              </p:custDataLst>
            </p:nvPr>
          </p:nvSpPr>
          <p:spPr bwMode="auto">
            <a:xfrm>
              <a:off x="7181371" y="3774631"/>
              <a:ext cx="228177" cy="217885"/>
            </a:xfrm>
            <a:custGeom>
              <a:avLst/>
              <a:gdLst>
                <a:gd name="T0" fmla="*/ 66699 w 235"/>
                <a:gd name="T1" fmla="*/ 134820 h 228"/>
                <a:gd name="T2" fmla="*/ 66699 w 235"/>
                <a:gd name="T3" fmla="*/ 134820 h 228"/>
                <a:gd name="T4" fmla="*/ 35732 w 235"/>
                <a:gd name="T5" fmla="*/ 371347 h 228"/>
                <a:gd name="T6" fmla="*/ 135780 w 235"/>
                <a:gd name="T7" fmla="*/ 517994 h 228"/>
                <a:gd name="T8" fmla="*/ 169130 w 235"/>
                <a:gd name="T9" fmla="*/ 539281 h 228"/>
                <a:gd name="T10" fmla="*/ 64317 w 235"/>
                <a:gd name="T11" fmla="*/ 368982 h 228"/>
                <a:gd name="T12" fmla="*/ 133398 w 235"/>
                <a:gd name="T13" fmla="*/ 92245 h 228"/>
                <a:gd name="T14" fmla="*/ 531211 w 235"/>
                <a:gd name="T15" fmla="*/ 78054 h 228"/>
                <a:gd name="T16" fmla="*/ 559796 w 235"/>
                <a:gd name="T17" fmla="*/ 56766 h 228"/>
                <a:gd name="T18" fmla="*/ 531211 w 235"/>
                <a:gd name="T19" fmla="*/ 49671 h 228"/>
                <a:gd name="T20" fmla="*/ 533593 w 235"/>
                <a:gd name="T21" fmla="*/ 49671 h 228"/>
                <a:gd name="T22" fmla="*/ 345406 w 235"/>
                <a:gd name="T23" fmla="*/ 21287 h 228"/>
                <a:gd name="T24" fmla="*/ 66699 w 235"/>
                <a:gd name="T25" fmla="*/ 134820 h 2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5" h="228">
                  <a:moveTo>
                    <a:pt x="28" y="57"/>
                  </a:moveTo>
                  <a:cubicBezTo>
                    <a:pt x="28" y="57"/>
                    <a:pt x="28" y="57"/>
                    <a:pt x="28" y="57"/>
                  </a:cubicBezTo>
                  <a:cubicBezTo>
                    <a:pt x="5" y="90"/>
                    <a:pt x="0" y="123"/>
                    <a:pt x="15" y="157"/>
                  </a:cubicBezTo>
                  <a:cubicBezTo>
                    <a:pt x="33" y="179"/>
                    <a:pt x="47" y="200"/>
                    <a:pt x="57" y="219"/>
                  </a:cubicBezTo>
                  <a:cubicBezTo>
                    <a:pt x="62" y="224"/>
                    <a:pt x="67" y="226"/>
                    <a:pt x="71" y="228"/>
                  </a:cubicBezTo>
                  <a:cubicBezTo>
                    <a:pt x="27" y="156"/>
                    <a:pt x="27" y="156"/>
                    <a:pt x="27" y="156"/>
                  </a:cubicBezTo>
                  <a:cubicBezTo>
                    <a:pt x="13" y="121"/>
                    <a:pt x="23" y="82"/>
                    <a:pt x="56" y="39"/>
                  </a:cubicBezTo>
                  <a:cubicBezTo>
                    <a:pt x="84" y="16"/>
                    <a:pt x="140" y="15"/>
                    <a:pt x="223" y="33"/>
                  </a:cubicBezTo>
                  <a:cubicBezTo>
                    <a:pt x="228" y="30"/>
                    <a:pt x="232" y="27"/>
                    <a:pt x="235" y="24"/>
                  </a:cubicBezTo>
                  <a:cubicBezTo>
                    <a:pt x="232" y="22"/>
                    <a:pt x="228" y="21"/>
                    <a:pt x="223" y="21"/>
                  </a:cubicBezTo>
                  <a:cubicBezTo>
                    <a:pt x="224" y="21"/>
                    <a:pt x="224" y="21"/>
                    <a:pt x="224" y="21"/>
                  </a:cubicBezTo>
                  <a:cubicBezTo>
                    <a:pt x="145" y="9"/>
                    <a:pt x="145" y="9"/>
                    <a:pt x="145" y="9"/>
                  </a:cubicBezTo>
                  <a:cubicBezTo>
                    <a:pt x="86" y="0"/>
                    <a:pt x="47" y="16"/>
                    <a:pt x="28" y="57"/>
                  </a:cubicBezTo>
                  <a:close/>
                </a:path>
              </a:pathLst>
            </a:custGeom>
            <a:solidFill>
              <a:srgbClr val="935942"/>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8" name="MH_Other_393"/>
            <p:cNvSpPr>
              <a:spLocks noEditPoints="1"/>
            </p:cNvSpPr>
            <p:nvPr>
              <p:custDataLst>
                <p:tags r:id="rId404"/>
              </p:custDataLst>
            </p:nvPr>
          </p:nvSpPr>
          <p:spPr bwMode="auto">
            <a:xfrm>
              <a:off x="7517632" y="3857974"/>
              <a:ext cx="96075" cy="139304"/>
            </a:xfrm>
            <a:custGeom>
              <a:avLst/>
              <a:gdLst>
                <a:gd name="T0" fmla="*/ 206049 w 99"/>
                <a:gd name="T1" fmla="*/ 11825 h 145"/>
                <a:gd name="T2" fmla="*/ 194207 w 99"/>
                <a:gd name="T3" fmla="*/ 0 h 145"/>
                <a:gd name="T4" fmla="*/ 82893 w 99"/>
                <a:gd name="T5" fmla="*/ 139530 h 145"/>
                <a:gd name="T6" fmla="*/ 0 w 99"/>
                <a:gd name="T7" fmla="*/ 319264 h 145"/>
                <a:gd name="T8" fmla="*/ 191838 w 99"/>
                <a:gd name="T9" fmla="*/ 342913 h 145"/>
                <a:gd name="T10" fmla="*/ 234469 w 99"/>
                <a:gd name="T11" fmla="*/ 224667 h 145"/>
                <a:gd name="T12" fmla="*/ 227364 w 99"/>
                <a:gd name="T13" fmla="*/ 203383 h 145"/>
                <a:gd name="T14" fmla="*/ 222627 w 99"/>
                <a:gd name="T15" fmla="*/ 177369 h 145"/>
                <a:gd name="T16" fmla="*/ 217890 w 99"/>
                <a:gd name="T17" fmla="*/ 82772 h 145"/>
                <a:gd name="T18" fmla="*/ 227364 w 99"/>
                <a:gd name="T19" fmla="*/ 18919 h 145"/>
                <a:gd name="T20" fmla="*/ 227364 w 99"/>
                <a:gd name="T21" fmla="*/ 18919 h 145"/>
                <a:gd name="T22" fmla="*/ 206049 w 99"/>
                <a:gd name="T23" fmla="*/ 11825 h 145"/>
                <a:gd name="T24" fmla="*/ 191838 w 99"/>
                <a:gd name="T25" fmla="*/ 11825 h 145"/>
                <a:gd name="T26" fmla="*/ 191838 w 99"/>
                <a:gd name="T27" fmla="*/ 11825 h 145"/>
                <a:gd name="T28" fmla="*/ 35526 w 99"/>
                <a:gd name="T29" fmla="*/ 316899 h 145"/>
                <a:gd name="T30" fmla="*/ 11842 w 99"/>
                <a:gd name="T31" fmla="*/ 314534 h 145"/>
                <a:gd name="T32" fmla="*/ 89998 w 99"/>
                <a:gd name="T33" fmla="*/ 144260 h 145"/>
                <a:gd name="T34" fmla="*/ 191838 w 99"/>
                <a:gd name="T35" fmla="*/ 11825 h 1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9" h="145">
                  <a:moveTo>
                    <a:pt x="87" y="5"/>
                  </a:moveTo>
                  <a:cubicBezTo>
                    <a:pt x="85" y="4"/>
                    <a:pt x="83" y="2"/>
                    <a:pt x="82" y="0"/>
                  </a:cubicBezTo>
                  <a:cubicBezTo>
                    <a:pt x="63" y="14"/>
                    <a:pt x="47" y="33"/>
                    <a:pt x="35" y="59"/>
                  </a:cubicBezTo>
                  <a:cubicBezTo>
                    <a:pt x="0" y="135"/>
                    <a:pt x="0" y="135"/>
                    <a:pt x="0" y="135"/>
                  </a:cubicBezTo>
                  <a:cubicBezTo>
                    <a:pt x="81" y="145"/>
                    <a:pt x="81" y="145"/>
                    <a:pt x="81" y="145"/>
                  </a:cubicBezTo>
                  <a:cubicBezTo>
                    <a:pt x="99" y="95"/>
                    <a:pt x="99" y="95"/>
                    <a:pt x="99" y="95"/>
                  </a:cubicBezTo>
                  <a:cubicBezTo>
                    <a:pt x="98" y="92"/>
                    <a:pt x="97" y="89"/>
                    <a:pt x="96" y="86"/>
                  </a:cubicBezTo>
                  <a:cubicBezTo>
                    <a:pt x="96" y="82"/>
                    <a:pt x="95" y="78"/>
                    <a:pt x="94" y="75"/>
                  </a:cubicBezTo>
                  <a:cubicBezTo>
                    <a:pt x="92" y="60"/>
                    <a:pt x="91" y="47"/>
                    <a:pt x="92" y="35"/>
                  </a:cubicBezTo>
                  <a:cubicBezTo>
                    <a:pt x="92" y="25"/>
                    <a:pt x="94" y="16"/>
                    <a:pt x="96" y="8"/>
                  </a:cubicBezTo>
                  <a:cubicBezTo>
                    <a:pt x="96" y="8"/>
                    <a:pt x="96" y="8"/>
                    <a:pt x="96" y="8"/>
                  </a:cubicBezTo>
                  <a:cubicBezTo>
                    <a:pt x="93" y="8"/>
                    <a:pt x="90" y="7"/>
                    <a:pt x="87" y="5"/>
                  </a:cubicBezTo>
                  <a:close/>
                  <a:moveTo>
                    <a:pt x="81" y="5"/>
                  </a:moveTo>
                  <a:cubicBezTo>
                    <a:pt x="81" y="5"/>
                    <a:pt x="81" y="5"/>
                    <a:pt x="81" y="5"/>
                  </a:cubicBezTo>
                  <a:cubicBezTo>
                    <a:pt x="51" y="49"/>
                    <a:pt x="29" y="92"/>
                    <a:pt x="15" y="134"/>
                  </a:cubicBezTo>
                  <a:cubicBezTo>
                    <a:pt x="5" y="133"/>
                    <a:pt x="5" y="133"/>
                    <a:pt x="5" y="133"/>
                  </a:cubicBezTo>
                  <a:cubicBezTo>
                    <a:pt x="38" y="61"/>
                    <a:pt x="38" y="61"/>
                    <a:pt x="38" y="61"/>
                  </a:cubicBezTo>
                  <a:cubicBezTo>
                    <a:pt x="49" y="36"/>
                    <a:pt x="64" y="17"/>
                    <a:pt x="81" y="5"/>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9" name="MH_Other_394"/>
            <p:cNvSpPr/>
            <p:nvPr>
              <p:custDataLst>
                <p:tags r:id="rId405"/>
              </p:custDataLst>
            </p:nvPr>
          </p:nvSpPr>
          <p:spPr bwMode="auto">
            <a:xfrm>
              <a:off x="7522436" y="3862737"/>
              <a:ext cx="73256" cy="123825"/>
            </a:xfrm>
            <a:custGeom>
              <a:avLst/>
              <a:gdLst>
                <a:gd name="T0" fmla="*/ 178784 w 76"/>
                <a:gd name="T1" fmla="*/ 0 h 129"/>
                <a:gd name="T2" fmla="*/ 178784 w 76"/>
                <a:gd name="T3" fmla="*/ 0 h 129"/>
                <a:gd name="T4" fmla="*/ 77630 w 76"/>
                <a:gd name="T5" fmla="*/ 132321 h 129"/>
                <a:gd name="T6" fmla="*/ 0 w 76"/>
                <a:gd name="T7" fmla="*/ 302448 h 129"/>
                <a:gd name="T8" fmla="*/ 23524 w 76"/>
                <a:gd name="T9" fmla="*/ 304811 h 129"/>
                <a:gd name="T10" fmla="*/ 178784 w 76"/>
                <a:gd name="T11" fmla="*/ 0 h 1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6" h="129">
                  <a:moveTo>
                    <a:pt x="76" y="0"/>
                  </a:moveTo>
                  <a:cubicBezTo>
                    <a:pt x="76" y="0"/>
                    <a:pt x="76" y="0"/>
                    <a:pt x="76" y="0"/>
                  </a:cubicBezTo>
                  <a:cubicBezTo>
                    <a:pt x="59" y="12"/>
                    <a:pt x="44" y="31"/>
                    <a:pt x="33" y="56"/>
                  </a:cubicBezTo>
                  <a:cubicBezTo>
                    <a:pt x="0" y="128"/>
                    <a:pt x="0" y="128"/>
                    <a:pt x="0" y="128"/>
                  </a:cubicBezTo>
                  <a:cubicBezTo>
                    <a:pt x="10" y="129"/>
                    <a:pt x="10" y="129"/>
                    <a:pt x="10" y="129"/>
                  </a:cubicBezTo>
                  <a:cubicBezTo>
                    <a:pt x="24" y="87"/>
                    <a:pt x="46" y="44"/>
                    <a:pt x="76" y="0"/>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0" name="MH_Other_395"/>
            <p:cNvSpPr/>
            <p:nvPr>
              <p:custDataLst>
                <p:tags r:id="rId406"/>
              </p:custDataLst>
            </p:nvPr>
          </p:nvSpPr>
          <p:spPr bwMode="auto">
            <a:xfrm>
              <a:off x="7574075" y="3768677"/>
              <a:ext cx="153719" cy="165497"/>
            </a:xfrm>
            <a:custGeom>
              <a:avLst/>
              <a:gdLst>
                <a:gd name="T0" fmla="*/ 54691 w 159"/>
                <a:gd name="T1" fmla="*/ 222950 h 173"/>
                <a:gd name="T2" fmla="*/ 66580 w 159"/>
                <a:gd name="T3" fmla="*/ 234809 h 173"/>
                <a:gd name="T4" fmla="*/ 80848 w 159"/>
                <a:gd name="T5" fmla="*/ 203975 h 173"/>
                <a:gd name="T6" fmla="*/ 87981 w 159"/>
                <a:gd name="T7" fmla="*/ 241924 h 173"/>
                <a:gd name="T8" fmla="*/ 87981 w 159"/>
                <a:gd name="T9" fmla="*/ 241924 h 173"/>
                <a:gd name="T10" fmla="*/ 97493 w 159"/>
                <a:gd name="T11" fmla="*/ 279873 h 173"/>
                <a:gd name="T12" fmla="*/ 102249 w 159"/>
                <a:gd name="T13" fmla="*/ 294104 h 173"/>
                <a:gd name="T14" fmla="*/ 104626 w 159"/>
                <a:gd name="T15" fmla="*/ 298847 h 173"/>
                <a:gd name="T16" fmla="*/ 304368 w 159"/>
                <a:gd name="T17" fmla="*/ 343912 h 173"/>
                <a:gd name="T18" fmla="*/ 378082 w 159"/>
                <a:gd name="T19" fmla="*/ 220578 h 173"/>
                <a:gd name="T20" fmla="*/ 378082 w 159"/>
                <a:gd name="T21" fmla="*/ 85385 h 173"/>
                <a:gd name="T22" fmla="*/ 145050 w 159"/>
                <a:gd name="T23" fmla="*/ 73526 h 173"/>
                <a:gd name="T24" fmla="*/ 87981 w 159"/>
                <a:gd name="T25" fmla="*/ 156539 h 173"/>
                <a:gd name="T26" fmla="*/ 64203 w 159"/>
                <a:gd name="T27" fmla="*/ 156539 h 173"/>
                <a:gd name="T28" fmla="*/ 21401 w 159"/>
                <a:gd name="T29" fmla="*/ 94872 h 173"/>
                <a:gd name="T30" fmla="*/ 35668 w 159"/>
                <a:gd name="T31" fmla="*/ 192116 h 173"/>
                <a:gd name="T32" fmla="*/ 47557 w 159"/>
                <a:gd name="T33" fmla="*/ 215834 h 173"/>
                <a:gd name="T34" fmla="*/ 54691 w 159"/>
                <a:gd name="T35" fmla="*/ 222950 h 1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9" h="173">
                  <a:moveTo>
                    <a:pt x="23" y="94"/>
                  </a:moveTo>
                  <a:cubicBezTo>
                    <a:pt x="24" y="96"/>
                    <a:pt x="26" y="98"/>
                    <a:pt x="28" y="99"/>
                  </a:cubicBezTo>
                  <a:cubicBezTo>
                    <a:pt x="34" y="86"/>
                    <a:pt x="34" y="86"/>
                    <a:pt x="34" y="86"/>
                  </a:cubicBezTo>
                  <a:cubicBezTo>
                    <a:pt x="37" y="102"/>
                    <a:pt x="37" y="102"/>
                    <a:pt x="37" y="102"/>
                  </a:cubicBezTo>
                  <a:cubicBezTo>
                    <a:pt x="37" y="102"/>
                    <a:pt x="37" y="102"/>
                    <a:pt x="37" y="102"/>
                  </a:cubicBezTo>
                  <a:cubicBezTo>
                    <a:pt x="41" y="118"/>
                    <a:pt x="41" y="118"/>
                    <a:pt x="41" y="118"/>
                  </a:cubicBezTo>
                  <a:cubicBezTo>
                    <a:pt x="41" y="120"/>
                    <a:pt x="42" y="122"/>
                    <a:pt x="43" y="124"/>
                  </a:cubicBezTo>
                  <a:cubicBezTo>
                    <a:pt x="43" y="125"/>
                    <a:pt x="44" y="125"/>
                    <a:pt x="44" y="126"/>
                  </a:cubicBezTo>
                  <a:cubicBezTo>
                    <a:pt x="81" y="167"/>
                    <a:pt x="108" y="173"/>
                    <a:pt x="128" y="145"/>
                  </a:cubicBezTo>
                  <a:cubicBezTo>
                    <a:pt x="159" y="93"/>
                    <a:pt x="159" y="93"/>
                    <a:pt x="159" y="93"/>
                  </a:cubicBezTo>
                  <a:cubicBezTo>
                    <a:pt x="159" y="36"/>
                    <a:pt x="159" y="36"/>
                    <a:pt x="159" y="36"/>
                  </a:cubicBezTo>
                  <a:cubicBezTo>
                    <a:pt x="134" y="1"/>
                    <a:pt x="102" y="0"/>
                    <a:pt x="61" y="31"/>
                  </a:cubicBezTo>
                  <a:cubicBezTo>
                    <a:pt x="37" y="66"/>
                    <a:pt x="37" y="66"/>
                    <a:pt x="37" y="66"/>
                  </a:cubicBezTo>
                  <a:cubicBezTo>
                    <a:pt x="27" y="66"/>
                    <a:pt x="27" y="66"/>
                    <a:pt x="27" y="66"/>
                  </a:cubicBezTo>
                  <a:cubicBezTo>
                    <a:pt x="21" y="52"/>
                    <a:pt x="15" y="43"/>
                    <a:pt x="9" y="40"/>
                  </a:cubicBezTo>
                  <a:cubicBezTo>
                    <a:pt x="0" y="45"/>
                    <a:pt x="3" y="58"/>
                    <a:pt x="15" y="81"/>
                  </a:cubicBezTo>
                  <a:cubicBezTo>
                    <a:pt x="17" y="84"/>
                    <a:pt x="18" y="88"/>
                    <a:pt x="20" y="91"/>
                  </a:cubicBezTo>
                  <a:cubicBezTo>
                    <a:pt x="21" y="92"/>
                    <a:pt x="22" y="93"/>
                    <a:pt x="23" y="9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1" name="MH_Other_396"/>
            <p:cNvSpPr/>
            <p:nvPr>
              <p:custDataLst>
                <p:tags r:id="rId407"/>
              </p:custDataLst>
            </p:nvPr>
          </p:nvSpPr>
          <p:spPr bwMode="auto">
            <a:xfrm>
              <a:off x="7509225" y="3854403"/>
              <a:ext cx="129701" cy="420290"/>
            </a:xfrm>
            <a:custGeom>
              <a:avLst/>
              <a:gdLst>
                <a:gd name="T0" fmla="*/ 214566 w 134"/>
                <a:gd name="T1" fmla="*/ 7139 h 436"/>
                <a:gd name="T2" fmla="*/ 207414 w 134"/>
                <a:gd name="T3" fmla="*/ 0 h 436"/>
                <a:gd name="T4" fmla="*/ 185957 w 134"/>
                <a:gd name="T5" fmla="*/ 9519 h 436"/>
                <a:gd name="T6" fmla="*/ 107283 w 134"/>
                <a:gd name="T7" fmla="*/ 97566 h 436"/>
                <a:gd name="T8" fmla="*/ 0 w 134"/>
                <a:gd name="T9" fmla="*/ 349809 h 436"/>
                <a:gd name="T10" fmla="*/ 183573 w 134"/>
                <a:gd name="T11" fmla="*/ 375985 h 436"/>
                <a:gd name="T12" fmla="*/ 255095 w 134"/>
                <a:gd name="T13" fmla="*/ 473551 h 436"/>
                <a:gd name="T14" fmla="*/ 221718 w 134"/>
                <a:gd name="T15" fmla="*/ 916167 h 436"/>
                <a:gd name="T16" fmla="*/ 193109 w 134"/>
                <a:gd name="T17" fmla="*/ 989936 h 436"/>
                <a:gd name="T18" fmla="*/ 176421 w 134"/>
                <a:gd name="T19" fmla="*/ 1013732 h 436"/>
                <a:gd name="T20" fmla="*/ 121587 w 134"/>
                <a:gd name="T21" fmla="*/ 1023251 h 436"/>
                <a:gd name="T22" fmla="*/ 121587 w 134"/>
                <a:gd name="T23" fmla="*/ 1037529 h 436"/>
                <a:gd name="T24" fmla="*/ 140660 w 134"/>
                <a:gd name="T25" fmla="*/ 1035149 h 436"/>
                <a:gd name="T26" fmla="*/ 197878 w 134"/>
                <a:gd name="T27" fmla="*/ 1023251 h 436"/>
                <a:gd name="T28" fmla="*/ 214566 w 134"/>
                <a:gd name="T29" fmla="*/ 1018492 h 436"/>
                <a:gd name="T30" fmla="*/ 236023 w 134"/>
                <a:gd name="T31" fmla="*/ 985177 h 436"/>
                <a:gd name="T32" fmla="*/ 274168 w 134"/>
                <a:gd name="T33" fmla="*/ 885231 h 436"/>
                <a:gd name="T34" fmla="*/ 288472 w 134"/>
                <a:gd name="T35" fmla="*/ 828119 h 436"/>
                <a:gd name="T36" fmla="*/ 293240 w 134"/>
                <a:gd name="T37" fmla="*/ 799564 h 436"/>
                <a:gd name="T38" fmla="*/ 319465 w 134"/>
                <a:gd name="T39" fmla="*/ 537802 h 436"/>
                <a:gd name="T40" fmla="*/ 317081 w 134"/>
                <a:gd name="T41" fmla="*/ 525903 h 436"/>
                <a:gd name="T42" fmla="*/ 276552 w 134"/>
                <a:gd name="T43" fmla="*/ 447375 h 436"/>
                <a:gd name="T44" fmla="*/ 212182 w 134"/>
                <a:gd name="T45" fmla="*/ 352189 h 436"/>
                <a:gd name="T46" fmla="*/ 19073 w 134"/>
                <a:gd name="T47" fmla="*/ 328392 h 436"/>
                <a:gd name="T48" fmla="*/ 102515 w 134"/>
                <a:gd name="T49" fmla="*/ 147539 h 436"/>
                <a:gd name="T50" fmla="*/ 214566 w 134"/>
                <a:gd name="T51" fmla="*/ 7139 h 4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4" h="436">
                  <a:moveTo>
                    <a:pt x="90" y="3"/>
                  </a:moveTo>
                  <a:cubicBezTo>
                    <a:pt x="89" y="2"/>
                    <a:pt x="88" y="1"/>
                    <a:pt x="87" y="0"/>
                  </a:cubicBezTo>
                  <a:cubicBezTo>
                    <a:pt x="78" y="4"/>
                    <a:pt x="78" y="4"/>
                    <a:pt x="78" y="4"/>
                  </a:cubicBezTo>
                  <a:cubicBezTo>
                    <a:pt x="45" y="41"/>
                    <a:pt x="45" y="41"/>
                    <a:pt x="45" y="41"/>
                  </a:cubicBezTo>
                  <a:cubicBezTo>
                    <a:pt x="0" y="147"/>
                    <a:pt x="0" y="147"/>
                    <a:pt x="0" y="147"/>
                  </a:cubicBezTo>
                  <a:cubicBezTo>
                    <a:pt x="77" y="158"/>
                    <a:pt x="77" y="158"/>
                    <a:pt x="77" y="158"/>
                  </a:cubicBezTo>
                  <a:cubicBezTo>
                    <a:pt x="82" y="173"/>
                    <a:pt x="92" y="187"/>
                    <a:pt x="107" y="199"/>
                  </a:cubicBezTo>
                  <a:cubicBezTo>
                    <a:pt x="116" y="275"/>
                    <a:pt x="111" y="337"/>
                    <a:pt x="93" y="385"/>
                  </a:cubicBezTo>
                  <a:cubicBezTo>
                    <a:pt x="81" y="416"/>
                    <a:pt x="81" y="416"/>
                    <a:pt x="81" y="416"/>
                  </a:cubicBezTo>
                  <a:cubicBezTo>
                    <a:pt x="74" y="426"/>
                    <a:pt x="74" y="426"/>
                    <a:pt x="74" y="426"/>
                  </a:cubicBezTo>
                  <a:cubicBezTo>
                    <a:pt x="51" y="430"/>
                    <a:pt x="51" y="430"/>
                    <a:pt x="51" y="430"/>
                  </a:cubicBezTo>
                  <a:cubicBezTo>
                    <a:pt x="51" y="432"/>
                    <a:pt x="51" y="434"/>
                    <a:pt x="51" y="436"/>
                  </a:cubicBezTo>
                  <a:cubicBezTo>
                    <a:pt x="53" y="435"/>
                    <a:pt x="56" y="435"/>
                    <a:pt x="59" y="435"/>
                  </a:cubicBezTo>
                  <a:cubicBezTo>
                    <a:pt x="83" y="430"/>
                    <a:pt x="83" y="430"/>
                    <a:pt x="83" y="430"/>
                  </a:cubicBezTo>
                  <a:cubicBezTo>
                    <a:pt x="90" y="428"/>
                    <a:pt x="90" y="428"/>
                    <a:pt x="90" y="428"/>
                  </a:cubicBezTo>
                  <a:cubicBezTo>
                    <a:pt x="93" y="424"/>
                    <a:pt x="96" y="419"/>
                    <a:pt x="99" y="414"/>
                  </a:cubicBezTo>
                  <a:cubicBezTo>
                    <a:pt x="105" y="402"/>
                    <a:pt x="110" y="388"/>
                    <a:pt x="115" y="372"/>
                  </a:cubicBezTo>
                  <a:cubicBezTo>
                    <a:pt x="117" y="365"/>
                    <a:pt x="119" y="357"/>
                    <a:pt x="121" y="348"/>
                  </a:cubicBezTo>
                  <a:cubicBezTo>
                    <a:pt x="122" y="344"/>
                    <a:pt x="122" y="340"/>
                    <a:pt x="123" y="336"/>
                  </a:cubicBezTo>
                  <a:cubicBezTo>
                    <a:pt x="129" y="305"/>
                    <a:pt x="132" y="269"/>
                    <a:pt x="134" y="226"/>
                  </a:cubicBezTo>
                  <a:cubicBezTo>
                    <a:pt x="134" y="224"/>
                    <a:pt x="133" y="223"/>
                    <a:pt x="133" y="221"/>
                  </a:cubicBezTo>
                  <a:cubicBezTo>
                    <a:pt x="131" y="211"/>
                    <a:pt x="125" y="200"/>
                    <a:pt x="116" y="188"/>
                  </a:cubicBezTo>
                  <a:cubicBezTo>
                    <a:pt x="98" y="175"/>
                    <a:pt x="89" y="161"/>
                    <a:pt x="89" y="148"/>
                  </a:cubicBezTo>
                  <a:cubicBezTo>
                    <a:pt x="8" y="138"/>
                    <a:pt x="8" y="138"/>
                    <a:pt x="8" y="138"/>
                  </a:cubicBezTo>
                  <a:cubicBezTo>
                    <a:pt x="43" y="62"/>
                    <a:pt x="43" y="62"/>
                    <a:pt x="43" y="62"/>
                  </a:cubicBezTo>
                  <a:cubicBezTo>
                    <a:pt x="55" y="36"/>
                    <a:pt x="71" y="17"/>
                    <a:pt x="90" y="3"/>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2" name="MH_Other_397"/>
            <p:cNvSpPr/>
            <p:nvPr>
              <p:custDataLst>
                <p:tags r:id="rId408"/>
              </p:custDataLst>
            </p:nvPr>
          </p:nvSpPr>
          <p:spPr bwMode="auto">
            <a:xfrm>
              <a:off x="7601697" y="3850830"/>
              <a:ext cx="8406" cy="14288"/>
            </a:xfrm>
            <a:custGeom>
              <a:avLst/>
              <a:gdLst>
                <a:gd name="T0" fmla="*/ 20517 w 9"/>
                <a:gd name="T1" fmla="*/ 38102 h 16"/>
                <a:gd name="T2" fmla="*/ 13678 w 9"/>
                <a:gd name="T3" fmla="*/ 0 h 16"/>
                <a:gd name="T4" fmla="*/ 0 w 9"/>
                <a:gd name="T5" fmla="*/ 30958 h 16"/>
                <a:gd name="T6" fmla="*/ 20517 w 9"/>
                <a:gd name="T7" fmla="*/ 38102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16">
                  <a:moveTo>
                    <a:pt x="9" y="16"/>
                  </a:moveTo>
                  <a:cubicBezTo>
                    <a:pt x="6" y="0"/>
                    <a:pt x="6" y="0"/>
                    <a:pt x="6" y="0"/>
                  </a:cubicBezTo>
                  <a:cubicBezTo>
                    <a:pt x="0" y="13"/>
                    <a:pt x="0" y="13"/>
                    <a:pt x="0" y="13"/>
                  </a:cubicBezTo>
                  <a:cubicBezTo>
                    <a:pt x="3" y="15"/>
                    <a:pt x="6" y="16"/>
                    <a:pt x="9" y="16"/>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3" name="MH_Other_398"/>
            <p:cNvSpPr/>
            <p:nvPr>
              <p:custDataLst>
                <p:tags r:id="rId409"/>
              </p:custDataLst>
            </p:nvPr>
          </p:nvSpPr>
          <p:spPr bwMode="auto">
            <a:xfrm>
              <a:off x="7581281" y="3692478"/>
              <a:ext cx="235383" cy="208359"/>
            </a:xfrm>
            <a:custGeom>
              <a:avLst/>
              <a:gdLst>
                <a:gd name="T0" fmla="*/ 47521 w 243"/>
                <a:gd name="T1" fmla="*/ 343101 h 218"/>
                <a:gd name="T2" fmla="*/ 71282 w 243"/>
                <a:gd name="T3" fmla="*/ 343101 h 218"/>
                <a:gd name="T4" fmla="*/ 102170 w 243"/>
                <a:gd name="T5" fmla="*/ 248452 h 218"/>
                <a:gd name="T6" fmla="*/ 239981 w 243"/>
                <a:gd name="T7" fmla="*/ 184564 h 218"/>
                <a:gd name="T8" fmla="*/ 373040 w 243"/>
                <a:gd name="T9" fmla="*/ 234255 h 218"/>
                <a:gd name="T10" fmla="*/ 392049 w 243"/>
                <a:gd name="T11" fmla="*/ 255551 h 218"/>
                <a:gd name="T12" fmla="*/ 382545 w 243"/>
                <a:gd name="T13" fmla="*/ 343101 h 218"/>
                <a:gd name="T14" fmla="*/ 387297 w 243"/>
                <a:gd name="T15" fmla="*/ 369129 h 218"/>
                <a:gd name="T16" fmla="*/ 387297 w 243"/>
                <a:gd name="T17" fmla="*/ 388059 h 218"/>
                <a:gd name="T18" fmla="*/ 498971 w 243"/>
                <a:gd name="T19" fmla="*/ 468510 h 218"/>
                <a:gd name="T20" fmla="*/ 575005 w 243"/>
                <a:gd name="T21" fmla="*/ 515834 h 218"/>
                <a:gd name="T22" fmla="*/ 472835 w 243"/>
                <a:gd name="T23" fmla="*/ 418819 h 218"/>
                <a:gd name="T24" fmla="*/ 394425 w 243"/>
                <a:gd name="T25" fmla="*/ 288678 h 218"/>
                <a:gd name="T26" fmla="*/ 403929 w 243"/>
                <a:gd name="T27" fmla="*/ 257917 h 218"/>
                <a:gd name="T28" fmla="*/ 384921 w 243"/>
                <a:gd name="T29" fmla="*/ 113578 h 218"/>
                <a:gd name="T30" fmla="*/ 185332 w 243"/>
                <a:gd name="T31" fmla="*/ 16563 h 218"/>
                <a:gd name="T32" fmla="*/ 16632 w 243"/>
                <a:gd name="T33" fmla="*/ 184564 h 218"/>
                <a:gd name="T34" fmla="*/ 4752 w 243"/>
                <a:gd name="T35" fmla="*/ 281579 h 218"/>
                <a:gd name="T36" fmla="*/ 47521 w 243"/>
                <a:gd name="T37" fmla="*/ 343101 h 2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43" h="218">
                  <a:moveTo>
                    <a:pt x="20" y="145"/>
                  </a:moveTo>
                  <a:cubicBezTo>
                    <a:pt x="30" y="145"/>
                    <a:pt x="30" y="145"/>
                    <a:pt x="30" y="145"/>
                  </a:cubicBezTo>
                  <a:cubicBezTo>
                    <a:pt x="33" y="133"/>
                    <a:pt x="37" y="120"/>
                    <a:pt x="43" y="105"/>
                  </a:cubicBezTo>
                  <a:cubicBezTo>
                    <a:pt x="57" y="91"/>
                    <a:pt x="76" y="81"/>
                    <a:pt x="101" y="78"/>
                  </a:cubicBezTo>
                  <a:cubicBezTo>
                    <a:pt x="123" y="69"/>
                    <a:pt x="141" y="77"/>
                    <a:pt x="157" y="99"/>
                  </a:cubicBezTo>
                  <a:cubicBezTo>
                    <a:pt x="165" y="108"/>
                    <a:pt x="165" y="108"/>
                    <a:pt x="165" y="108"/>
                  </a:cubicBezTo>
                  <a:cubicBezTo>
                    <a:pt x="161" y="121"/>
                    <a:pt x="160" y="133"/>
                    <a:pt x="161" y="145"/>
                  </a:cubicBezTo>
                  <a:cubicBezTo>
                    <a:pt x="162" y="149"/>
                    <a:pt x="162" y="152"/>
                    <a:pt x="163" y="156"/>
                  </a:cubicBezTo>
                  <a:cubicBezTo>
                    <a:pt x="163" y="158"/>
                    <a:pt x="163" y="161"/>
                    <a:pt x="163" y="164"/>
                  </a:cubicBezTo>
                  <a:cubicBezTo>
                    <a:pt x="178" y="168"/>
                    <a:pt x="194" y="179"/>
                    <a:pt x="210" y="198"/>
                  </a:cubicBezTo>
                  <a:cubicBezTo>
                    <a:pt x="221" y="204"/>
                    <a:pt x="232" y="211"/>
                    <a:pt x="242" y="218"/>
                  </a:cubicBezTo>
                  <a:cubicBezTo>
                    <a:pt x="243" y="206"/>
                    <a:pt x="228" y="192"/>
                    <a:pt x="199" y="177"/>
                  </a:cubicBezTo>
                  <a:cubicBezTo>
                    <a:pt x="181" y="163"/>
                    <a:pt x="170" y="145"/>
                    <a:pt x="166" y="122"/>
                  </a:cubicBezTo>
                  <a:cubicBezTo>
                    <a:pt x="167" y="117"/>
                    <a:pt x="169" y="113"/>
                    <a:pt x="170" y="109"/>
                  </a:cubicBezTo>
                  <a:cubicBezTo>
                    <a:pt x="179" y="91"/>
                    <a:pt x="176" y="70"/>
                    <a:pt x="162" y="48"/>
                  </a:cubicBezTo>
                  <a:cubicBezTo>
                    <a:pt x="141" y="14"/>
                    <a:pt x="114" y="0"/>
                    <a:pt x="78" y="7"/>
                  </a:cubicBezTo>
                  <a:cubicBezTo>
                    <a:pt x="33" y="14"/>
                    <a:pt x="9" y="38"/>
                    <a:pt x="7" y="78"/>
                  </a:cubicBezTo>
                  <a:cubicBezTo>
                    <a:pt x="1" y="92"/>
                    <a:pt x="0" y="106"/>
                    <a:pt x="2" y="119"/>
                  </a:cubicBezTo>
                  <a:cubicBezTo>
                    <a:pt x="8" y="122"/>
                    <a:pt x="14" y="131"/>
                    <a:pt x="20" y="145"/>
                  </a:cubicBez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4" name="MH_Other_399"/>
            <p:cNvSpPr/>
            <p:nvPr>
              <p:custDataLst>
                <p:tags r:id="rId410"/>
              </p:custDataLst>
            </p:nvPr>
          </p:nvSpPr>
          <p:spPr bwMode="auto">
            <a:xfrm>
              <a:off x="7610103" y="3759153"/>
              <a:ext cx="130902" cy="183356"/>
            </a:xfrm>
            <a:custGeom>
              <a:avLst/>
              <a:gdLst>
                <a:gd name="T0" fmla="*/ 0 w 135"/>
                <a:gd name="T1" fmla="*/ 179822 h 192"/>
                <a:gd name="T2" fmla="*/ 57315 w 135"/>
                <a:gd name="T3" fmla="*/ 97009 h 192"/>
                <a:gd name="T4" fmla="*/ 291350 w 135"/>
                <a:gd name="T5" fmla="*/ 108839 h 192"/>
                <a:gd name="T6" fmla="*/ 291350 w 135"/>
                <a:gd name="T7" fmla="*/ 243706 h 192"/>
                <a:gd name="T8" fmla="*/ 217318 w 135"/>
                <a:gd name="T9" fmla="*/ 366741 h 192"/>
                <a:gd name="T10" fmla="*/ 16717 w 135"/>
                <a:gd name="T11" fmla="*/ 321786 h 192"/>
                <a:gd name="T12" fmla="*/ 14329 w 135"/>
                <a:gd name="T13" fmla="*/ 317054 h 192"/>
                <a:gd name="T14" fmla="*/ 28657 w 135"/>
                <a:gd name="T15" fmla="*/ 345447 h 192"/>
                <a:gd name="T16" fmla="*/ 85972 w 135"/>
                <a:gd name="T17" fmla="*/ 404598 h 192"/>
                <a:gd name="T18" fmla="*/ 222094 w 135"/>
                <a:gd name="T19" fmla="*/ 404598 h 192"/>
                <a:gd name="T20" fmla="*/ 248364 w 135"/>
                <a:gd name="T21" fmla="*/ 371473 h 192"/>
                <a:gd name="T22" fmla="*/ 277021 w 135"/>
                <a:gd name="T23" fmla="*/ 338348 h 192"/>
                <a:gd name="T24" fmla="*/ 312843 w 135"/>
                <a:gd name="T25" fmla="*/ 262634 h 192"/>
                <a:gd name="T26" fmla="*/ 317619 w 135"/>
                <a:gd name="T27" fmla="*/ 224777 h 192"/>
                <a:gd name="T28" fmla="*/ 317619 w 135"/>
                <a:gd name="T29" fmla="*/ 205848 h 192"/>
                <a:gd name="T30" fmla="*/ 312843 w 135"/>
                <a:gd name="T31" fmla="*/ 179822 h 192"/>
                <a:gd name="T32" fmla="*/ 322395 w 135"/>
                <a:gd name="T33" fmla="*/ 92277 h 192"/>
                <a:gd name="T34" fmla="*/ 303290 w 135"/>
                <a:gd name="T35" fmla="*/ 70982 h 192"/>
                <a:gd name="T36" fmla="*/ 169556 w 135"/>
                <a:gd name="T37" fmla="*/ 21295 h 192"/>
                <a:gd name="T38" fmla="*/ 31045 w 135"/>
                <a:gd name="T39" fmla="*/ 85179 h 192"/>
                <a:gd name="T40" fmla="*/ 0 w 135"/>
                <a:gd name="T41" fmla="*/ 179822 h 1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35" h="192">
                  <a:moveTo>
                    <a:pt x="0" y="76"/>
                  </a:moveTo>
                  <a:cubicBezTo>
                    <a:pt x="24" y="41"/>
                    <a:pt x="24" y="41"/>
                    <a:pt x="24" y="41"/>
                  </a:cubicBezTo>
                  <a:cubicBezTo>
                    <a:pt x="65" y="10"/>
                    <a:pt x="97" y="11"/>
                    <a:pt x="122" y="46"/>
                  </a:cubicBezTo>
                  <a:cubicBezTo>
                    <a:pt x="122" y="103"/>
                    <a:pt x="122" y="103"/>
                    <a:pt x="122" y="103"/>
                  </a:cubicBezTo>
                  <a:cubicBezTo>
                    <a:pt x="91" y="155"/>
                    <a:pt x="91" y="155"/>
                    <a:pt x="91" y="155"/>
                  </a:cubicBezTo>
                  <a:cubicBezTo>
                    <a:pt x="71" y="183"/>
                    <a:pt x="44" y="177"/>
                    <a:pt x="7" y="136"/>
                  </a:cubicBezTo>
                  <a:cubicBezTo>
                    <a:pt x="7" y="135"/>
                    <a:pt x="6" y="135"/>
                    <a:pt x="6" y="134"/>
                  </a:cubicBezTo>
                  <a:cubicBezTo>
                    <a:pt x="7" y="139"/>
                    <a:pt x="9" y="143"/>
                    <a:pt x="12" y="146"/>
                  </a:cubicBezTo>
                  <a:cubicBezTo>
                    <a:pt x="18" y="156"/>
                    <a:pt x="26" y="164"/>
                    <a:pt x="36" y="171"/>
                  </a:cubicBezTo>
                  <a:cubicBezTo>
                    <a:pt x="56" y="192"/>
                    <a:pt x="75" y="192"/>
                    <a:pt x="93" y="171"/>
                  </a:cubicBezTo>
                  <a:cubicBezTo>
                    <a:pt x="104" y="157"/>
                    <a:pt x="104" y="157"/>
                    <a:pt x="104" y="157"/>
                  </a:cubicBezTo>
                  <a:cubicBezTo>
                    <a:pt x="116" y="143"/>
                    <a:pt x="116" y="143"/>
                    <a:pt x="116" y="143"/>
                  </a:cubicBezTo>
                  <a:cubicBezTo>
                    <a:pt x="123" y="132"/>
                    <a:pt x="128" y="122"/>
                    <a:pt x="131" y="111"/>
                  </a:cubicBezTo>
                  <a:cubicBezTo>
                    <a:pt x="132" y="106"/>
                    <a:pt x="133" y="100"/>
                    <a:pt x="133" y="95"/>
                  </a:cubicBezTo>
                  <a:cubicBezTo>
                    <a:pt x="133" y="92"/>
                    <a:pt x="133" y="89"/>
                    <a:pt x="133" y="87"/>
                  </a:cubicBezTo>
                  <a:cubicBezTo>
                    <a:pt x="132" y="83"/>
                    <a:pt x="132" y="80"/>
                    <a:pt x="131" y="76"/>
                  </a:cubicBezTo>
                  <a:cubicBezTo>
                    <a:pt x="130" y="64"/>
                    <a:pt x="131" y="52"/>
                    <a:pt x="135" y="39"/>
                  </a:cubicBezTo>
                  <a:cubicBezTo>
                    <a:pt x="127" y="30"/>
                    <a:pt x="127" y="30"/>
                    <a:pt x="127" y="30"/>
                  </a:cubicBezTo>
                  <a:cubicBezTo>
                    <a:pt x="111" y="8"/>
                    <a:pt x="93" y="0"/>
                    <a:pt x="71" y="9"/>
                  </a:cubicBezTo>
                  <a:cubicBezTo>
                    <a:pt x="46" y="12"/>
                    <a:pt x="27" y="22"/>
                    <a:pt x="13" y="36"/>
                  </a:cubicBezTo>
                  <a:cubicBezTo>
                    <a:pt x="7" y="51"/>
                    <a:pt x="3" y="64"/>
                    <a:pt x="0" y="76"/>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5" name="MH_Other_400"/>
            <p:cNvSpPr/>
            <p:nvPr>
              <p:custDataLst>
                <p:tags r:id="rId411"/>
              </p:custDataLst>
            </p:nvPr>
          </p:nvSpPr>
          <p:spPr bwMode="auto">
            <a:xfrm>
              <a:off x="7676155" y="3850831"/>
              <a:ext cx="151317" cy="341710"/>
            </a:xfrm>
            <a:custGeom>
              <a:avLst/>
              <a:gdLst>
                <a:gd name="T0" fmla="*/ 153870 w 156"/>
                <a:gd name="T1" fmla="*/ 0 h 357"/>
                <a:gd name="T2" fmla="*/ 149136 w 156"/>
                <a:gd name="T3" fmla="*/ 37962 h 357"/>
                <a:gd name="T4" fmla="*/ 208317 w 156"/>
                <a:gd name="T5" fmla="*/ 149475 h 357"/>
                <a:gd name="T6" fmla="*/ 234356 w 156"/>
                <a:gd name="T7" fmla="*/ 325048 h 357"/>
                <a:gd name="T8" fmla="*/ 87588 w 156"/>
                <a:gd name="T9" fmla="*/ 336912 h 357"/>
                <a:gd name="T10" fmla="*/ 54446 w 156"/>
                <a:gd name="T11" fmla="*/ 256243 h 357"/>
                <a:gd name="T12" fmla="*/ 47345 w 156"/>
                <a:gd name="T13" fmla="*/ 275223 h 357"/>
                <a:gd name="T14" fmla="*/ 63915 w 156"/>
                <a:gd name="T15" fmla="*/ 339284 h 357"/>
                <a:gd name="T16" fmla="*/ 11836 w 156"/>
                <a:gd name="T17" fmla="*/ 408090 h 357"/>
                <a:gd name="T18" fmla="*/ 0 w 156"/>
                <a:gd name="T19" fmla="*/ 495877 h 357"/>
                <a:gd name="T20" fmla="*/ 82853 w 156"/>
                <a:gd name="T21" fmla="*/ 363010 h 357"/>
                <a:gd name="T22" fmla="*/ 250927 w 156"/>
                <a:gd name="T23" fmla="*/ 341657 h 357"/>
                <a:gd name="T24" fmla="*/ 227255 w 156"/>
                <a:gd name="T25" fmla="*/ 104395 h 357"/>
                <a:gd name="T26" fmla="*/ 227255 w 156"/>
                <a:gd name="T27" fmla="*/ 85414 h 357"/>
                <a:gd name="T28" fmla="*/ 329046 w 156"/>
                <a:gd name="T29" fmla="*/ 161338 h 357"/>
                <a:gd name="T30" fmla="*/ 231989 w 156"/>
                <a:gd name="T31" fmla="*/ 495877 h 357"/>
                <a:gd name="T32" fmla="*/ 279334 w 156"/>
                <a:gd name="T33" fmla="*/ 685686 h 357"/>
                <a:gd name="T34" fmla="*/ 92322 w 156"/>
                <a:gd name="T35" fmla="*/ 742629 h 357"/>
                <a:gd name="T36" fmla="*/ 49712 w 156"/>
                <a:gd name="T37" fmla="*/ 823298 h 357"/>
                <a:gd name="T38" fmla="*/ 63915 w 156"/>
                <a:gd name="T39" fmla="*/ 847024 h 357"/>
                <a:gd name="T40" fmla="*/ 115995 w 156"/>
                <a:gd name="T41" fmla="*/ 768728 h 357"/>
                <a:gd name="T42" fmla="*/ 262763 w 156"/>
                <a:gd name="T43" fmla="*/ 711785 h 357"/>
                <a:gd name="T44" fmla="*/ 276967 w 156"/>
                <a:gd name="T45" fmla="*/ 707040 h 357"/>
                <a:gd name="T46" fmla="*/ 284068 w 156"/>
                <a:gd name="T47" fmla="*/ 707040 h 357"/>
                <a:gd name="T48" fmla="*/ 291170 w 156"/>
                <a:gd name="T49" fmla="*/ 718903 h 357"/>
                <a:gd name="T50" fmla="*/ 260396 w 156"/>
                <a:gd name="T51" fmla="*/ 773473 h 357"/>
                <a:gd name="T52" fmla="*/ 338515 w 156"/>
                <a:gd name="T53" fmla="*/ 747374 h 357"/>
                <a:gd name="T54" fmla="*/ 260396 w 156"/>
                <a:gd name="T55" fmla="*/ 493504 h 357"/>
                <a:gd name="T56" fmla="*/ 369289 w 156"/>
                <a:gd name="T57" fmla="*/ 151847 h 357"/>
                <a:gd name="T58" fmla="*/ 343249 w 156"/>
                <a:gd name="T59" fmla="*/ 130494 h 357"/>
                <a:gd name="T60" fmla="*/ 340882 w 156"/>
                <a:gd name="T61" fmla="*/ 128121 h 357"/>
                <a:gd name="T62" fmla="*/ 265131 w 156"/>
                <a:gd name="T63" fmla="*/ 80669 h 357"/>
                <a:gd name="T64" fmla="*/ 153870 w 156"/>
                <a:gd name="T65" fmla="*/ 0 h 3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6" h="357">
                  <a:moveTo>
                    <a:pt x="65" y="0"/>
                  </a:moveTo>
                  <a:cubicBezTo>
                    <a:pt x="65" y="5"/>
                    <a:pt x="64" y="11"/>
                    <a:pt x="63" y="16"/>
                  </a:cubicBezTo>
                  <a:cubicBezTo>
                    <a:pt x="74" y="23"/>
                    <a:pt x="83" y="39"/>
                    <a:pt x="88" y="63"/>
                  </a:cubicBezTo>
                  <a:cubicBezTo>
                    <a:pt x="99" y="137"/>
                    <a:pt x="99" y="137"/>
                    <a:pt x="99" y="137"/>
                  </a:cubicBezTo>
                  <a:cubicBezTo>
                    <a:pt x="37" y="142"/>
                    <a:pt x="37" y="142"/>
                    <a:pt x="37" y="142"/>
                  </a:cubicBezTo>
                  <a:cubicBezTo>
                    <a:pt x="23" y="108"/>
                    <a:pt x="23" y="108"/>
                    <a:pt x="23" y="108"/>
                  </a:cubicBezTo>
                  <a:cubicBezTo>
                    <a:pt x="20" y="116"/>
                    <a:pt x="20" y="116"/>
                    <a:pt x="20" y="116"/>
                  </a:cubicBezTo>
                  <a:cubicBezTo>
                    <a:pt x="27" y="143"/>
                    <a:pt x="27" y="143"/>
                    <a:pt x="27" y="143"/>
                  </a:cubicBezTo>
                  <a:cubicBezTo>
                    <a:pt x="5" y="172"/>
                    <a:pt x="5" y="172"/>
                    <a:pt x="5" y="172"/>
                  </a:cubicBezTo>
                  <a:cubicBezTo>
                    <a:pt x="2" y="184"/>
                    <a:pt x="1" y="196"/>
                    <a:pt x="0" y="209"/>
                  </a:cubicBezTo>
                  <a:cubicBezTo>
                    <a:pt x="4" y="185"/>
                    <a:pt x="16" y="167"/>
                    <a:pt x="35" y="153"/>
                  </a:cubicBezTo>
                  <a:cubicBezTo>
                    <a:pt x="106" y="144"/>
                    <a:pt x="106" y="144"/>
                    <a:pt x="106" y="144"/>
                  </a:cubicBezTo>
                  <a:cubicBezTo>
                    <a:pt x="96" y="44"/>
                    <a:pt x="96" y="44"/>
                    <a:pt x="96" y="44"/>
                  </a:cubicBezTo>
                  <a:cubicBezTo>
                    <a:pt x="96" y="36"/>
                    <a:pt x="96" y="36"/>
                    <a:pt x="96" y="36"/>
                  </a:cubicBezTo>
                  <a:cubicBezTo>
                    <a:pt x="139" y="68"/>
                    <a:pt x="139" y="68"/>
                    <a:pt x="139" y="68"/>
                  </a:cubicBezTo>
                  <a:cubicBezTo>
                    <a:pt x="119" y="113"/>
                    <a:pt x="106" y="160"/>
                    <a:pt x="98" y="209"/>
                  </a:cubicBezTo>
                  <a:cubicBezTo>
                    <a:pt x="118" y="289"/>
                    <a:pt x="118" y="289"/>
                    <a:pt x="118" y="289"/>
                  </a:cubicBezTo>
                  <a:cubicBezTo>
                    <a:pt x="39" y="313"/>
                    <a:pt x="39" y="313"/>
                    <a:pt x="39" y="313"/>
                  </a:cubicBezTo>
                  <a:cubicBezTo>
                    <a:pt x="21" y="347"/>
                    <a:pt x="21" y="347"/>
                    <a:pt x="21" y="347"/>
                  </a:cubicBezTo>
                  <a:cubicBezTo>
                    <a:pt x="23" y="351"/>
                    <a:pt x="25" y="354"/>
                    <a:pt x="27" y="357"/>
                  </a:cubicBezTo>
                  <a:cubicBezTo>
                    <a:pt x="34" y="348"/>
                    <a:pt x="41" y="337"/>
                    <a:pt x="49" y="324"/>
                  </a:cubicBezTo>
                  <a:cubicBezTo>
                    <a:pt x="69" y="318"/>
                    <a:pt x="90" y="310"/>
                    <a:pt x="111" y="300"/>
                  </a:cubicBezTo>
                  <a:cubicBezTo>
                    <a:pt x="113" y="299"/>
                    <a:pt x="115" y="299"/>
                    <a:pt x="117" y="298"/>
                  </a:cubicBezTo>
                  <a:cubicBezTo>
                    <a:pt x="118" y="298"/>
                    <a:pt x="119" y="298"/>
                    <a:pt x="120" y="298"/>
                  </a:cubicBezTo>
                  <a:cubicBezTo>
                    <a:pt x="122" y="298"/>
                    <a:pt x="123" y="300"/>
                    <a:pt x="123" y="303"/>
                  </a:cubicBezTo>
                  <a:cubicBezTo>
                    <a:pt x="123" y="311"/>
                    <a:pt x="119" y="318"/>
                    <a:pt x="110" y="326"/>
                  </a:cubicBezTo>
                  <a:cubicBezTo>
                    <a:pt x="122" y="323"/>
                    <a:pt x="133" y="319"/>
                    <a:pt x="143" y="315"/>
                  </a:cubicBezTo>
                  <a:cubicBezTo>
                    <a:pt x="110" y="208"/>
                    <a:pt x="110" y="208"/>
                    <a:pt x="110" y="208"/>
                  </a:cubicBezTo>
                  <a:cubicBezTo>
                    <a:pt x="116" y="139"/>
                    <a:pt x="132" y="91"/>
                    <a:pt x="156" y="64"/>
                  </a:cubicBezTo>
                  <a:cubicBezTo>
                    <a:pt x="153" y="61"/>
                    <a:pt x="149" y="58"/>
                    <a:pt x="145" y="55"/>
                  </a:cubicBezTo>
                  <a:cubicBezTo>
                    <a:pt x="144" y="55"/>
                    <a:pt x="144" y="54"/>
                    <a:pt x="144" y="54"/>
                  </a:cubicBezTo>
                  <a:cubicBezTo>
                    <a:pt x="134" y="47"/>
                    <a:pt x="123" y="40"/>
                    <a:pt x="112" y="34"/>
                  </a:cubicBezTo>
                  <a:cubicBezTo>
                    <a:pt x="96" y="15"/>
                    <a:pt x="80" y="4"/>
                    <a:pt x="65" y="0"/>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6" name="MH_Other_401"/>
            <p:cNvSpPr>
              <a:spLocks noEditPoints="1"/>
            </p:cNvSpPr>
            <p:nvPr>
              <p:custDataLst>
                <p:tags r:id="rId412"/>
              </p:custDataLst>
            </p:nvPr>
          </p:nvSpPr>
          <p:spPr bwMode="auto">
            <a:xfrm>
              <a:off x="7783037" y="3910362"/>
              <a:ext cx="154921" cy="364331"/>
            </a:xfrm>
            <a:custGeom>
              <a:avLst/>
              <a:gdLst>
                <a:gd name="T0" fmla="*/ 267418 w 161"/>
                <a:gd name="T1" fmla="*/ 642699 h 378"/>
                <a:gd name="T2" fmla="*/ 272151 w 161"/>
                <a:gd name="T3" fmla="*/ 654601 h 378"/>
                <a:gd name="T4" fmla="*/ 274518 w 161"/>
                <a:gd name="T5" fmla="*/ 666503 h 378"/>
                <a:gd name="T6" fmla="*/ 286351 w 161"/>
                <a:gd name="T7" fmla="*/ 704589 h 378"/>
                <a:gd name="T8" fmla="*/ 248486 w 161"/>
                <a:gd name="T9" fmla="*/ 773620 h 378"/>
                <a:gd name="T10" fmla="*/ 381012 w 161"/>
                <a:gd name="T11" fmla="*/ 899779 h 378"/>
                <a:gd name="T12" fmla="*/ 317116 w 161"/>
                <a:gd name="T13" fmla="*/ 668883 h 378"/>
                <a:gd name="T14" fmla="*/ 253219 w 161"/>
                <a:gd name="T15" fmla="*/ 487975 h 378"/>
                <a:gd name="T16" fmla="*/ 210622 w 161"/>
                <a:gd name="T17" fmla="*/ 304687 h 378"/>
                <a:gd name="T18" fmla="*/ 203522 w 161"/>
                <a:gd name="T19" fmla="*/ 328491 h 378"/>
                <a:gd name="T20" fmla="*/ 186956 w 161"/>
                <a:gd name="T21" fmla="*/ 230896 h 378"/>
                <a:gd name="T22" fmla="*/ 70996 w 161"/>
                <a:gd name="T23" fmla="*/ 380859 h 378"/>
                <a:gd name="T24" fmla="*/ 153825 w 161"/>
                <a:gd name="T25" fmla="*/ 188049 h 378"/>
                <a:gd name="T26" fmla="*/ 130159 w 161"/>
                <a:gd name="T27" fmla="*/ 109497 h 378"/>
                <a:gd name="T28" fmla="*/ 82829 w 161"/>
                <a:gd name="T29" fmla="*/ 209472 h 378"/>
                <a:gd name="T30" fmla="*/ 108861 w 161"/>
                <a:gd name="T31" fmla="*/ 0 h 378"/>
                <a:gd name="T32" fmla="*/ 0 w 161"/>
                <a:gd name="T33" fmla="*/ 342773 h 378"/>
                <a:gd name="T34" fmla="*/ 78096 w 161"/>
                <a:gd name="T35" fmla="*/ 597472 h 378"/>
                <a:gd name="T36" fmla="*/ 92295 w 161"/>
                <a:gd name="T37" fmla="*/ 590331 h 378"/>
                <a:gd name="T38" fmla="*/ 196422 w 161"/>
                <a:gd name="T39" fmla="*/ 590331 h 378"/>
                <a:gd name="T40" fmla="*/ 170390 w 161"/>
                <a:gd name="T41" fmla="*/ 628417 h 378"/>
                <a:gd name="T42" fmla="*/ 108861 w 161"/>
                <a:gd name="T43" fmla="*/ 652221 h 378"/>
                <a:gd name="T44" fmla="*/ 118327 w 161"/>
                <a:gd name="T45" fmla="*/ 668883 h 378"/>
                <a:gd name="T46" fmla="*/ 201155 w 161"/>
                <a:gd name="T47" fmla="*/ 642699 h 378"/>
                <a:gd name="T48" fmla="*/ 267418 w 161"/>
                <a:gd name="T49" fmla="*/ 642699 h 378"/>
                <a:gd name="T50" fmla="*/ 9466 w 161"/>
                <a:gd name="T51" fmla="*/ 340393 h 378"/>
                <a:gd name="T52" fmla="*/ 11833 w 161"/>
                <a:gd name="T53" fmla="*/ 314209 h 378"/>
                <a:gd name="T54" fmla="*/ 101761 w 161"/>
                <a:gd name="T55" fmla="*/ 578429 h 378"/>
                <a:gd name="T56" fmla="*/ 89928 w 161"/>
                <a:gd name="T57" fmla="*/ 583190 h 378"/>
                <a:gd name="T58" fmla="*/ 89928 w 161"/>
                <a:gd name="T59" fmla="*/ 583190 h 378"/>
                <a:gd name="T60" fmla="*/ 82829 w 161"/>
                <a:gd name="T61" fmla="*/ 585570 h 378"/>
                <a:gd name="T62" fmla="*/ 9466 w 161"/>
                <a:gd name="T63" fmla="*/ 340393 h 3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1" h="378">
                  <a:moveTo>
                    <a:pt x="113" y="270"/>
                  </a:moveTo>
                  <a:cubicBezTo>
                    <a:pt x="114" y="271"/>
                    <a:pt x="115" y="273"/>
                    <a:pt x="115" y="275"/>
                  </a:cubicBezTo>
                  <a:cubicBezTo>
                    <a:pt x="116" y="277"/>
                    <a:pt x="116" y="279"/>
                    <a:pt x="116" y="280"/>
                  </a:cubicBezTo>
                  <a:cubicBezTo>
                    <a:pt x="121" y="296"/>
                    <a:pt x="121" y="296"/>
                    <a:pt x="121" y="296"/>
                  </a:cubicBezTo>
                  <a:cubicBezTo>
                    <a:pt x="121" y="310"/>
                    <a:pt x="115" y="319"/>
                    <a:pt x="105" y="325"/>
                  </a:cubicBezTo>
                  <a:cubicBezTo>
                    <a:pt x="161" y="378"/>
                    <a:pt x="161" y="378"/>
                    <a:pt x="161" y="378"/>
                  </a:cubicBezTo>
                  <a:cubicBezTo>
                    <a:pt x="134" y="281"/>
                    <a:pt x="134" y="281"/>
                    <a:pt x="134" y="281"/>
                  </a:cubicBezTo>
                  <a:cubicBezTo>
                    <a:pt x="135" y="255"/>
                    <a:pt x="126" y="229"/>
                    <a:pt x="107" y="205"/>
                  </a:cubicBezTo>
                  <a:cubicBezTo>
                    <a:pt x="108" y="183"/>
                    <a:pt x="102" y="157"/>
                    <a:pt x="89" y="128"/>
                  </a:cubicBezTo>
                  <a:cubicBezTo>
                    <a:pt x="88" y="132"/>
                    <a:pt x="87" y="135"/>
                    <a:pt x="86" y="138"/>
                  </a:cubicBezTo>
                  <a:cubicBezTo>
                    <a:pt x="79" y="97"/>
                    <a:pt x="79" y="97"/>
                    <a:pt x="79" y="97"/>
                  </a:cubicBezTo>
                  <a:cubicBezTo>
                    <a:pt x="78" y="121"/>
                    <a:pt x="62" y="142"/>
                    <a:pt x="30" y="160"/>
                  </a:cubicBezTo>
                  <a:cubicBezTo>
                    <a:pt x="59" y="131"/>
                    <a:pt x="71" y="104"/>
                    <a:pt x="65" y="79"/>
                  </a:cubicBezTo>
                  <a:cubicBezTo>
                    <a:pt x="55" y="46"/>
                    <a:pt x="55" y="46"/>
                    <a:pt x="55" y="46"/>
                  </a:cubicBezTo>
                  <a:cubicBezTo>
                    <a:pt x="51" y="58"/>
                    <a:pt x="44" y="72"/>
                    <a:pt x="35" y="88"/>
                  </a:cubicBezTo>
                  <a:cubicBezTo>
                    <a:pt x="45" y="55"/>
                    <a:pt x="49" y="26"/>
                    <a:pt x="46" y="0"/>
                  </a:cubicBezTo>
                  <a:cubicBezTo>
                    <a:pt x="22" y="27"/>
                    <a:pt x="6" y="75"/>
                    <a:pt x="0" y="144"/>
                  </a:cubicBezTo>
                  <a:cubicBezTo>
                    <a:pt x="33" y="251"/>
                    <a:pt x="33" y="251"/>
                    <a:pt x="33" y="251"/>
                  </a:cubicBezTo>
                  <a:cubicBezTo>
                    <a:pt x="35" y="249"/>
                    <a:pt x="37" y="249"/>
                    <a:pt x="39" y="248"/>
                  </a:cubicBezTo>
                  <a:cubicBezTo>
                    <a:pt x="65" y="239"/>
                    <a:pt x="80" y="239"/>
                    <a:pt x="83" y="248"/>
                  </a:cubicBezTo>
                  <a:cubicBezTo>
                    <a:pt x="86" y="255"/>
                    <a:pt x="82" y="261"/>
                    <a:pt x="72" y="264"/>
                  </a:cubicBezTo>
                  <a:cubicBezTo>
                    <a:pt x="61" y="267"/>
                    <a:pt x="53" y="271"/>
                    <a:pt x="46" y="274"/>
                  </a:cubicBezTo>
                  <a:cubicBezTo>
                    <a:pt x="50" y="281"/>
                    <a:pt x="50" y="281"/>
                    <a:pt x="50" y="281"/>
                  </a:cubicBezTo>
                  <a:cubicBezTo>
                    <a:pt x="85" y="270"/>
                    <a:pt x="85" y="270"/>
                    <a:pt x="85" y="270"/>
                  </a:cubicBezTo>
                  <a:cubicBezTo>
                    <a:pt x="99" y="265"/>
                    <a:pt x="108" y="265"/>
                    <a:pt x="113" y="270"/>
                  </a:cubicBezTo>
                  <a:close/>
                  <a:moveTo>
                    <a:pt x="4" y="143"/>
                  </a:moveTo>
                  <a:cubicBezTo>
                    <a:pt x="4" y="139"/>
                    <a:pt x="4" y="136"/>
                    <a:pt x="5" y="132"/>
                  </a:cubicBezTo>
                  <a:cubicBezTo>
                    <a:pt x="43" y="243"/>
                    <a:pt x="43" y="243"/>
                    <a:pt x="43" y="243"/>
                  </a:cubicBezTo>
                  <a:cubicBezTo>
                    <a:pt x="42" y="244"/>
                    <a:pt x="40" y="244"/>
                    <a:pt x="38" y="245"/>
                  </a:cubicBezTo>
                  <a:cubicBezTo>
                    <a:pt x="38" y="245"/>
                    <a:pt x="38" y="245"/>
                    <a:pt x="38" y="245"/>
                  </a:cubicBezTo>
                  <a:cubicBezTo>
                    <a:pt x="37" y="245"/>
                    <a:pt x="36" y="246"/>
                    <a:pt x="35" y="246"/>
                  </a:cubicBezTo>
                  <a:cubicBezTo>
                    <a:pt x="4" y="143"/>
                    <a:pt x="4" y="143"/>
                    <a:pt x="4" y="143"/>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7" name="MH_Other_402"/>
            <p:cNvSpPr/>
            <p:nvPr>
              <p:custDataLst>
                <p:tags r:id="rId413"/>
              </p:custDataLst>
            </p:nvPr>
          </p:nvSpPr>
          <p:spPr bwMode="auto">
            <a:xfrm>
              <a:off x="7786640" y="4037759"/>
              <a:ext cx="38430" cy="109538"/>
            </a:xfrm>
            <a:custGeom>
              <a:avLst/>
              <a:gdLst>
                <a:gd name="T0" fmla="*/ 2405 w 39"/>
                <a:gd name="T1" fmla="*/ 0 h 114"/>
                <a:gd name="T2" fmla="*/ 0 w 39"/>
                <a:gd name="T3" fmla="*/ 26301 h 114"/>
                <a:gd name="T4" fmla="*/ 74549 w 39"/>
                <a:gd name="T5" fmla="*/ 272572 h 114"/>
                <a:gd name="T6" fmla="*/ 81764 w 39"/>
                <a:gd name="T7" fmla="*/ 270181 h 114"/>
                <a:gd name="T8" fmla="*/ 81764 w 39"/>
                <a:gd name="T9" fmla="*/ 270181 h 114"/>
                <a:gd name="T10" fmla="*/ 93788 w 39"/>
                <a:gd name="T11" fmla="*/ 265399 h 114"/>
                <a:gd name="T12" fmla="*/ 2405 w 39"/>
                <a:gd name="T13" fmla="*/ 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114">
                  <a:moveTo>
                    <a:pt x="1" y="0"/>
                  </a:moveTo>
                  <a:cubicBezTo>
                    <a:pt x="0" y="4"/>
                    <a:pt x="0" y="7"/>
                    <a:pt x="0" y="11"/>
                  </a:cubicBezTo>
                  <a:cubicBezTo>
                    <a:pt x="31" y="114"/>
                    <a:pt x="31" y="114"/>
                    <a:pt x="31" y="114"/>
                  </a:cubicBezTo>
                  <a:cubicBezTo>
                    <a:pt x="32" y="114"/>
                    <a:pt x="33" y="113"/>
                    <a:pt x="34" y="113"/>
                  </a:cubicBezTo>
                  <a:cubicBezTo>
                    <a:pt x="34" y="113"/>
                    <a:pt x="34" y="113"/>
                    <a:pt x="34" y="113"/>
                  </a:cubicBezTo>
                  <a:cubicBezTo>
                    <a:pt x="36" y="112"/>
                    <a:pt x="38" y="112"/>
                    <a:pt x="39" y="111"/>
                  </a:cubicBezTo>
                  <a:cubicBezTo>
                    <a:pt x="1" y="0"/>
                    <a:pt x="1" y="0"/>
                    <a:pt x="1" y="0"/>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8" name="MH_Other_403"/>
            <p:cNvSpPr/>
            <p:nvPr>
              <p:custDataLst>
                <p:tags r:id="rId414"/>
              </p:custDataLst>
            </p:nvPr>
          </p:nvSpPr>
          <p:spPr bwMode="auto">
            <a:xfrm>
              <a:off x="7799851" y="4169918"/>
              <a:ext cx="94874" cy="50006"/>
            </a:xfrm>
            <a:custGeom>
              <a:avLst/>
              <a:gdLst>
                <a:gd name="T0" fmla="*/ 232076 w 98"/>
                <a:gd name="T1" fmla="*/ 11836 h 52"/>
                <a:gd name="T2" fmla="*/ 227291 w 98"/>
                <a:gd name="T3" fmla="*/ 0 h 52"/>
                <a:gd name="T4" fmla="*/ 14355 w 98"/>
                <a:gd name="T5" fmla="*/ 80487 h 52"/>
                <a:gd name="T6" fmla="*/ 0 w 98"/>
                <a:gd name="T7" fmla="*/ 123097 h 52"/>
                <a:gd name="T8" fmla="*/ 184226 w 98"/>
                <a:gd name="T9" fmla="*/ 47345 h 52"/>
                <a:gd name="T10" fmla="*/ 196188 w 98"/>
                <a:gd name="T11" fmla="*/ 42611 h 52"/>
                <a:gd name="T12" fmla="*/ 196188 w 98"/>
                <a:gd name="T13" fmla="*/ 42611 h 52"/>
                <a:gd name="T14" fmla="*/ 234469 w 98"/>
                <a:gd name="T15" fmla="*/ 23673 h 52"/>
                <a:gd name="T16" fmla="*/ 232076 w 98"/>
                <a:gd name="T17" fmla="*/ 11836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52">
                  <a:moveTo>
                    <a:pt x="97" y="5"/>
                  </a:moveTo>
                  <a:cubicBezTo>
                    <a:pt x="97" y="3"/>
                    <a:pt x="96" y="1"/>
                    <a:pt x="95" y="0"/>
                  </a:cubicBezTo>
                  <a:cubicBezTo>
                    <a:pt x="6" y="34"/>
                    <a:pt x="6" y="34"/>
                    <a:pt x="6" y="34"/>
                  </a:cubicBezTo>
                  <a:cubicBezTo>
                    <a:pt x="0" y="52"/>
                    <a:pt x="0" y="52"/>
                    <a:pt x="0" y="52"/>
                  </a:cubicBezTo>
                  <a:cubicBezTo>
                    <a:pt x="77" y="20"/>
                    <a:pt x="77" y="20"/>
                    <a:pt x="77" y="20"/>
                  </a:cubicBezTo>
                  <a:cubicBezTo>
                    <a:pt x="82" y="18"/>
                    <a:pt x="82" y="18"/>
                    <a:pt x="82" y="18"/>
                  </a:cubicBezTo>
                  <a:cubicBezTo>
                    <a:pt x="82" y="18"/>
                    <a:pt x="82" y="18"/>
                    <a:pt x="82" y="18"/>
                  </a:cubicBezTo>
                  <a:cubicBezTo>
                    <a:pt x="91" y="17"/>
                    <a:pt x="97" y="15"/>
                    <a:pt x="98" y="10"/>
                  </a:cubicBezTo>
                  <a:cubicBezTo>
                    <a:pt x="98" y="9"/>
                    <a:pt x="98" y="7"/>
                    <a:pt x="97" y="5"/>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9" name="MH_Other_404"/>
            <p:cNvSpPr/>
            <p:nvPr>
              <p:custDataLst>
                <p:tags r:id="rId415"/>
              </p:custDataLst>
            </p:nvPr>
          </p:nvSpPr>
          <p:spPr bwMode="auto">
            <a:xfrm>
              <a:off x="7811860" y="3910362"/>
              <a:ext cx="154921" cy="394097"/>
            </a:xfrm>
            <a:custGeom>
              <a:avLst/>
              <a:gdLst>
                <a:gd name="T0" fmla="*/ 177490 w 161"/>
                <a:gd name="T1" fmla="*/ 773206 h 409"/>
                <a:gd name="T2" fmla="*/ 215355 w 161"/>
                <a:gd name="T3" fmla="*/ 704212 h 409"/>
                <a:gd name="T4" fmla="*/ 203522 w 161"/>
                <a:gd name="T5" fmla="*/ 666147 h 409"/>
                <a:gd name="T6" fmla="*/ 165657 w 161"/>
                <a:gd name="T7" fmla="*/ 685179 h 409"/>
                <a:gd name="T8" fmla="*/ 165657 w 161"/>
                <a:gd name="T9" fmla="*/ 689938 h 409"/>
                <a:gd name="T10" fmla="*/ 194056 w 161"/>
                <a:gd name="T11" fmla="*/ 706591 h 409"/>
                <a:gd name="T12" fmla="*/ 165657 w 161"/>
                <a:gd name="T13" fmla="*/ 742278 h 409"/>
                <a:gd name="T14" fmla="*/ 115960 w 161"/>
                <a:gd name="T15" fmla="*/ 766069 h 409"/>
                <a:gd name="T16" fmla="*/ 134892 w 161"/>
                <a:gd name="T17" fmla="*/ 775585 h 409"/>
                <a:gd name="T18" fmla="*/ 357347 w 161"/>
                <a:gd name="T19" fmla="*/ 973050 h 409"/>
                <a:gd name="T20" fmla="*/ 381012 w 161"/>
                <a:gd name="T21" fmla="*/ 892161 h 409"/>
                <a:gd name="T22" fmla="*/ 276884 w 161"/>
                <a:gd name="T23" fmla="*/ 649493 h 409"/>
                <a:gd name="T24" fmla="*/ 205888 w 161"/>
                <a:gd name="T25" fmla="*/ 475819 h 409"/>
                <a:gd name="T26" fmla="*/ 141992 w 161"/>
                <a:gd name="T27" fmla="*/ 275975 h 409"/>
                <a:gd name="T28" fmla="*/ 132526 w 161"/>
                <a:gd name="T29" fmla="*/ 223635 h 409"/>
                <a:gd name="T30" fmla="*/ 113594 w 161"/>
                <a:gd name="T31" fmla="*/ 195086 h 409"/>
                <a:gd name="T32" fmla="*/ 68629 w 161"/>
                <a:gd name="T33" fmla="*/ 85647 h 409"/>
                <a:gd name="T34" fmla="*/ 68629 w 161"/>
                <a:gd name="T35" fmla="*/ 26170 h 409"/>
                <a:gd name="T36" fmla="*/ 37865 w 161"/>
                <a:gd name="T37" fmla="*/ 0 h 409"/>
                <a:gd name="T38" fmla="*/ 11833 w 161"/>
                <a:gd name="T39" fmla="*/ 209360 h 409"/>
                <a:gd name="T40" fmla="*/ 59163 w 161"/>
                <a:gd name="T41" fmla="*/ 109438 h 409"/>
                <a:gd name="T42" fmla="*/ 82829 w 161"/>
                <a:gd name="T43" fmla="*/ 187949 h 409"/>
                <a:gd name="T44" fmla="*/ 0 w 161"/>
                <a:gd name="T45" fmla="*/ 380655 h 409"/>
                <a:gd name="T46" fmla="*/ 115960 w 161"/>
                <a:gd name="T47" fmla="*/ 230772 h 409"/>
                <a:gd name="T48" fmla="*/ 132526 w 161"/>
                <a:gd name="T49" fmla="*/ 328315 h 409"/>
                <a:gd name="T50" fmla="*/ 139626 w 161"/>
                <a:gd name="T51" fmla="*/ 304524 h 409"/>
                <a:gd name="T52" fmla="*/ 182223 w 161"/>
                <a:gd name="T53" fmla="*/ 487715 h 409"/>
                <a:gd name="T54" fmla="*/ 246120 w 161"/>
                <a:gd name="T55" fmla="*/ 668526 h 409"/>
                <a:gd name="T56" fmla="*/ 310016 w 161"/>
                <a:gd name="T57" fmla="*/ 899298 h 409"/>
                <a:gd name="T58" fmla="*/ 177490 w 161"/>
                <a:gd name="T59" fmla="*/ 773206 h 4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1" h="409">
                  <a:moveTo>
                    <a:pt x="75" y="325"/>
                  </a:moveTo>
                  <a:cubicBezTo>
                    <a:pt x="85" y="319"/>
                    <a:pt x="91" y="310"/>
                    <a:pt x="91" y="296"/>
                  </a:cubicBezTo>
                  <a:cubicBezTo>
                    <a:pt x="86" y="280"/>
                    <a:pt x="86" y="280"/>
                    <a:pt x="86" y="280"/>
                  </a:cubicBezTo>
                  <a:cubicBezTo>
                    <a:pt x="85" y="285"/>
                    <a:pt x="79" y="287"/>
                    <a:pt x="70" y="288"/>
                  </a:cubicBezTo>
                  <a:cubicBezTo>
                    <a:pt x="70" y="290"/>
                    <a:pt x="70" y="290"/>
                    <a:pt x="70" y="290"/>
                  </a:cubicBezTo>
                  <a:cubicBezTo>
                    <a:pt x="77" y="289"/>
                    <a:pt x="81" y="292"/>
                    <a:pt x="82" y="297"/>
                  </a:cubicBezTo>
                  <a:cubicBezTo>
                    <a:pt x="83" y="304"/>
                    <a:pt x="79" y="309"/>
                    <a:pt x="70" y="312"/>
                  </a:cubicBezTo>
                  <a:cubicBezTo>
                    <a:pt x="49" y="322"/>
                    <a:pt x="49" y="322"/>
                    <a:pt x="49" y="322"/>
                  </a:cubicBezTo>
                  <a:cubicBezTo>
                    <a:pt x="55" y="321"/>
                    <a:pt x="58" y="322"/>
                    <a:pt x="57" y="326"/>
                  </a:cubicBezTo>
                  <a:cubicBezTo>
                    <a:pt x="151" y="409"/>
                    <a:pt x="151" y="409"/>
                    <a:pt x="151" y="409"/>
                  </a:cubicBezTo>
                  <a:cubicBezTo>
                    <a:pt x="161" y="375"/>
                    <a:pt x="161" y="375"/>
                    <a:pt x="161" y="375"/>
                  </a:cubicBezTo>
                  <a:cubicBezTo>
                    <a:pt x="150" y="336"/>
                    <a:pt x="135" y="302"/>
                    <a:pt x="117" y="273"/>
                  </a:cubicBezTo>
                  <a:cubicBezTo>
                    <a:pt x="124" y="253"/>
                    <a:pt x="115" y="229"/>
                    <a:pt x="87" y="200"/>
                  </a:cubicBezTo>
                  <a:cubicBezTo>
                    <a:pt x="83" y="166"/>
                    <a:pt x="74" y="137"/>
                    <a:pt x="60" y="116"/>
                  </a:cubicBezTo>
                  <a:cubicBezTo>
                    <a:pt x="60" y="108"/>
                    <a:pt x="58" y="101"/>
                    <a:pt x="56" y="94"/>
                  </a:cubicBezTo>
                  <a:cubicBezTo>
                    <a:pt x="48" y="82"/>
                    <a:pt x="48" y="82"/>
                    <a:pt x="48" y="82"/>
                  </a:cubicBezTo>
                  <a:cubicBezTo>
                    <a:pt x="44" y="65"/>
                    <a:pt x="38" y="49"/>
                    <a:pt x="29" y="36"/>
                  </a:cubicBezTo>
                  <a:cubicBezTo>
                    <a:pt x="31" y="26"/>
                    <a:pt x="31" y="18"/>
                    <a:pt x="29" y="11"/>
                  </a:cubicBezTo>
                  <a:cubicBezTo>
                    <a:pt x="25" y="8"/>
                    <a:pt x="21" y="4"/>
                    <a:pt x="16" y="0"/>
                  </a:cubicBezTo>
                  <a:cubicBezTo>
                    <a:pt x="19" y="26"/>
                    <a:pt x="15" y="55"/>
                    <a:pt x="5" y="88"/>
                  </a:cubicBezTo>
                  <a:cubicBezTo>
                    <a:pt x="14" y="72"/>
                    <a:pt x="21" y="58"/>
                    <a:pt x="25" y="46"/>
                  </a:cubicBezTo>
                  <a:cubicBezTo>
                    <a:pt x="35" y="79"/>
                    <a:pt x="35" y="79"/>
                    <a:pt x="35" y="79"/>
                  </a:cubicBezTo>
                  <a:cubicBezTo>
                    <a:pt x="41" y="104"/>
                    <a:pt x="29" y="131"/>
                    <a:pt x="0" y="160"/>
                  </a:cubicBezTo>
                  <a:cubicBezTo>
                    <a:pt x="32" y="142"/>
                    <a:pt x="48" y="121"/>
                    <a:pt x="49" y="97"/>
                  </a:cubicBezTo>
                  <a:cubicBezTo>
                    <a:pt x="56" y="138"/>
                    <a:pt x="56" y="138"/>
                    <a:pt x="56" y="138"/>
                  </a:cubicBezTo>
                  <a:cubicBezTo>
                    <a:pt x="57" y="135"/>
                    <a:pt x="58" y="132"/>
                    <a:pt x="59" y="128"/>
                  </a:cubicBezTo>
                  <a:cubicBezTo>
                    <a:pt x="72" y="157"/>
                    <a:pt x="78" y="183"/>
                    <a:pt x="77" y="205"/>
                  </a:cubicBezTo>
                  <a:cubicBezTo>
                    <a:pt x="96" y="229"/>
                    <a:pt x="105" y="255"/>
                    <a:pt x="104" y="281"/>
                  </a:cubicBezTo>
                  <a:cubicBezTo>
                    <a:pt x="131" y="378"/>
                    <a:pt x="131" y="378"/>
                    <a:pt x="131" y="378"/>
                  </a:cubicBezTo>
                  <a:cubicBezTo>
                    <a:pt x="75" y="325"/>
                    <a:pt x="75" y="325"/>
                    <a:pt x="75" y="325"/>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0" name="MH_Other_405"/>
            <p:cNvSpPr/>
            <p:nvPr>
              <p:custDataLst>
                <p:tags r:id="rId416"/>
              </p:custDataLst>
            </p:nvPr>
          </p:nvSpPr>
          <p:spPr bwMode="auto">
            <a:xfrm>
              <a:off x="7910337" y="4181824"/>
              <a:ext cx="281018" cy="282179"/>
            </a:xfrm>
            <a:custGeom>
              <a:avLst/>
              <a:gdLst>
                <a:gd name="T0" fmla="*/ 190001 w 290"/>
                <a:gd name="T1" fmla="*/ 52197 h 294"/>
                <a:gd name="T2" fmla="*/ 140126 w 290"/>
                <a:gd name="T3" fmla="*/ 220653 h 294"/>
                <a:gd name="T4" fmla="*/ 116376 w 290"/>
                <a:gd name="T5" fmla="*/ 301322 h 294"/>
                <a:gd name="T6" fmla="*/ 54625 w 290"/>
                <a:gd name="T7" fmla="*/ 358264 h 294"/>
                <a:gd name="T8" fmla="*/ 73625 w 290"/>
                <a:gd name="T9" fmla="*/ 374873 h 294"/>
                <a:gd name="T10" fmla="*/ 59375 w 290"/>
                <a:gd name="T11" fmla="*/ 386736 h 294"/>
                <a:gd name="T12" fmla="*/ 78375 w 290"/>
                <a:gd name="T13" fmla="*/ 408089 h 294"/>
                <a:gd name="T14" fmla="*/ 85500 w 290"/>
                <a:gd name="T15" fmla="*/ 410462 h 294"/>
                <a:gd name="T16" fmla="*/ 47500 w 290"/>
                <a:gd name="T17" fmla="*/ 536210 h 294"/>
                <a:gd name="T18" fmla="*/ 40375 w 290"/>
                <a:gd name="T19" fmla="*/ 557564 h 294"/>
                <a:gd name="T20" fmla="*/ 0 w 290"/>
                <a:gd name="T21" fmla="*/ 697548 h 294"/>
                <a:gd name="T22" fmla="*/ 42750 w 290"/>
                <a:gd name="T23" fmla="*/ 697548 h 294"/>
                <a:gd name="T24" fmla="*/ 223251 w 290"/>
                <a:gd name="T25" fmla="*/ 75924 h 294"/>
                <a:gd name="T26" fmla="*/ 688754 w 290"/>
                <a:gd name="T27" fmla="*/ 18981 h 294"/>
                <a:gd name="T28" fmla="*/ 638879 w 290"/>
                <a:gd name="T29" fmla="*/ 0 h 294"/>
                <a:gd name="T30" fmla="*/ 190001 w 290"/>
                <a:gd name="T31" fmla="*/ 52197 h 2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0" h="294">
                  <a:moveTo>
                    <a:pt x="80" y="22"/>
                  </a:moveTo>
                  <a:cubicBezTo>
                    <a:pt x="59" y="93"/>
                    <a:pt x="59" y="93"/>
                    <a:pt x="59" y="93"/>
                  </a:cubicBezTo>
                  <a:cubicBezTo>
                    <a:pt x="49" y="127"/>
                    <a:pt x="49" y="127"/>
                    <a:pt x="49" y="127"/>
                  </a:cubicBezTo>
                  <a:cubicBezTo>
                    <a:pt x="41" y="135"/>
                    <a:pt x="32" y="143"/>
                    <a:pt x="23" y="151"/>
                  </a:cubicBezTo>
                  <a:cubicBezTo>
                    <a:pt x="31" y="158"/>
                    <a:pt x="31" y="158"/>
                    <a:pt x="31" y="158"/>
                  </a:cubicBezTo>
                  <a:cubicBezTo>
                    <a:pt x="29" y="159"/>
                    <a:pt x="27" y="161"/>
                    <a:pt x="25" y="163"/>
                  </a:cubicBezTo>
                  <a:cubicBezTo>
                    <a:pt x="33" y="172"/>
                    <a:pt x="33" y="172"/>
                    <a:pt x="33" y="172"/>
                  </a:cubicBezTo>
                  <a:cubicBezTo>
                    <a:pt x="36" y="173"/>
                    <a:pt x="36" y="173"/>
                    <a:pt x="36" y="173"/>
                  </a:cubicBezTo>
                  <a:cubicBezTo>
                    <a:pt x="20" y="226"/>
                    <a:pt x="20" y="226"/>
                    <a:pt x="20" y="226"/>
                  </a:cubicBezTo>
                  <a:cubicBezTo>
                    <a:pt x="17" y="235"/>
                    <a:pt x="17" y="235"/>
                    <a:pt x="17" y="235"/>
                  </a:cubicBezTo>
                  <a:cubicBezTo>
                    <a:pt x="0" y="294"/>
                    <a:pt x="0" y="294"/>
                    <a:pt x="0" y="294"/>
                  </a:cubicBezTo>
                  <a:cubicBezTo>
                    <a:pt x="18" y="294"/>
                    <a:pt x="18" y="294"/>
                    <a:pt x="18" y="294"/>
                  </a:cubicBezTo>
                  <a:cubicBezTo>
                    <a:pt x="94" y="32"/>
                    <a:pt x="94" y="32"/>
                    <a:pt x="94" y="32"/>
                  </a:cubicBezTo>
                  <a:cubicBezTo>
                    <a:pt x="290" y="8"/>
                    <a:pt x="290" y="8"/>
                    <a:pt x="290" y="8"/>
                  </a:cubicBezTo>
                  <a:cubicBezTo>
                    <a:pt x="269" y="0"/>
                    <a:pt x="269" y="0"/>
                    <a:pt x="269" y="0"/>
                  </a:cubicBezTo>
                  <a:cubicBezTo>
                    <a:pt x="80" y="22"/>
                    <a:pt x="80" y="22"/>
                    <a:pt x="8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1" name="MH_Other_406"/>
            <p:cNvSpPr/>
            <p:nvPr>
              <p:custDataLst>
                <p:tags r:id="rId417"/>
              </p:custDataLst>
            </p:nvPr>
          </p:nvSpPr>
          <p:spPr bwMode="auto">
            <a:xfrm>
              <a:off x="7308670" y="4347322"/>
              <a:ext cx="636494" cy="116681"/>
            </a:xfrm>
            <a:custGeom>
              <a:avLst/>
              <a:gdLst>
                <a:gd name="T0" fmla="*/ 1562152 w 657"/>
                <a:gd name="T1" fmla="*/ 2378 h 122"/>
                <a:gd name="T2" fmla="*/ 1555019 w 657"/>
                <a:gd name="T3" fmla="*/ 0 h 122"/>
                <a:gd name="T4" fmla="*/ 1310115 w 657"/>
                <a:gd name="T5" fmla="*/ 149835 h 122"/>
                <a:gd name="T6" fmla="*/ 1305360 w 657"/>
                <a:gd name="T7" fmla="*/ 149835 h 122"/>
                <a:gd name="T8" fmla="*/ 1186475 w 657"/>
                <a:gd name="T9" fmla="*/ 187889 h 122"/>
                <a:gd name="T10" fmla="*/ 789398 w 657"/>
                <a:gd name="T11" fmla="*/ 247347 h 122"/>
                <a:gd name="T12" fmla="*/ 767999 w 657"/>
                <a:gd name="T13" fmla="*/ 154592 h 122"/>
                <a:gd name="T14" fmla="*/ 689534 w 657"/>
                <a:gd name="T15" fmla="*/ 164105 h 122"/>
                <a:gd name="T16" fmla="*/ 680024 w 657"/>
                <a:gd name="T17" fmla="*/ 173619 h 122"/>
                <a:gd name="T18" fmla="*/ 651491 w 657"/>
                <a:gd name="T19" fmla="*/ 173619 h 122"/>
                <a:gd name="T20" fmla="*/ 527850 w 657"/>
                <a:gd name="T21" fmla="*/ 261617 h 122"/>
                <a:gd name="T22" fmla="*/ 247281 w 657"/>
                <a:gd name="T23" fmla="*/ 233077 h 122"/>
                <a:gd name="T24" fmla="*/ 0 w 657"/>
                <a:gd name="T25" fmla="*/ 290157 h 122"/>
                <a:gd name="T26" fmla="*/ 948704 w 657"/>
                <a:gd name="T27" fmla="*/ 290157 h 122"/>
                <a:gd name="T28" fmla="*/ 948704 w 657"/>
                <a:gd name="T29" fmla="*/ 256860 h 122"/>
                <a:gd name="T30" fmla="*/ 1481310 w 657"/>
                <a:gd name="T31" fmla="*/ 128430 h 122"/>
                <a:gd name="T32" fmla="*/ 1524109 w 657"/>
                <a:gd name="T33" fmla="*/ 128430 h 122"/>
                <a:gd name="T34" fmla="*/ 1562152 w 657"/>
                <a:gd name="T35" fmla="*/ 2378 h 1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7" h="122">
                  <a:moveTo>
                    <a:pt x="657" y="1"/>
                  </a:moveTo>
                  <a:cubicBezTo>
                    <a:pt x="654" y="0"/>
                    <a:pt x="654" y="0"/>
                    <a:pt x="654" y="0"/>
                  </a:cubicBezTo>
                  <a:cubicBezTo>
                    <a:pt x="618" y="31"/>
                    <a:pt x="584" y="52"/>
                    <a:pt x="551" y="63"/>
                  </a:cubicBezTo>
                  <a:cubicBezTo>
                    <a:pt x="549" y="63"/>
                    <a:pt x="549" y="63"/>
                    <a:pt x="549" y="63"/>
                  </a:cubicBezTo>
                  <a:cubicBezTo>
                    <a:pt x="533" y="70"/>
                    <a:pt x="517" y="75"/>
                    <a:pt x="499" y="79"/>
                  </a:cubicBezTo>
                  <a:cubicBezTo>
                    <a:pt x="443" y="90"/>
                    <a:pt x="388" y="98"/>
                    <a:pt x="332" y="104"/>
                  </a:cubicBezTo>
                  <a:cubicBezTo>
                    <a:pt x="323" y="65"/>
                    <a:pt x="323" y="65"/>
                    <a:pt x="323" y="65"/>
                  </a:cubicBezTo>
                  <a:cubicBezTo>
                    <a:pt x="290" y="69"/>
                    <a:pt x="290" y="69"/>
                    <a:pt x="290" y="69"/>
                  </a:cubicBezTo>
                  <a:cubicBezTo>
                    <a:pt x="286" y="73"/>
                    <a:pt x="286" y="73"/>
                    <a:pt x="286" y="73"/>
                  </a:cubicBezTo>
                  <a:cubicBezTo>
                    <a:pt x="274" y="73"/>
                    <a:pt x="274" y="73"/>
                    <a:pt x="274" y="73"/>
                  </a:cubicBezTo>
                  <a:cubicBezTo>
                    <a:pt x="222" y="110"/>
                    <a:pt x="222" y="110"/>
                    <a:pt x="222" y="110"/>
                  </a:cubicBezTo>
                  <a:cubicBezTo>
                    <a:pt x="182" y="114"/>
                    <a:pt x="143" y="110"/>
                    <a:pt x="104" y="98"/>
                  </a:cubicBezTo>
                  <a:cubicBezTo>
                    <a:pt x="0" y="122"/>
                    <a:pt x="0" y="122"/>
                    <a:pt x="0" y="122"/>
                  </a:cubicBezTo>
                  <a:cubicBezTo>
                    <a:pt x="399" y="122"/>
                    <a:pt x="399" y="122"/>
                    <a:pt x="399" y="122"/>
                  </a:cubicBezTo>
                  <a:cubicBezTo>
                    <a:pt x="399" y="108"/>
                    <a:pt x="399" y="108"/>
                    <a:pt x="399" y="108"/>
                  </a:cubicBezTo>
                  <a:cubicBezTo>
                    <a:pt x="623" y="54"/>
                    <a:pt x="623" y="54"/>
                    <a:pt x="623" y="54"/>
                  </a:cubicBezTo>
                  <a:cubicBezTo>
                    <a:pt x="641" y="54"/>
                    <a:pt x="641" y="54"/>
                    <a:pt x="641" y="54"/>
                  </a:cubicBezTo>
                  <a:cubicBezTo>
                    <a:pt x="657" y="1"/>
                    <a:pt x="657" y="1"/>
                    <a:pt x="657"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2" name="MH_Other_407"/>
            <p:cNvSpPr/>
            <p:nvPr>
              <p:custDataLst>
                <p:tags r:id="rId418"/>
              </p:custDataLst>
            </p:nvPr>
          </p:nvSpPr>
          <p:spPr bwMode="auto">
            <a:xfrm>
              <a:off x="7695370" y="4398518"/>
              <a:ext cx="234181" cy="65485"/>
            </a:xfrm>
            <a:custGeom>
              <a:avLst/>
              <a:gdLst>
                <a:gd name="T0" fmla="*/ 565657 w 196"/>
                <a:gd name="T1" fmla="*/ 20516 h 55"/>
                <a:gd name="T2" fmla="*/ 574450 w 196"/>
                <a:gd name="T3" fmla="*/ 0 h 55"/>
                <a:gd name="T4" fmla="*/ 530487 w 196"/>
                <a:gd name="T5" fmla="*/ 0 h 55"/>
                <a:gd name="T6" fmla="*/ 0 w 196"/>
                <a:gd name="T7" fmla="*/ 128959 h 55"/>
                <a:gd name="T8" fmla="*/ 161198 w 196"/>
                <a:gd name="T9" fmla="*/ 161199 h 55"/>
                <a:gd name="T10" fmla="*/ 278432 w 196"/>
                <a:gd name="T11" fmla="*/ 161199 h 55"/>
                <a:gd name="T12" fmla="*/ 140682 w 196"/>
                <a:gd name="T13" fmla="*/ 126028 h 55"/>
                <a:gd name="T14" fmla="*/ 565657 w 196"/>
                <a:gd name="T15" fmla="*/ 20516 h 55"/>
                <a:gd name="T16" fmla="*/ 565657 w 196"/>
                <a:gd name="T17" fmla="*/ 20516 h 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6" h="55">
                  <a:moveTo>
                    <a:pt x="193" y="7"/>
                  </a:moveTo>
                  <a:lnTo>
                    <a:pt x="196" y="0"/>
                  </a:lnTo>
                  <a:lnTo>
                    <a:pt x="181" y="0"/>
                  </a:lnTo>
                  <a:lnTo>
                    <a:pt x="0" y="44"/>
                  </a:lnTo>
                  <a:lnTo>
                    <a:pt x="55" y="55"/>
                  </a:lnTo>
                  <a:lnTo>
                    <a:pt x="95" y="55"/>
                  </a:lnTo>
                  <a:lnTo>
                    <a:pt x="48" y="43"/>
                  </a:lnTo>
                  <a:lnTo>
                    <a:pt x="193" y="7"/>
                  </a:lnTo>
                  <a:close/>
                </a:path>
              </a:pathLst>
            </a:custGeom>
            <a:solidFill>
              <a:srgbClr val="BBBBBB"/>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3" name="MH_Other_408"/>
            <p:cNvSpPr/>
            <p:nvPr>
              <p:custDataLst>
                <p:tags r:id="rId419"/>
              </p:custDataLst>
            </p:nvPr>
          </p:nvSpPr>
          <p:spPr bwMode="auto">
            <a:xfrm>
              <a:off x="7624514" y="4338987"/>
              <a:ext cx="317046" cy="97631"/>
            </a:xfrm>
            <a:custGeom>
              <a:avLst/>
              <a:gdLst>
                <a:gd name="T0" fmla="*/ 779610 w 329"/>
                <a:gd name="T1" fmla="*/ 21256 h 103"/>
                <a:gd name="T2" fmla="*/ 760653 w 329"/>
                <a:gd name="T3" fmla="*/ 0 h 103"/>
                <a:gd name="T4" fmla="*/ 575821 w 329"/>
                <a:gd name="T5" fmla="*/ 122812 h 103"/>
                <a:gd name="T6" fmla="*/ 255921 w 329"/>
                <a:gd name="T7" fmla="*/ 214922 h 103"/>
                <a:gd name="T8" fmla="*/ 63980 w 329"/>
                <a:gd name="T9" fmla="*/ 233816 h 103"/>
                <a:gd name="T10" fmla="*/ 61611 w 329"/>
                <a:gd name="T11" fmla="*/ 226731 h 103"/>
                <a:gd name="T12" fmla="*/ 47393 w 329"/>
                <a:gd name="T13" fmla="*/ 226731 h 103"/>
                <a:gd name="T14" fmla="*/ 11848 w 329"/>
                <a:gd name="T15" fmla="*/ 139345 h 103"/>
                <a:gd name="T16" fmla="*/ 0 w 329"/>
                <a:gd name="T17" fmla="*/ 141707 h 103"/>
                <a:gd name="T18" fmla="*/ 40284 w 329"/>
                <a:gd name="T19" fmla="*/ 243263 h 103"/>
                <a:gd name="T20" fmla="*/ 488145 w 329"/>
                <a:gd name="T21" fmla="*/ 179495 h 103"/>
                <a:gd name="T22" fmla="*/ 530798 w 329"/>
                <a:gd name="T23" fmla="*/ 170048 h 103"/>
                <a:gd name="T24" fmla="*/ 535538 w 329"/>
                <a:gd name="T25" fmla="*/ 170048 h 103"/>
                <a:gd name="T26" fmla="*/ 779610 w 329"/>
                <a:gd name="T27" fmla="*/ 21256 h 1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9" h="103">
                  <a:moveTo>
                    <a:pt x="329" y="9"/>
                  </a:moveTo>
                  <a:cubicBezTo>
                    <a:pt x="321" y="0"/>
                    <a:pt x="321" y="0"/>
                    <a:pt x="321" y="0"/>
                  </a:cubicBezTo>
                  <a:cubicBezTo>
                    <a:pt x="297" y="21"/>
                    <a:pt x="271" y="38"/>
                    <a:pt x="243" y="52"/>
                  </a:cubicBezTo>
                  <a:cubicBezTo>
                    <a:pt x="204" y="74"/>
                    <a:pt x="159" y="87"/>
                    <a:pt x="108" y="91"/>
                  </a:cubicBezTo>
                  <a:cubicBezTo>
                    <a:pt x="27" y="99"/>
                    <a:pt x="27" y="99"/>
                    <a:pt x="27" y="99"/>
                  </a:cubicBezTo>
                  <a:cubicBezTo>
                    <a:pt x="26" y="96"/>
                    <a:pt x="26" y="96"/>
                    <a:pt x="26" y="96"/>
                  </a:cubicBezTo>
                  <a:cubicBezTo>
                    <a:pt x="24" y="96"/>
                    <a:pt x="22" y="96"/>
                    <a:pt x="20" y="96"/>
                  </a:cubicBezTo>
                  <a:cubicBezTo>
                    <a:pt x="5" y="59"/>
                    <a:pt x="5" y="59"/>
                    <a:pt x="5" y="59"/>
                  </a:cubicBezTo>
                  <a:cubicBezTo>
                    <a:pt x="4" y="59"/>
                    <a:pt x="2" y="60"/>
                    <a:pt x="0" y="60"/>
                  </a:cubicBezTo>
                  <a:cubicBezTo>
                    <a:pt x="17" y="103"/>
                    <a:pt x="17" y="103"/>
                    <a:pt x="17" y="103"/>
                  </a:cubicBezTo>
                  <a:cubicBezTo>
                    <a:pt x="80" y="100"/>
                    <a:pt x="143" y="91"/>
                    <a:pt x="206" y="76"/>
                  </a:cubicBezTo>
                  <a:cubicBezTo>
                    <a:pt x="212" y="75"/>
                    <a:pt x="218" y="74"/>
                    <a:pt x="224" y="72"/>
                  </a:cubicBezTo>
                  <a:cubicBezTo>
                    <a:pt x="226" y="72"/>
                    <a:pt x="226" y="72"/>
                    <a:pt x="226" y="72"/>
                  </a:cubicBezTo>
                  <a:cubicBezTo>
                    <a:pt x="259" y="61"/>
                    <a:pt x="293" y="40"/>
                    <a:pt x="329" y="9"/>
                  </a:cubicBezTo>
                  <a:close/>
                </a:path>
              </a:pathLst>
            </a:cu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4" name="MH_Other_409"/>
            <p:cNvSpPr/>
            <p:nvPr>
              <p:custDataLst>
                <p:tags r:id="rId420"/>
              </p:custDataLst>
            </p:nvPr>
          </p:nvSpPr>
          <p:spPr bwMode="auto">
            <a:xfrm>
              <a:off x="7648534" y="4327080"/>
              <a:ext cx="291827" cy="105966"/>
            </a:xfrm>
            <a:custGeom>
              <a:avLst/>
              <a:gdLst>
                <a:gd name="T0" fmla="*/ 700876 w 301"/>
                <a:gd name="T1" fmla="*/ 28517 h 111"/>
                <a:gd name="T2" fmla="*/ 715131 w 301"/>
                <a:gd name="T3" fmla="*/ 16635 h 111"/>
                <a:gd name="T4" fmla="*/ 696124 w 301"/>
                <a:gd name="T5" fmla="*/ 0 h 111"/>
                <a:gd name="T6" fmla="*/ 434781 w 301"/>
                <a:gd name="T7" fmla="*/ 163971 h 111"/>
                <a:gd name="T8" fmla="*/ 0 w 301"/>
                <a:gd name="T9" fmla="*/ 256650 h 111"/>
                <a:gd name="T10" fmla="*/ 2376 w 301"/>
                <a:gd name="T11" fmla="*/ 263779 h 111"/>
                <a:gd name="T12" fmla="*/ 194820 w 301"/>
                <a:gd name="T13" fmla="*/ 244768 h 111"/>
                <a:gd name="T14" fmla="*/ 515560 w 301"/>
                <a:gd name="T15" fmla="*/ 152089 h 111"/>
                <a:gd name="T16" fmla="*/ 700876 w 301"/>
                <a:gd name="T17" fmla="*/ 28517 h 1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1" h="111">
                  <a:moveTo>
                    <a:pt x="295" y="12"/>
                  </a:moveTo>
                  <a:cubicBezTo>
                    <a:pt x="297" y="10"/>
                    <a:pt x="299" y="8"/>
                    <a:pt x="301" y="7"/>
                  </a:cubicBezTo>
                  <a:cubicBezTo>
                    <a:pt x="293" y="0"/>
                    <a:pt x="293" y="0"/>
                    <a:pt x="293" y="0"/>
                  </a:cubicBezTo>
                  <a:cubicBezTo>
                    <a:pt x="261" y="27"/>
                    <a:pt x="225" y="50"/>
                    <a:pt x="183" y="69"/>
                  </a:cubicBezTo>
                  <a:cubicBezTo>
                    <a:pt x="121" y="88"/>
                    <a:pt x="60" y="101"/>
                    <a:pt x="0" y="108"/>
                  </a:cubicBezTo>
                  <a:cubicBezTo>
                    <a:pt x="1" y="111"/>
                    <a:pt x="1" y="111"/>
                    <a:pt x="1" y="111"/>
                  </a:cubicBezTo>
                  <a:cubicBezTo>
                    <a:pt x="82" y="103"/>
                    <a:pt x="82" y="103"/>
                    <a:pt x="82" y="103"/>
                  </a:cubicBezTo>
                  <a:cubicBezTo>
                    <a:pt x="133" y="99"/>
                    <a:pt x="178" y="86"/>
                    <a:pt x="217" y="64"/>
                  </a:cubicBezTo>
                  <a:cubicBezTo>
                    <a:pt x="245" y="50"/>
                    <a:pt x="271" y="33"/>
                    <a:pt x="295" y="12"/>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5" name="MH_Other_410"/>
            <p:cNvSpPr/>
            <p:nvPr>
              <p:custDataLst>
                <p:tags r:id="rId421"/>
              </p:custDataLst>
            </p:nvPr>
          </p:nvSpPr>
          <p:spPr bwMode="auto">
            <a:xfrm>
              <a:off x="7629318" y="4223497"/>
              <a:ext cx="327855" cy="207169"/>
            </a:xfrm>
            <a:custGeom>
              <a:avLst/>
              <a:gdLst>
                <a:gd name="T0" fmla="*/ 744355 w 340"/>
                <a:gd name="T1" fmla="*/ 255259 h 215"/>
                <a:gd name="T2" fmla="*/ 805989 w 340"/>
                <a:gd name="T3" fmla="*/ 198005 h 215"/>
                <a:gd name="T4" fmla="*/ 583157 w 340"/>
                <a:gd name="T5" fmla="*/ 0 h 215"/>
                <a:gd name="T6" fmla="*/ 580786 w 340"/>
                <a:gd name="T7" fmla="*/ 11928 h 215"/>
                <a:gd name="T8" fmla="*/ 535746 w 340"/>
                <a:gd name="T9" fmla="*/ 50098 h 215"/>
                <a:gd name="T10" fmla="*/ 528634 w 340"/>
                <a:gd name="T11" fmla="*/ 52483 h 215"/>
                <a:gd name="T12" fmla="*/ 327137 w 340"/>
                <a:gd name="T13" fmla="*/ 248102 h 215"/>
                <a:gd name="T14" fmla="*/ 284467 w 340"/>
                <a:gd name="T15" fmla="*/ 295814 h 215"/>
                <a:gd name="T16" fmla="*/ 310543 w 340"/>
                <a:gd name="T17" fmla="*/ 317285 h 215"/>
                <a:gd name="T18" fmla="*/ 310543 w 340"/>
                <a:gd name="T19" fmla="*/ 350683 h 215"/>
                <a:gd name="T20" fmla="*/ 265502 w 340"/>
                <a:gd name="T21" fmla="*/ 345912 h 215"/>
                <a:gd name="T22" fmla="*/ 258391 w 340"/>
                <a:gd name="T23" fmla="*/ 341141 h 215"/>
                <a:gd name="T24" fmla="*/ 251279 w 340"/>
                <a:gd name="T25" fmla="*/ 336370 h 215"/>
                <a:gd name="T26" fmla="*/ 120898 w 340"/>
                <a:gd name="T27" fmla="*/ 391238 h 215"/>
                <a:gd name="T28" fmla="*/ 92452 w 340"/>
                <a:gd name="T29" fmla="*/ 400781 h 215"/>
                <a:gd name="T30" fmla="*/ 90081 w 340"/>
                <a:gd name="T31" fmla="*/ 400781 h 215"/>
                <a:gd name="T32" fmla="*/ 90081 w 340"/>
                <a:gd name="T33" fmla="*/ 400781 h 215"/>
                <a:gd name="T34" fmla="*/ 90081 w 340"/>
                <a:gd name="T35" fmla="*/ 400781 h 215"/>
                <a:gd name="T36" fmla="*/ 90081 w 340"/>
                <a:gd name="T37" fmla="*/ 400781 h 215"/>
                <a:gd name="T38" fmla="*/ 85340 w 340"/>
                <a:gd name="T39" fmla="*/ 403166 h 215"/>
                <a:gd name="T40" fmla="*/ 33188 w 340"/>
                <a:gd name="T41" fmla="*/ 417480 h 215"/>
                <a:gd name="T42" fmla="*/ 21335 w 340"/>
                <a:gd name="T43" fmla="*/ 419866 h 215"/>
                <a:gd name="T44" fmla="*/ 0 w 340"/>
                <a:gd name="T45" fmla="*/ 424637 h 215"/>
                <a:gd name="T46" fmla="*/ 35558 w 340"/>
                <a:gd name="T47" fmla="*/ 512904 h 215"/>
                <a:gd name="T48" fmla="*/ 49782 w 340"/>
                <a:gd name="T49" fmla="*/ 512904 h 215"/>
                <a:gd name="T50" fmla="*/ 483593 w 340"/>
                <a:gd name="T51" fmla="*/ 419866 h 215"/>
                <a:gd name="T52" fmla="*/ 744355 w 340"/>
                <a:gd name="T53" fmla="*/ 255259 h 21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40" h="215">
                  <a:moveTo>
                    <a:pt x="314" y="107"/>
                  </a:moveTo>
                  <a:cubicBezTo>
                    <a:pt x="323" y="99"/>
                    <a:pt x="332" y="91"/>
                    <a:pt x="340" y="83"/>
                  </a:cubicBezTo>
                  <a:cubicBezTo>
                    <a:pt x="246" y="0"/>
                    <a:pt x="246" y="0"/>
                    <a:pt x="246" y="0"/>
                  </a:cubicBezTo>
                  <a:cubicBezTo>
                    <a:pt x="246" y="2"/>
                    <a:pt x="246" y="3"/>
                    <a:pt x="245" y="5"/>
                  </a:cubicBezTo>
                  <a:cubicBezTo>
                    <a:pt x="241" y="11"/>
                    <a:pt x="235" y="16"/>
                    <a:pt x="226" y="21"/>
                  </a:cubicBezTo>
                  <a:cubicBezTo>
                    <a:pt x="223" y="22"/>
                    <a:pt x="223" y="22"/>
                    <a:pt x="223" y="22"/>
                  </a:cubicBezTo>
                  <a:cubicBezTo>
                    <a:pt x="193" y="50"/>
                    <a:pt x="164" y="77"/>
                    <a:pt x="138" y="104"/>
                  </a:cubicBezTo>
                  <a:cubicBezTo>
                    <a:pt x="133" y="110"/>
                    <a:pt x="127" y="117"/>
                    <a:pt x="120" y="124"/>
                  </a:cubicBezTo>
                  <a:cubicBezTo>
                    <a:pt x="131" y="133"/>
                    <a:pt x="131" y="133"/>
                    <a:pt x="131" y="133"/>
                  </a:cubicBezTo>
                  <a:cubicBezTo>
                    <a:pt x="138" y="137"/>
                    <a:pt x="138" y="142"/>
                    <a:pt x="131" y="147"/>
                  </a:cubicBezTo>
                  <a:cubicBezTo>
                    <a:pt x="123" y="150"/>
                    <a:pt x="116" y="150"/>
                    <a:pt x="112" y="145"/>
                  </a:cubicBezTo>
                  <a:cubicBezTo>
                    <a:pt x="111" y="145"/>
                    <a:pt x="110" y="144"/>
                    <a:pt x="109" y="143"/>
                  </a:cubicBezTo>
                  <a:cubicBezTo>
                    <a:pt x="108" y="142"/>
                    <a:pt x="107" y="141"/>
                    <a:pt x="106" y="141"/>
                  </a:cubicBezTo>
                  <a:cubicBezTo>
                    <a:pt x="89" y="150"/>
                    <a:pt x="71" y="158"/>
                    <a:pt x="51" y="164"/>
                  </a:cubicBezTo>
                  <a:cubicBezTo>
                    <a:pt x="47" y="166"/>
                    <a:pt x="43" y="167"/>
                    <a:pt x="39" y="168"/>
                  </a:cubicBezTo>
                  <a:cubicBezTo>
                    <a:pt x="39" y="168"/>
                    <a:pt x="39" y="168"/>
                    <a:pt x="38" y="168"/>
                  </a:cubicBezTo>
                  <a:cubicBezTo>
                    <a:pt x="38" y="168"/>
                    <a:pt x="38" y="168"/>
                    <a:pt x="38" y="168"/>
                  </a:cubicBezTo>
                  <a:cubicBezTo>
                    <a:pt x="38" y="168"/>
                    <a:pt x="38" y="168"/>
                    <a:pt x="38" y="168"/>
                  </a:cubicBezTo>
                  <a:cubicBezTo>
                    <a:pt x="38" y="168"/>
                    <a:pt x="38" y="168"/>
                    <a:pt x="38" y="168"/>
                  </a:cubicBezTo>
                  <a:cubicBezTo>
                    <a:pt x="36" y="169"/>
                    <a:pt x="36" y="169"/>
                    <a:pt x="36" y="169"/>
                  </a:cubicBezTo>
                  <a:cubicBezTo>
                    <a:pt x="29" y="171"/>
                    <a:pt x="22" y="173"/>
                    <a:pt x="14" y="175"/>
                  </a:cubicBezTo>
                  <a:cubicBezTo>
                    <a:pt x="13" y="175"/>
                    <a:pt x="11" y="176"/>
                    <a:pt x="9" y="176"/>
                  </a:cubicBezTo>
                  <a:cubicBezTo>
                    <a:pt x="6" y="177"/>
                    <a:pt x="3" y="177"/>
                    <a:pt x="0" y="178"/>
                  </a:cubicBezTo>
                  <a:cubicBezTo>
                    <a:pt x="15" y="215"/>
                    <a:pt x="15" y="215"/>
                    <a:pt x="15" y="215"/>
                  </a:cubicBezTo>
                  <a:cubicBezTo>
                    <a:pt x="17" y="215"/>
                    <a:pt x="19" y="215"/>
                    <a:pt x="21" y="215"/>
                  </a:cubicBezTo>
                  <a:cubicBezTo>
                    <a:pt x="81" y="208"/>
                    <a:pt x="142" y="195"/>
                    <a:pt x="204" y="176"/>
                  </a:cubicBezTo>
                  <a:cubicBezTo>
                    <a:pt x="246" y="157"/>
                    <a:pt x="282" y="134"/>
                    <a:pt x="314" y="1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6" name="MH_Other_411"/>
            <p:cNvSpPr/>
            <p:nvPr>
              <p:custDataLst>
                <p:tags r:id="rId422"/>
              </p:custDataLst>
            </p:nvPr>
          </p:nvSpPr>
          <p:spPr bwMode="auto">
            <a:xfrm>
              <a:off x="7946364" y="4398518"/>
              <a:ext cx="312242" cy="65485"/>
            </a:xfrm>
            <a:custGeom>
              <a:avLst/>
              <a:gdLst>
                <a:gd name="T0" fmla="*/ 435765 w 323"/>
                <a:gd name="T1" fmla="*/ 0 h 68"/>
                <a:gd name="T2" fmla="*/ 423924 w 323"/>
                <a:gd name="T3" fmla="*/ 37929 h 68"/>
                <a:gd name="T4" fmla="*/ 369453 w 323"/>
                <a:gd name="T5" fmla="*/ 56894 h 68"/>
                <a:gd name="T6" fmla="*/ 0 w 323"/>
                <a:gd name="T7" fmla="*/ 161199 h 68"/>
                <a:gd name="T8" fmla="*/ 764957 w 323"/>
                <a:gd name="T9" fmla="*/ 161199 h 68"/>
                <a:gd name="T10" fmla="*/ 435765 w 323"/>
                <a:gd name="T11" fmla="*/ 0 h 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3" h="68">
                  <a:moveTo>
                    <a:pt x="184" y="0"/>
                  </a:moveTo>
                  <a:cubicBezTo>
                    <a:pt x="179" y="16"/>
                    <a:pt x="179" y="16"/>
                    <a:pt x="179" y="16"/>
                  </a:cubicBezTo>
                  <a:cubicBezTo>
                    <a:pt x="156" y="24"/>
                    <a:pt x="156" y="24"/>
                    <a:pt x="156" y="24"/>
                  </a:cubicBezTo>
                  <a:cubicBezTo>
                    <a:pt x="0" y="68"/>
                    <a:pt x="0" y="68"/>
                    <a:pt x="0" y="68"/>
                  </a:cubicBezTo>
                  <a:cubicBezTo>
                    <a:pt x="323" y="68"/>
                    <a:pt x="323" y="68"/>
                    <a:pt x="323" y="68"/>
                  </a:cubicBezTo>
                  <a:cubicBezTo>
                    <a:pt x="280" y="38"/>
                    <a:pt x="234" y="16"/>
                    <a:pt x="184"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7" name="MH_Other_412"/>
            <p:cNvSpPr/>
            <p:nvPr>
              <p:custDataLst>
                <p:tags r:id="rId423"/>
              </p:custDataLst>
            </p:nvPr>
          </p:nvSpPr>
          <p:spPr bwMode="auto">
            <a:xfrm>
              <a:off x="7927149" y="4188968"/>
              <a:ext cx="264205" cy="275035"/>
            </a:xfrm>
            <a:custGeom>
              <a:avLst/>
              <a:gdLst>
                <a:gd name="T0" fmla="*/ 471870 w 221"/>
                <a:gd name="T1" fmla="*/ 556866 h 232"/>
                <a:gd name="T2" fmla="*/ 483593 w 221"/>
                <a:gd name="T3" fmla="*/ 518765 h 232"/>
                <a:gd name="T4" fmla="*/ 647722 w 221"/>
                <a:gd name="T5" fmla="*/ 0 h 232"/>
                <a:gd name="T6" fmla="*/ 181714 w 221"/>
                <a:gd name="T7" fmla="*/ 58618 h 232"/>
                <a:gd name="T8" fmla="*/ 0 w 221"/>
                <a:gd name="T9" fmla="*/ 679963 h 232"/>
                <a:gd name="T10" fmla="*/ 46894 w 221"/>
                <a:gd name="T11" fmla="*/ 679963 h 232"/>
                <a:gd name="T12" fmla="*/ 416183 w 221"/>
                <a:gd name="T13" fmla="*/ 574452 h 232"/>
                <a:gd name="T14" fmla="*/ 471870 w 221"/>
                <a:gd name="T15" fmla="*/ 556866 h 232"/>
                <a:gd name="T16" fmla="*/ 471870 w 221"/>
                <a:gd name="T17" fmla="*/ 556866 h 2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1" h="232">
                  <a:moveTo>
                    <a:pt x="161" y="190"/>
                  </a:moveTo>
                  <a:lnTo>
                    <a:pt x="165" y="177"/>
                  </a:lnTo>
                  <a:lnTo>
                    <a:pt x="221" y="0"/>
                  </a:lnTo>
                  <a:lnTo>
                    <a:pt x="62" y="20"/>
                  </a:lnTo>
                  <a:lnTo>
                    <a:pt x="0" y="232"/>
                  </a:lnTo>
                  <a:lnTo>
                    <a:pt x="16" y="232"/>
                  </a:lnTo>
                  <a:lnTo>
                    <a:pt x="142" y="196"/>
                  </a:lnTo>
                  <a:lnTo>
                    <a:pt x="161" y="190"/>
                  </a:lnTo>
                  <a:close/>
                </a:path>
              </a:pathLst>
            </a:custGeom>
            <a:solidFill>
              <a:srgbClr val="BBBBBB"/>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8" name="MH_Other_413"/>
            <p:cNvSpPr/>
            <p:nvPr>
              <p:custDataLst>
                <p:tags r:id="rId424"/>
              </p:custDataLst>
            </p:nvPr>
          </p:nvSpPr>
          <p:spPr bwMode="auto">
            <a:xfrm>
              <a:off x="7753014" y="4406853"/>
              <a:ext cx="172934" cy="57150"/>
            </a:xfrm>
            <a:custGeom>
              <a:avLst/>
              <a:gdLst>
                <a:gd name="T0" fmla="*/ 386875 w 145"/>
                <a:gd name="T1" fmla="*/ 140682 h 48"/>
                <a:gd name="T2" fmla="*/ 424976 w 145"/>
                <a:gd name="T3" fmla="*/ 0 h 48"/>
                <a:gd name="T4" fmla="*/ 0 w 145"/>
                <a:gd name="T5" fmla="*/ 105512 h 48"/>
                <a:gd name="T6" fmla="*/ 137751 w 145"/>
                <a:gd name="T7" fmla="*/ 140682 h 48"/>
                <a:gd name="T8" fmla="*/ 386875 w 145"/>
                <a:gd name="T9" fmla="*/ 140682 h 48"/>
                <a:gd name="T10" fmla="*/ 386875 w 145"/>
                <a:gd name="T11" fmla="*/ 140682 h 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5" h="48">
                  <a:moveTo>
                    <a:pt x="132" y="48"/>
                  </a:moveTo>
                  <a:lnTo>
                    <a:pt x="145" y="0"/>
                  </a:lnTo>
                  <a:lnTo>
                    <a:pt x="0" y="36"/>
                  </a:lnTo>
                  <a:lnTo>
                    <a:pt x="47" y="48"/>
                  </a:lnTo>
                  <a:lnTo>
                    <a:pt x="132" y="48"/>
                  </a:lnTo>
                  <a:close/>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9" name="MH_Other_414"/>
            <p:cNvSpPr>
              <a:spLocks noEditPoints="1"/>
            </p:cNvSpPr>
            <p:nvPr>
              <p:custDataLst>
                <p:tags r:id="rId425"/>
              </p:custDataLst>
            </p:nvPr>
          </p:nvSpPr>
          <p:spPr bwMode="auto">
            <a:xfrm>
              <a:off x="7673754" y="3884168"/>
              <a:ext cx="136906" cy="298847"/>
            </a:xfrm>
            <a:custGeom>
              <a:avLst/>
              <a:gdLst>
                <a:gd name="T0" fmla="*/ 334119 w 141"/>
                <a:gd name="T1" fmla="*/ 75995 h 311"/>
                <a:gd name="T2" fmla="*/ 232225 w 141"/>
                <a:gd name="T3" fmla="*/ 0 h 311"/>
                <a:gd name="T4" fmla="*/ 232225 w 141"/>
                <a:gd name="T5" fmla="*/ 18999 h 311"/>
                <a:gd name="T6" fmla="*/ 255921 w 141"/>
                <a:gd name="T7" fmla="*/ 256484 h 311"/>
                <a:gd name="T8" fmla="*/ 87677 w 141"/>
                <a:gd name="T9" fmla="*/ 277858 h 311"/>
                <a:gd name="T10" fmla="*/ 4739 w 141"/>
                <a:gd name="T11" fmla="*/ 410850 h 311"/>
                <a:gd name="T12" fmla="*/ 4739 w 141"/>
                <a:gd name="T13" fmla="*/ 536717 h 311"/>
                <a:gd name="T14" fmla="*/ 54502 w 141"/>
                <a:gd name="T15" fmla="*/ 738580 h 311"/>
                <a:gd name="T16" fmla="*/ 97155 w 141"/>
                <a:gd name="T17" fmla="*/ 657835 h 311"/>
                <a:gd name="T18" fmla="*/ 284357 w 141"/>
                <a:gd name="T19" fmla="*/ 600838 h 311"/>
                <a:gd name="T20" fmla="*/ 236964 w 141"/>
                <a:gd name="T21" fmla="*/ 410850 h 311"/>
                <a:gd name="T22" fmla="*/ 334119 w 141"/>
                <a:gd name="T23" fmla="*/ 75995 h 311"/>
                <a:gd name="T24" fmla="*/ 11848 w 141"/>
                <a:gd name="T25" fmla="*/ 410850 h 311"/>
                <a:gd name="T26" fmla="*/ 16587 w 141"/>
                <a:gd name="T27" fmla="*/ 387101 h 311"/>
                <a:gd name="T28" fmla="*/ 63980 w 141"/>
                <a:gd name="T29" fmla="*/ 700582 h 311"/>
                <a:gd name="T30" fmla="*/ 54502 w 141"/>
                <a:gd name="T31" fmla="*/ 721956 h 311"/>
                <a:gd name="T32" fmla="*/ 11848 w 141"/>
                <a:gd name="T33" fmla="*/ 536717 h 311"/>
                <a:gd name="T34" fmla="*/ 11848 w 141"/>
                <a:gd name="T35" fmla="*/ 410850 h 311"/>
                <a:gd name="T36" fmla="*/ 11848 w 141"/>
                <a:gd name="T37" fmla="*/ 410850 h 3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1" h="311">
                  <a:moveTo>
                    <a:pt x="141" y="32"/>
                  </a:moveTo>
                  <a:cubicBezTo>
                    <a:pt x="98" y="0"/>
                    <a:pt x="98" y="0"/>
                    <a:pt x="98" y="0"/>
                  </a:cubicBezTo>
                  <a:cubicBezTo>
                    <a:pt x="98" y="8"/>
                    <a:pt x="98" y="8"/>
                    <a:pt x="98" y="8"/>
                  </a:cubicBezTo>
                  <a:cubicBezTo>
                    <a:pt x="108" y="108"/>
                    <a:pt x="108" y="108"/>
                    <a:pt x="108" y="108"/>
                  </a:cubicBezTo>
                  <a:cubicBezTo>
                    <a:pt x="37" y="117"/>
                    <a:pt x="37" y="117"/>
                    <a:pt x="37" y="117"/>
                  </a:cubicBezTo>
                  <a:cubicBezTo>
                    <a:pt x="18" y="131"/>
                    <a:pt x="6" y="149"/>
                    <a:pt x="2" y="173"/>
                  </a:cubicBezTo>
                  <a:cubicBezTo>
                    <a:pt x="0" y="190"/>
                    <a:pt x="1" y="208"/>
                    <a:pt x="2" y="226"/>
                  </a:cubicBezTo>
                  <a:cubicBezTo>
                    <a:pt x="5" y="262"/>
                    <a:pt x="11" y="290"/>
                    <a:pt x="23" y="311"/>
                  </a:cubicBezTo>
                  <a:cubicBezTo>
                    <a:pt x="41" y="277"/>
                    <a:pt x="41" y="277"/>
                    <a:pt x="41" y="277"/>
                  </a:cubicBezTo>
                  <a:cubicBezTo>
                    <a:pt x="120" y="253"/>
                    <a:pt x="120" y="253"/>
                    <a:pt x="120" y="253"/>
                  </a:cubicBezTo>
                  <a:cubicBezTo>
                    <a:pt x="100" y="173"/>
                    <a:pt x="100" y="173"/>
                    <a:pt x="100" y="173"/>
                  </a:cubicBezTo>
                  <a:cubicBezTo>
                    <a:pt x="108" y="124"/>
                    <a:pt x="121" y="77"/>
                    <a:pt x="141" y="32"/>
                  </a:cubicBezTo>
                  <a:close/>
                  <a:moveTo>
                    <a:pt x="5" y="173"/>
                  </a:moveTo>
                  <a:cubicBezTo>
                    <a:pt x="5" y="170"/>
                    <a:pt x="6" y="166"/>
                    <a:pt x="7" y="163"/>
                  </a:cubicBezTo>
                  <a:cubicBezTo>
                    <a:pt x="7" y="210"/>
                    <a:pt x="13" y="254"/>
                    <a:pt x="27" y="295"/>
                  </a:cubicBezTo>
                  <a:cubicBezTo>
                    <a:pt x="23" y="304"/>
                    <a:pt x="23" y="304"/>
                    <a:pt x="23" y="304"/>
                  </a:cubicBezTo>
                  <a:cubicBezTo>
                    <a:pt x="13" y="284"/>
                    <a:pt x="7" y="258"/>
                    <a:pt x="5" y="226"/>
                  </a:cubicBezTo>
                  <a:cubicBezTo>
                    <a:pt x="4" y="208"/>
                    <a:pt x="3" y="190"/>
                    <a:pt x="5" y="173"/>
                  </a:cubicBezTo>
                  <a:cubicBezTo>
                    <a:pt x="5" y="173"/>
                    <a:pt x="5" y="173"/>
                    <a:pt x="5" y="173"/>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0" name="MH_Other_415"/>
            <p:cNvSpPr/>
            <p:nvPr>
              <p:custDataLst>
                <p:tags r:id="rId426"/>
              </p:custDataLst>
            </p:nvPr>
          </p:nvSpPr>
          <p:spPr bwMode="auto">
            <a:xfrm>
              <a:off x="7676155" y="4041330"/>
              <a:ext cx="24019" cy="134541"/>
            </a:xfrm>
            <a:custGeom>
              <a:avLst/>
              <a:gdLst>
                <a:gd name="T0" fmla="*/ 9770 w 24"/>
                <a:gd name="T1" fmla="*/ 0 h 141"/>
                <a:gd name="T2" fmla="*/ 4885 w 24"/>
                <a:gd name="T3" fmla="*/ 23696 h 141"/>
                <a:gd name="T4" fmla="*/ 4885 w 24"/>
                <a:gd name="T5" fmla="*/ 23696 h 141"/>
                <a:gd name="T6" fmla="*/ 4885 w 24"/>
                <a:gd name="T7" fmla="*/ 149288 h 141"/>
                <a:gd name="T8" fmla="*/ 48848 w 24"/>
                <a:gd name="T9" fmla="*/ 334120 h 141"/>
                <a:gd name="T10" fmla="*/ 58617 w 24"/>
                <a:gd name="T11" fmla="*/ 312793 h 141"/>
                <a:gd name="T12" fmla="*/ 9770 w 24"/>
                <a:gd name="T13" fmla="*/ 0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41">
                  <a:moveTo>
                    <a:pt x="4" y="0"/>
                  </a:moveTo>
                  <a:cubicBezTo>
                    <a:pt x="3" y="3"/>
                    <a:pt x="2" y="7"/>
                    <a:pt x="2" y="10"/>
                  </a:cubicBezTo>
                  <a:cubicBezTo>
                    <a:pt x="2" y="10"/>
                    <a:pt x="2" y="10"/>
                    <a:pt x="2" y="10"/>
                  </a:cubicBezTo>
                  <a:cubicBezTo>
                    <a:pt x="0" y="27"/>
                    <a:pt x="1" y="45"/>
                    <a:pt x="2" y="63"/>
                  </a:cubicBezTo>
                  <a:cubicBezTo>
                    <a:pt x="4" y="95"/>
                    <a:pt x="10" y="121"/>
                    <a:pt x="20" y="141"/>
                  </a:cubicBezTo>
                  <a:cubicBezTo>
                    <a:pt x="24" y="132"/>
                    <a:pt x="24" y="132"/>
                    <a:pt x="24" y="132"/>
                  </a:cubicBezTo>
                  <a:cubicBezTo>
                    <a:pt x="10" y="91"/>
                    <a:pt x="4" y="47"/>
                    <a:pt x="4" y="0"/>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1" name="MH_Other_416"/>
            <p:cNvSpPr/>
            <p:nvPr>
              <p:custDataLst>
                <p:tags r:id="rId427"/>
              </p:custDataLst>
            </p:nvPr>
          </p:nvSpPr>
          <p:spPr bwMode="auto">
            <a:xfrm>
              <a:off x="7697772" y="3863928"/>
              <a:ext cx="74458" cy="122634"/>
            </a:xfrm>
            <a:custGeom>
              <a:avLst/>
              <a:gdLst>
                <a:gd name="T0" fmla="*/ 59774 w 76"/>
                <a:gd name="T1" fmla="*/ 76668 h 126"/>
                <a:gd name="T2" fmla="*/ 31083 w 76"/>
                <a:gd name="T3" fmla="*/ 110211 h 126"/>
                <a:gd name="T4" fmla="*/ 4782 w 76"/>
                <a:gd name="T5" fmla="*/ 198858 h 126"/>
                <a:gd name="T6" fmla="*/ 0 w 76"/>
                <a:gd name="T7" fmla="*/ 220421 h 126"/>
                <a:gd name="T8" fmla="*/ 33474 w 76"/>
                <a:gd name="T9" fmla="*/ 301881 h 126"/>
                <a:gd name="T10" fmla="*/ 181714 w 76"/>
                <a:gd name="T11" fmla="*/ 289902 h 126"/>
                <a:gd name="T12" fmla="*/ 155413 w 76"/>
                <a:gd name="T13" fmla="*/ 112606 h 126"/>
                <a:gd name="T14" fmla="*/ 95639 w 76"/>
                <a:gd name="T15" fmla="*/ 0 h 126"/>
                <a:gd name="T16" fmla="*/ 59774 w 76"/>
                <a:gd name="T17" fmla="*/ 76668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6" h="126">
                  <a:moveTo>
                    <a:pt x="25" y="32"/>
                  </a:moveTo>
                  <a:cubicBezTo>
                    <a:pt x="13" y="46"/>
                    <a:pt x="13" y="46"/>
                    <a:pt x="13" y="46"/>
                  </a:cubicBezTo>
                  <a:cubicBezTo>
                    <a:pt x="2" y="83"/>
                    <a:pt x="2" y="83"/>
                    <a:pt x="2" y="83"/>
                  </a:cubicBezTo>
                  <a:cubicBezTo>
                    <a:pt x="0" y="92"/>
                    <a:pt x="0" y="92"/>
                    <a:pt x="0" y="92"/>
                  </a:cubicBezTo>
                  <a:cubicBezTo>
                    <a:pt x="14" y="126"/>
                    <a:pt x="14" y="126"/>
                    <a:pt x="14" y="126"/>
                  </a:cubicBezTo>
                  <a:cubicBezTo>
                    <a:pt x="76" y="121"/>
                    <a:pt x="76" y="121"/>
                    <a:pt x="76" y="121"/>
                  </a:cubicBezTo>
                  <a:cubicBezTo>
                    <a:pt x="65" y="47"/>
                    <a:pt x="65" y="47"/>
                    <a:pt x="65" y="47"/>
                  </a:cubicBezTo>
                  <a:cubicBezTo>
                    <a:pt x="60" y="23"/>
                    <a:pt x="51" y="7"/>
                    <a:pt x="40" y="0"/>
                  </a:cubicBezTo>
                  <a:cubicBezTo>
                    <a:pt x="37" y="11"/>
                    <a:pt x="32" y="21"/>
                    <a:pt x="25" y="32"/>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2" name="MH_Other_417"/>
            <p:cNvSpPr/>
            <p:nvPr>
              <p:custDataLst>
                <p:tags r:id="rId428"/>
              </p:custDataLst>
            </p:nvPr>
          </p:nvSpPr>
          <p:spPr bwMode="auto">
            <a:xfrm>
              <a:off x="7608903" y="3930603"/>
              <a:ext cx="92471" cy="272653"/>
            </a:xfrm>
            <a:custGeom>
              <a:avLst/>
              <a:gdLst>
                <a:gd name="T0" fmla="*/ 212110 w 97"/>
                <a:gd name="T1" fmla="*/ 75689 h 285"/>
                <a:gd name="T2" fmla="*/ 219180 w 97"/>
                <a:gd name="T3" fmla="*/ 56766 h 285"/>
                <a:gd name="T4" fmla="*/ 223893 w 97"/>
                <a:gd name="T5" fmla="*/ 35479 h 285"/>
                <a:gd name="T6" fmla="*/ 42422 w 97"/>
                <a:gd name="T7" fmla="*/ 35479 h 285"/>
                <a:gd name="T8" fmla="*/ 0 w 97"/>
                <a:gd name="T9" fmla="*/ 0 h 285"/>
                <a:gd name="T10" fmla="*/ 4714 w 97"/>
                <a:gd name="T11" fmla="*/ 26018 h 285"/>
                <a:gd name="T12" fmla="*/ 11784 w 97"/>
                <a:gd name="T13" fmla="*/ 47305 h 285"/>
                <a:gd name="T14" fmla="*/ 70703 w 97"/>
                <a:gd name="T15" fmla="*/ 89880 h 285"/>
                <a:gd name="T16" fmla="*/ 164974 w 97"/>
                <a:gd name="T17" fmla="*/ 106437 h 285"/>
                <a:gd name="T18" fmla="*/ 148477 w 97"/>
                <a:gd name="T19" fmla="*/ 525089 h 285"/>
                <a:gd name="T20" fmla="*/ 179115 w 97"/>
                <a:gd name="T21" fmla="*/ 643353 h 285"/>
                <a:gd name="T22" fmla="*/ 49492 w 97"/>
                <a:gd name="T23" fmla="*/ 610239 h 285"/>
                <a:gd name="T24" fmla="*/ 44779 w 97"/>
                <a:gd name="T25" fmla="*/ 638622 h 285"/>
                <a:gd name="T26" fmla="*/ 205039 w 97"/>
                <a:gd name="T27" fmla="*/ 674101 h 285"/>
                <a:gd name="T28" fmla="*/ 228607 w 97"/>
                <a:gd name="T29" fmla="*/ 645718 h 285"/>
                <a:gd name="T30" fmla="*/ 214466 w 97"/>
                <a:gd name="T31" fmla="*/ 622065 h 285"/>
                <a:gd name="T32" fmla="*/ 164974 w 97"/>
                <a:gd name="T33" fmla="*/ 421017 h 285"/>
                <a:gd name="T34" fmla="*/ 164974 w 97"/>
                <a:gd name="T35" fmla="*/ 295658 h 285"/>
                <a:gd name="T36" fmla="*/ 176758 w 97"/>
                <a:gd name="T37" fmla="*/ 208143 h 285"/>
                <a:gd name="T38" fmla="*/ 179115 w 97"/>
                <a:gd name="T39" fmla="*/ 191587 h 285"/>
                <a:gd name="T40" fmla="*/ 212110 w 97"/>
                <a:gd name="T41" fmla="*/ 75689 h 2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285">
                  <a:moveTo>
                    <a:pt x="90" y="32"/>
                  </a:moveTo>
                  <a:cubicBezTo>
                    <a:pt x="93" y="24"/>
                    <a:pt x="93" y="24"/>
                    <a:pt x="93" y="24"/>
                  </a:cubicBezTo>
                  <a:cubicBezTo>
                    <a:pt x="95" y="15"/>
                    <a:pt x="95" y="15"/>
                    <a:pt x="95" y="15"/>
                  </a:cubicBezTo>
                  <a:cubicBezTo>
                    <a:pt x="66" y="38"/>
                    <a:pt x="40" y="38"/>
                    <a:pt x="18" y="15"/>
                  </a:cubicBezTo>
                  <a:cubicBezTo>
                    <a:pt x="0" y="0"/>
                    <a:pt x="0" y="0"/>
                    <a:pt x="0" y="0"/>
                  </a:cubicBezTo>
                  <a:cubicBezTo>
                    <a:pt x="1" y="3"/>
                    <a:pt x="2" y="7"/>
                    <a:pt x="2" y="11"/>
                  </a:cubicBezTo>
                  <a:cubicBezTo>
                    <a:pt x="3" y="14"/>
                    <a:pt x="4" y="17"/>
                    <a:pt x="5" y="20"/>
                  </a:cubicBezTo>
                  <a:cubicBezTo>
                    <a:pt x="30" y="38"/>
                    <a:pt x="30" y="38"/>
                    <a:pt x="30" y="38"/>
                  </a:cubicBezTo>
                  <a:cubicBezTo>
                    <a:pt x="45" y="47"/>
                    <a:pt x="58" y="49"/>
                    <a:pt x="70" y="45"/>
                  </a:cubicBezTo>
                  <a:cubicBezTo>
                    <a:pt x="58" y="105"/>
                    <a:pt x="55" y="164"/>
                    <a:pt x="63" y="222"/>
                  </a:cubicBezTo>
                  <a:cubicBezTo>
                    <a:pt x="76" y="272"/>
                    <a:pt x="76" y="272"/>
                    <a:pt x="76" y="272"/>
                  </a:cubicBezTo>
                  <a:cubicBezTo>
                    <a:pt x="21" y="258"/>
                    <a:pt x="21" y="258"/>
                    <a:pt x="21" y="258"/>
                  </a:cubicBezTo>
                  <a:cubicBezTo>
                    <a:pt x="20" y="262"/>
                    <a:pt x="20" y="266"/>
                    <a:pt x="19" y="270"/>
                  </a:cubicBezTo>
                  <a:cubicBezTo>
                    <a:pt x="39" y="279"/>
                    <a:pt x="61" y="284"/>
                    <a:pt x="87" y="285"/>
                  </a:cubicBezTo>
                  <a:cubicBezTo>
                    <a:pt x="90" y="281"/>
                    <a:pt x="93" y="278"/>
                    <a:pt x="97" y="273"/>
                  </a:cubicBezTo>
                  <a:cubicBezTo>
                    <a:pt x="95" y="270"/>
                    <a:pt x="93" y="267"/>
                    <a:pt x="91" y="263"/>
                  </a:cubicBezTo>
                  <a:cubicBezTo>
                    <a:pt x="79" y="242"/>
                    <a:pt x="73" y="214"/>
                    <a:pt x="70" y="178"/>
                  </a:cubicBezTo>
                  <a:cubicBezTo>
                    <a:pt x="69" y="160"/>
                    <a:pt x="68" y="142"/>
                    <a:pt x="70" y="125"/>
                  </a:cubicBezTo>
                  <a:cubicBezTo>
                    <a:pt x="71" y="112"/>
                    <a:pt x="72" y="100"/>
                    <a:pt x="75" y="88"/>
                  </a:cubicBezTo>
                  <a:cubicBezTo>
                    <a:pt x="75" y="86"/>
                    <a:pt x="75" y="83"/>
                    <a:pt x="76" y="81"/>
                  </a:cubicBezTo>
                  <a:cubicBezTo>
                    <a:pt x="90" y="32"/>
                    <a:pt x="90" y="32"/>
                    <a:pt x="90" y="32"/>
                  </a:cubicBezTo>
                  <a:close/>
                </a:path>
              </a:pathLst>
            </a:custGeom>
            <a:solidFill>
              <a:srgbClr val="D5D5D5"/>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3" name="MH_Other_418"/>
            <p:cNvSpPr/>
            <p:nvPr>
              <p:custDataLst>
                <p:tags r:id="rId429"/>
              </p:custDataLst>
            </p:nvPr>
          </p:nvSpPr>
          <p:spPr bwMode="auto">
            <a:xfrm>
              <a:off x="7680959" y="3960368"/>
              <a:ext cx="20415" cy="54769"/>
            </a:xfrm>
            <a:custGeom>
              <a:avLst/>
              <a:gdLst>
                <a:gd name="T0" fmla="*/ 33972 w 22"/>
                <a:gd name="T1" fmla="*/ 0 h 56"/>
                <a:gd name="T2" fmla="*/ 2265 w 22"/>
                <a:gd name="T3" fmla="*/ 117968 h 56"/>
                <a:gd name="T4" fmla="*/ 0 w 22"/>
                <a:gd name="T5" fmla="*/ 134820 h 56"/>
                <a:gd name="T6" fmla="*/ 49826 w 22"/>
                <a:gd name="T7" fmla="*/ 65003 h 56"/>
                <a:gd name="T8" fmla="*/ 33972 w 22"/>
                <a:gd name="T9" fmla="*/ 0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56">
                  <a:moveTo>
                    <a:pt x="15" y="0"/>
                  </a:moveTo>
                  <a:cubicBezTo>
                    <a:pt x="1" y="49"/>
                    <a:pt x="1" y="49"/>
                    <a:pt x="1" y="49"/>
                  </a:cubicBezTo>
                  <a:cubicBezTo>
                    <a:pt x="0" y="51"/>
                    <a:pt x="0" y="54"/>
                    <a:pt x="0" y="56"/>
                  </a:cubicBezTo>
                  <a:cubicBezTo>
                    <a:pt x="22" y="27"/>
                    <a:pt x="22" y="27"/>
                    <a:pt x="22" y="27"/>
                  </a:cubicBezTo>
                  <a:cubicBezTo>
                    <a:pt x="15" y="0"/>
                    <a:pt x="15" y="0"/>
                    <a:pt x="15" y="0"/>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4" name="MH_Other_419"/>
            <p:cNvSpPr/>
            <p:nvPr>
              <p:custDataLst>
                <p:tags r:id="rId430"/>
              </p:custDataLst>
            </p:nvPr>
          </p:nvSpPr>
          <p:spPr bwMode="auto">
            <a:xfrm>
              <a:off x="7605299" y="3891312"/>
              <a:ext cx="105682" cy="75010"/>
            </a:xfrm>
            <a:custGeom>
              <a:avLst/>
              <a:gdLst>
                <a:gd name="T0" fmla="*/ 234524 w 109"/>
                <a:gd name="T1" fmla="*/ 130199 h 78"/>
                <a:gd name="T2" fmla="*/ 260848 w 109"/>
                <a:gd name="T3" fmla="*/ 42611 h 78"/>
                <a:gd name="T4" fmla="*/ 234524 w 109"/>
                <a:gd name="T5" fmla="*/ 75752 h 78"/>
                <a:gd name="T6" fmla="*/ 98117 w 109"/>
                <a:gd name="T7" fmla="*/ 75752 h 78"/>
                <a:gd name="T8" fmla="*/ 40683 w 109"/>
                <a:gd name="T9" fmla="*/ 16571 h 78"/>
                <a:gd name="T10" fmla="*/ 88545 w 109"/>
                <a:gd name="T11" fmla="*/ 125465 h 78"/>
                <a:gd name="T12" fmla="*/ 2393 w 109"/>
                <a:gd name="T13" fmla="*/ 0 h 78"/>
                <a:gd name="T14" fmla="*/ 7179 w 109"/>
                <a:gd name="T15" fmla="*/ 94690 h 78"/>
                <a:gd name="T16" fmla="*/ 50255 w 109"/>
                <a:gd name="T17" fmla="*/ 130199 h 78"/>
                <a:gd name="T18" fmla="*/ 234524 w 109"/>
                <a:gd name="T19" fmla="*/ 130199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78">
                  <a:moveTo>
                    <a:pt x="98" y="55"/>
                  </a:moveTo>
                  <a:cubicBezTo>
                    <a:pt x="109" y="18"/>
                    <a:pt x="109" y="18"/>
                    <a:pt x="109" y="18"/>
                  </a:cubicBezTo>
                  <a:cubicBezTo>
                    <a:pt x="98" y="32"/>
                    <a:pt x="98" y="32"/>
                    <a:pt x="98" y="32"/>
                  </a:cubicBezTo>
                  <a:cubicBezTo>
                    <a:pt x="80" y="53"/>
                    <a:pt x="61" y="53"/>
                    <a:pt x="41" y="32"/>
                  </a:cubicBezTo>
                  <a:cubicBezTo>
                    <a:pt x="31" y="25"/>
                    <a:pt x="23" y="17"/>
                    <a:pt x="17" y="7"/>
                  </a:cubicBezTo>
                  <a:cubicBezTo>
                    <a:pt x="18" y="23"/>
                    <a:pt x="25" y="38"/>
                    <a:pt x="37" y="53"/>
                  </a:cubicBezTo>
                  <a:cubicBezTo>
                    <a:pt x="16" y="37"/>
                    <a:pt x="4" y="20"/>
                    <a:pt x="1" y="0"/>
                  </a:cubicBezTo>
                  <a:cubicBezTo>
                    <a:pt x="0" y="12"/>
                    <a:pt x="1" y="25"/>
                    <a:pt x="3" y="40"/>
                  </a:cubicBezTo>
                  <a:cubicBezTo>
                    <a:pt x="21" y="55"/>
                    <a:pt x="21" y="55"/>
                    <a:pt x="21" y="55"/>
                  </a:cubicBezTo>
                  <a:cubicBezTo>
                    <a:pt x="43" y="78"/>
                    <a:pt x="69" y="78"/>
                    <a:pt x="98"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5" name="MH_Other_420"/>
            <p:cNvSpPr/>
            <p:nvPr>
              <p:custDataLst>
                <p:tags r:id="rId431"/>
              </p:custDataLst>
            </p:nvPr>
          </p:nvSpPr>
          <p:spPr bwMode="auto">
            <a:xfrm>
              <a:off x="7672552" y="4135391"/>
              <a:ext cx="218570" cy="145256"/>
            </a:xfrm>
            <a:custGeom>
              <a:avLst/>
              <a:gdLst>
                <a:gd name="T0" fmla="*/ 299026 w 226"/>
                <a:gd name="T1" fmla="*/ 11840 h 151"/>
                <a:gd name="T2" fmla="*/ 291907 w 226"/>
                <a:gd name="T3" fmla="*/ 0 h 151"/>
                <a:gd name="T4" fmla="*/ 284787 w 226"/>
                <a:gd name="T5" fmla="*/ 0 h 151"/>
                <a:gd name="T6" fmla="*/ 270548 w 226"/>
                <a:gd name="T7" fmla="*/ 4736 h 151"/>
                <a:gd name="T8" fmla="*/ 123408 w 226"/>
                <a:gd name="T9" fmla="*/ 61568 h 151"/>
                <a:gd name="T10" fmla="*/ 71197 w 226"/>
                <a:gd name="T11" fmla="*/ 139712 h 151"/>
                <a:gd name="T12" fmla="*/ 47465 w 226"/>
                <a:gd name="T13" fmla="*/ 168128 h 151"/>
                <a:gd name="T14" fmla="*/ 0 w 226"/>
                <a:gd name="T15" fmla="*/ 206015 h 151"/>
                <a:gd name="T16" fmla="*/ 73570 w 226"/>
                <a:gd name="T17" fmla="*/ 357567 h 151"/>
                <a:gd name="T18" fmla="*/ 225456 w 226"/>
                <a:gd name="T19" fmla="*/ 310207 h 151"/>
                <a:gd name="T20" fmla="*/ 474645 w 226"/>
                <a:gd name="T21" fmla="*/ 217855 h 151"/>
                <a:gd name="T22" fmla="*/ 455659 w 226"/>
                <a:gd name="T23" fmla="*/ 208383 h 151"/>
                <a:gd name="T24" fmla="*/ 405822 w 226"/>
                <a:gd name="T25" fmla="*/ 232063 h 151"/>
                <a:gd name="T26" fmla="*/ 322759 w 226"/>
                <a:gd name="T27" fmla="*/ 258111 h 151"/>
                <a:gd name="T28" fmla="*/ 533976 w 226"/>
                <a:gd name="T29" fmla="*/ 149184 h 151"/>
                <a:gd name="T30" fmla="*/ 505497 w 226"/>
                <a:gd name="T31" fmla="*/ 132608 h 151"/>
                <a:gd name="T32" fmla="*/ 493631 w 226"/>
                <a:gd name="T33" fmla="*/ 132608 h 151"/>
                <a:gd name="T34" fmla="*/ 310893 w 226"/>
                <a:gd name="T35" fmla="*/ 208383 h 151"/>
                <a:gd name="T36" fmla="*/ 325132 w 226"/>
                <a:gd name="T37" fmla="*/ 165760 h 151"/>
                <a:gd name="T38" fmla="*/ 536349 w 226"/>
                <a:gd name="T39" fmla="*/ 85248 h 151"/>
                <a:gd name="T40" fmla="*/ 469899 w 226"/>
                <a:gd name="T41" fmla="*/ 85248 h 151"/>
                <a:gd name="T42" fmla="*/ 386836 w 226"/>
                <a:gd name="T43" fmla="*/ 111296 h 151"/>
                <a:gd name="T44" fmla="*/ 277667 w 226"/>
                <a:gd name="T45" fmla="*/ 146816 h 151"/>
                <a:gd name="T46" fmla="*/ 306146 w 226"/>
                <a:gd name="T47" fmla="*/ 92352 h 151"/>
                <a:gd name="T48" fmla="*/ 465152 w 226"/>
                <a:gd name="T49" fmla="*/ 33152 h 151"/>
                <a:gd name="T50" fmla="*/ 360730 w 226"/>
                <a:gd name="T51" fmla="*/ 33152 h 151"/>
                <a:gd name="T52" fmla="*/ 346491 w 226"/>
                <a:gd name="T53" fmla="*/ 40256 h 151"/>
                <a:gd name="T54" fmla="*/ 268175 w 226"/>
                <a:gd name="T55" fmla="*/ 66304 h 151"/>
                <a:gd name="T56" fmla="*/ 196978 w 226"/>
                <a:gd name="T57" fmla="*/ 82880 h 151"/>
                <a:gd name="T58" fmla="*/ 232576 w 226"/>
                <a:gd name="T59" fmla="*/ 44992 h 151"/>
                <a:gd name="T60" fmla="*/ 299026 w 226"/>
                <a:gd name="T61" fmla="*/ 11840 h 15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26" h="151">
                  <a:moveTo>
                    <a:pt x="126" y="5"/>
                  </a:moveTo>
                  <a:cubicBezTo>
                    <a:pt x="126" y="2"/>
                    <a:pt x="125" y="0"/>
                    <a:pt x="123" y="0"/>
                  </a:cubicBezTo>
                  <a:cubicBezTo>
                    <a:pt x="122" y="0"/>
                    <a:pt x="121" y="0"/>
                    <a:pt x="120" y="0"/>
                  </a:cubicBezTo>
                  <a:cubicBezTo>
                    <a:pt x="118" y="1"/>
                    <a:pt x="116" y="1"/>
                    <a:pt x="114" y="2"/>
                  </a:cubicBezTo>
                  <a:cubicBezTo>
                    <a:pt x="93" y="12"/>
                    <a:pt x="72" y="20"/>
                    <a:pt x="52" y="26"/>
                  </a:cubicBezTo>
                  <a:cubicBezTo>
                    <a:pt x="44" y="39"/>
                    <a:pt x="37" y="50"/>
                    <a:pt x="30" y="59"/>
                  </a:cubicBezTo>
                  <a:cubicBezTo>
                    <a:pt x="26" y="64"/>
                    <a:pt x="23" y="67"/>
                    <a:pt x="20" y="71"/>
                  </a:cubicBezTo>
                  <a:cubicBezTo>
                    <a:pt x="13" y="78"/>
                    <a:pt x="7" y="83"/>
                    <a:pt x="0" y="87"/>
                  </a:cubicBezTo>
                  <a:cubicBezTo>
                    <a:pt x="31" y="151"/>
                    <a:pt x="31" y="151"/>
                    <a:pt x="31" y="151"/>
                  </a:cubicBezTo>
                  <a:cubicBezTo>
                    <a:pt x="49" y="139"/>
                    <a:pt x="70" y="132"/>
                    <a:pt x="95" y="131"/>
                  </a:cubicBezTo>
                  <a:cubicBezTo>
                    <a:pt x="131" y="123"/>
                    <a:pt x="166" y="110"/>
                    <a:pt x="200" y="92"/>
                  </a:cubicBezTo>
                  <a:cubicBezTo>
                    <a:pt x="201" y="88"/>
                    <a:pt x="198" y="87"/>
                    <a:pt x="192" y="88"/>
                  </a:cubicBezTo>
                  <a:cubicBezTo>
                    <a:pt x="171" y="98"/>
                    <a:pt x="171" y="98"/>
                    <a:pt x="171" y="98"/>
                  </a:cubicBezTo>
                  <a:cubicBezTo>
                    <a:pt x="136" y="109"/>
                    <a:pt x="136" y="109"/>
                    <a:pt x="136" y="109"/>
                  </a:cubicBezTo>
                  <a:cubicBezTo>
                    <a:pt x="225" y="63"/>
                    <a:pt x="225" y="63"/>
                    <a:pt x="225" y="63"/>
                  </a:cubicBezTo>
                  <a:cubicBezTo>
                    <a:pt x="224" y="58"/>
                    <a:pt x="220" y="55"/>
                    <a:pt x="213" y="56"/>
                  </a:cubicBezTo>
                  <a:cubicBezTo>
                    <a:pt x="212" y="56"/>
                    <a:pt x="210" y="56"/>
                    <a:pt x="208" y="56"/>
                  </a:cubicBezTo>
                  <a:cubicBezTo>
                    <a:pt x="131" y="88"/>
                    <a:pt x="131" y="88"/>
                    <a:pt x="131" y="88"/>
                  </a:cubicBezTo>
                  <a:cubicBezTo>
                    <a:pt x="137" y="70"/>
                    <a:pt x="137" y="70"/>
                    <a:pt x="137" y="70"/>
                  </a:cubicBezTo>
                  <a:cubicBezTo>
                    <a:pt x="226" y="36"/>
                    <a:pt x="226" y="36"/>
                    <a:pt x="226" y="36"/>
                  </a:cubicBezTo>
                  <a:cubicBezTo>
                    <a:pt x="221" y="31"/>
                    <a:pt x="212" y="31"/>
                    <a:pt x="198" y="36"/>
                  </a:cubicBezTo>
                  <a:cubicBezTo>
                    <a:pt x="163" y="47"/>
                    <a:pt x="163" y="47"/>
                    <a:pt x="163" y="47"/>
                  </a:cubicBezTo>
                  <a:cubicBezTo>
                    <a:pt x="117" y="62"/>
                    <a:pt x="117" y="62"/>
                    <a:pt x="117" y="62"/>
                  </a:cubicBezTo>
                  <a:cubicBezTo>
                    <a:pt x="129" y="39"/>
                    <a:pt x="129" y="39"/>
                    <a:pt x="129" y="39"/>
                  </a:cubicBezTo>
                  <a:cubicBezTo>
                    <a:pt x="196" y="14"/>
                    <a:pt x="196" y="14"/>
                    <a:pt x="196" y="14"/>
                  </a:cubicBezTo>
                  <a:cubicBezTo>
                    <a:pt x="193" y="5"/>
                    <a:pt x="178" y="5"/>
                    <a:pt x="152" y="14"/>
                  </a:cubicBezTo>
                  <a:cubicBezTo>
                    <a:pt x="150" y="15"/>
                    <a:pt x="148" y="15"/>
                    <a:pt x="146" y="17"/>
                  </a:cubicBezTo>
                  <a:cubicBezTo>
                    <a:pt x="136" y="21"/>
                    <a:pt x="125" y="25"/>
                    <a:pt x="113" y="28"/>
                  </a:cubicBezTo>
                  <a:cubicBezTo>
                    <a:pt x="103" y="31"/>
                    <a:pt x="93" y="33"/>
                    <a:pt x="83" y="35"/>
                  </a:cubicBezTo>
                  <a:cubicBezTo>
                    <a:pt x="98" y="19"/>
                    <a:pt x="98" y="19"/>
                    <a:pt x="98" y="19"/>
                  </a:cubicBezTo>
                  <a:cubicBezTo>
                    <a:pt x="126" y="5"/>
                    <a:pt x="126" y="5"/>
                    <a:pt x="126" y="5"/>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6" name="MH_Other_421"/>
            <p:cNvSpPr/>
            <p:nvPr>
              <p:custDataLst>
                <p:tags r:id="rId432"/>
              </p:custDataLst>
            </p:nvPr>
          </p:nvSpPr>
          <p:spPr bwMode="auto">
            <a:xfrm>
              <a:off x="7613706" y="3949652"/>
              <a:ext cx="67252" cy="241697"/>
            </a:xfrm>
            <a:custGeom>
              <a:avLst/>
              <a:gdLst>
                <a:gd name="T0" fmla="*/ 136472 w 71"/>
                <a:gd name="T1" fmla="*/ 479267 h 252"/>
                <a:gd name="T2" fmla="*/ 152942 w 71"/>
                <a:gd name="T3" fmla="*/ 59315 h 252"/>
                <a:gd name="T4" fmla="*/ 58824 w 71"/>
                <a:gd name="T5" fmla="*/ 42707 h 252"/>
                <a:gd name="T6" fmla="*/ 0 w 71"/>
                <a:gd name="T7" fmla="*/ 0 h 252"/>
                <a:gd name="T8" fmla="*/ 9412 w 71"/>
                <a:gd name="T9" fmla="*/ 40334 h 252"/>
                <a:gd name="T10" fmla="*/ 61177 w 71"/>
                <a:gd name="T11" fmla="*/ 291831 h 252"/>
                <a:gd name="T12" fmla="*/ 63530 w 71"/>
                <a:gd name="T13" fmla="*/ 303694 h 252"/>
                <a:gd name="T14" fmla="*/ 37647 w 71"/>
                <a:gd name="T15" fmla="*/ 564681 h 252"/>
                <a:gd name="T16" fmla="*/ 167060 w 71"/>
                <a:gd name="T17" fmla="*/ 597898 h 252"/>
                <a:gd name="T18" fmla="*/ 136472 w 71"/>
                <a:gd name="T19" fmla="*/ 479267 h 2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 h="252">
                  <a:moveTo>
                    <a:pt x="58" y="202"/>
                  </a:moveTo>
                  <a:cubicBezTo>
                    <a:pt x="50" y="144"/>
                    <a:pt x="53" y="85"/>
                    <a:pt x="65" y="25"/>
                  </a:cubicBezTo>
                  <a:cubicBezTo>
                    <a:pt x="53" y="29"/>
                    <a:pt x="40" y="27"/>
                    <a:pt x="25" y="18"/>
                  </a:cubicBezTo>
                  <a:cubicBezTo>
                    <a:pt x="0" y="0"/>
                    <a:pt x="0" y="0"/>
                    <a:pt x="0" y="0"/>
                  </a:cubicBezTo>
                  <a:cubicBezTo>
                    <a:pt x="1" y="6"/>
                    <a:pt x="2" y="11"/>
                    <a:pt x="4" y="17"/>
                  </a:cubicBezTo>
                  <a:cubicBezTo>
                    <a:pt x="12" y="52"/>
                    <a:pt x="20" y="88"/>
                    <a:pt x="26" y="123"/>
                  </a:cubicBezTo>
                  <a:cubicBezTo>
                    <a:pt x="26" y="125"/>
                    <a:pt x="27" y="126"/>
                    <a:pt x="27" y="128"/>
                  </a:cubicBezTo>
                  <a:cubicBezTo>
                    <a:pt x="25" y="171"/>
                    <a:pt x="22" y="207"/>
                    <a:pt x="16" y="238"/>
                  </a:cubicBezTo>
                  <a:cubicBezTo>
                    <a:pt x="71" y="252"/>
                    <a:pt x="71" y="252"/>
                    <a:pt x="71" y="252"/>
                  </a:cubicBezTo>
                  <a:cubicBezTo>
                    <a:pt x="58" y="202"/>
                    <a:pt x="58" y="202"/>
                    <a:pt x="58" y="2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7" name="MH_Other_422"/>
            <p:cNvSpPr/>
            <p:nvPr>
              <p:custDataLst>
                <p:tags r:id="rId433"/>
              </p:custDataLst>
            </p:nvPr>
          </p:nvSpPr>
          <p:spPr bwMode="auto">
            <a:xfrm>
              <a:off x="7606501" y="3865118"/>
              <a:ext cx="33626" cy="77391"/>
            </a:xfrm>
            <a:custGeom>
              <a:avLst/>
              <a:gdLst>
                <a:gd name="T0" fmla="*/ 23610 w 36"/>
                <a:gd name="T1" fmla="*/ 52390 h 80"/>
                <a:gd name="T2" fmla="*/ 18888 w 36"/>
                <a:gd name="T3" fmla="*/ 38102 h 80"/>
                <a:gd name="T4" fmla="*/ 9444 w 36"/>
                <a:gd name="T5" fmla="*/ 0 h 80"/>
                <a:gd name="T6" fmla="*/ 0 w 36"/>
                <a:gd name="T7" fmla="*/ 64296 h 80"/>
                <a:gd name="T8" fmla="*/ 84996 w 36"/>
                <a:gd name="T9" fmla="*/ 190508 h 80"/>
                <a:gd name="T10" fmla="*/ 37776 w 36"/>
                <a:gd name="T11" fmla="*/ 80966 h 80"/>
                <a:gd name="T12" fmla="*/ 23610 w 36"/>
                <a:gd name="T13" fmla="*/ 5239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80">
                  <a:moveTo>
                    <a:pt x="10" y="22"/>
                  </a:moveTo>
                  <a:cubicBezTo>
                    <a:pt x="9" y="20"/>
                    <a:pt x="8" y="18"/>
                    <a:pt x="8" y="16"/>
                  </a:cubicBezTo>
                  <a:cubicBezTo>
                    <a:pt x="4" y="0"/>
                    <a:pt x="4" y="0"/>
                    <a:pt x="4" y="0"/>
                  </a:cubicBezTo>
                  <a:cubicBezTo>
                    <a:pt x="2" y="8"/>
                    <a:pt x="0" y="17"/>
                    <a:pt x="0" y="27"/>
                  </a:cubicBezTo>
                  <a:cubicBezTo>
                    <a:pt x="3" y="47"/>
                    <a:pt x="15" y="64"/>
                    <a:pt x="36" y="80"/>
                  </a:cubicBezTo>
                  <a:cubicBezTo>
                    <a:pt x="24" y="65"/>
                    <a:pt x="17" y="50"/>
                    <a:pt x="16" y="34"/>
                  </a:cubicBezTo>
                  <a:cubicBezTo>
                    <a:pt x="13" y="31"/>
                    <a:pt x="11" y="27"/>
                    <a:pt x="10" y="22"/>
                  </a:cubicBezTo>
                  <a:close/>
                </a:path>
              </a:pathLst>
            </a:custGeom>
            <a:solidFill>
              <a:srgbClr val="D5D5D5"/>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8" name="MH_Other_423"/>
            <p:cNvSpPr/>
            <p:nvPr>
              <p:custDataLst>
                <p:tags r:id="rId434"/>
              </p:custDataLst>
            </p:nvPr>
          </p:nvSpPr>
          <p:spPr bwMode="auto">
            <a:xfrm>
              <a:off x="7595693" y="3949653"/>
              <a:ext cx="21617" cy="47625"/>
            </a:xfrm>
            <a:custGeom>
              <a:avLst/>
              <a:gdLst>
                <a:gd name="T0" fmla="*/ 0 w 22"/>
                <a:gd name="T1" fmla="*/ 117235 h 50"/>
                <a:gd name="T2" fmla="*/ 52756 w 22"/>
                <a:gd name="T3" fmla="*/ 39860 h 50"/>
                <a:gd name="T4" fmla="*/ 43164 w 22"/>
                <a:gd name="T5" fmla="*/ 0 h 50"/>
                <a:gd name="T6" fmla="*/ 0 w 22"/>
                <a:gd name="T7" fmla="*/ 117235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50">
                  <a:moveTo>
                    <a:pt x="0" y="50"/>
                  </a:moveTo>
                  <a:cubicBezTo>
                    <a:pt x="22" y="17"/>
                    <a:pt x="22" y="17"/>
                    <a:pt x="22" y="17"/>
                  </a:cubicBezTo>
                  <a:cubicBezTo>
                    <a:pt x="20" y="11"/>
                    <a:pt x="19" y="6"/>
                    <a:pt x="18" y="0"/>
                  </a:cubicBezTo>
                  <a:cubicBezTo>
                    <a:pt x="0" y="50"/>
                    <a:pt x="0" y="50"/>
                    <a:pt x="0" y="50"/>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9" name="MH_Other_424"/>
            <p:cNvSpPr/>
            <p:nvPr>
              <p:custDataLst>
                <p:tags r:id="rId435"/>
              </p:custDataLst>
            </p:nvPr>
          </p:nvSpPr>
          <p:spPr bwMode="auto">
            <a:xfrm>
              <a:off x="7595693" y="3966322"/>
              <a:ext cx="42033" cy="101203"/>
            </a:xfrm>
            <a:custGeom>
              <a:avLst/>
              <a:gdLst>
                <a:gd name="T0" fmla="*/ 52755 w 44"/>
                <a:gd name="T1" fmla="*/ 0 h 106"/>
                <a:gd name="T2" fmla="*/ 0 w 44"/>
                <a:gd name="T3" fmla="*/ 77558 h 106"/>
                <a:gd name="T4" fmla="*/ 64745 w 44"/>
                <a:gd name="T5" fmla="*/ 171567 h 106"/>
                <a:gd name="T6" fmla="*/ 105511 w 44"/>
                <a:gd name="T7" fmla="*/ 249125 h 106"/>
                <a:gd name="T8" fmla="*/ 52755 w 44"/>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106">
                  <a:moveTo>
                    <a:pt x="22" y="0"/>
                  </a:moveTo>
                  <a:cubicBezTo>
                    <a:pt x="0" y="33"/>
                    <a:pt x="0" y="33"/>
                    <a:pt x="0" y="33"/>
                  </a:cubicBezTo>
                  <a:cubicBezTo>
                    <a:pt x="0" y="46"/>
                    <a:pt x="9" y="60"/>
                    <a:pt x="27" y="73"/>
                  </a:cubicBezTo>
                  <a:cubicBezTo>
                    <a:pt x="36" y="85"/>
                    <a:pt x="42" y="96"/>
                    <a:pt x="44" y="106"/>
                  </a:cubicBezTo>
                  <a:cubicBezTo>
                    <a:pt x="38" y="71"/>
                    <a:pt x="30" y="35"/>
                    <a:pt x="22" y="0"/>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0" name="MH_Other_425"/>
            <p:cNvSpPr/>
            <p:nvPr>
              <p:custDataLst>
                <p:tags r:id="rId436"/>
              </p:custDataLst>
            </p:nvPr>
          </p:nvSpPr>
          <p:spPr bwMode="auto">
            <a:xfrm>
              <a:off x="7433567" y="3896074"/>
              <a:ext cx="84065" cy="207169"/>
            </a:xfrm>
            <a:custGeom>
              <a:avLst/>
              <a:gdLst>
                <a:gd name="T0" fmla="*/ 169788 w 87"/>
                <a:gd name="T1" fmla="*/ 0 h 215"/>
                <a:gd name="T2" fmla="*/ 136774 w 87"/>
                <a:gd name="T3" fmla="*/ 45067 h 215"/>
                <a:gd name="T4" fmla="*/ 136774 w 87"/>
                <a:gd name="T5" fmla="*/ 322587 h 215"/>
                <a:gd name="T6" fmla="*/ 0 w 87"/>
                <a:gd name="T7" fmla="*/ 462533 h 215"/>
                <a:gd name="T8" fmla="*/ 37731 w 87"/>
                <a:gd name="T9" fmla="*/ 509972 h 215"/>
                <a:gd name="T10" fmla="*/ 205161 w 87"/>
                <a:gd name="T11" fmla="*/ 341563 h 215"/>
                <a:gd name="T12" fmla="*/ 169788 w 87"/>
                <a:gd name="T13" fmla="*/ 0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215">
                  <a:moveTo>
                    <a:pt x="72" y="0"/>
                  </a:moveTo>
                  <a:cubicBezTo>
                    <a:pt x="67" y="5"/>
                    <a:pt x="63" y="11"/>
                    <a:pt x="58" y="19"/>
                  </a:cubicBezTo>
                  <a:cubicBezTo>
                    <a:pt x="51" y="64"/>
                    <a:pt x="51" y="103"/>
                    <a:pt x="58" y="136"/>
                  </a:cubicBezTo>
                  <a:cubicBezTo>
                    <a:pt x="0" y="195"/>
                    <a:pt x="0" y="195"/>
                    <a:pt x="0" y="195"/>
                  </a:cubicBezTo>
                  <a:cubicBezTo>
                    <a:pt x="16" y="215"/>
                    <a:pt x="16" y="215"/>
                    <a:pt x="16" y="215"/>
                  </a:cubicBezTo>
                  <a:cubicBezTo>
                    <a:pt x="43" y="190"/>
                    <a:pt x="67" y="167"/>
                    <a:pt x="87" y="144"/>
                  </a:cubicBezTo>
                  <a:cubicBezTo>
                    <a:pt x="59" y="104"/>
                    <a:pt x="54" y="55"/>
                    <a:pt x="72" y="0"/>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1" name="MH_Other_426"/>
            <p:cNvSpPr/>
            <p:nvPr>
              <p:custDataLst>
                <p:tags r:id="rId437"/>
              </p:custDataLst>
            </p:nvPr>
          </p:nvSpPr>
          <p:spPr bwMode="auto">
            <a:xfrm>
              <a:off x="7380726" y="3915124"/>
              <a:ext cx="109284" cy="169069"/>
            </a:xfrm>
            <a:custGeom>
              <a:avLst/>
              <a:gdLst>
                <a:gd name="T0" fmla="*/ 266710 w 112"/>
                <a:gd name="T1" fmla="*/ 0 h 176"/>
                <a:gd name="T2" fmla="*/ 235753 w 112"/>
                <a:gd name="T3" fmla="*/ 56752 h 176"/>
                <a:gd name="T4" fmla="*/ 235753 w 112"/>
                <a:gd name="T5" fmla="*/ 56752 h 176"/>
                <a:gd name="T6" fmla="*/ 221465 w 112"/>
                <a:gd name="T7" fmla="*/ 85129 h 176"/>
                <a:gd name="T8" fmla="*/ 185744 w 112"/>
                <a:gd name="T9" fmla="*/ 120599 h 176"/>
                <a:gd name="T10" fmla="*/ 183363 w 112"/>
                <a:gd name="T11" fmla="*/ 191539 h 176"/>
                <a:gd name="T12" fmla="*/ 150024 w 112"/>
                <a:gd name="T13" fmla="*/ 267209 h 176"/>
                <a:gd name="T14" fmla="*/ 47627 w 112"/>
                <a:gd name="T15" fmla="*/ 276668 h 176"/>
                <a:gd name="T16" fmla="*/ 0 w 112"/>
                <a:gd name="T17" fmla="*/ 319232 h 176"/>
                <a:gd name="T18" fmla="*/ 128592 w 112"/>
                <a:gd name="T19" fmla="*/ 416184 h 176"/>
                <a:gd name="T20" fmla="*/ 266710 w 112"/>
                <a:gd name="T21" fmla="*/ 276668 h 176"/>
                <a:gd name="T22" fmla="*/ 266710 w 112"/>
                <a:gd name="T23" fmla="*/ 0 h 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2" h="176">
                  <a:moveTo>
                    <a:pt x="112" y="0"/>
                  </a:moveTo>
                  <a:cubicBezTo>
                    <a:pt x="108" y="7"/>
                    <a:pt x="104" y="14"/>
                    <a:pt x="99" y="24"/>
                  </a:cubicBezTo>
                  <a:cubicBezTo>
                    <a:pt x="99" y="24"/>
                    <a:pt x="99" y="24"/>
                    <a:pt x="99" y="24"/>
                  </a:cubicBezTo>
                  <a:cubicBezTo>
                    <a:pt x="97" y="28"/>
                    <a:pt x="95" y="32"/>
                    <a:pt x="93" y="36"/>
                  </a:cubicBezTo>
                  <a:cubicBezTo>
                    <a:pt x="78" y="51"/>
                    <a:pt x="78" y="51"/>
                    <a:pt x="78" y="51"/>
                  </a:cubicBezTo>
                  <a:cubicBezTo>
                    <a:pt x="77" y="81"/>
                    <a:pt x="77" y="81"/>
                    <a:pt x="77" y="81"/>
                  </a:cubicBezTo>
                  <a:cubicBezTo>
                    <a:pt x="82" y="98"/>
                    <a:pt x="77" y="108"/>
                    <a:pt x="63" y="113"/>
                  </a:cubicBezTo>
                  <a:cubicBezTo>
                    <a:pt x="50" y="120"/>
                    <a:pt x="35" y="121"/>
                    <a:pt x="20" y="117"/>
                  </a:cubicBezTo>
                  <a:cubicBezTo>
                    <a:pt x="0" y="135"/>
                    <a:pt x="0" y="135"/>
                    <a:pt x="0" y="135"/>
                  </a:cubicBezTo>
                  <a:cubicBezTo>
                    <a:pt x="30" y="144"/>
                    <a:pt x="48" y="157"/>
                    <a:pt x="54" y="176"/>
                  </a:cubicBezTo>
                  <a:cubicBezTo>
                    <a:pt x="112" y="117"/>
                    <a:pt x="112" y="117"/>
                    <a:pt x="112" y="117"/>
                  </a:cubicBezTo>
                  <a:cubicBezTo>
                    <a:pt x="105" y="84"/>
                    <a:pt x="105" y="45"/>
                    <a:pt x="112" y="0"/>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2" name="MH_Other_427"/>
            <p:cNvSpPr/>
            <p:nvPr>
              <p:custDataLst>
                <p:tags r:id="rId438"/>
              </p:custDataLst>
            </p:nvPr>
          </p:nvSpPr>
          <p:spPr bwMode="auto">
            <a:xfrm>
              <a:off x="7378324" y="4044902"/>
              <a:ext cx="174135" cy="376238"/>
            </a:xfrm>
            <a:custGeom>
              <a:avLst/>
              <a:gdLst>
                <a:gd name="T0" fmla="*/ 173314 w 179"/>
                <a:gd name="T1" fmla="*/ 144664 h 393"/>
                <a:gd name="T2" fmla="*/ 135328 w 179"/>
                <a:gd name="T3" fmla="*/ 97233 h 393"/>
                <a:gd name="T4" fmla="*/ 7123 w 179"/>
                <a:gd name="T5" fmla="*/ 0 h 393"/>
                <a:gd name="T6" fmla="*/ 2374 w 179"/>
                <a:gd name="T7" fmla="*/ 40316 h 393"/>
                <a:gd name="T8" fmla="*/ 14245 w 179"/>
                <a:gd name="T9" fmla="*/ 128064 h 393"/>
                <a:gd name="T10" fmla="*/ 21368 w 179"/>
                <a:gd name="T11" fmla="*/ 147036 h 393"/>
                <a:gd name="T12" fmla="*/ 40361 w 179"/>
                <a:gd name="T13" fmla="*/ 37945 h 393"/>
                <a:gd name="T14" fmla="*/ 149573 w 179"/>
                <a:gd name="T15" fmla="*/ 244269 h 393"/>
                <a:gd name="T16" fmla="*/ 163818 w 179"/>
                <a:gd name="T17" fmla="*/ 616602 h 393"/>
                <a:gd name="T18" fmla="*/ 116334 w 179"/>
                <a:gd name="T19" fmla="*/ 609488 h 393"/>
                <a:gd name="T20" fmla="*/ 166192 w 179"/>
                <a:gd name="T21" fmla="*/ 666405 h 393"/>
                <a:gd name="T22" fmla="*/ 121083 w 179"/>
                <a:gd name="T23" fmla="*/ 806326 h 393"/>
                <a:gd name="T24" fmla="*/ 121083 w 179"/>
                <a:gd name="T25" fmla="*/ 870358 h 393"/>
                <a:gd name="T26" fmla="*/ 197056 w 179"/>
                <a:gd name="T27" fmla="*/ 675891 h 393"/>
                <a:gd name="T28" fmla="*/ 375118 w 179"/>
                <a:gd name="T29" fmla="*/ 621345 h 393"/>
                <a:gd name="T30" fmla="*/ 379867 w 179"/>
                <a:gd name="T31" fmla="*/ 932018 h 393"/>
                <a:gd name="T32" fmla="*/ 403608 w 179"/>
                <a:gd name="T33" fmla="*/ 690120 h 393"/>
                <a:gd name="T34" fmla="*/ 408357 w 179"/>
                <a:gd name="T35" fmla="*/ 602373 h 393"/>
                <a:gd name="T36" fmla="*/ 424976 w 179"/>
                <a:gd name="T37" fmla="*/ 576286 h 393"/>
                <a:gd name="T38" fmla="*/ 403608 w 179"/>
                <a:gd name="T39" fmla="*/ 569171 h 393"/>
                <a:gd name="T40" fmla="*/ 384615 w 179"/>
                <a:gd name="T41" fmla="*/ 592887 h 393"/>
                <a:gd name="T42" fmla="*/ 197056 w 179"/>
                <a:gd name="T43" fmla="*/ 656919 h 393"/>
                <a:gd name="T44" fmla="*/ 175688 w 179"/>
                <a:gd name="T45" fmla="*/ 621345 h 393"/>
                <a:gd name="T46" fmla="*/ 166192 w 179"/>
                <a:gd name="T47" fmla="*/ 187352 h 393"/>
                <a:gd name="T48" fmla="*/ 216049 w 179"/>
                <a:gd name="T49" fmla="*/ 289329 h 393"/>
                <a:gd name="T50" fmla="*/ 235043 w 179"/>
                <a:gd name="T51" fmla="*/ 562057 h 393"/>
                <a:gd name="T52" fmla="*/ 258784 w 179"/>
                <a:gd name="T53" fmla="*/ 445851 h 393"/>
                <a:gd name="T54" fmla="*/ 301519 w 179"/>
                <a:gd name="T55" fmla="*/ 526483 h 393"/>
                <a:gd name="T56" fmla="*/ 370370 w 179"/>
                <a:gd name="T57" fmla="*/ 545456 h 393"/>
                <a:gd name="T58" fmla="*/ 360873 w 179"/>
                <a:gd name="T59" fmla="*/ 528855 h 393"/>
                <a:gd name="T60" fmla="*/ 308642 w 179"/>
                <a:gd name="T61" fmla="*/ 488539 h 393"/>
                <a:gd name="T62" fmla="*/ 258784 w 179"/>
                <a:gd name="T63" fmla="*/ 403163 h 393"/>
                <a:gd name="T64" fmla="*/ 235043 w 179"/>
                <a:gd name="T65" fmla="*/ 279843 h 393"/>
                <a:gd name="T66" fmla="*/ 173314 w 179"/>
                <a:gd name="T67" fmla="*/ 144664 h 39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9" h="393">
                  <a:moveTo>
                    <a:pt x="73" y="61"/>
                  </a:moveTo>
                  <a:cubicBezTo>
                    <a:pt x="57" y="41"/>
                    <a:pt x="57" y="41"/>
                    <a:pt x="57" y="41"/>
                  </a:cubicBezTo>
                  <a:cubicBezTo>
                    <a:pt x="51" y="22"/>
                    <a:pt x="33" y="9"/>
                    <a:pt x="3" y="0"/>
                  </a:cubicBezTo>
                  <a:cubicBezTo>
                    <a:pt x="1" y="5"/>
                    <a:pt x="0" y="11"/>
                    <a:pt x="1" y="17"/>
                  </a:cubicBezTo>
                  <a:cubicBezTo>
                    <a:pt x="7" y="14"/>
                    <a:pt x="9" y="26"/>
                    <a:pt x="6" y="54"/>
                  </a:cubicBezTo>
                  <a:cubicBezTo>
                    <a:pt x="7" y="57"/>
                    <a:pt x="8" y="59"/>
                    <a:pt x="9" y="62"/>
                  </a:cubicBezTo>
                  <a:cubicBezTo>
                    <a:pt x="18" y="50"/>
                    <a:pt x="21" y="35"/>
                    <a:pt x="17" y="16"/>
                  </a:cubicBezTo>
                  <a:cubicBezTo>
                    <a:pt x="44" y="42"/>
                    <a:pt x="59" y="71"/>
                    <a:pt x="63" y="103"/>
                  </a:cubicBezTo>
                  <a:cubicBezTo>
                    <a:pt x="69" y="260"/>
                    <a:pt x="69" y="260"/>
                    <a:pt x="69" y="260"/>
                  </a:cubicBezTo>
                  <a:cubicBezTo>
                    <a:pt x="64" y="257"/>
                    <a:pt x="57" y="256"/>
                    <a:pt x="49" y="257"/>
                  </a:cubicBezTo>
                  <a:cubicBezTo>
                    <a:pt x="66" y="262"/>
                    <a:pt x="73" y="271"/>
                    <a:pt x="70" y="281"/>
                  </a:cubicBezTo>
                  <a:cubicBezTo>
                    <a:pt x="51" y="340"/>
                    <a:pt x="51" y="340"/>
                    <a:pt x="51" y="340"/>
                  </a:cubicBezTo>
                  <a:cubicBezTo>
                    <a:pt x="51" y="367"/>
                    <a:pt x="51" y="367"/>
                    <a:pt x="51" y="367"/>
                  </a:cubicBezTo>
                  <a:cubicBezTo>
                    <a:pt x="56" y="338"/>
                    <a:pt x="67" y="311"/>
                    <a:pt x="83" y="285"/>
                  </a:cubicBezTo>
                  <a:cubicBezTo>
                    <a:pt x="107" y="282"/>
                    <a:pt x="132" y="274"/>
                    <a:pt x="158" y="262"/>
                  </a:cubicBezTo>
                  <a:cubicBezTo>
                    <a:pt x="165" y="303"/>
                    <a:pt x="165" y="347"/>
                    <a:pt x="160" y="393"/>
                  </a:cubicBezTo>
                  <a:cubicBezTo>
                    <a:pt x="171" y="363"/>
                    <a:pt x="174" y="329"/>
                    <a:pt x="170" y="291"/>
                  </a:cubicBezTo>
                  <a:cubicBezTo>
                    <a:pt x="168" y="275"/>
                    <a:pt x="169" y="263"/>
                    <a:pt x="172" y="254"/>
                  </a:cubicBezTo>
                  <a:cubicBezTo>
                    <a:pt x="173" y="249"/>
                    <a:pt x="176" y="246"/>
                    <a:pt x="179" y="243"/>
                  </a:cubicBezTo>
                  <a:cubicBezTo>
                    <a:pt x="176" y="242"/>
                    <a:pt x="173" y="241"/>
                    <a:pt x="170" y="240"/>
                  </a:cubicBezTo>
                  <a:cubicBezTo>
                    <a:pt x="162" y="250"/>
                    <a:pt x="162" y="250"/>
                    <a:pt x="162" y="250"/>
                  </a:cubicBezTo>
                  <a:cubicBezTo>
                    <a:pt x="83" y="277"/>
                    <a:pt x="83" y="277"/>
                    <a:pt x="83" y="277"/>
                  </a:cubicBezTo>
                  <a:cubicBezTo>
                    <a:pt x="81" y="270"/>
                    <a:pt x="78" y="266"/>
                    <a:pt x="74" y="262"/>
                  </a:cubicBezTo>
                  <a:cubicBezTo>
                    <a:pt x="84" y="190"/>
                    <a:pt x="83" y="129"/>
                    <a:pt x="70" y="79"/>
                  </a:cubicBezTo>
                  <a:cubicBezTo>
                    <a:pt x="91" y="122"/>
                    <a:pt x="91" y="122"/>
                    <a:pt x="91" y="122"/>
                  </a:cubicBezTo>
                  <a:cubicBezTo>
                    <a:pt x="103" y="166"/>
                    <a:pt x="106" y="204"/>
                    <a:pt x="99" y="237"/>
                  </a:cubicBezTo>
                  <a:cubicBezTo>
                    <a:pt x="105" y="221"/>
                    <a:pt x="108" y="205"/>
                    <a:pt x="109" y="188"/>
                  </a:cubicBezTo>
                  <a:cubicBezTo>
                    <a:pt x="117" y="198"/>
                    <a:pt x="123" y="209"/>
                    <a:pt x="127" y="222"/>
                  </a:cubicBezTo>
                  <a:cubicBezTo>
                    <a:pt x="156" y="230"/>
                    <a:pt x="156" y="230"/>
                    <a:pt x="156" y="230"/>
                  </a:cubicBezTo>
                  <a:cubicBezTo>
                    <a:pt x="154" y="228"/>
                    <a:pt x="153" y="225"/>
                    <a:pt x="152" y="223"/>
                  </a:cubicBezTo>
                  <a:cubicBezTo>
                    <a:pt x="145" y="224"/>
                    <a:pt x="138" y="218"/>
                    <a:pt x="130" y="206"/>
                  </a:cubicBezTo>
                  <a:cubicBezTo>
                    <a:pt x="126" y="190"/>
                    <a:pt x="119" y="178"/>
                    <a:pt x="109" y="170"/>
                  </a:cubicBezTo>
                  <a:cubicBezTo>
                    <a:pt x="108" y="153"/>
                    <a:pt x="105" y="135"/>
                    <a:pt x="99" y="118"/>
                  </a:cubicBezTo>
                  <a:cubicBezTo>
                    <a:pt x="73" y="61"/>
                    <a:pt x="73" y="61"/>
                    <a:pt x="73" y="61"/>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3" name="MH_Other_428"/>
            <p:cNvSpPr/>
            <p:nvPr>
              <p:custDataLst>
                <p:tags r:id="rId439"/>
              </p:custDataLst>
            </p:nvPr>
          </p:nvSpPr>
          <p:spPr bwMode="auto">
            <a:xfrm>
              <a:off x="7538047" y="4031806"/>
              <a:ext cx="10809" cy="36910"/>
            </a:xfrm>
            <a:custGeom>
              <a:avLst/>
              <a:gdLst>
                <a:gd name="T0" fmla="*/ 0 w 9"/>
                <a:gd name="T1" fmla="*/ 64480 h 31"/>
                <a:gd name="T2" fmla="*/ 26379 w 9"/>
                <a:gd name="T3" fmla="*/ 90858 h 31"/>
                <a:gd name="T4" fmla="*/ 11724 w 9"/>
                <a:gd name="T5" fmla="*/ 0 h 31"/>
                <a:gd name="T6" fmla="*/ 0 w 9"/>
                <a:gd name="T7" fmla="*/ 64480 h 31"/>
                <a:gd name="T8" fmla="*/ 0 w 9"/>
                <a:gd name="T9" fmla="*/ 6448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31">
                  <a:moveTo>
                    <a:pt x="0" y="22"/>
                  </a:moveTo>
                  <a:lnTo>
                    <a:pt x="9" y="31"/>
                  </a:lnTo>
                  <a:lnTo>
                    <a:pt x="4" y="0"/>
                  </a:lnTo>
                  <a:lnTo>
                    <a:pt x="0" y="22"/>
                  </a:ln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4" name="MH_Other_429"/>
            <p:cNvSpPr>
              <a:spLocks noEditPoints="1"/>
            </p:cNvSpPr>
            <p:nvPr>
              <p:custDataLst>
                <p:tags r:id="rId440"/>
              </p:custDataLst>
            </p:nvPr>
          </p:nvSpPr>
          <p:spPr bwMode="auto">
            <a:xfrm>
              <a:off x="7486408" y="3859165"/>
              <a:ext cx="135705" cy="406003"/>
            </a:xfrm>
            <a:custGeom>
              <a:avLst/>
              <a:gdLst>
                <a:gd name="T0" fmla="*/ 137207 w 140"/>
                <a:gd name="T1" fmla="*/ 425171 h 422"/>
                <a:gd name="T2" fmla="*/ 153766 w 140"/>
                <a:gd name="T3" fmla="*/ 517806 h 422"/>
                <a:gd name="T4" fmla="*/ 198713 w 140"/>
                <a:gd name="T5" fmla="*/ 629443 h 422"/>
                <a:gd name="T6" fmla="*/ 253123 w 140"/>
                <a:gd name="T7" fmla="*/ 741081 h 422"/>
                <a:gd name="T8" fmla="*/ 189251 w 140"/>
                <a:gd name="T9" fmla="*/ 662697 h 422"/>
                <a:gd name="T10" fmla="*/ 186885 w 140"/>
                <a:gd name="T11" fmla="*/ 878846 h 422"/>
                <a:gd name="T12" fmla="*/ 198713 w 140"/>
                <a:gd name="T13" fmla="*/ 945353 h 422"/>
                <a:gd name="T14" fmla="*/ 231832 w 140"/>
                <a:gd name="T15" fmla="*/ 1002359 h 422"/>
                <a:gd name="T16" fmla="*/ 248392 w 140"/>
                <a:gd name="T17" fmla="*/ 978606 h 422"/>
                <a:gd name="T18" fmla="*/ 276779 w 140"/>
                <a:gd name="T19" fmla="*/ 904973 h 422"/>
                <a:gd name="T20" fmla="*/ 309898 w 140"/>
                <a:gd name="T21" fmla="*/ 463175 h 422"/>
                <a:gd name="T22" fmla="*/ 238929 w 140"/>
                <a:gd name="T23" fmla="*/ 365790 h 422"/>
                <a:gd name="T24" fmla="*/ 56775 w 140"/>
                <a:gd name="T25" fmla="*/ 339662 h 422"/>
                <a:gd name="T26" fmla="*/ 163229 w 140"/>
                <a:gd name="T27" fmla="*/ 87885 h 422"/>
                <a:gd name="T28" fmla="*/ 241295 w 140"/>
                <a:gd name="T29" fmla="*/ 0 h 422"/>
                <a:gd name="T30" fmla="*/ 42581 w 140"/>
                <a:gd name="T31" fmla="*/ 92635 h 422"/>
                <a:gd name="T32" fmla="*/ 78066 w 140"/>
                <a:gd name="T33" fmla="*/ 434672 h 422"/>
                <a:gd name="T34" fmla="*/ 127744 w 140"/>
                <a:gd name="T35" fmla="*/ 491678 h 422"/>
                <a:gd name="T36" fmla="*/ 137207 w 140"/>
                <a:gd name="T37" fmla="*/ 425171 h 422"/>
                <a:gd name="T38" fmla="*/ 212907 w 140"/>
                <a:gd name="T39" fmla="*/ 21377 h 422"/>
                <a:gd name="T40" fmla="*/ 186885 w 140"/>
                <a:gd name="T41" fmla="*/ 52256 h 422"/>
                <a:gd name="T42" fmla="*/ 61507 w 140"/>
                <a:gd name="T43" fmla="*/ 109262 h 422"/>
                <a:gd name="T44" fmla="*/ 49678 w 140"/>
                <a:gd name="T45" fmla="*/ 334911 h 422"/>
                <a:gd name="T46" fmla="*/ 49678 w 140"/>
                <a:gd name="T47" fmla="*/ 334911 h 422"/>
                <a:gd name="T48" fmla="*/ 49678 w 140"/>
                <a:gd name="T49" fmla="*/ 339662 h 422"/>
                <a:gd name="T50" fmla="*/ 52044 w 140"/>
                <a:gd name="T51" fmla="*/ 344412 h 422"/>
                <a:gd name="T52" fmla="*/ 54410 w 140"/>
                <a:gd name="T53" fmla="*/ 346788 h 422"/>
                <a:gd name="T54" fmla="*/ 125379 w 140"/>
                <a:gd name="T55" fmla="*/ 463175 h 422"/>
                <a:gd name="T56" fmla="*/ 123013 w 140"/>
                <a:gd name="T57" fmla="*/ 475052 h 422"/>
                <a:gd name="T58" fmla="*/ 82797 w 140"/>
                <a:gd name="T59" fmla="*/ 429922 h 422"/>
                <a:gd name="T60" fmla="*/ 47313 w 140"/>
                <a:gd name="T61" fmla="*/ 97386 h 422"/>
                <a:gd name="T62" fmla="*/ 212907 w 140"/>
                <a:gd name="T63" fmla="*/ 21377 h 422"/>
                <a:gd name="T64" fmla="*/ 144304 w 140"/>
                <a:gd name="T65" fmla="*/ 422796 h 422"/>
                <a:gd name="T66" fmla="*/ 165595 w 140"/>
                <a:gd name="T67" fmla="*/ 444173 h 422"/>
                <a:gd name="T68" fmla="*/ 257854 w 140"/>
                <a:gd name="T69" fmla="*/ 733955 h 422"/>
                <a:gd name="T70" fmla="*/ 205810 w 140"/>
                <a:gd name="T71" fmla="*/ 627068 h 422"/>
                <a:gd name="T72" fmla="*/ 205810 w 140"/>
                <a:gd name="T73" fmla="*/ 627068 h 422"/>
                <a:gd name="T74" fmla="*/ 158498 w 140"/>
                <a:gd name="T75" fmla="*/ 515431 h 422"/>
                <a:gd name="T76" fmla="*/ 144304 w 140"/>
                <a:gd name="T77" fmla="*/ 422796 h 422"/>
                <a:gd name="T78" fmla="*/ 191616 w 140"/>
                <a:gd name="T79" fmla="*/ 676949 h 422"/>
                <a:gd name="T80" fmla="*/ 205810 w 140"/>
                <a:gd name="T81" fmla="*/ 693575 h 422"/>
                <a:gd name="T82" fmla="*/ 231832 w 140"/>
                <a:gd name="T83" fmla="*/ 990483 h 422"/>
                <a:gd name="T84" fmla="*/ 205810 w 140"/>
                <a:gd name="T85" fmla="*/ 942978 h 422"/>
                <a:gd name="T86" fmla="*/ 193982 w 140"/>
                <a:gd name="T87" fmla="*/ 876470 h 422"/>
                <a:gd name="T88" fmla="*/ 191616 w 140"/>
                <a:gd name="T89" fmla="*/ 676949 h 42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0" h="422">
                  <a:moveTo>
                    <a:pt x="58" y="179"/>
                  </a:moveTo>
                  <a:cubicBezTo>
                    <a:pt x="65" y="218"/>
                    <a:pt x="65" y="218"/>
                    <a:pt x="65" y="218"/>
                  </a:cubicBezTo>
                  <a:cubicBezTo>
                    <a:pt x="70" y="234"/>
                    <a:pt x="77" y="250"/>
                    <a:pt x="84" y="265"/>
                  </a:cubicBezTo>
                  <a:cubicBezTo>
                    <a:pt x="91" y="281"/>
                    <a:pt x="99" y="297"/>
                    <a:pt x="107" y="312"/>
                  </a:cubicBezTo>
                  <a:cubicBezTo>
                    <a:pt x="80" y="279"/>
                    <a:pt x="80" y="279"/>
                    <a:pt x="80" y="279"/>
                  </a:cubicBezTo>
                  <a:cubicBezTo>
                    <a:pt x="73" y="304"/>
                    <a:pt x="73" y="334"/>
                    <a:pt x="79" y="370"/>
                  </a:cubicBezTo>
                  <a:cubicBezTo>
                    <a:pt x="80" y="379"/>
                    <a:pt x="82" y="388"/>
                    <a:pt x="84" y="398"/>
                  </a:cubicBezTo>
                  <a:cubicBezTo>
                    <a:pt x="98" y="422"/>
                    <a:pt x="98" y="422"/>
                    <a:pt x="98" y="422"/>
                  </a:cubicBezTo>
                  <a:cubicBezTo>
                    <a:pt x="105" y="412"/>
                    <a:pt x="105" y="412"/>
                    <a:pt x="105" y="412"/>
                  </a:cubicBezTo>
                  <a:cubicBezTo>
                    <a:pt x="117" y="381"/>
                    <a:pt x="117" y="381"/>
                    <a:pt x="117" y="381"/>
                  </a:cubicBezTo>
                  <a:cubicBezTo>
                    <a:pt x="135" y="333"/>
                    <a:pt x="140" y="271"/>
                    <a:pt x="131" y="195"/>
                  </a:cubicBezTo>
                  <a:cubicBezTo>
                    <a:pt x="116" y="183"/>
                    <a:pt x="106" y="169"/>
                    <a:pt x="101" y="154"/>
                  </a:cubicBezTo>
                  <a:cubicBezTo>
                    <a:pt x="24" y="143"/>
                    <a:pt x="24" y="143"/>
                    <a:pt x="24" y="143"/>
                  </a:cubicBezTo>
                  <a:cubicBezTo>
                    <a:pt x="69" y="37"/>
                    <a:pt x="69" y="37"/>
                    <a:pt x="69" y="37"/>
                  </a:cubicBezTo>
                  <a:cubicBezTo>
                    <a:pt x="102" y="0"/>
                    <a:pt x="102" y="0"/>
                    <a:pt x="102" y="0"/>
                  </a:cubicBezTo>
                  <a:cubicBezTo>
                    <a:pt x="18" y="39"/>
                    <a:pt x="18" y="39"/>
                    <a:pt x="18" y="39"/>
                  </a:cubicBezTo>
                  <a:cubicBezTo>
                    <a:pt x="0" y="94"/>
                    <a:pt x="5" y="143"/>
                    <a:pt x="33" y="183"/>
                  </a:cubicBezTo>
                  <a:cubicBezTo>
                    <a:pt x="54" y="207"/>
                    <a:pt x="54" y="207"/>
                    <a:pt x="54" y="207"/>
                  </a:cubicBezTo>
                  <a:cubicBezTo>
                    <a:pt x="58" y="179"/>
                    <a:pt x="58" y="179"/>
                    <a:pt x="58" y="179"/>
                  </a:cubicBezTo>
                  <a:close/>
                  <a:moveTo>
                    <a:pt x="90" y="9"/>
                  </a:moveTo>
                  <a:cubicBezTo>
                    <a:pt x="79" y="22"/>
                    <a:pt x="79" y="22"/>
                    <a:pt x="79" y="22"/>
                  </a:cubicBezTo>
                  <a:cubicBezTo>
                    <a:pt x="26" y="46"/>
                    <a:pt x="26" y="46"/>
                    <a:pt x="26" y="46"/>
                  </a:cubicBezTo>
                  <a:cubicBezTo>
                    <a:pt x="16" y="77"/>
                    <a:pt x="14" y="109"/>
                    <a:pt x="21" y="141"/>
                  </a:cubicBezTo>
                  <a:cubicBezTo>
                    <a:pt x="21" y="141"/>
                    <a:pt x="21" y="141"/>
                    <a:pt x="21" y="141"/>
                  </a:cubicBezTo>
                  <a:cubicBezTo>
                    <a:pt x="21" y="142"/>
                    <a:pt x="21" y="143"/>
                    <a:pt x="21" y="143"/>
                  </a:cubicBezTo>
                  <a:cubicBezTo>
                    <a:pt x="21" y="144"/>
                    <a:pt x="21" y="144"/>
                    <a:pt x="22" y="145"/>
                  </a:cubicBezTo>
                  <a:cubicBezTo>
                    <a:pt x="22" y="145"/>
                    <a:pt x="22" y="146"/>
                    <a:pt x="23" y="146"/>
                  </a:cubicBezTo>
                  <a:cubicBezTo>
                    <a:pt x="30" y="162"/>
                    <a:pt x="40" y="179"/>
                    <a:pt x="53" y="195"/>
                  </a:cubicBezTo>
                  <a:cubicBezTo>
                    <a:pt x="52" y="200"/>
                    <a:pt x="52" y="200"/>
                    <a:pt x="52" y="200"/>
                  </a:cubicBezTo>
                  <a:cubicBezTo>
                    <a:pt x="35" y="181"/>
                    <a:pt x="35" y="181"/>
                    <a:pt x="35" y="181"/>
                  </a:cubicBezTo>
                  <a:cubicBezTo>
                    <a:pt x="8" y="142"/>
                    <a:pt x="3" y="95"/>
                    <a:pt x="20" y="41"/>
                  </a:cubicBezTo>
                  <a:cubicBezTo>
                    <a:pt x="90" y="9"/>
                    <a:pt x="90" y="9"/>
                    <a:pt x="90" y="9"/>
                  </a:cubicBezTo>
                  <a:close/>
                  <a:moveTo>
                    <a:pt x="61" y="178"/>
                  </a:moveTo>
                  <a:cubicBezTo>
                    <a:pt x="70" y="187"/>
                    <a:pt x="70" y="187"/>
                    <a:pt x="70" y="187"/>
                  </a:cubicBezTo>
                  <a:cubicBezTo>
                    <a:pt x="79" y="225"/>
                    <a:pt x="92" y="266"/>
                    <a:pt x="109" y="309"/>
                  </a:cubicBezTo>
                  <a:cubicBezTo>
                    <a:pt x="101" y="294"/>
                    <a:pt x="94" y="279"/>
                    <a:pt x="87" y="264"/>
                  </a:cubicBezTo>
                  <a:cubicBezTo>
                    <a:pt x="87" y="264"/>
                    <a:pt x="87" y="264"/>
                    <a:pt x="87" y="264"/>
                  </a:cubicBezTo>
                  <a:cubicBezTo>
                    <a:pt x="80" y="249"/>
                    <a:pt x="73" y="233"/>
                    <a:pt x="67" y="217"/>
                  </a:cubicBezTo>
                  <a:cubicBezTo>
                    <a:pt x="61" y="178"/>
                    <a:pt x="61" y="178"/>
                    <a:pt x="61" y="178"/>
                  </a:cubicBezTo>
                  <a:close/>
                  <a:moveTo>
                    <a:pt x="81" y="285"/>
                  </a:moveTo>
                  <a:cubicBezTo>
                    <a:pt x="87" y="292"/>
                    <a:pt x="87" y="292"/>
                    <a:pt x="87" y="292"/>
                  </a:cubicBezTo>
                  <a:cubicBezTo>
                    <a:pt x="82" y="332"/>
                    <a:pt x="86" y="374"/>
                    <a:pt x="98" y="417"/>
                  </a:cubicBezTo>
                  <a:cubicBezTo>
                    <a:pt x="87" y="397"/>
                    <a:pt x="87" y="397"/>
                    <a:pt x="87" y="397"/>
                  </a:cubicBezTo>
                  <a:cubicBezTo>
                    <a:pt x="85" y="387"/>
                    <a:pt x="83" y="378"/>
                    <a:pt x="82" y="369"/>
                  </a:cubicBezTo>
                  <a:cubicBezTo>
                    <a:pt x="76" y="337"/>
                    <a:pt x="76" y="309"/>
                    <a:pt x="81" y="285"/>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5" name="MH_Other_430"/>
            <p:cNvSpPr/>
            <p:nvPr>
              <p:custDataLst>
                <p:tags r:id="rId441"/>
              </p:custDataLst>
            </p:nvPr>
          </p:nvSpPr>
          <p:spPr bwMode="auto">
            <a:xfrm>
              <a:off x="7488809" y="3867499"/>
              <a:ext cx="85266" cy="184547"/>
            </a:xfrm>
            <a:custGeom>
              <a:avLst/>
              <a:gdLst>
                <a:gd name="T0" fmla="*/ 181782 w 87"/>
                <a:gd name="T1" fmla="*/ 30920 h 191"/>
                <a:gd name="T2" fmla="*/ 208092 w 87"/>
                <a:gd name="T3" fmla="*/ 0 h 191"/>
                <a:gd name="T4" fmla="*/ 40662 w 87"/>
                <a:gd name="T5" fmla="*/ 76111 h 191"/>
                <a:gd name="T6" fmla="*/ 76540 w 87"/>
                <a:gd name="T7" fmla="*/ 409095 h 191"/>
                <a:gd name="T8" fmla="*/ 117201 w 87"/>
                <a:gd name="T9" fmla="*/ 454286 h 191"/>
                <a:gd name="T10" fmla="*/ 119593 w 87"/>
                <a:gd name="T11" fmla="*/ 442394 h 191"/>
                <a:gd name="T12" fmla="*/ 47837 w 87"/>
                <a:gd name="T13" fmla="*/ 325849 h 191"/>
                <a:gd name="T14" fmla="*/ 45445 w 87"/>
                <a:gd name="T15" fmla="*/ 323471 h 191"/>
                <a:gd name="T16" fmla="*/ 43054 w 87"/>
                <a:gd name="T17" fmla="*/ 318714 h 191"/>
                <a:gd name="T18" fmla="*/ 43054 w 87"/>
                <a:gd name="T19" fmla="*/ 313957 h 191"/>
                <a:gd name="T20" fmla="*/ 43054 w 87"/>
                <a:gd name="T21" fmla="*/ 313957 h 191"/>
                <a:gd name="T22" fmla="*/ 55013 w 87"/>
                <a:gd name="T23" fmla="*/ 88003 h 191"/>
                <a:gd name="T24" fmla="*/ 181782 w 87"/>
                <a:gd name="T25" fmla="*/ 30920 h 1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7" h="191">
                  <a:moveTo>
                    <a:pt x="76" y="13"/>
                  </a:moveTo>
                  <a:cubicBezTo>
                    <a:pt x="87" y="0"/>
                    <a:pt x="87" y="0"/>
                    <a:pt x="87" y="0"/>
                  </a:cubicBezTo>
                  <a:cubicBezTo>
                    <a:pt x="17" y="32"/>
                    <a:pt x="17" y="32"/>
                    <a:pt x="17" y="32"/>
                  </a:cubicBezTo>
                  <a:cubicBezTo>
                    <a:pt x="0" y="86"/>
                    <a:pt x="5" y="133"/>
                    <a:pt x="32" y="172"/>
                  </a:cubicBezTo>
                  <a:cubicBezTo>
                    <a:pt x="49" y="191"/>
                    <a:pt x="49" y="191"/>
                    <a:pt x="49" y="191"/>
                  </a:cubicBezTo>
                  <a:cubicBezTo>
                    <a:pt x="50" y="186"/>
                    <a:pt x="50" y="186"/>
                    <a:pt x="50" y="186"/>
                  </a:cubicBezTo>
                  <a:cubicBezTo>
                    <a:pt x="37" y="170"/>
                    <a:pt x="27" y="153"/>
                    <a:pt x="20" y="137"/>
                  </a:cubicBezTo>
                  <a:cubicBezTo>
                    <a:pt x="19" y="137"/>
                    <a:pt x="19" y="136"/>
                    <a:pt x="19" y="136"/>
                  </a:cubicBezTo>
                  <a:cubicBezTo>
                    <a:pt x="18" y="135"/>
                    <a:pt x="18" y="135"/>
                    <a:pt x="18" y="134"/>
                  </a:cubicBezTo>
                  <a:cubicBezTo>
                    <a:pt x="18" y="134"/>
                    <a:pt x="18" y="133"/>
                    <a:pt x="18" y="132"/>
                  </a:cubicBezTo>
                  <a:cubicBezTo>
                    <a:pt x="18" y="132"/>
                    <a:pt x="18" y="132"/>
                    <a:pt x="18" y="132"/>
                  </a:cubicBezTo>
                  <a:cubicBezTo>
                    <a:pt x="11" y="100"/>
                    <a:pt x="13" y="68"/>
                    <a:pt x="23" y="37"/>
                  </a:cubicBezTo>
                  <a:cubicBezTo>
                    <a:pt x="76" y="13"/>
                    <a:pt x="76" y="13"/>
                    <a:pt x="76" y="13"/>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6" name="MH_Other_431"/>
            <p:cNvSpPr/>
            <p:nvPr>
              <p:custDataLst>
                <p:tags r:id="rId442"/>
              </p:custDataLst>
            </p:nvPr>
          </p:nvSpPr>
          <p:spPr bwMode="auto">
            <a:xfrm>
              <a:off x="7545254" y="4030616"/>
              <a:ext cx="46837" cy="125015"/>
            </a:xfrm>
            <a:custGeom>
              <a:avLst/>
              <a:gdLst>
                <a:gd name="T0" fmla="*/ 21432 w 48"/>
                <a:gd name="T1" fmla="*/ 21344 h 131"/>
                <a:gd name="T2" fmla="*/ 0 w 48"/>
                <a:gd name="T3" fmla="*/ 0 h 131"/>
                <a:gd name="T4" fmla="*/ 14288 w 48"/>
                <a:gd name="T5" fmla="*/ 92490 h 131"/>
                <a:gd name="T6" fmla="*/ 61915 w 48"/>
                <a:gd name="T7" fmla="*/ 203953 h 131"/>
                <a:gd name="T8" fmla="*/ 61915 w 48"/>
                <a:gd name="T9" fmla="*/ 203953 h 131"/>
                <a:gd name="T10" fmla="*/ 114305 w 48"/>
                <a:gd name="T11" fmla="*/ 310673 h 131"/>
                <a:gd name="T12" fmla="*/ 21432 w 48"/>
                <a:gd name="T13" fmla="*/ 21344 h 1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131">
                  <a:moveTo>
                    <a:pt x="9" y="9"/>
                  </a:moveTo>
                  <a:cubicBezTo>
                    <a:pt x="0" y="0"/>
                    <a:pt x="0" y="0"/>
                    <a:pt x="0" y="0"/>
                  </a:cubicBezTo>
                  <a:cubicBezTo>
                    <a:pt x="6" y="39"/>
                    <a:pt x="6" y="39"/>
                    <a:pt x="6" y="39"/>
                  </a:cubicBezTo>
                  <a:cubicBezTo>
                    <a:pt x="12" y="55"/>
                    <a:pt x="19" y="71"/>
                    <a:pt x="26" y="86"/>
                  </a:cubicBezTo>
                  <a:cubicBezTo>
                    <a:pt x="26" y="86"/>
                    <a:pt x="26" y="86"/>
                    <a:pt x="26" y="86"/>
                  </a:cubicBezTo>
                  <a:cubicBezTo>
                    <a:pt x="33" y="101"/>
                    <a:pt x="40" y="116"/>
                    <a:pt x="48" y="131"/>
                  </a:cubicBezTo>
                  <a:cubicBezTo>
                    <a:pt x="31" y="88"/>
                    <a:pt x="18" y="47"/>
                    <a:pt x="9" y="9"/>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7" name="MH_Other_432"/>
            <p:cNvSpPr/>
            <p:nvPr>
              <p:custDataLst>
                <p:tags r:id="rId443"/>
              </p:custDataLst>
            </p:nvPr>
          </p:nvSpPr>
          <p:spPr bwMode="auto">
            <a:xfrm>
              <a:off x="7559665" y="4133009"/>
              <a:ext cx="21617" cy="126206"/>
            </a:xfrm>
            <a:custGeom>
              <a:avLst/>
              <a:gdLst>
                <a:gd name="T0" fmla="*/ 26378 w 22"/>
                <a:gd name="T1" fmla="*/ 16475 h 132"/>
                <a:gd name="T2" fmla="*/ 11990 w 22"/>
                <a:gd name="T3" fmla="*/ 0 h 132"/>
                <a:gd name="T4" fmla="*/ 14388 w 22"/>
                <a:gd name="T5" fmla="*/ 197701 h 132"/>
                <a:gd name="T6" fmla="*/ 26378 w 22"/>
                <a:gd name="T7" fmla="*/ 263601 h 132"/>
                <a:gd name="T8" fmla="*/ 52756 w 22"/>
                <a:gd name="T9" fmla="*/ 310673 h 132"/>
                <a:gd name="T10" fmla="*/ 26378 w 22"/>
                <a:gd name="T11" fmla="*/ 16475 h 1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32">
                  <a:moveTo>
                    <a:pt x="11" y="7"/>
                  </a:moveTo>
                  <a:cubicBezTo>
                    <a:pt x="5" y="0"/>
                    <a:pt x="5" y="0"/>
                    <a:pt x="5" y="0"/>
                  </a:cubicBezTo>
                  <a:cubicBezTo>
                    <a:pt x="0" y="24"/>
                    <a:pt x="0" y="52"/>
                    <a:pt x="6" y="84"/>
                  </a:cubicBezTo>
                  <a:cubicBezTo>
                    <a:pt x="7" y="93"/>
                    <a:pt x="9" y="102"/>
                    <a:pt x="11" y="112"/>
                  </a:cubicBezTo>
                  <a:cubicBezTo>
                    <a:pt x="22" y="132"/>
                    <a:pt x="22" y="132"/>
                    <a:pt x="22" y="132"/>
                  </a:cubicBezTo>
                  <a:cubicBezTo>
                    <a:pt x="10" y="89"/>
                    <a:pt x="6" y="47"/>
                    <a:pt x="11" y="7"/>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8" name="MH_Other_433"/>
            <p:cNvSpPr/>
            <p:nvPr>
              <p:custDataLst>
                <p:tags r:id="rId444"/>
              </p:custDataLst>
            </p:nvPr>
          </p:nvSpPr>
          <p:spPr bwMode="auto">
            <a:xfrm>
              <a:off x="7564468" y="4112768"/>
              <a:ext cx="25220" cy="45244"/>
            </a:xfrm>
            <a:custGeom>
              <a:avLst/>
              <a:gdLst>
                <a:gd name="T0" fmla="*/ 9118 w 27"/>
                <a:gd name="T1" fmla="*/ 0 h 47"/>
                <a:gd name="T2" fmla="*/ 0 w 27"/>
                <a:gd name="T3" fmla="*/ 33175 h 47"/>
                <a:gd name="T4" fmla="*/ 61549 w 27"/>
                <a:gd name="T5" fmla="*/ 111373 h 47"/>
                <a:gd name="T6" fmla="*/ 9118 w 27"/>
                <a:gd name="T7" fmla="*/ 0 h 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47">
                  <a:moveTo>
                    <a:pt x="4" y="0"/>
                  </a:moveTo>
                  <a:cubicBezTo>
                    <a:pt x="2" y="5"/>
                    <a:pt x="1" y="9"/>
                    <a:pt x="0" y="14"/>
                  </a:cubicBezTo>
                  <a:cubicBezTo>
                    <a:pt x="27" y="47"/>
                    <a:pt x="27" y="47"/>
                    <a:pt x="27" y="47"/>
                  </a:cubicBezTo>
                  <a:cubicBezTo>
                    <a:pt x="19" y="32"/>
                    <a:pt x="11" y="16"/>
                    <a:pt x="4" y="0"/>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9" name="MH_Other_434"/>
            <p:cNvSpPr/>
            <p:nvPr>
              <p:custDataLst>
                <p:tags r:id="rId445"/>
              </p:custDataLst>
            </p:nvPr>
          </p:nvSpPr>
          <p:spPr bwMode="auto">
            <a:xfrm>
              <a:off x="7596893" y="4188968"/>
              <a:ext cx="94873" cy="77391"/>
            </a:xfrm>
            <a:custGeom>
              <a:avLst/>
              <a:gdLst>
                <a:gd name="T0" fmla="*/ 73420 w 99"/>
                <a:gd name="T1" fmla="*/ 0 h 80"/>
                <a:gd name="T2" fmla="*/ 59209 w 99"/>
                <a:gd name="T3" fmla="*/ 57152 h 80"/>
                <a:gd name="T4" fmla="*/ 134997 w 99"/>
                <a:gd name="T5" fmla="*/ 57152 h 80"/>
                <a:gd name="T6" fmla="*/ 21315 w 99"/>
                <a:gd name="T7" fmla="*/ 157169 h 80"/>
                <a:gd name="T8" fmla="*/ 0 w 99"/>
                <a:gd name="T9" fmla="*/ 190508 h 80"/>
                <a:gd name="T10" fmla="*/ 18947 w 99"/>
                <a:gd name="T11" fmla="*/ 185745 h 80"/>
                <a:gd name="T12" fmla="*/ 161049 w 99"/>
                <a:gd name="T13" fmla="*/ 92873 h 80"/>
                <a:gd name="T14" fmla="*/ 187102 w 99"/>
                <a:gd name="T15" fmla="*/ 73822 h 80"/>
                <a:gd name="T16" fmla="*/ 234469 w 99"/>
                <a:gd name="T17" fmla="*/ 35720 h 80"/>
                <a:gd name="T18" fmla="*/ 73420 w 99"/>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9" h="80">
                  <a:moveTo>
                    <a:pt x="31" y="0"/>
                  </a:moveTo>
                  <a:cubicBezTo>
                    <a:pt x="29" y="9"/>
                    <a:pt x="27" y="17"/>
                    <a:pt x="25" y="24"/>
                  </a:cubicBezTo>
                  <a:cubicBezTo>
                    <a:pt x="57" y="24"/>
                    <a:pt x="57" y="24"/>
                    <a:pt x="57" y="24"/>
                  </a:cubicBezTo>
                  <a:cubicBezTo>
                    <a:pt x="9" y="66"/>
                    <a:pt x="9" y="66"/>
                    <a:pt x="9" y="66"/>
                  </a:cubicBezTo>
                  <a:cubicBezTo>
                    <a:pt x="6" y="71"/>
                    <a:pt x="3" y="76"/>
                    <a:pt x="0" y="80"/>
                  </a:cubicBezTo>
                  <a:cubicBezTo>
                    <a:pt x="8" y="78"/>
                    <a:pt x="8" y="78"/>
                    <a:pt x="8" y="78"/>
                  </a:cubicBezTo>
                  <a:cubicBezTo>
                    <a:pt x="68" y="39"/>
                    <a:pt x="68" y="39"/>
                    <a:pt x="68" y="39"/>
                  </a:cubicBezTo>
                  <a:cubicBezTo>
                    <a:pt x="79" y="31"/>
                    <a:pt x="79" y="31"/>
                    <a:pt x="79" y="31"/>
                  </a:cubicBezTo>
                  <a:cubicBezTo>
                    <a:pt x="86" y="27"/>
                    <a:pt x="92" y="22"/>
                    <a:pt x="99" y="15"/>
                  </a:cubicBezTo>
                  <a:cubicBezTo>
                    <a:pt x="73" y="14"/>
                    <a:pt x="51" y="9"/>
                    <a:pt x="31" y="0"/>
                  </a:cubicBezTo>
                  <a:close/>
                </a:path>
              </a:pathLst>
            </a:custGeom>
            <a:solidFill>
              <a:srgbClr val="9F866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0" name="MH_Other_435"/>
            <p:cNvSpPr>
              <a:spLocks noEditPoints="1"/>
            </p:cNvSpPr>
            <p:nvPr>
              <p:custDataLst>
                <p:tags r:id="rId446"/>
              </p:custDataLst>
            </p:nvPr>
          </p:nvSpPr>
          <p:spPr bwMode="auto">
            <a:xfrm>
              <a:off x="7073288" y="4040140"/>
              <a:ext cx="550027" cy="416719"/>
            </a:xfrm>
            <a:custGeom>
              <a:avLst/>
              <a:gdLst>
                <a:gd name="T0" fmla="*/ 1157976 w 567"/>
                <a:gd name="T1" fmla="*/ 614257 h 435"/>
                <a:gd name="T2" fmla="*/ 1129443 w 567"/>
                <a:gd name="T3" fmla="*/ 943917 h 435"/>
                <a:gd name="T4" fmla="*/ 946354 w 567"/>
                <a:gd name="T5" fmla="*/ 687779 h 435"/>
                <a:gd name="T6" fmla="*/ 870265 w 567"/>
                <a:gd name="T7" fmla="*/ 818219 h 435"/>
                <a:gd name="T8" fmla="*/ 865510 w 567"/>
                <a:gd name="T9" fmla="*/ 621372 h 435"/>
                <a:gd name="T10" fmla="*/ 834599 w 567"/>
                <a:gd name="T11" fmla="*/ 649832 h 435"/>
                <a:gd name="T12" fmla="*/ 682421 w 567"/>
                <a:gd name="T13" fmla="*/ 481445 h 435"/>
                <a:gd name="T14" fmla="*/ 651510 w 567"/>
                <a:gd name="T15" fmla="*/ 436384 h 435"/>
                <a:gd name="T16" fmla="*/ 687177 w 567"/>
                <a:gd name="T17" fmla="*/ 443499 h 435"/>
                <a:gd name="T18" fmla="*/ 708577 w 567"/>
                <a:gd name="T19" fmla="*/ 246652 h 435"/>
                <a:gd name="T20" fmla="*/ 608710 w 567"/>
                <a:gd name="T21" fmla="*/ 267997 h 435"/>
                <a:gd name="T22" fmla="*/ 285333 w 567"/>
                <a:gd name="T23" fmla="*/ 85379 h 435"/>
                <a:gd name="T24" fmla="*/ 92733 w 567"/>
                <a:gd name="T25" fmla="*/ 469587 h 435"/>
                <a:gd name="T26" fmla="*/ 85600 w 567"/>
                <a:gd name="T27" fmla="*/ 739955 h 435"/>
                <a:gd name="T28" fmla="*/ 0 w 567"/>
                <a:gd name="T29" fmla="*/ 1031668 h 435"/>
                <a:gd name="T30" fmla="*/ 622977 w 567"/>
                <a:gd name="T31" fmla="*/ 898856 h 435"/>
                <a:gd name="T32" fmla="*/ 699066 w 567"/>
                <a:gd name="T33" fmla="*/ 903599 h 435"/>
                <a:gd name="T34" fmla="*/ 1210287 w 567"/>
                <a:gd name="T35" fmla="*/ 905971 h 435"/>
                <a:gd name="T36" fmla="*/ 1348198 w 567"/>
                <a:gd name="T37" fmla="*/ 775530 h 435"/>
                <a:gd name="T38" fmla="*/ 1210287 w 567"/>
                <a:gd name="T39" fmla="*/ 576311 h 435"/>
                <a:gd name="T40" fmla="*/ 1174620 w 567"/>
                <a:gd name="T41" fmla="*/ 588169 h 435"/>
                <a:gd name="T42" fmla="*/ 311488 w 567"/>
                <a:gd name="T43" fmla="*/ 99609 h 435"/>
                <a:gd name="T44" fmla="*/ 133155 w 567"/>
                <a:gd name="T45" fmla="*/ 547851 h 435"/>
                <a:gd name="T46" fmla="*/ 107000 w 567"/>
                <a:gd name="T47" fmla="*/ 953404 h 435"/>
                <a:gd name="T48" fmla="*/ 9511 w 567"/>
                <a:gd name="T49" fmla="*/ 1022181 h 435"/>
                <a:gd name="T50" fmla="*/ 66578 w 567"/>
                <a:gd name="T51" fmla="*/ 953404 h 435"/>
                <a:gd name="T52" fmla="*/ 90355 w 567"/>
                <a:gd name="T53" fmla="*/ 742327 h 435"/>
                <a:gd name="T54" fmla="*/ 104622 w 567"/>
                <a:gd name="T55" fmla="*/ 514648 h 435"/>
                <a:gd name="T56" fmla="*/ 99867 w 567"/>
                <a:gd name="T57" fmla="*/ 467215 h 435"/>
                <a:gd name="T58" fmla="*/ 235400 w 567"/>
                <a:gd name="T59" fmla="*/ 149414 h 435"/>
                <a:gd name="T60" fmla="*/ 290088 w 567"/>
                <a:gd name="T61" fmla="*/ 90123 h 435"/>
                <a:gd name="T62" fmla="*/ 366177 w 567"/>
                <a:gd name="T63" fmla="*/ 9487 h 4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67" h="435">
                  <a:moveTo>
                    <a:pt x="494" y="248"/>
                  </a:moveTo>
                  <a:cubicBezTo>
                    <a:pt x="491" y="251"/>
                    <a:pt x="488" y="254"/>
                    <a:pt x="487" y="259"/>
                  </a:cubicBezTo>
                  <a:cubicBezTo>
                    <a:pt x="484" y="268"/>
                    <a:pt x="483" y="280"/>
                    <a:pt x="485" y="296"/>
                  </a:cubicBezTo>
                  <a:cubicBezTo>
                    <a:pt x="489" y="334"/>
                    <a:pt x="486" y="368"/>
                    <a:pt x="475" y="398"/>
                  </a:cubicBezTo>
                  <a:cubicBezTo>
                    <a:pt x="480" y="352"/>
                    <a:pt x="480" y="308"/>
                    <a:pt x="473" y="267"/>
                  </a:cubicBezTo>
                  <a:cubicBezTo>
                    <a:pt x="447" y="279"/>
                    <a:pt x="422" y="287"/>
                    <a:pt x="398" y="290"/>
                  </a:cubicBezTo>
                  <a:cubicBezTo>
                    <a:pt x="382" y="316"/>
                    <a:pt x="371" y="343"/>
                    <a:pt x="366" y="372"/>
                  </a:cubicBezTo>
                  <a:cubicBezTo>
                    <a:pt x="366" y="345"/>
                    <a:pt x="366" y="345"/>
                    <a:pt x="366" y="345"/>
                  </a:cubicBezTo>
                  <a:cubicBezTo>
                    <a:pt x="385" y="286"/>
                    <a:pt x="385" y="286"/>
                    <a:pt x="385" y="286"/>
                  </a:cubicBezTo>
                  <a:cubicBezTo>
                    <a:pt x="388" y="276"/>
                    <a:pt x="381" y="267"/>
                    <a:pt x="364" y="262"/>
                  </a:cubicBezTo>
                  <a:cubicBezTo>
                    <a:pt x="363" y="296"/>
                    <a:pt x="357" y="331"/>
                    <a:pt x="346" y="368"/>
                  </a:cubicBezTo>
                  <a:cubicBezTo>
                    <a:pt x="351" y="274"/>
                    <a:pt x="351" y="274"/>
                    <a:pt x="351" y="274"/>
                  </a:cubicBezTo>
                  <a:cubicBezTo>
                    <a:pt x="332" y="265"/>
                    <a:pt x="332" y="265"/>
                    <a:pt x="332" y="265"/>
                  </a:cubicBezTo>
                  <a:cubicBezTo>
                    <a:pt x="325" y="244"/>
                    <a:pt x="310" y="223"/>
                    <a:pt x="287" y="203"/>
                  </a:cubicBezTo>
                  <a:cubicBezTo>
                    <a:pt x="221" y="173"/>
                    <a:pt x="221" y="173"/>
                    <a:pt x="221" y="173"/>
                  </a:cubicBezTo>
                  <a:cubicBezTo>
                    <a:pt x="274" y="184"/>
                    <a:pt x="274" y="184"/>
                    <a:pt x="274" y="184"/>
                  </a:cubicBezTo>
                  <a:cubicBezTo>
                    <a:pt x="265" y="161"/>
                    <a:pt x="250" y="135"/>
                    <a:pt x="228" y="107"/>
                  </a:cubicBezTo>
                  <a:cubicBezTo>
                    <a:pt x="250" y="122"/>
                    <a:pt x="271" y="149"/>
                    <a:pt x="289" y="187"/>
                  </a:cubicBezTo>
                  <a:cubicBezTo>
                    <a:pt x="296" y="188"/>
                    <a:pt x="303" y="191"/>
                    <a:pt x="308" y="196"/>
                  </a:cubicBezTo>
                  <a:cubicBezTo>
                    <a:pt x="298" y="104"/>
                    <a:pt x="298" y="104"/>
                    <a:pt x="298" y="104"/>
                  </a:cubicBezTo>
                  <a:cubicBezTo>
                    <a:pt x="286" y="90"/>
                    <a:pt x="286" y="90"/>
                    <a:pt x="286" y="90"/>
                  </a:cubicBezTo>
                  <a:cubicBezTo>
                    <a:pt x="256" y="113"/>
                    <a:pt x="256" y="113"/>
                    <a:pt x="256" y="113"/>
                  </a:cubicBezTo>
                  <a:cubicBezTo>
                    <a:pt x="154" y="0"/>
                    <a:pt x="154" y="0"/>
                    <a:pt x="154" y="0"/>
                  </a:cubicBezTo>
                  <a:cubicBezTo>
                    <a:pt x="136" y="9"/>
                    <a:pt x="125" y="21"/>
                    <a:pt x="120" y="36"/>
                  </a:cubicBezTo>
                  <a:cubicBezTo>
                    <a:pt x="108" y="37"/>
                    <a:pt x="100" y="46"/>
                    <a:pt x="96" y="62"/>
                  </a:cubicBezTo>
                  <a:cubicBezTo>
                    <a:pt x="54" y="89"/>
                    <a:pt x="35" y="135"/>
                    <a:pt x="39" y="198"/>
                  </a:cubicBezTo>
                  <a:cubicBezTo>
                    <a:pt x="40" y="205"/>
                    <a:pt x="41" y="211"/>
                    <a:pt x="41" y="218"/>
                  </a:cubicBezTo>
                  <a:cubicBezTo>
                    <a:pt x="43" y="252"/>
                    <a:pt x="41" y="284"/>
                    <a:pt x="36" y="312"/>
                  </a:cubicBezTo>
                  <a:cubicBezTo>
                    <a:pt x="22" y="348"/>
                    <a:pt x="19" y="378"/>
                    <a:pt x="25" y="401"/>
                  </a:cubicBezTo>
                  <a:cubicBezTo>
                    <a:pt x="11" y="410"/>
                    <a:pt x="3" y="421"/>
                    <a:pt x="0" y="435"/>
                  </a:cubicBezTo>
                  <a:cubicBezTo>
                    <a:pt x="233" y="405"/>
                    <a:pt x="233" y="405"/>
                    <a:pt x="233" y="405"/>
                  </a:cubicBezTo>
                  <a:cubicBezTo>
                    <a:pt x="262" y="379"/>
                    <a:pt x="262" y="379"/>
                    <a:pt x="262" y="379"/>
                  </a:cubicBezTo>
                  <a:cubicBezTo>
                    <a:pt x="112" y="285"/>
                    <a:pt x="112" y="285"/>
                    <a:pt x="112" y="285"/>
                  </a:cubicBezTo>
                  <a:cubicBezTo>
                    <a:pt x="294" y="381"/>
                    <a:pt x="294" y="381"/>
                    <a:pt x="294" y="381"/>
                  </a:cubicBezTo>
                  <a:cubicBezTo>
                    <a:pt x="455" y="423"/>
                    <a:pt x="455" y="423"/>
                    <a:pt x="455" y="423"/>
                  </a:cubicBezTo>
                  <a:cubicBezTo>
                    <a:pt x="509" y="382"/>
                    <a:pt x="509" y="382"/>
                    <a:pt x="509" y="382"/>
                  </a:cubicBezTo>
                  <a:cubicBezTo>
                    <a:pt x="527" y="382"/>
                    <a:pt x="527" y="382"/>
                    <a:pt x="527" y="382"/>
                  </a:cubicBezTo>
                  <a:cubicBezTo>
                    <a:pt x="567" y="327"/>
                    <a:pt x="567" y="327"/>
                    <a:pt x="567" y="327"/>
                  </a:cubicBezTo>
                  <a:cubicBezTo>
                    <a:pt x="549" y="293"/>
                    <a:pt x="538" y="264"/>
                    <a:pt x="533" y="238"/>
                  </a:cubicBezTo>
                  <a:cubicBezTo>
                    <a:pt x="509" y="243"/>
                    <a:pt x="509" y="243"/>
                    <a:pt x="509" y="243"/>
                  </a:cubicBezTo>
                  <a:cubicBezTo>
                    <a:pt x="506" y="243"/>
                    <a:pt x="503" y="243"/>
                    <a:pt x="501" y="244"/>
                  </a:cubicBezTo>
                  <a:cubicBezTo>
                    <a:pt x="498" y="245"/>
                    <a:pt x="496" y="246"/>
                    <a:pt x="494" y="248"/>
                  </a:cubicBezTo>
                  <a:close/>
                  <a:moveTo>
                    <a:pt x="163" y="14"/>
                  </a:moveTo>
                  <a:cubicBezTo>
                    <a:pt x="144" y="18"/>
                    <a:pt x="133" y="27"/>
                    <a:pt x="131" y="42"/>
                  </a:cubicBezTo>
                  <a:cubicBezTo>
                    <a:pt x="118" y="50"/>
                    <a:pt x="110" y="60"/>
                    <a:pt x="106" y="74"/>
                  </a:cubicBezTo>
                  <a:cubicBezTo>
                    <a:pt x="61" y="107"/>
                    <a:pt x="45" y="159"/>
                    <a:pt x="56" y="231"/>
                  </a:cubicBezTo>
                  <a:cubicBezTo>
                    <a:pt x="62" y="272"/>
                    <a:pt x="59" y="311"/>
                    <a:pt x="45" y="349"/>
                  </a:cubicBezTo>
                  <a:cubicBezTo>
                    <a:pt x="36" y="365"/>
                    <a:pt x="36" y="383"/>
                    <a:pt x="45" y="402"/>
                  </a:cubicBezTo>
                  <a:cubicBezTo>
                    <a:pt x="32" y="409"/>
                    <a:pt x="24" y="418"/>
                    <a:pt x="22" y="429"/>
                  </a:cubicBezTo>
                  <a:cubicBezTo>
                    <a:pt x="4" y="431"/>
                    <a:pt x="4" y="431"/>
                    <a:pt x="4" y="431"/>
                  </a:cubicBezTo>
                  <a:cubicBezTo>
                    <a:pt x="8" y="420"/>
                    <a:pt x="15" y="411"/>
                    <a:pt x="27" y="404"/>
                  </a:cubicBezTo>
                  <a:cubicBezTo>
                    <a:pt x="27" y="403"/>
                    <a:pt x="28" y="403"/>
                    <a:pt x="28" y="402"/>
                  </a:cubicBezTo>
                  <a:cubicBezTo>
                    <a:pt x="28" y="402"/>
                    <a:pt x="28" y="401"/>
                    <a:pt x="28" y="400"/>
                  </a:cubicBezTo>
                  <a:cubicBezTo>
                    <a:pt x="22" y="378"/>
                    <a:pt x="25" y="348"/>
                    <a:pt x="38" y="313"/>
                  </a:cubicBezTo>
                  <a:cubicBezTo>
                    <a:pt x="38" y="313"/>
                    <a:pt x="38" y="312"/>
                    <a:pt x="39" y="312"/>
                  </a:cubicBezTo>
                  <a:cubicBezTo>
                    <a:pt x="44" y="284"/>
                    <a:pt x="46" y="253"/>
                    <a:pt x="44" y="217"/>
                  </a:cubicBezTo>
                  <a:cubicBezTo>
                    <a:pt x="44" y="211"/>
                    <a:pt x="43" y="204"/>
                    <a:pt x="42" y="198"/>
                  </a:cubicBezTo>
                  <a:cubicBezTo>
                    <a:pt x="42" y="197"/>
                    <a:pt x="42" y="197"/>
                    <a:pt x="42" y="197"/>
                  </a:cubicBezTo>
                  <a:cubicBezTo>
                    <a:pt x="38" y="136"/>
                    <a:pt x="57" y="92"/>
                    <a:pt x="98" y="65"/>
                  </a:cubicBezTo>
                  <a:cubicBezTo>
                    <a:pt x="98" y="65"/>
                    <a:pt x="99" y="64"/>
                    <a:pt x="99" y="63"/>
                  </a:cubicBezTo>
                  <a:cubicBezTo>
                    <a:pt x="102" y="49"/>
                    <a:pt x="109" y="40"/>
                    <a:pt x="120" y="39"/>
                  </a:cubicBezTo>
                  <a:cubicBezTo>
                    <a:pt x="121" y="39"/>
                    <a:pt x="121" y="38"/>
                    <a:pt x="122" y="38"/>
                  </a:cubicBezTo>
                  <a:cubicBezTo>
                    <a:pt x="122" y="38"/>
                    <a:pt x="122" y="37"/>
                    <a:pt x="123" y="37"/>
                  </a:cubicBezTo>
                  <a:cubicBezTo>
                    <a:pt x="127" y="23"/>
                    <a:pt x="138" y="12"/>
                    <a:pt x="154" y="4"/>
                  </a:cubicBezTo>
                  <a:cubicBezTo>
                    <a:pt x="163" y="14"/>
                    <a:pt x="163" y="14"/>
                    <a:pt x="163" y="14"/>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1" name="MH_Other_436"/>
            <p:cNvSpPr/>
            <p:nvPr>
              <p:custDataLst>
                <p:tags r:id="rId447"/>
              </p:custDataLst>
            </p:nvPr>
          </p:nvSpPr>
          <p:spPr bwMode="auto">
            <a:xfrm>
              <a:off x="7078091" y="4043712"/>
              <a:ext cx="153719" cy="409575"/>
            </a:xfrm>
            <a:custGeom>
              <a:avLst/>
              <a:gdLst>
                <a:gd name="T0" fmla="*/ 301990 w 159"/>
                <a:gd name="T1" fmla="*/ 90246 h 427"/>
                <a:gd name="T2" fmla="*/ 378082 w 159"/>
                <a:gd name="T3" fmla="*/ 23749 h 427"/>
                <a:gd name="T4" fmla="*/ 356681 w 159"/>
                <a:gd name="T5" fmla="*/ 0 h 427"/>
                <a:gd name="T6" fmla="*/ 282967 w 159"/>
                <a:gd name="T7" fmla="*/ 78372 h 427"/>
                <a:gd name="T8" fmla="*/ 280589 w 159"/>
                <a:gd name="T9" fmla="*/ 80747 h 427"/>
                <a:gd name="T10" fmla="*/ 275833 w 159"/>
                <a:gd name="T11" fmla="*/ 83121 h 427"/>
                <a:gd name="T12" fmla="*/ 225898 w 159"/>
                <a:gd name="T13" fmla="*/ 140119 h 427"/>
                <a:gd name="T14" fmla="*/ 223520 w 159"/>
                <a:gd name="T15" fmla="*/ 144869 h 427"/>
                <a:gd name="T16" fmla="*/ 90359 w 159"/>
                <a:gd name="T17" fmla="*/ 458356 h 427"/>
                <a:gd name="T18" fmla="*/ 90359 w 159"/>
                <a:gd name="T19" fmla="*/ 460730 h 427"/>
                <a:gd name="T20" fmla="*/ 95115 w 159"/>
                <a:gd name="T21" fmla="*/ 505854 h 427"/>
                <a:gd name="T22" fmla="*/ 83226 w 159"/>
                <a:gd name="T23" fmla="*/ 731469 h 427"/>
                <a:gd name="T24" fmla="*/ 80848 w 159"/>
                <a:gd name="T25" fmla="*/ 733844 h 427"/>
                <a:gd name="T26" fmla="*/ 57069 w 159"/>
                <a:gd name="T27" fmla="*/ 940460 h 427"/>
                <a:gd name="T28" fmla="*/ 57069 w 159"/>
                <a:gd name="T29" fmla="*/ 945210 h 427"/>
                <a:gd name="T30" fmla="*/ 54691 w 159"/>
                <a:gd name="T31" fmla="*/ 949960 h 427"/>
                <a:gd name="T32" fmla="*/ 0 w 159"/>
                <a:gd name="T33" fmla="*/ 1014082 h 427"/>
                <a:gd name="T34" fmla="*/ 42802 w 159"/>
                <a:gd name="T35" fmla="*/ 1009332 h 427"/>
                <a:gd name="T36" fmla="*/ 97493 w 159"/>
                <a:gd name="T37" fmla="*/ 945210 h 427"/>
                <a:gd name="T38" fmla="*/ 97493 w 159"/>
                <a:gd name="T39" fmla="*/ 819340 h 427"/>
                <a:gd name="T40" fmla="*/ 123649 w 159"/>
                <a:gd name="T41" fmla="*/ 539102 h 427"/>
                <a:gd name="T42" fmla="*/ 242543 w 159"/>
                <a:gd name="T43" fmla="*/ 166243 h 427"/>
                <a:gd name="T44" fmla="*/ 301990 w 159"/>
                <a:gd name="T45" fmla="*/ 90246 h 4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9" h="427">
                  <a:moveTo>
                    <a:pt x="127" y="38"/>
                  </a:moveTo>
                  <a:cubicBezTo>
                    <a:pt x="129" y="23"/>
                    <a:pt x="140" y="14"/>
                    <a:pt x="159" y="10"/>
                  </a:cubicBezTo>
                  <a:cubicBezTo>
                    <a:pt x="150" y="0"/>
                    <a:pt x="150" y="0"/>
                    <a:pt x="150" y="0"/>
                  </a:cubicBezTo>
                  <a:cubicBezTo>
                    <a:pt x="134" y="8"/>
                    <a:pt x="123" y="19"/>
                    <a:pt x="119" y="33"/>
                  </a:cubicBezTo>
                  <a:cubicBezTo>
                    <a:pt x="118" y="33"/>
                    <a:pt x="118" y="34"/>
                    <a:pt x="118" y="34"/>
                  </a:cubicBezTo>
                  <a:cubicBezTo>
                    <a:pt x="117" y="34"/>
                    <a:pt x="117" y="35"/>
                    <a:pt x="116" y="35"/>
                  </a:cubicBezTo>
                  <a:cubicBezTo>
                    <a:pt x="105" y="36"/>
                    <a:pt x="98" y="45"/>
                    <a:pt x="95" y="59"/>
                  </a:cubicBezTo>
                  <a:cubicBezTo>
                    <a:pt x="95" y="60"/>
                    <a:pt x="94" y="61"/>
                    <a:pt x="94" y="61"/>
                  </a:cubicBezTo>
                  <a:cubicBezTo>
                    <a:pt x="53" y="88"/>
                    <a:pt x="34" y="132"/>
                    <a:pt x="38" y="193"/>
                  </a:cubicBezTo>
                  <a:cubicBezTo>
                    <a:pt x="38" y="194"/>
                    <a:pt x="38" y="194"/>
                    <a:pt x="38" y="194"/>
                  </a:cubicBezTo>
                  <a:cubicBezTo>
                    <a:pt x="39" y="200"/>
                    <a:pt x="40" y="207"/>
                    <a:pt x="40" y="213"/>
                  </a:cubicBezTo>
                  <a:cubicBezTo>
                    <a:pt x="42" y="249"/>
                    <a:pt x="40" y="280"/>
                    <a:pt x="35" y="308"/>
                  </a:cubicBezTo>
                  <a:cubicBezTo>
                    <a:pt x="34" y="308"/>
                    <a:pt x="34" y="309"/>
                    <a:pt x="34" y="309"/>
                  </a:cubicBezTo>
                  <a:cubicBezTo>
                    <a:pt x="21" y="344"/>
                    <a:pt x="18" y="374"/>
                    <a:pt x="24" y="396"/>
                  </a:cubicBezTo>
                  <a:cubicBezTo>
                    <a:pt x="24" y="397"/>
                    <a:pt x="24" y="398"/>
                    <a:pt x="24" y="398"/>
                  </a:cubicBezTo>
                  <a:cubicBezTo>
                    <a:pt x="24" y="399"/>
                    <a:pt x="23" y="399"/>
                    <a:pt x="23" y="400"/>
                  </a:cubicBezTo>
                  <a:cubicBezTo>
                    <a:pt x="11" y="407"/>
                    <a:pt x="4" y="416"/>
                    <a:pt x="0" y="427"/>
                  </a:cubicBezTo>
                  <a:cubicBezTo>
                    <a:pt x="18" y="425"/>
                    <a:pt x="18" y="425"/>
                    <a:pt x="18" y="425"/>
                  </a:cubicBezTo>
                  <a:cubicBezTo>
                    <a:pt x="20" y="414"/>
                    <a:pt x="28" y="405"/>
                    <a:pt x="41" y="398"/>
                  </a:cubicBezTo>
                  <a:cubicBezTo>
                    <a:pt x="32" y="379"/>
                    <a:pt x="32" y="361"/>
                    <a:pt x="41" y="345"/>
                  </a:cubicBezTo>
                  <a:cubicBezTo>
                    <a:pt x="55" y="307"/>
                    <a:pt x="58" y="268"/>
                    <a:pt x="52" y="227"/>
                  </a:cubicBezTo>
                  <a:cubicBezTo>
                    <a:pt x="41" y="155"/>
                    <a:pt x="57" y="103"/>
                    <a:pt x="102" y="70"/>
                  </a:cubicBezTo>
                  <a:cubicBezTo>
                    <a:pt x="106" y="56"/>
                    <a:pt x="114" y="46"/>
                    <a:pt x="127"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2" name="MH_Other_437"/>
            <p:cNvSpPr/>
            <p:nvPr>
              <p:custDataLst>
                <p:tags r:id="rId448"/>
              </p:custDataLst>
            </p:nvPr>
          </p:nvSpPr>
          <p:spPr bwMode="auto">
            <a:xfrm>
              <a:off x="7445577" y="4119912"/>
              <a:ext cx="97275" cy="190500"/>
            </a:xfrm>
            <a:custGeom>
              <a:avLst/>
              <a:gdLst>
                <a:gd name="T0" fmla="*/ 237401 w 100"/>
                <a:gd name="T1" fmla="*/ 381310 h 198"/>
                <a:gd name="T2" fmla="*/ 204165 w 100"/>
                <a:gd name="T3" fmla="*/ 357626 h 198"/>
                <a:gd name="T4" fmla="*/ 135319 w 100"/>
                <a:gd name="T5" fmla="*/ 338679 h 198"/>
                <a:gd name="T6" fmla="*/ 92586 w 100"/>
                <a:gd name="T7" fmla="*/ 258154 h 198"/>
                <a:gd name="T8" fmla="*/ 68846 w 100"/>
                <a:gd name="T9" fmla="*/ 374205 h 198"/>
                <a:gd name="T10" fmla="*/ 49854 w 100"/>
                <a:gd name="T11" fmla="*/ 101841 h 198"/>
                <a:gd name="T12" fmla="*/ 0 w 100"/>
                <a:gd name="T13" fmla="*/ 0 h 198"/>
                <a:gd name="T14" fmla="*/ 9496 w 100"/>
                <a:gd name="T15" fmla="*/ 433414 h 198"/>
                <a:gd name="T16" fmla="*/ 30862 w 100"/>
                <a:gd name="T17" fmla="*/ 468940 h 198"/>
                <a:gd name="T18" fmla="*/ 218409 w 100"/>
                <a:gd name="T19" fmla="*/ 404994 h 198"/>
                <a:gd name="T20" fmla="*/ 237401 w 100"/>
                <a:gd name="T21" fmla="*/ 381310 h 1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0" h="198">
                  <a:moveTo>
                    <a:pt x="100" y="161"/>
                  </a:moveTo>
                  <a:cubicBezTo>
                    <a:pt x="94" y="158"/>
                    <a:pt x="89" y="155"/>
                    <a:pt x="86" y="151"/>
                  </a:cubicBezTo>
                  <a:cubicBezTo>
                    <a:pt x="57" y="143"/>
                    <a:pt x="57" y="143"/>
                    <a:pt x="57" y="143"/>
                  </a:cubicBezTo>
                  <a:cubicBezTo>
                    <a:pt x="53" y="130"/>
                    <a:pt x="47" y="119"/>
                    <a:pt x="39" y="109"/>
                  </a:cubicBezTo>
                  <a:cubicBezTo>
                    <a:pt x="38" y="126"/>
                    <a:pt x="35" y="142"/>
                    <a:pt x="29" y="158"/>
                  </a:cubicBezTo>
                  <a:cubicBezTo>
                    <a:pt x="36" y="125"/>
                    <a:pt x="33" y="87"/>
                    <a:pt x="21" y="43"/>
                  </a:cubicBezTo>
                  <a:cubicBezTo>
                    <a:pt x="0" y="0"/>
                    <a:pt x="0" y="0"/>
                    <a:pt x="0" y="0"/>
                  </a:cubicBezTo>
                  <a:cubicBezTo>
                    <a:pt x="13" y="50"/>
                    <a:pt x="14" y="111"/>
                    <a:pt x="4" y="183"/>
                  </a:cubicBezTo>
                  <a:cubicBezTo>
                    <a:pt x="8" y="187"/>
                    <a:pt x="11" y="191"/>
                    <a:pt x="13" y="198"/>
                  </a:cubicBezTo>
                  <a:cubicBezTo>
                    <a:pt x="92" y="171"/>
                    <a:pt x="92" y="171"/>
                    <a:pt x="92" y="171"/>
                  </a:cubicBezTo>
                  <a:cubicBezTo>
                    <a:pt x="100" y="161"/>
                    <a:pt x="100" y="161"/>
                    <a:pt x="100" y="16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3" name="MH_Other_438"/>
            <p:cNvSpPr/>
            <p:nvPr>
              <p:custDataLst>
                <p:tags r:id="rId449"/>
              </p:custDataLst>
            </p:nvPr>
          </p:nvSpPr>
          <p:spPr bwMode="auto">
            <a:xfrm>
              <a:off x="7558463" y="4247309"/>
              <a:ext cx="22817" cy="21431"/>
            </a:xfrm>
            <a:custGeom>
              <a:avLst/>
              <a:gdLst>
                <a:gd name="T0" fmla="*/ 2320 w 24"/>
                <a:gd name="T1" fmla="*/ 52756 h 22"/>
                <a:gd name="T2" fmla="*/ 55687 w 24"/>
                <a:gd name="T3" fmla="*/ 43164 h 22"/>
                <a:gd name="T4" fmla="*/ 2320 w 24"/>
                <a:gd name="T5" fmla="*/ 0 h 22"/>
                <a:gd name="T6" fmla="*/ 2320 w 24"/>
                <a:gd name="T7" fmla="*/ 52756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 h="22">
                  <a:moveTo>
                    <a:pt x="1" y="22"/>
                  </a:moveTo>
                  <a:cubicBezTo>
                    <a:pt x="24" y="18"/>
                    <a:pt x="24" y="18"/>
                    <a:pt x="24" y="18"/>
                  </a:cubicBezTo>
                  <a:cubicBezTo>
                    <a:pt x="1" y="0"/>
                    <a:pt x="1" y="0"/>
                    <a:pt x="1" y="0"/>
                  </a:cubicBezTo>
                  <a:cubicBezTo>
                    <a:pt x="1" y="7"/>
                    <a:pt x="0" y="14"/>
                    <a:pt x="1" y="22"/>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4" name="MH_Other_439"/>
            <p:cNvSpPr/>
            <p:nvPr>
              <p:custDataLst>
                <p:tags r:id="rId450"/>
              </p:custDataLst>
            </p:nvPr>
          </p:nvSpPr>
          <p:spPr bwMode="auto">
            <a:xfrm>
              <a:off x="7558463" y="4213971"/>
              <a:ext cx="22817" cy="51197"/>
            </a:xfrm>
            <a:custGeom>
              <a:avLst/>
              <a:gdLst>
                <a:gd name="T0" fmla="*/ 0 w 23"/>
                <a:gd name="T1" fmla="*/ 82404 h 52"/>
                <a:gd name="T2" fmla="*/ 55687 w 23"/>
                <a:gd name="T3" fmla="*/ 126029 h 52"/>
                <a:gd name="T4" fmla="*/ 21791 w 23"/>
                <a:gd name="T5" fmla="*/ 67862 h 52"/>
                <a:gd name="T6" fmla="*/ 9685 w 23"/>
                <a:gd name="T7" fmla="*/ 0 h 52"/>
                <a:gd name="T8" fmla="*/ 0 w 23"/>
                <a:gd name="T9" fmla="*/ 82404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52">
                  <a:moveTo>
                    <a:pt x="0" y="34"/>
                  </a:moveTo>
                  <a:cubicBezTo>
                    <a:pt x="23" y="52"/>
                    <a:pt x="23" y="52"/>
                    <a:pt x="23" y="52"/>
                  </a:cubicBezTo>
                  <a:cubicBezTo>
                    <a:pt x="9" y="28"/>
                    <a:pt x="9" y="28"/>
                    <a:pt x="9" y="28"/>
                  </a:cubicBezTo>
                  <a:cubicBezTo>
                    <a:pt x="7" y="18"/>
                    <a:pt x="5" y="9"/>
                    <a:pt x="4" y="0"/>
                  </a:cubicBezTo>
                  <a:cubicBezTo>
                    <a:pt x="2" y="9"/>
                    <a:pt x="0" y="20"/>
                    <a:pt x="0" y="34"/>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5" name="MH_Other_440"/>
            <p:cNvSpPr>
              <a:spLocks noEditPoints="1"/>
            </p:cNvSpPr>
            <p:nvPr>
              <p:custDataLst>
                <p:tags r:id="rId451"/>
              </p:custDataLst>
            </p:nvPr>
          </p:nvSpPr>
          <p:spPr bwMode="auto">
            <a:xfrm>
              <a:off x="7073288" y="4218734"/>
              <a:ext cx="646101" cy="245269"/>
            </a:xfrm>
            <a:custGeom>
              <a:avLst/>
              <a:gdLst>
                <a:gd name="T0" fmla="*/ 1284145 w 668"/>
                <a:gd name="T1" fmla="*/ 116580 h 255"/>
                <a:gd name="T2" fmla="*/ 1267530 w 668"/>
                <a:gd name="T3" fmla="*/ 121338 h 255"/>
                <a:gd name="T4" fmla="*/ 1348234 w 668"/>
                <a:gd name="T5" fmla="*/ 333086 h 255"/>
                <a:gd name="T6" fmla="*/ 1253288 w 668"/>
                <a:gd name="T7" fmla="*/ 463941 h 255"/>
                <a:gd name="T8" fmla="*/ 1210562 w 668"/>
                <a:gd name="T9" fmla="*/ 463941 h 255"/>
                <a:gd name="T10" fmla="*/ 1082385 w 668"/>
                <a:gd name="T11" fmla="*/ 561487 h 255"/>
                <a:gd name="T12" fmla="*/ 700227 w 668"/>
                <a:gd name="T13" fmla="*/ 461562 h 255"/>
                <a:gd name="T14" fmla="*/ 268223 w 668"/>
                <a:gd name="T15" fmla="*/ 233160 h 255"/>
                <a:gd name="T16" fmla="*/ 624270 w 668"/>
                <a:gd name="T17" fmla="*/ 456803 h 255"/>
                <a:gd name="T18" fmla="*/ 555434 w 668"/>
                <a:gd name="T19" fmla="*/ 518662 h 255"/>
                <a:gd name="T20" fmla="*/ 2374 w 668"/>
                <a:gd name="T21" fmla="*/ 590038 h 255"/>
                <a:gd name="T22" fmla="*/ 0 w 668"/>
                <a:gd name="T23" fmla="*/ 606692 h 255"/>
                <a:gd name="T24" fmla="*/ 579171 w 668"/>
                <a:gd name="T25" fmla="*/ 606692 h 255"/>
                <a:gd name="T26" fmla="*/ 826031 w 668"/>
                <a:gd name="T27" fmla="*/ 549592 h 255"/>
                <a:gd name="T28" fmla="*/ 1106121 w 668"/>
                <a:gd name="T29" fmla="*/ 578142 h 255"/>
                <a:gd name="T30" fmla="*/ 1229551 w 668"/>
                <a:gd name="T31" fmla="*/ 490112 h 255"/>
                <a:gd name="T32" fmla="*/ 1258035 w 668"/>
                <a:gd name="T33" fmla="*/ 490112 h 255"/>
                <a:gd name="T34" fmla="*/ 1267530 w 668"/>
                <a:gd name="T35" fmla="*/ 480595 h 255"/>
                <a:gd name="T36" fmla="*/ 1345860 w 668"/>
                <a:gd name="T37" fmla="*/ 471078 h 255"/>
                <a:gd name="T38" fmla="*/ 1338739 w 668"/>
                <a:gd name="T39" fmla="*/ 440149 h 255"/>
                <a:gd name="T40" fmla="*/ 1350608 w 668"/>
                <a:gd name="T41" fmla="*/ 437770 h 255"/>
                <a:gd name="T42" fmla="*/ 1362476 w 668"/>
                <a:gd name="T43" fmla="*/ 435391 h 255"/>
                <a:gd name="T44" fmla="*/ 1383839 w 668"/>
                <a:gd name="T45" fmla="*/ 430632 h 255"/>
                <a:gd name="T46" fmla="*/ 1395707 w 668"/>
                <a:gd name="T47" fmla="*/ 428253 h 255"/>
                <a:gd name="T48" fmla="*/ 1447927 w 668"/>
                <a:gd name="T49" fmla="*/ 413978 h 255"/>
                <a:gd name="T50" fmla="*/ 1452675 w 668"/>
                <a:gd name="T51" fmla="*/ 411599 h 255"/>
                <a:gd name="T52" fmla="*/ 1452675 w 668"/>
                <a:gd name="T53" fmla="*/ 411599 h 255"/>
                <a:gd name="T54" fmla="*/ 1452675 w 668"/>
                <a:gd name="T55" fmla="*/ 411599 h 255"/>
                <a:gd name="T56" fmla="*/ 1452675 w 668"/>
                <a:gd name="T57" fmla="*/ 411599 h 255"/>
                <a:gd name="T58" fmla="*/ 1455048 w 668"/>
                <a:gd name="T59" fmla="*/ 411599 h 255"/>
                <a:gd name="T60" fmla="*/ 1483532 w 668"/>
                <a:gd name="T61" fmla="*/ 402082 h 255"/>
                <a:gd name="T62" fmla="*/ 1512016 w 668"/>
                <a:gd name="T63" fmla="*/ 287881 h 255"/>
                <a:gd name="T64" fmla="*/ 1512016 w 668"/>
                <a:gd name="T65" fmla="*/ 280744 h 255"/>
                <a:gd name="T66" fmla="*/ 1509642 w 668"/>
                <a:gd name="T67" fmla="*/ 280744 h 255"/>
                <a:gd name="T68" fmla="*/ 1512016 w 668"/>
                <a:gd name="T69" fmla="*/ 280744 h 255"/>
                <a:gd name="T70" fmla="*/ 1585599 w 668"/>
                <a:gd name="T71" fmla="*/ 245056 h 255"/>
                <a:gd name="T72" fmla="*/ 1540500 w 668"/>
                <a:gd name="T73" fmla="*/ 195093 h 255"/>
                <a:gd name="T74" fmla="*/ 1471664 w 668"/>
                <a:gd name="T75" fmla="*/ 0 h 255"/>
                <a:gd name="T76" fmla="*/ 1445554 w 668"/>
                <a:gd name="T77" fmla="*/ 19033 h 255"/>
                <a:gd name="T78" fmla="*/ 1502521 w 668"/>
                <a:gd name="T79" fmla="*/ 235539 h 255"/>
                <a:gd name="T80" fmla="*/ 1398081 w 668"/>
                <a:gd name="T81" fmla="*/ 318811 h 255"/>
                <a:gd name="T82" fmla="*/ 1303135 w 668"/>
                <a:gd name="T83" fmla="*/ 111822 h 255"/>
                <a:gd name="T84" fmla="*/ 1284145 w 668"/>
                <a:gd name="T85" fmla="*/ 116580 h 255"/>
                <a:gd name="T86" fmla="*/ 1331618 w 668"/>
                <a:gd name="T87" fmla="*/ 461562 h 255"/>
                <a:gd name="T88" fmla="*/ 1272277 w 668"/>
                <a:gd name="T89" fmla="*/ 475837 h 255"/>
                <a:gd name="T90" fmla="*/ 1412322 w 668"/>
                <a:gd name="T91" fmla="*/ 335465 h 255"/>
                <a:gd name="T92" fmla="*/ 1469290 w 668"/>
                <a:gd name="T93" fmla="*/ 311673 h 255"/>
                <a:gd name="T94" fmla="*/ 1457422 w 668"/>
                <a:gd name="T95" fmla="*/ 399703 h 255"/>
                <a:gd name="T96" fmla="*/ 1331618 w 668"/>
                <a:gd name="T97" fmla="*/ 433012 h 255"/>
                <a:gd name="T98" fmla="*/ 1331618 w 668"/>
                <a:gd name="T99" fmla="*/ 461562 h 2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8" h="255">
                  <a:moveTo>
                    <a:pt x="541" y="49"/>
                  </a:moveTo>
                  <a:cubicBezTo>
                    <a:pt x="534" y="51"/>
                    <a:pt x="534" y="51"/>
                    <a:pt x="534" y="51"/>
                  </a:cubicBezTo>
                  <a:cubicBezTo>
                    <a:pt x="539" y="77"/>
                    <a:pt x="550" y="106"/>
                    <a:pt x="568" y="140"/>
                  </a:cubicBezTo>
                  <a:cubicBezTo>
                    <a:pt x="528" y="195"/>
                    <a:pt x="528" y="195"/>
                    <a:pt x="528" y="195"/>
                  </a:cubicBezTo>
                  <a:cubicBezTo>
                    <a:pt x="510" y="195"/>
                    <a:pt x="510" y="195"/>
                    <a:pt x="510" y="195"/>
                  </a:cubicBezTo>
                  <a:cubicBezTo>
                    <a:pt x="456" y="236"/>
                    <a:pt x="456" y="236"/>
                    <a:pt x="456" y="236"/>
                  </a:cubicBezTo>
                  <a:cubicBezTo>
                    <a:pt x="295" y="194"/>
                    <a:pt x="295" y="194"/>
                    <a:pt x="295" y="194"/>
                  </a:cubicBezTo>
                  <a:cubicBezTo>
                    <a:pt x="113" y="98"/>
                    <a:pt x="113" y="98"/>
                    <a:pt x="113" y="98"/>
                  </a:cubicBezTo>
                  <a:cubicBezTo>
                    <a:pt x="263" y="192"/>
                    <a:pt x="263" y="192"/>
                    <a:pt x="263" y="192"/>
                  </a:cubicBezTo>
                  <a:cubicBezTo>
                    <a:pt x="234" y="218"/>
                    <a:pt x="234" y="218"/>
                    <a:pt x="234" y="218"/>
                  </a:cubicBezTo>
                  <a:cubicBezTo>
                    <a:pt x="1" y="248"/>
                    <a:pt x="1" y="248"/>
                    <a:pt x="1" y="248"/>
                  </a:cubicBezTo>
                  <a:cubicBezTo>
                    <a:pt x="1" y="250"/>
                    <a:pt x="0" y="253"/>
                    <a:pt x="0" y="255"/>
                  </a:cubicBezTo>
                  <a:cubicBezTo>
                    <a:pt x="244" y="255"/>
                    <a:pt x="244" y="255"/>
                    <a:pt x="244" y="255"/>
                  </a:cubicBezTo>
                  <a:cubicBezTo>
                    <a:pt x="348" y="231"/>
                    <a:pt x="348" y="231"/>
                    <a:pt x="348" y="231"/>
                  </a:cubicBezTo>
                  <a:cubicBezTo>
                    <a:pt x="387" y="243"/>
                    <a:pt x="426" y="247"/>
                    <a:pt x="466" y="243"/>
                  </a:cubicBezTo>
                  <a:cubicBezTo>
                    <a:pt x="518" y="206"/>
                    <a:pt x="518" y="206"/>
                    <a:pt x="518" y="206"/>
                  </a:cubicBezTo>
                  <a:cubicBezTo>
                    <a:pt x="530" y="206"/>
                    <a:pt x="530" y="206"/>
                    <a:pt x="530" y="206"/>
                  </a:cubicBezTo>
                  <a:cubicBezTo>
                    <a:pt x="534" y="202"/>
                    <a:pt x="534" y="202"/>
                    <a:pt x="534" y="202"/>
                  </a:cubicBezTo>
                  <a:cubicBezTo>
                    <a:pt x="567" y="198"/>
                    <a:pt x="567" y="198"/>
                    <a:pt x="567" y="198"/>
                  </a:cubicBezTo>
                  <a:cubicBezTo>
                    <a:pt x="564" y="185"/>
                    <a:pt x="564" y="185"/>
                    <a:pt x="564" y="185"/>
                  </a:cubicBezTo>
                  <a:cubicBezTo>
                    <a:pt x="566" y="185"/>
                    <a:pt x="567" y="184"/>
                    <a:pt x="569" y="184"/>
                  </a:cubicBezTo>
                  <a:cubicBezTo>
                    <a:pt x="571" y="184"/>
                    <a:pt x="573" y="183"/>
                    <a:pt x="574" y="183"/>
                  </a:cubicBezTo>
                  <a:cubicBezTo>
                    <a:pt x="577" y="182"/>
                    <a:pt x="580" y="182"/>
                    <a:pt x="583" y="181"/>
                  </a:cubicBezTo>
                  <a:cubicBezTo>
                    <a:pt x="585" y="181"/>
                    <a:pt x="587" y="180"/>
                    <a:pt x="588" y="180"/>
                  </a:cubicBezTo>
                  <a:cubicBezTo>
                    <a:pt x="596" y="178"/>
                    <a:pt x="603" y="176"/>
                    <a:pt x="610" y="174"/>
                  </a:cubicBezTo>
                  <a:cubicBezTo>
                    <a:pt x="612" y="173"/>
                    <a:pt x="612" y="173"/>
                    <a:pt x="612" y="173"/>
                  </a:cubicBezTo>
                  <a:cubicBezTo>
                    <a:pt x="612" y="173"/>
                    <a:pt x="612" y="173"/>
                    <a:pt x="612" y="173"/>
                  </a:cubicBezTo>
                  <a:cubicBezTo>
                    <a:pt x="612" y="173"/>
                    <a:pt x="612" y="173"/>
                    <a:pt x="612" y="173"/>
                  </a:cubicBezTo>
                  <a:cubicBezTo>
                    <a:pt x="612" y="173"/>
                    <a:pt x="612" y="173"/>
                    <a:pt x="612" y="173"/>
                  </a:cubicBezTo>
                  <a:cubicBezTo>
                    <a:pt x="613" y="173"/>
                    <a:pt x="613" y="173"/>
                    <a:pt x="613" y="173"/>
                  </a:cubicBezTo>
                  <a:cubicBezTo>
                    <a:pt x="617" y="172"/>
                    <a:pt x="621" y="171"/>
                    <a:pt x="625" y="169"/>
                  </a:cubicBezTo>
                  <a:cubicBezTo>
                    <a:pt x="624" y="145"/>
                    <a:pt x="628" y="128"/>
                    <a:pt x="637" y="121"/>
                  </a:cubicBezTo>
                  <a:cubicBezTo>
                    <a:pt x="637" y="118"/>
                    <a:pt x="637" y="118"/>
                    <a:pt x="637" y="118"/>
                  </a:cubicBezTo>
                  <a:cubicBezTo>
                    <a:pt x="636" y="118"/>
                    <a:pt x="636" y="118"/>
                    <a:pt x="636" y="118"/>
                  </a:cubicBezTo>
                  <a:cubicBezTo>
                    <a:pt x="637" y="118"/>
                    <a:pt x="637" y="118"/>
                    <a:pt x="637" y="118"/>
                  </a:cubicBezTo>
                  <a:cubicBezTo>
                    <a:pt x="650" y="114"/>
                    <a:pt x="660" y="109"/>
                    <a:pt x="668" y="103"/>
                  </a:cubicBezTo>
                  <a:cubicBezTo>
                    <a:pt x="660" y="96"/>
                    <a:pt x="654" y="89"/>
                    <a:pt x="649" y="82"/>
                  </a:cubicBezTo>
                  <a:cubicBezTo>
                    <a:pt x="631" y="59"/>
                    <a:pt x="622" y="32"/>
                    <a:pt x="620" y="0"/>
                  </a:cubicBezTo>
                  <a:cubicBezTo>
                    <a:pt x="609" y="8"/>
                    <a:pt x="609" y="8"/>
                    <a:pt x="609" y="8"/>
                  </a:cubicBezTo>
                  <a:cubicBezTo>
                    <a:pt x="633" y="99"/>
                    <a:pt x="633" y="99"/>
                    <a:pt x="633" y="99"/>
                  </a:cubicBezTo>
                  <a:cubicBezTo>
                    <a:pt x="589" y="134"/>
                    <a:pt x="589" y="134"/>
                    <a:pt x="589" y="134"/>
                  </a:cubicBezTo>
                  <a:cubicBezTo>
                    <a:pt x="569" y="109"/>
                    <a:pt x="556" y="80"/>
                    <a:pt x="549" y="47"/>
                  </a:cubicBezTo>
                  <a:cubicBezTo>
                    <a:pt x="541" y="49"/>
                    <a:pt x="541" y="49"/>
                    <a:pt x="541" y="49"/>
                  </a:cubicBezTo>
                  <a:close/>
                  <a:moveTo>
                    <a:pt x="561" y="194"/>
                  </a:moveTo>
                  <a:cubicBezTo>
                    <a:pt x="536" y="200"/>
                    <a:pt x="536" y="200"/>
                    <a:pt x="536" y="200"/>
                  </a:cubicBezTo>
                  <a:cubicBezTo>
                    <a:pt x="595" y="141"/>
                    <a:pt x="595" y="141"/>
                    <a:pt x="595" y="141"/>
                  </a:cubicBezTo>
                  <a:cubicBezTo>
                    <a:pt x="603" y="140"/>
                    <a:pt x="611" y="136"/>
                    <a:pt x="619" y="131"/>
                  </a:cubicBezTo>
                  <a:cubicBezTo>
                    <a:pt x="614" y="168"/>
                    <a:pt x="614" y="168"/>
                    <a:pt x="614" y="168"/>
                  </a:cubicBezTo>
                  <a:cubicBezTo>
                    <a:pt x="561" y="182"/>
                    <a:pt x="561" y="182"/>
                    <a:pt x="561" y="182"/>
                  </a:cubicBezTo>
                  <a:cubicBezTo>
                    <a:pt x="561" y="194"/>
                    <a:pt x="561" y="194"/>
                    <a:pt x="561" y="194"/>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6" name="MH_Other_441"/>
            <p:cNvSpPr/>
            <p:nvPr>
              <p:custDataLst>
                <p:tags r:id="rId452"/>
              </p:custDataLst>
            </p:nvPr>
          </p:nvSpPr>
          <p:spPr bwMode="auto">
            <a:xfrm>
              <a:off x="7592090" y="4346131"/>
              <a:ext cx="79261" cy="64294"/>
            </a:xfrm>
            <a:custGeom>
              <a:avLst/>
              <a:gdLst>
                <a:gd name="T0" fmla="*/ 0 w 83"/>
                <a:gd name="T1" fmla="*/ 161199 h 69"/>
                <a:gd name="T2" fmla="*/ 59147 w 83"/>
                <a:gd name="T3" fmla="*/ 147182 h 69"/>
                <a:gd name="T4" fmla="*/ 59147 w 83"/>
                <a:gd name="T5" fmla="*/ 119147 h 69"/>
                <a:gd name="T6" fmla="*/ 184540 w 83"/>
                <a:gd name="T7" fmla="*/ 86440 h 69"/>
                <a:gd name="T8" fmla="*/ 196369 w 83"/>
                <a:gd name="T9" fmla="*/ 0 h 69"/>
                <a:gd name="T10" fmla="*/ 139588 w 83"/>
                <a:gd name="T11" fmla="*/ 23362 h 69"/>
                <a:gd name="T12" fmla="*/ 0 w 83"/>
                <a:gd name="T13" fmla="*/ 161199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69">
                  <a:moveTo>
                    <a:pt x="0" y="69"/>
                  </a:moveTo>
                  <a:cubicBezTo>
                    <a:pt x="25" y="63"/>
                    <a:pt x="25" y="63"/>
                    <a:pt x="25" y="63"/>
                  </a:cubicBezTo>
                  <a:cubicBezTo>
                    <a:pt x="25" y="51"/>
                    <a:pt x="25" y="51"/>
                    <a:pt x="25" y="51"/>
                  </a:cubicBezTo>
                  <a:cubicBezTo>
                    <a:pt x="78" y="37"/>
                    <a:pt x="78" y="37"/>
                    <a:pt x="78" y="37"/>
                  </a:cubicBezTo>
                  <a:cubicBezTo>
                    <a:pt x="83" y="0"/>
                    <a:pt x="83" y="0"/>
                    <a:pt x="83" y="0"/>
                  </a:cubicBezTo>
                  <a:cubicBezTo>
                    <a:pt x="75" y="5"/>
                    <a:pt x="67" y="9"/>
                    <a:pt x="59" y="10"/>
                  </a:cubicBezTo>
                  <a:cubicBezTo>
                    <a:pt x="0" y="69"/>
                    <a:pt x="0" y="69"/>
                    <a:pt x="0" y="6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7" name="MH_Other_442"/>
            <p:cNvSpPr/>
            <p:nvPr>
              <p:custDataLst>
                <p:tags r:id="rId453"/>
              </p:custDataLst>
            </p:nvPr>
          </p:nvSpPr>
          <p:spPr bwMode="auto">
            <a:xfrm>
              <a:off x="7605299" y="4212781"/>
              <a:ext cx="45635" cy="40481"/>
            </a:xfrm>
            <a:custGeom>
              <a:avLst/>
              <a:gdLst>
                <a:gd name="T0" fmla="*/ 38102 w 48"/>
                <a:gd name="T1" fmla="*/ 0 h 42"/>
                <a:gd name="T2" fmla="*/ 0 w 48"/>
                <a:gd name="T3" fmla="*/ 99650 h 42"/>
                <a:gd name="T4" fmla="*/ 114305 w 48"/>
                <a:gd name="T5" fmla="*/ 0 h 42"/>
                <a:gd name="T6" fmla="*/ 38102 w 48"/>
                <a:gd name="T7" fmla="*/ 0 h 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 h="42">
                  <a:moveTo>
                    <a:pt x="16" y="0"/>
                  </a:moveTo>
                  <a:cubicBezTo>
                    <a:pt x="11" y="16"/>
                    <a:pt x="6" y="30"/>
                    <a:pt x="0" y="42"/>
                  </a:cubicBezTo>
                  <a:cubicBezTo>
                    <a:pt x="48" y="0"/>
                    <a:pt x="48" y="0"/>
                    <a:pt x="48" y="0"/>
                  </a:cubicBezTo>
                  <a:cubicBezTo>
                    <a:pt x="16" y="0"/>
                    <a:pt x="16" y="0"/>
                    <a:pt x="16" y="0"/>
                  </a:cubicBezTo>
                  <a:close/>
                </a:path>
              </a:pathLst>
            </a:custGeom>
            <a:solidFill>
              <a:srgbClr val="B6A285"/>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8" name="MH_Other_443"/>
            <p:cNvSpPr/>
            <p:nvPr>
              <p:custDataLst>
                <p:tags r:id="rId454"/>
              </p:custDataLst>
            </p:nvPr>
          </p:nvSpPr>
          <p:spPr bwMode="auto">
            <a:xfrm>
              <a:off x="7386730" y="4060380"/>
              <a:ext cx="58846" cy="234554"/>
            </a:xfrm>
            <a:custGeom>
              <a:avLst/>
              <a:gdLst>
                <a:gd name="T0" fmla="*/ 95742 w 60"/>
                <a:gd name="T1" fmla="*/ 573178 h 244"/>
                <a:gd name="T2" fmla="*/ 143613 w 60"/>
                <a:gd name="T3" fmla="*/ 580313 h 244"/>
                <a:gd name="T4" fmla="*/ 129252 w 60"/>
                <a:gd name="T5" fmla="*/ 206915 h 244"/>
                <a:gd name="T6" fmla="*/ 19148 w 60"/>
                <a:gd name="T7" fmla="*/ 0 h 244"/>
                <a:gd name="T8" fmla="*/ 0 w 60"/>
                <a:gd name="T9" fmla="*/ 109403 h 244"/>
                <a:gd name="T10" fmla="*/ 9574 w 60"/>
                <a:gd name="T11" fmla="*/ 164105 h 244"/>
                <a:gd name="T12" fmla="*/ 95742 w 60"/>
                <a:gd name="T13" fmla="*/ 573178 h 2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244">
                  <a:moveTo>
                    <a:pt x="40" y="241"/>
                  </a:moveTo>
                  <a:cubicBezTo>
                    <a:pt x="48" y="240"/>
                    <a:pt x="55" y="241"/>
                    <a:pt x="60" y="244"/>
                  </a:cubicBezTo>
                  <a:cubicBezTo>
                    <a:pt x="54" y="87"/>
                    <a:pt x="54" y="87"/>
                    <a:pt x="54" y="87"/>
                  </a:cubicBezTo>
                  <a:cubicBezTo>
                    <a:pt x="50" y="55"/>
                    <a:pt x="35" y="26"/>
                    <a:pt x="8" y="0"/>
                  </a:cubicBezTo>
                  <a:cubicBezTo>
                    <a:pt x="12" y="19"/>
                    <a:pt x="9" y="34"/>
                    <a:pt x="0" y="46"/>
                  </a:cubicBezTo>
                  <a:cubicBezTo>
                    <a:pt x="2" y="54"/>
                    <a:pt x="4" y="62"/>
                    <a:pt x="4" y="69"/>
                  </a:cubicBezTo>
                  <a:cubicBezTo>
                    <a:pt x="26" y="143"/>
                    <a:pt x="38" y="201"/>
                    <a:pt x="40" y="24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9" name="MH_Other_444"/>
            <p:cNvSpPr/>
            <p:nvPr>
              <p:custDataLst>
                <p:tags r:id="rId455"/>
              </p:custDataLst>
            </p:nvPr>
          </p:nvSpPr>
          <p:spPr bwMode="auto">
            <a:xfrm>
              <a:off x="7619711" y="4396137"/>
              <a:ext cx="220971" cy="50006"/>
            </a:xfrm>
            <a:custGeom>
              <a:avLst/>
              <a:gdLst>
                <a:gd name="T0" fmla="*/ 11839 w 229"/>
                <a:gd name="T1" fmla="*/ 0 h 53"/>
                <a:gd name="T2" fmla="*/ 0 w 229"/>
                <a:gd name="T3" fmla="*/ 2323 h 53"/>
                <a:gd name="T4" fmla="*/ 7103 w 229"/>
                <a:gd name="T5" fmla="*/ 32516 h 53"/>
                <a:gd name="T6" fmla="*/ 28413 w 229"/>
                <a:gd name="T7" fmla="*/ 123097 h 53"/>
                <a:gd name="T8" fmla="*/ 423824 w 229"/>
                <a:gd name="T9" fmla="*/ 65032 h 53"/>
                <a:gd name="T10" fmla="*/ 542211 w 229"/>
                <a:gd name="T11" fmla="*/ 27871 h 53"/>
                <a:gd name="T12" fmla="*/ 499592 w 229"/>
                <a:gd name="T13" fmla="*/ 37161 h 53"/>
                <a:gd name="T14" fmla="*/ 52090 w 229"/>
                <a:gd name="T15" fmla="*/ 99871 h 53"/>
                <a:gd name="T16" fmla="*/ 11839 w 229"/>
                <a:gd name="T17" fmla="*/ 0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9" h="53">
                  <a:moveTo>
                    <a:pt x="5" y="0"/>
                  </a:moveTo>
                  <a:cubicBezTo>
                    <a:pt x="3" y="0"/>
                    <a:pt x="2" y="1"/>
                    <a:pt x="0" y="1"/>
                  </a:cubicBezTo>
                  <a:cubicBezTo>
                    <a:pt x="3" y="14"/>
                    <a:pt x="3" y="14"/>
                    <a:pt x="3" y="14"/>
                  </a:cubicBezTo>
                  <a:cubicBezTo>
                    <a:pt x="12" y="53"/>
                    <a:pt x="12" y="53"/>
                    <a:pt x="12" y="53"/>
                  </a:cubicBezTo>
                  <a:cubicBezTo>
                    <a:pt x="68" y="47"/>
                    <a:pt x="123" y="39"/>
                    <a:pt x="179" y="28"/>
                  </a:cubicBezTo>
                  <a:cubicBezTo>
                    <a:pt x="197" y="24"/>
                    <a:pt x="213" y="19"/>
                    <a:pt x="229" y="12"/>
                  </a:cubicBezTo>
                  <a:cubicBezTo>
                    <a:pt x="223" y="14"/>
                    <a:pt x="217" y="15"/>
                    <a:pt x="211" y="16"/>
                  </a:cubicBezTo>
                  <a:cubicBezTo>
                    <a:pt x="148" y="31"/>
                    <a:pt x="85" y="40"/>
                    <a:pt x="22" y="43"/>
                  </a:cubicBezTo>
                  <a:cubicBezTo>
                    <a:pt x="5" y="0"/>
                    <a:pt x="5" y="0"/>
                    <a:pt x="5" y="0"/>
                  </a:cubicBezTo>
                  <a:close/>
                </a:path>
              </a:pathLst>
            </a:custGeom>
            <a:solidFill>
              <a:srgbClr val="AAAAA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0" name="MH_Other_445"/>
            <p:cNvSpPr/>
            <p:nvPr>
              <p:custDataLst>
                <p:tags r:id="rId456"/>
              </p:custDataLst>
            </p:nvPr>
          </p:nvSpPr>
          <p:spPr bwMode="auto">
            <a:xfrm>
              <a:off x="7605300" y="4227068"/>
              <a:ext cx="80463" cy="121444"/>
            </a:xfrm>
            <a:custGeom>
              <a:avLst/>
              <a:gdLst>
                <a:gd name="T0" fmla="*/ 0 w 84"/>
                <a:gd name="T1" fmla="*/ 92532 h 126"/>
                <a:gd name="T2" fmla="*/ 94904 w 84"/>
                <a:gd name="T3" fmla="*/ 298949 h 126"/>
                <a:gd name="T4" fmla="*/ 199299 w 84"/>
                <a:gd name="T5" fmla="*/ 215908 h 126"/>
                <a:gd name="T6" fmla="*/ 142356 w 84"/>
                <a:gd name="T7" fmla="*/ 0 h 126"/>
                <a:gd name="T8" fmla="*/ 0 w 84"/>
                <a:gd name="T9" fmla="*/ 92532 h 1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 h="126">
                  <a:moveTo>
                    <a:pt x="0" y="39"/>
                  </a:moveTo>
                  <a:cubicBezTo>
                    <a:pt x="7" y="72"/>
                    <a:pt x="20" y="101"/>
                    <a:pt x="40" y="126"/>
                  </a:cubicBezTo>
                  <a:cubicBezTo>
                    <a:pt x="84" y="91"/>
                    <a:pt x="84" y="91"/>
                    <a:pt x="84" y="91"/>
                  </a:cubicBezTo>
                  <a:cubicBezTo>
                    <a:pt x="60" y="0"/>
                    <a:pt x="60" y="0"/>
                    <a:pt x="60" y="0"/>
                  </a:cubicBezTo>
                  <a:cubicBezTo>
                    <a:pt x="0" y="39"/>
                    <a:pt x="0" y="39"/>
                    <a:pt x="0" y="3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1" name="MH_Other_446"/>
            <p:cNvSpPr/>
            <p:nvPr>
              <p:custDataLst>
                <p:tags r:id="rId457"/>
              </p:custDataLst>
            </p:nvPr>
          </p:nvSpPr>
          <p:spPr bwMode="auto">
            <a:xfrm>
              <a:off x="7880313" y="4187778"/>
              <a:ext cx="0" cy="1190"/>
            </a:xfrm>
            <a:custGeom>
              <a:avLst/>
              <a:gdLst>
                <a:gd name="T0" fmla="*/ 0 h 1"/>
                <a:gd name="T1" fmla="*/ 0 h 1"/>
                <a:gd name="T2" fmla="*/ 2932 h 1"/>
                <a:gd name="T3" fmla="*/ 0 h 1"/>
                <a:gd name="T4" fmla="*/ 0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0"/>
                  </a:moveTo>
                  <a:lnTo>
                    <a:pt x="0" y="0"/>
                  </a:lnTo>
                  <a:lnTo>
                    <a:pt x="0" y="1"/>
                  </a:lnTo>
                  <a:lnTo>
                    <a:pt x="0" y="0"/>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2" name="MH_Other_447"/>
            <p:cNvSpPr/>
            <p:nvPr>
              <p:custDataLst>
                <p:tags r:id="rId458"/>
              </p:custDataLst>
            </p:nvPr>
          </p:nvSpPr>
          <p:spPr bwMode="auto">
            <a:xfrm>
              <a:off x="7786641" y="4148487"/>
              <a:ext cx="79261" cy="46435"/>
            </a:xfrm>
            <a:custGeom>
              <a:avLst/>
              <a:gdLst>
                <a:gd name="T0" fmla="*/ 99077 w 82"/>
                <a:gd name="T1" fmla="*/ 61915 h 48"/>
                <a:gd name="T2" fmla="*/ 160411 w 82"/>
                <a:gd name="T3" fmla="*/ 38102 h 48"/>
                <a:gd name="T4" fmla="*/ 186360 w 82"/>
                <a:gd name="T5" fmla="*/ 0 h 48"/>
                <a:gd name="T6" fmla="*/ 28308 w 82"/>
                <a:gd name="T7" fmla="*/ 59534 h 48"/>
                <a:gd name="T8" fmla="*/ 0 w 82"/>
                <a:gd name="T9" fmla="*/ 114305 h 48"/>
                <a:gd name="T10" fmla="*/ 73129 w 82"/>
                <a:gd name="T11" fmla="*/ 76203 h 48"/>
                <a:gd name="T12" fmla="*/ 99077 w 82"/>
                <a:gd name="T13" fmla="*/ 61915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48">
                  <a:moveTo>
                    <a:pt x="42" y="26"/>
                  </a:moveTo>
                  <a:cubicBezTo>
                    <a:pt x="49" y="23"/>
                    <a:pt x="57" y="19"/>
                    <a:pt x="68" y="16"/>
                  </a:cubicBezTo>
                  <a:cubicBezTo>
                    <a:pt x="78" y="13"/>
                    <a:pt x="82" y="7"/>
                    <a:pt x="79" y="0"/>
                  </a:cubicBezTo>
                  <a:cubicBezTo>
                    <a:pt x="12" y="25"/>
                    <a:pt x="12" y="25"/>
                    <a:pt x="12" y="25"/>
                  </a:cubicBezTo>
                  <a:cubicBezTo>
                    <a:pt x="0" y="48"/>
                    <a:pt x="0" y="48"/>
                    <a:pt x="0" y="48"/>
                  </a:cubicBezTo>
                  <a:cubicBezTo>
                    <a:pt x="31" y="32"/>
                    <a:pt x="31" y="32"/>
                    <a:pt x="31" y="32"/>
                  </a:cubicBezTo>
                  <a:cubicBezTo>
                    <a:pt x="34" y="30"/>
                    <a:pt x="37" y="28"/>
                    <a:pt x="42" y="26"/>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3" name="MH_Other_448"/>
            <p:cNvSpPr/>
            <p:nvPr>
              <p:custDataLst>
                <p:tags r:id="rId459"/>
              </p:custDataLst>
            </p:nvPr>
          </p:nvSpPr>
          <p:spPr bwMode="auto">
            <a:xfrm>
              <a:off x="7786641" y="4173491"/>
              <a:ext cx="44434" cy="21431"/>
            </a:xfrm>
            <a:custGeom>
              <a:avLst/>
              <a:gdLst>
                <a:gd name="T0" fmla="*/ 108443 w 46"/>
                <a:gd name="T1" fmla="*/ 16786 h 22"/>
                <a:gd name="T2" fmla="*/ 99013 w 46"/>
                <a:gd name="T3" fmla="*/ 0 h 22"/>
                <a:gd name="T4" fmla="*/ 73081 w 46"/>
                <a:gd name="T5" fmla="*/ 14388 h 22"/>
                <a:gd name="T6" fmla="*/ 0 w 46"/>
                <a:gd name="T7" fmla="*/ 52756 h 22"/>
                <a:gd name="T8" fmla="*/ 108443 w 46"/>
                <a:gd name="T9" fmla="*/ 16786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22">
                  <a:moveTo>
                    <a:pt x="46" y="7"/>
                  </a:moveTo>
                  <a:cubicBezTo>
                    <a:pt x="42" y="0"/>
                    <a:pt x="42" y="0"/>
                    <a:pt x="42" y="0"/>
                  </a:cubicBezTo>
                  <a:cubicBezTo>
                    <a:pt x="37" y="2"/>
                    <a:pt x="34" y="4"/>
                    <a:pt x="31" y="6"/>
                  </a:cubicBezTo>
                  <a:cubicBezTo>
                    <a:pt x="0" y="22"/>
                    <a:pt x="0" y="22"/>
                    <a:pt x="0" y="22"/>
                  </a:cubicBezTo>
                  <a:cubicBezTo>
                    <a:pt x="46" y="7"/>
                    <a:pt x="46" y="7"/>
                    <a:pt x="46" y="7"/>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4" name="MH_Other_449"/>
            <p:cNvSpPr/>
            <p:nvPr>
              <p:custDataLst>
                <p:tags r:id="rId460"/>
              </p:custDataLst>
            </p:nvPr>
          </p:nvSpPr>
          <p:spPr bwMode="auto">
            <a:xfrm>
              <a:off x="7804654" y="4196111"/>
              <a:ext cx="86467" cy="44054"/>
            </a:xfrm>
            <a:custGeom>
              <a:avLst/>
              <a:gdLst>
                <a:gd name="T0" fmla="*/ 133127 w 90"/>
                <a:gd name="T1" fmla="*/ 58936 h 46"/>
                <a:gd name="T2" fmla="*/ 183050 w 90"/>
                <a:gd name="T3" fmla="*/ 35362 h 46"/>
                <a:gd name="T4" fmla="*/ 211577 w 90"/>
                <a:gd name="T5" fmla="*/ 0 h 46"/>
                <a:gd name="T6" fmla="*/ 0 w 90"/>
                <a:gd name="T7" fmla="*/ 108443 h 46"/>
                <a:gd name="T8" fmla="*/ 83204 w 90"/>
                <a:gd name="T9" fmla="*/ 82511 h 46"/>
                <a:gd name="T10" fmla="*/ 133127 w 90"/>
                <a:gd name="T11" fmla="*/ 58936 h 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0" h="46">
                  <a:moveTo>
                    <a:pt x="56" y="25"/>
                  </a:moveTo>
                  <a:cubicBezTo>
                    <a:pt x="77" y="15"/>
                    <a:pt x="77" y="15"/>
                    <a:pt x="77" y="15"/>
                  </a:cubicBezTo>
                  <a:cubicBezTo>
                    <a:pt x="86" y="12"/>
                    <a:pt x="90" y="7"/>
                    <a:pt x="89" y="0"/>
                  </a:cubicBezTo>
                  <a:cubicBezTo>
                    <a:pt x="0" y="46"/>
                    <a:pt x="0" y="46"/>
                    <a:pt x="0" y="46"/>
                  </a:cubicBezTo>
                  <a:cubicBezTo>
                    <a:pt x="35" y="35"/>
                    <a:pt x="35" y="35"/>
                    <a:pt x="35" y="35"/>
                  </a:cubicBezTo>
                  <a:cubicBezTo>
                    <a:pt x="56" y="25"/>
                    <a:pt x="56" y="25"/>
                    <a:pt x="56" y="25"/>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5" name="MH_Other_450"/>
            <p:cNvSpPr/>
            <p:nvPr>
              <p:custDataLst>
                <p:tags r:id="rId461"/>
              </p:custDataLst>
            </p:nvPr>
          </p:nvSpPr>
          <p:spPr bwMode="auto">
            <a:xfrm>
              <a:off x="7875509" y="4187778"/>
              <a:ext cx="4804" cy="1190"/>
            </a:xfrm>
            <a:custGeom>
              <a:avLst/>
              <a:gdLst>
                <a:gd name="T0" fmla="*/ 0 w 5"/>
                <a:gd name="T1" fmla="*/ 2932 h 2"/>
                <a:gd name="T2" fmla="*/ 11723 w 5"/>
                <a:gd name="T3" fmla="*/ 2932 h 2"/>
                <a:gd name="T4" fmla="*/ 11723 w 5"/>
                <a:gd name="T5" fmla="*/ 0 h 2"/>
                <a:gd name="T6" fmla="*/ 0 w 5"/>
                <a:gd name="T7" fmla="*/ 2932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0" y="2"/>
                  </a:moveTo>
                  <a:cubicBezTo>
                    <a:pt x="2" y="2"/>
                    <a:pt x="4" y="2"/>
                    <a:pt x="5" y="2"/>
                  </a:cubicBezTo>
                  <a:cubicBezTo>
                    <a:pt x="5" y="0"/>
                    <a:pt x="5" y="0"/>
                    <a:pt x="5" y="0"/>
                  </a:cubicBezTo>
                  <a:cubicBezTo>
                    <a:pt x="0" y="2"/>
                    <a:pt x="0" y="2"/>
                    <a:pt x="0"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6" name="MH_Other_451"/>
            <p:cNvSpPr/>
            <p:nvPr>
              <p:custDataLst>
                <p:tags r:id="rId462"/>
              </p:custDataLst>
            </p:nvPr>
          </p:nvSpPr>
          <p:spPr bwMode="auto">
            <a:xfrm>
              <a:off x="7689365" y="4244927"/>
              <a:ext cx="156121" cy="89297"/>
            </a:xfrm>
            <a:custGeom>
              <a:avLst/>
              <a:gdLst>
                <a:gd name="T0" fmla="*/ 381012 w 160"/>
                <a:gd name="T1" fmla="*/ 0 h 92"/>
                <a:gd name="T2" fmla="*/ 333386 w 160"/>
                <a:gd name="T3" fmla="*/ 21504 h 92"/>
                <a:gd name="T4" fmla="*/ 138117 w 160"/>
                <a:gd name="T5" fmla="*/ 78847 h 92"/>
                <a:gd name="T6" fmla="*/ 28576 w 160"/>
                <a:gd name="T7" fmla="*/ 131412 h 92"/>
                <a:gd name="T8" fmla="*/ 73821 w 160"/>
                <a:gd name="T9" fmla="*/ 181587 h 92"/>
                <a:gd name="T10" fmla="*/ 0 w 160"/>
                <a:gd name="T11" fmla="*/ 217427 h 92"/>
                <a:gd name="T12" fmla="*/ 0 w 160"/>
                <a:gd name="T13" fmla="*/ 217427 h 92"/>
                <a:gd name="T14" fmla="*/ 9525 w 160"/>
                <a:gd name="T15" fmla="*/ 219816 h 92"/>
                <a:gd name="T16" fmla="*/ 80965 w 160"/>
                <a:gd name="T17" fmla="*/ 195923 h 92"/>
                <a:gd name="T18" fmla="*/ 142880 w 160"/>
                <a:gd name="T19" fmla="*/ 200702 h 92"/>
                <a:gd name="T20" fmla="*/ 178599 w 160"/>
                <a:gd name="T21" fmla="*/ 195923 h 92"/>
                <a:gd name="T22" fmla="*/ 381012 w 160"/>
                <a:gd name="T23" fmla="*/ 0 h 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92">
                  <a:moveTo>
                    <a:pt x="160" y="0"/>
                  </a:moveTo>
                  <a:cubicBezTo>
                    <a:pt x="140" y="9"/>
                    <a:pt x="140" y="9"/>
                    <a:pt x="140" y="9"/>
                  </a:cubicBezTo>
                  <a:cubicBezTo>
                    <a:pt x="112" y="26"/>
                    <a:pt x="85" y="34"/>
                    <a:pt x="58" y="33"/>
                  </a:cubicBezTo>
                  <a:cubicBezTo>
                    <a:pt x="40" y="34"/>
                    <a:pt x="24" y="41"/>
                    <a:pt x="12" y="55"/>
                  </a:cubicBezTo>
                  <a:cubicBezTo>
                    <a:pt x="17" y="62"/>
                    <a:pt x="23" y="69"/>
                    <a:pt x="31" y="76"/>
                  </a:cubicBezTo>
                  <a:cubicBezTo>
                    <a:pt x="23" y="82"/>
                    <a:pt x="13" y="87"/>
                    <a:pt x="0" y="91"/>
                  </a:cubicBezTo>
                  <a:cubicBezTo>
                    <a:pt x="0" y="91"/>
                    <a:pt x="0" y="91"/>
                    <a:pt x="0" y="91"/>
                  </a:cubicBezTo>
                  <a:cubicBezTo>
                    <a:pt x="4" y="92"/>
                    <a:pt x="4" y="92"/>
                    <a:pt x="4" y="92"/>
                  </a:cubicBezTo>
                  <a:cubicBezTo>
                    <a:pt x="34" y="82"/>
                    <a:pt x="34" y="82"/>
                    <a:pt x="34" y="82"/>
                  </a:cubicBezTo>
                  <a:cubicBezTo>
                    <a:pt x="41" y="84"/>
                    <a:pt x="50" y="84"/>
                    <a:pt x="60" y="84"/>
                  </a:cubicBezTo>
                  <a:cubicBezTo>
                    <a:pt x="64" y="84"/>
                    <a:pt x="70" y="83"/>
                    <a:pt x="75" y="82"/>
                  </a:cubicBezTo>
                  <a:cubicBezTo>
                    <a:pt x="101" y="55"/>
                    <a:pt x="130" y="28"/>
                    <a:pt x="160" y="0"/>
                  </a:cubicBezTo>
                  <a:close/>
                </a:path>
              </a:pathLst>
            </a:custGeom>
            <a:solidFill>
              <a:srgbClr val="9F866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7" name="MH_Other_452"/>
            <p:cNvSpPr/>
            <p:nvPr>
              <p:custDataLst>
                <p:tags r:id="rId463"/>
              </p:custDataLst>
            </p:nvPr>
          </p:nvSpPr>
          <p:spPr bwMode="auto">
            <a:xfrm>
              <a:off x="7672552" y="4218734"/>
              <a:ext cx="194551" cy="79772"/>
            </a:xfrm>
            <a:custGeom>
              <a:avLst/>
              <a:gdLst>
                <a:gd name="T0" fmla="*/ 372718 w 200"/>
                <a:gd name="T1" fmla="*/ 86211 h 82"/>
                <a:gd name="T2" fmla="*/ 420198 w 200"/>
                <a:gd name="T3" fmla="*/ 64658 h 82"/>
                <a:gd name="T4" fmla="*/ 427320 w 200"/>
                <a:gd name="T5" fmla="*/ 62263 h 82"/>
                <a:gd name="T6" fmla="*/ 472426 w 200"/>
                <a:gd name="T7" fmla="*/ 23947 h 82"/>
                <a:gd name="T8" fmla="*/ 474800 w 200"/>
                <a:gd name="T9" fmla="*/ 11974 h 82"/>
                <a:gd name="T10" fmla="*/ 225530 w 200"/>
                <a:gd name="T11" fmla="*/ 105369 h 82"/>
                <a:gd name="T12" fmla="*/ 73594 w 200"/>
                <a:gd name="T13" fmla="*/ 153264 h 82"/>
                <a:gd name="T14" fmla="*/ 0 w 200"/>
                <a:gd name="T15" fmla="*/ 0 h 82"/>
                <a:gd name="T16" fmla="*/ 68846 w 200"/>
                <a:gd name="T17" fmla="*/ 196369 h 82"/>
                <a:gd name="T18" fmla="*/ 178050 w 200"/>
                <a:gd name="T19" fmla="*/ 143685 h 82"/>
                <a:gd name="T20" fmla="*/ 372718 w 200"/>
                <a:gd name="T21" fmla="*/ 86211 h 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0" h="82">
                  <a:moveTo>
                    <a:pt x="157" y="36"/>
                  </a:moveTo>
                  <a:cubicBezTo>
                    <a:pt x="177" y="27"/>
                    <a:pt x="177" y="27"/>
                    <a:pt x="177" y="27"/>
                  </a:cubicBezTo>
                  <a:cubicBezTo>
                    <a:pt x="180" y="26"/>
                    <a:pt x="180" y="26"/>
                    <a:pt x="180" y="26"/>
                  </a:cubicBezTo>
                  <a:cubicBezTo>
                    <a:pt x="189" y="21"/>
                    <a:pt x="195" y="16"/>
                    <a:pt x="199" y="10"/>
                  </a:cubicBezTo>
                  <a:cubicBezTo>
                    <a:pt x="200" y="8"/>
                    <a:pt x="200" y="7"/>
                    <a:pt x="200" y="5"/>
                  </a:cubicBezTo>
                  <a:cubicBezTo>
                    <a:pt x="166" y="23"/>
                    <a:pt x="131" y="36"/>
                    <a:pt x="95" y="44"/>
                  </a:cubicBezTo>
                  <a:cubicBezTo>
                    <a:pt x="70" y="45"/>
                    <a:pt x="49" y="52"/>
                    <a:pt x="31" y="64"/>
                  </a:cubicBezTo>
                  <a:cubicBezTo>
                    <a:pt x="0" y="0"/>
                    <a:pt x="0" y="0"/>
                    <a:pt x="0" y="0"/>
                  </a:cubicBezTo>
                  <a:cubicBezTo>
                    <a:pt x="2" y="32"/>
                    <a:pt x="11" y="59"/>
                    <a:pt x="29" y="82"/>
                  </a:cubicBezTo>
                  <a:cubicBezTo>
                    <a:pt x="41" y="68"/>
                    <a:pt x="57" y="61"/>
                    <a:pt x="75" y="60"/>
                  </a:cubicBezTo>
                  <a:cubicBezTo>
                    <a:pt x="102" y="61"/>
                    <a:pt x="129" y="53"/>
                    <a:pt x="157" y="36"/>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8" name="MH_Other_453"/>
            <p:cNvSpPr/>
            <p:nvPr>
              <p:custDataLst>
                <p:tags r:id="rId464"/>
              </p:custDataLst>
            </p:nvPr>
          </p:nvSpPr>
          <p:spPr bwMode="auto">
            <a:xfrm>
              <a:off x="7725393" y="4324699"/>
              <a:ext cx="37229" cy="44054"/>
            </a:xfrm>
            <a:custGeom>
              <a:avLst/>
              <a:gdLst>
                <a:gd name="T0" fmla="*/ 90858 w 38"/>
                <a:gd name="T1" fmla="*/ 0 h 46"/>
                <a:gd name="T2" fmla="*/ 54993 w 38"/>
                <a:gd name="T3" fmla="*/ 4715 h 46"/>
                <a:gd name="T4" fmla="*/ 31083 w 38"/>
                <a:gd name="T5" fmla="*/ 35362 h 46"/>
                <a:gd name="T6" fmla="*/ 0 w 38"/>
                <a:gd name="T7" fmla="*/ 11787 h 46"/>
                <a:gd name="T8" fmla="*/ 50211 w 38"/>
                <a:gd name="T9" fmla="*/ 73081 h 46"/>
                <a:gd name="T10" fmla="*/ 28692 w 38"/>
                <a:gd name="T11" fmla="*/ 96656 h 46"/>
                <a:gd name="T12" fmla="*/ 74121 w 38"/>
                <a:gd name="T13" fmla="*/ 101371 h 46"/>
                <a:gd name="T14" fmla="*/ 74121 w 38"/>
                <a:gd name="T15" fmla="*/ 68366 h 46"/>
                <a:gd name="T16" fmla="*/ 47820 w 38"/>
                <a:gd name="T17" fmla="*/ 47149 h 46"/>
                <a:gd name="T18" fmla="*/ 90858 w 38"/>
                <a:gd name="T19" fmla="*/ 0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 h="46">
                  <a:moveTo>
                    <a:pt x="38" y="0"/>
                  </a:moveTo>
                  <a:cubicBezTo>
                    <a:pt x="33" y="1"/>
                    <a:pt x="27" y="2"/>
                    <a:pt x="23" y="2"/>
                  </a:cubicBezTo>
                  <a:cubicBezTo>
                    <a:pt x="13" y="15"/>
                    <a:pt x="13" y="15"/>
                    <a:pt x="13" y="15"/>
                  </a:cubicBezTo>
                  <a:cubicBezTo>
                    <a:pt x="0" y="5"/>
                    <a:pt x="0" y="5"/>
                    <a:pt x="0" y="5"/>
                  </a:cubicBezTo>
                  <a:cubicBezTo>
                    <a:pt x="21" y="31"/>
                    <a:pt x="21" y="31"/>
                    <a:pt x="21" y="31"/>
                  </a:cubicBezTo>
                  <a:cubicBezTo>
                    <a:pt x="24" y="37"/>
                    <a:pt x="21" y="41"/>
                    <a:pt x="12" y="41"/>
                  </a:cubicBezTo>
                  <a:cubicBezTo>
                    <a:pt x="16" y="46"/>
                    <a:pt x="23" y="46"/>
                    <a:pt x="31" y="43"/>
                  </a:cubicBezTo>
                  <a:cubicBezTo>
                    <a:pt x="38" y="38"/>
                    <a:pt x="38" y="33"/>
                    <a:pt x="31" y="29"/>
                  </a:cubicBezTo>
                  <a:cubicBezTo>
                    <a:pt x="20" y="20"/>
                    <a:pt x="20" y="20"/>
                    <a:pt x="20" y="20"/>
                  </a:cubicBezTo>
                  <a:cubicBezTo>
                    <a:pt x="27" y="13"/>
                    <a:pt x="33" y="6"/>
                    <a:pt x="38" y="0"/>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9" name="MH_Other_454"/>
            <p:cNvSpPr/>
            <p:nvPr>
              <p:custDataLst>
                <p:tags r:id="rId465"/>
              </p:custDataLst>
            </p:nvPr>
          </p:nvSpPr>
          <p:spPr bwMode="auto">
            <a:xfrm>
              <a:off x="7676155" y="4335415"/>
              <a:ext cx="55243" cy="45244"/>
            </a:xfrm>
            <a:custGeom>
              <a:avLst/>
              <a:gdLst>
                <a:gd name="T0" fmla="*/ 77040 w 56"/>
                <a:gd name="T1" fmla="*/ 11907 h 48"/>
                <a:gd name="T2" fmla="*/ 98708 w 56"/>
                <a:gd name="T3" fmla="*/ 57153 h 48"/>
                <a:gd name="T4" fmla="*/ 19260 w 56"/>
                <a:gd name="T5" fmla="*/ 88110 h 48"/>
                <a:gd name="T6" fmla="*/ 31298 w 56"/>
                <a:gd name="T7" fmla="*/ 0 h 48"/>
                <a:gd name="T8" fmla="*/ 2408 w 56"/>
                <a:gd name="T9" fmla="*/ 114305 h 48"/>
                <a:gd name="T10" fmla="*/ 134820 w 56"/>
                <a:gd name="T11" fmla="*/ 59534 h 48"/>
                <a:gd name="T12" fmla="*/ 77040 w 56"/>
                <a:gd name="T13" fmla="*/ 11907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48">
                  <a:moveTo>
                    <a:pt x="32" y="5"/>
                  </a:moveTo>
                  <a:cubicBezTo>
                    <a:pt x="41" y="24"/>
                    <a:pt x="41" y="24"/>
                    <a:pt x="41" y="24"/>
                  </a:cubicBezTo>
                  <a:cubicBezTo>
                    <a:pt x="8" y="37"/>
                    <a:pt x="8" y="37"/>
                    <a:pt x="8" y="37"/>
                  </a:cubicBezTo>
                  <a:cubicBezTo>
                    <a:pt x="6" y="25"/>
                    <a:pt x="8" y="13"/>
                    <a:pt x="13" y="0"/>
                  </a:cubicBezTo>
                  <a:cubicBezTo>
                    <a:pt x="4" y="7"/>
                    <a:pt x="0" y="24"/>
                    <a:pt x="1" y="48"/>
                  </a:cubicBezTo>
                  <a:cubicBezTo>
                    <a:pt x="21" y="42"/>
                    <a:pt x="39" y="34"/>
                    <a:pt x="56" y="25"/>
                  </a:cubicBezTo>
                  <a:cubicBezTo>
                    <a:pt x="47" y="19"/>
                    <a:pt x="39" y="13"/>
                    <a:pt x="32" y="5"/>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0" name="MH_Other_455"/>
            <p:cNvSpPr/>
            <p:nvPr>
              <p:custDataLst>
                <p:tags r:id="rId466"/>
              </p:custDataLst>
            </p:nvPr>
          </p:nvSpPr>
          <p:spPr bwMode="auto">
            <a:xfrm>
              <a:off x="7682160" y="4324699"/>
              <a:ext cx="66052" cy="45244"/>
            </a:xfrm>
            <a:custGeom>
              <a:avLst/>
              <a:gdLst>
                <a:gd name="T0" fmla="*/ 82970 w 68"/>
                <a:gd name="T1" fmla="*/ 83979 h 49"/>
                <a:gd name="T2" fmla="*/ 61635 w 68"/>
                <a:gd name="T3" fmla="*/ 39657 h 49"/>
                <a:gd name="T4" fmla="*/ 118528 w 68"/>
                <a:gd name="T5" fmla="*/ 86312 h 49"/>
                <a:gd name="T6" fmla="*/ 125640 w 68"/>
                <a:gd name="T7" fmla="*/ 90977 h 49"/>
                <a:gd name="T8" fmla="*/ 132751 w 68"/>
                <a:gd name="T9" fmla="*/ 95643 h 49"/>
                <a:gd name="T10" fmla="*/ 154086 w 68"/>
                <a:gd name="T11" fmla="*/ 72315 h 49"/>
                <a:gd name="T12" fmla="*/ 104305 w 68"/>
                <a:gd name="T13" fmla="*/ 11664 h 49"/>
                <a:gd name="T14" fmla="*/ 135122 w 68"/>
                <a:gd name="T15" fmla="*/ 34991 h 49"/>
                <a:gd name="T16" fmla="*/ 158827 w 68"/>
                <a:gd name="T17" fmla="*/ 4666 h 49"/>
                <a:gd name="T18" fmla="*/ 97193 w 68"/>
                <a:gd name="T19" fmla="*/ 0 h 49"/>
                <a:gd name="T20" fmla="*/ 26076 w 68"/>
                <a:gd name="T21" fmla="*/ 23328 h 49"/>
                <a:gd name="T22" fmla="*/ 16594 w 68"/>
                <a:gd name="T23" fmla="*/ 27993 h 49"/>
                <a:gd name="T24" fmla="*/ 4741 w 68"/>
                <a:gd name="T25" fmla="*/ 114305 h 49"/>
                <a:gd name="T26" fmla="*/ 82970 w 68"/>
                <a:gd name="T27" fmla="*/ 83979 h 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8" h="49">
                  <a:moveTo>
                    <a:pt x="35" y="36"/>
                  </a:moveTo>
                  <a:cubicBezTo>
                    <a:pt x="26" y="17"/>
                    <a:pt x="26" y="17"/>
                    <a:pt x="26" y="17"/>
                  </a:cubicBezTo>
                  <a:cubicBezTo>
                    <a:pt x="33" y="25"/>
                    <a:pt x="41" y="31"/>
                    <a:pt x="50" y="37"/>
                  </a:cubicBezTo>
                  <a:cubicBezTo>
                    <a:pt x="51" y="37"/>
                    <a:pt x="52" y="38"/>
                    <a:pt x="53" y="39"/>
                  </a:cubicBezTo>
                  <a:cubicBezTo>
                    <a:pt x="54" y="40"/>
                    <a:pt x="55" y="41"/>
                    <a:pt x="56" y="41"/>
                  </a:cubicBezTo>
                  <a:cubicBezTo>
                    <a:pt x="65" y="41"/>
                    <a:pt x="68" y="37"/>
                    <a:pt x="65" y="31"/>
                  </a:cubicBezTo>
                  <a:cubicBezTo>
                    <a:pt x="44" y="5"/>
                    <a:pt x="44" y="5"/>
                    <a:pt x="44" y="5"/>
                  </a:cubicBezTo>
                  <a:cubicBezTo>
                    <a:pt x="57" y="15"/>
                    <a:pt x="57" y="15"/>
                    <a:pt x="57" y="15"/>
                  </a:cubicBezTo>
                  <a:cubicBezTo>
                    <a:pt x="67" y="2"/>
                    <a:pt x="67" y="2"/>
                    <a:pt x="67" y="2"/>
                  </a:cubicBezTo>
                  <a:cubicBezTo>
                    <a:pt x="57" y="2"/>
                    <a:pt x="48" y="2"/>
                    <a:pt x="41" y="0"/>
                  </a:cubicBezTo>
                  <a:cubicBezTo>
                    <a:pt x="11" y="10"/>
                    <a:pt x="11" y="10"/>
                    <a:pt x="11" y="10"/>
                  </a:cubicBezTo>
                  <a:cubicBezTo>
                    <a:pt x="7" y="12"/>
                    <a:pt x="7" y="12"/>
                    <a:pt x="7" y="12"/>
                  </a:cubicBezTo>
                  <a:cubicBezTo>
                    <a:pt x="2" y="25"/>
                    <a:pt x="0" y="37"/>
                    <a:pt x="2" y="49"/>
                  </a:cubicBezTo>
                  <a:cubicBezTo>
                    <a:pt x="35" y="36"/>
                    <a:pt x="35" y="36"/>
                    <a:pt x="35" y="36"/>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1" name="MH_Other_456"/>
            <p:cNvSpPr/>
            <p:nvPr>
              <p:custDataLst>
                <p:tags r:id="rId467"/>
              </p:custDataLst>
            </p:nvPr>
          </p:nvSpPr>
          <p:spPr bwMode="auto">
            <a:xfrm>
              <a:off x="7689365" y="4333034"/>
              <a:ext cx="3603" cy="2381"/>
            </a:xfrm>
            <a:custGeom>
              <a:avLst/>
              <a:gdLst>
                <a:gd name="T0" fmla="*/ 0 w 3"/>
                <a:gd name="T1" fmla="*/ 5862 h 2"/>
                <a:gd name="T2" fmla="*/ 8794 w 3"/>
                <a:gd name="T3" fmla="*/ 2931 h 2"/>
                <a:gd name="T4" fmla="*/ 0 w 3"/>
                <a:gd name="T5" fmla="*/ 0 h 2"/>
                <a:gd name="T6" fmla="*/ 0 w 3"/>
                <a:gd name="T7" fmla="*/ 5862 h 2"/>
                <a:gd name="T8" fmla="*/ 0 w 3"/>
                <a:gd name="T9" fmla="*/ 586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2"/>
                  </a:moveTo>
                  <a:lnTo>
                    <a:pt x="3" y="1"/>
                  </a:lnTo>
                  <a:lnTo>
                    <a:pt x="0" y="0"/>
                  </a:lnTo>
                  <a:lnTo>
                    <a:pt x="0" y="2"/>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2" name="MH_Other_457"/>
            <p:cNvSpPr/>
            <p:nvPr>
              <p:custDataLst>
                <p:tags r:id="rId468"/>
              </p:custDataLst>
            </p:nvPr>
          </p:nvSpPr>
          <p:spPr bwMode="auto">
            <a:xfrm>
              <a:off x="7688165" y="4333034"/>
              <a:ext cx="1201" cy="0"/>
            </a:xfrm>
            <a:custGeom>
              <a:avLst/>
              <a:gdLst>
                <a:gd name="T0" fmla="*/ 0 w 1"/>
                <a:gd name="T1" fmla="*/ 2932 w 1"/>
                <a:gd name="T2" fmla="*/ 2932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3" name="MH_Other_458"/>
            <p:cNvSpPr/>
            <p:nvPr>
              <p:custDataLst>
                <p:tags r:id="rId469"/>
              </p:custDataLst>
            </p:nvPr>
          </p:nvSpPr>
          <p:spPr bwMode="auto">
            <a:xfrm>
              <a:off x="7753014" y="4140153"/>
              <a:ext cx="42032" cy="28575"/>
            </a:xfrm>
            <a:custGeom>
              <a:avLst/>
              <a:gdLst>
                <a:gd name="T0" fmla="*/ 35784 w 43"/>
                <a:gd name="T1" fmla="*/ 32826 h 30"/>
                <a:gd name="T2" fmla="*/ 0 w 43"/>
                <a:gd name="T3" fmla="*/ 70341 h 30"/>
                <a:gd name="T4" fmla="*/ 71568 w 43"/>
                <a:gd name="T5" fmla="*/ 53928 h 30"/>
                <a:gd name="T6" fmla="*/ 102581 w 43"/>
                <a:gd name="T7" fmla="*/ 0 h 30"/>
                <a:gd name="T8" fmla="*/ 35784 w 43"/>
                <a:gd name="T9" fmla="*/ 32826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0">
                  <a:moveTo>
                    <a:pt x="15" y="14"/>
                  </a:moveTo>
                  <a:cubicBezTo>
                    <a:pt x="0" y="30"/>
                    <a:pt x="0" y="30"/>
                    <a:pt x="0" y="30"/>
                  </a:cubicBezTo>
                  <a:cubicBezTo>
                    <a:pt x="10" y="28"/>
                    <a:pt x="20" y="26"/>
                    <a:pt x="30" y="23"/>
                  </a:cubicBezTo>
                  <a:cubicBezTo>
                    <a:pt x="39" y="15"/>
                    <a:pt x="43" y="8"/>
                    <a:pt x="43" y="0"/>
                  </a:cubicBezTo>
                  <a:cubicBezTo>
                    <a:pt x="15" y="14"/>
                    <a:pt x="15" y="14"/>
                    <a:pt x="15" y="14"/>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4" name="MH_Other_459"/>
            <p:cNvSpPr/>
            <p:nvPr>
              <p:custDataLst>
                <p:tags r:id="rId470"/>
              </p:custDataLst>
            </p:nvPr>
          </p:nvSpPr>
          <p:spPr bwMode="auto">
            <a:xfrm>
              <a:off x="7309871" y="3944890"/>
              <a:ext cx="69654" cy="26194"/>
            </a:xfrm>
            <a:custGeom>
              <a:avLst/>
              <a:gdLst>
                <a:gd name="T0" fmla="*/ 72051 w 72"/>
                <a:gd name="T1" fmla="*/ 6908 h 28"/>
                <a:gd name="T2" fmla="*/ 0 w 72"/>
                <a:gd name="T3" fmla="*/ 11514 h 28"/>
                <a:gd name="T4" fmla="*/ 108076 w 72"/>
                <a:gd name="T5" fmla="*/ 64479 h 28"/>
                <a:gd name="T6" fmla="*/ 172922 w 72"/>
                <a:gd name="T7" fmla="*/ 18423 h 28"/>
                <a:gd name="T8" fmla="*/ 117683 w 72"/>
                <a:gd name="T9" fmla="*/ 34542 h 28"/>
                <a:gd name="T10" fmla="*/ 72051 w 72"/>
                <a:gd name="T11" fmla="*/ 6908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 h="28">
                  <a:moveTo>
                    <a:pt x="30" y="3"/>
                  </a:moveTo>
                  <a:cubicBezTo>
                    <a:pt x="16" y="1"/>
                    <a:pt x="6" y="2"/>
                    <a:pt x="0" y="5"/>
                  </a:cubicBezTo>
                  <a:cubicBezTo>
                    <a:pt x="19" y="0"/>
                    <a:pt x="35" y="8"/>
                    <a:pt x="45" y="28"/>
                  </a:cubicBezTo>
                  <a:cubicBezTo>
                    <a:pt x="72" y="8"/>
                    <a:pt x="72" y="8"/>
                    <a:pt x="72" y="8"/>
                  </a:cubicBezTo>
                  <a:cubicBezTo>
                    <a:pt x="49" y="15"/>
                    <a:pt x="49" y="15"/>
                    <a:pt x="49" y="15"/>
                  </a:cubicBezTo>
                  <a:cubicBezTo>
                    <a:pt x="46" y="9"/>
                    <a:pt x="39" y="5"/>
                    <a:pt x="30" y="3"/>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5" name="MH_Other_460"/>
            <p:cNvSpPr/>
            <p:nvPr>
              <p:custDataLst>
                <p:tags r:id="rId471"/>
              </p:custDataLst>
            </p:nvPr>
          </p:nvSpPr>
          <p:spPr bwMode="auto">
            <a:xfrm>
              <a:off x="7234212" y="3949652"/>
              <a:ext cx="75658" cy="79772"/>
            </a:xfrm>
            <a:custGeom>
              <a:avLst/>
              <a:gdLst>
                <a:gd name="T0" fmla="*/ 184645 w 78"/>
                <a:gd name="T1" fmla="*/ 0 h 83"/>
                <a:gd name="T2" fmla="*/ 142035 w 78"/>
                <a:gd name="T3" fmla="*/ 0 h 83"/>
                <a:gd name="T4" fmla="*/ 0 w 78"/>
                <a:gd name="T5" fmla="*/ 89904 h 83"/>
                <a:gd name="T6" fmla="*/ 18938 w 78"/>
                <a:gd name="T7" fmla="*/ 127758 h 83"/>
                <a:gd name="T8" fmla="*/ 28407 w 78"/>
                <a:gd name="T9" fmla="*/ 132490 h 83"/>
                <a:gd name="T10" fmla="*/ 87588 w 78"/>
                <a:gd name="T11" fmla="*/ 196369 h 83"/>
                <a:gd name="T12" fmla="*/ 172809 w 78"/>
                <a:gd name="T13" fmla="*/ 56781 h 83"/>
                <a:gd name="T14" fmla="*/ 184645 w 78"/>
                <a:gd name="T15" fmla="*/ 0 h 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8" h="83">
                  <a:moveTo>
                    <a:pt x="78" y="0"/>
                  </a:moveTo>
                  <a:cubicBezTo>
                    <a:pt x="60" y="0"/>
                    <a:pt x="60" y="0"/>
                    <a:pt x="60" y="0"/>
                  </a:cubicBezTo>
                  <a:cubicBezTo>
                    <a:pt x="50" y="49"/>
                    <a:pt x="30" y="62"/>
                    <a:pt x="0" y="38"/>
                  </a:cubicBezTo>
                  <a:cubicBezTo>
                    <a:pt x="1" y="46"/>
                    <a:pt x="4" y="51"/>
                    <a:pt x="8" y="54"/>
                  </a:cubicBezTo>
                  <a:cubicBezTo>
                    <a:pt x="9" y="54"/>
                    <a:pt x="10" y="55"/>
                    <a:pt x="12" y="56"/>
                  </a:cubicBezTo>
                  <a:cubicBezTo>
                    <a:pt x="19" y="66"/>
                    <a:pt x="27" y="75"/>
                    <a:pt x="37" y="83"/>
                  </a:cubicBezTo>
                  <a:cubicBezTo>
                    <a:pt x="56" y="66"/>
                    <a:pt x="67" y="46"/>
                    <a:pt x="73" y="24"/>
                  </a:cubicBezTo>
                  <a:cubicBezTo>
                    <a:pt x="68" y="12"/>
                    <a:pt x="70" y="4"/>
                    <a:pt x="78" y="0"/>
                  </a:cubicBezTo>
                  <a:close/>
                </a:path>
              </a:pathLst>
            </a:custGeom>
            <a:solidFill>
              <a:srgbClr val="41271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6" name="MH_Other_461"/>
            <p:cNvSpPr/>
            <p:nvPr>
              <p:custDataLst>
                <p:tags r:id="rId472"/>
              </p:custDataLst>
            </p:nvPr>
          </p:nvSpPr>
          <p:spPr bwMode="auto">
            <a:xfrm>
              <a:off x="7270240" y="3972274"/>
              <a:ext cx="85266" cy="57150"/>
            </a:xfrm>
            <a:custGeom>
              <a:avLst/>
              <a:gdLst>
                <a:gd name="T0" fmla="*/ 146610 w 88"/>
                <a:gd name="T1" fmla="*/ 69149 h 59"/>
                <a:gd name="T2" fmla="*/ 85129 w 88"/>
                <a:gd name="T3" fmla="*/ 0 h 59"/>
                <a:gd name="T4" fmla="*/ 0 w 88"/>
                <a:gd name="T5" fmla="*/ 140682 h 59"/>
                <a:gd name="T6" fmla="*/ 96952 w 88"/>
                <a:gd name="T7" fmla="*/ 71533 h 59"/>
                <a:gd name="T8" fmla="*/ 208092 w 88"/>
                <a:gd name="T9" fmla="*/ 102531 h 59"/>
                <a:gd name="T10" fmla="*/ 208092 w 88"/>
                <a:gd name="T11" fmla="*/ 69149 h 59"/>
                <a:gd name="T12" fmla="*/ 146610 w 88"/>
                <a:gd name="T13" fmla="*/ 69149 h 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8" h="59">
                  <a:moveTo>
                    <a:pt x="62" y="29"/>
                  </a:moveTo>
                  <a:cubicBezTo>
                    <a:pt x="49" y="25"/>
                    <a:pt x="41" y="15"/>
                    <a:pt x="36" y="0"/>
                  </a:cubicBezTo>
                  <a:cubicBezTo>
                    <a:pt x="30" y="22"/>
                    <a:pt x="19" y="42"/>
                    <a:pt x="0" y="59"/>
                  </a:cubicBezTo>
                  <a:cubicBezTo>
                    <a:pt x="41" y="30"/>
                    <a:pt x="41" y="30"/>
                    <a:pt x="41" y="30"/>
                  </a:cubicBezTo>
                  <a:cubicBezTo>
                    <a:pt x="51" y="40"/>
                    <a:pt x="67" y="44"/>
                    <a:pt x="88" y="43"/>
                  </a:cubicBezTo>
                  <a:cubicBezTo>
                    <a:pt x="88" y="29"/>
                    <a:pt x="88" y="29"/>
                    <a:pt x="88" y="29"/>
                  </a:cubicBezTo>
                  <a:cubicBezTo>
                    <a:pt x="84" y="36"/>
                    <a:pt x="75" y="36"/>
                    <a:pt x="62" y="29"/>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7" name="MH_Other_462"/>
            <p:cNvSpPr/>
            <p:nvPr>
              <p:custDataLst>
                <p:tags r:id="rId473"/>
              </p:custDataLst>
            </p:nvPr>
          </p:nvSpPr>
          <p:spPr bwMode="auto">
            <a:xfrm>
              <a:off x="7229409" y="4002041"/>
              <a:ext cx="136906" cy="134540"/>
            </a:xfrm>
            <a:custGeom>
              <a:avLst/>
              <a:gdLst>
                <a:gd name="T0" fmla="*/ 40284 w 141"/>
                <a:gd name="T1" fmla="*/ 4739 h 141"/>
                <a:gd name="T2" fmla="*/ 30805 w 141"/>
                <a:gd name="T3" fmla="*/ 0 h 141"/>
                <a:gd name="T4" fmla="*/ 14218 w 141"/>
                <a:gd name="T5" fmla="*/ 37914 h 141"/>
                <a:gd name="T6" fmla="*/ 0 w 141"/>
                <a:gd name="T7" fmla="*/ 78198 h 141"/>
                <a:gd name="T8" fmla="*/ 232225 w 141"/>
                <a:gd name="T9" fmla="*/ 334120 h 141"/>
                <a:gd name="T10" fmla="*/ 291466 w 141"/>
                <a:gd name="T11" fmla="*/ 260661 h 141"/>
                <a:gd name="T12" fmla="*/ 334119 w 141"/>
                <a:gd name="T13" fmla="*/ 187202 h 141"/>
                <a:gd name="T14" fmla="*/ 293835 w 141"/>
                <a:gd name="T15" fmla="*/ 168245 h 141"/>
                <a:gd name="T16" fmla="*/ 165875 w 141"/>
                <a:gd name="T17" fmla="*/ 111373 h 141"/>
                <a:gd name="T18" fmla="*/ 99525 w 141"/>
                <a:gd name="T19" fmla="*/ 68720 h 141"/>
                <a:gd name="T20" fmla="*/ 40284 w 141"/>
                <a:gd name="T21" fmla="*/ 4739 h 1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1" h="141">
                  <a:moveTo>
                    <a:pt x="17" y="2"/>
                  </a:moveTo>
                  <a:cubicBezTo>
                    <a:pt x="15" y="1"/>
                    <a:pt x="14" y="0"/>
                    <a:pt x="13" y="0"/>
                  </a:cubicBezTo>
                  <a:cubicBezTo>
                    <a:pt x="6" y="16"/>
                    <a:pt x="6" y="16"/>
                    <a:pt x="6" y="16"/>
                  </a:cubicBezTo>
                  <a:cubicBezTo>
                    <a:pt x="0" y="33"/>
                    <a:pt x="0" y="33"/>
                    <a:pt x="0" y="33"/>
                  </a:cubicBezTo>
                  <a:cubicBezTo>
                    <a:pt x="98" y="141"/>
                    <a:pt x="98" y="141"/>
                    <a:pt x="98" y="141"/>
                  </a:cubicBezTo>
                  <a:cubicBezTo>
                    <a:pt x="107" y="131"/>
                    <a:pt x="116" y="121"/>
                    <a:pt x="123" y="110"/>
                  </a:cubicBezTo>
                  <a:cubicBezTo>
                    <a:pt x="130" y="100"/>
                    <a:pt x="136" y="90"/>
                    <a:pt x="141" y="79"/>
                  </a:cubicBezTo>
                  <a:cubicBezTo>
                    <a:pt x="124" y="71"/>
                    <a:pt x="124" y="71"/>
                    <a:pt x="124" y="71"/>
                  </a:cubicBezTo>
                  <a:cubicBezTo>
                    <a:pt x="70" y="47"/>
                    <a:pt x="70" y="47"/>
                    <a:pt x="70" y="47"/>
                  </a:cubicBezTo>
                  <a:cubicBezTo>
                    <a:pt x="60" y="42"/>
                    <a:pt x="51" y="36"/>
                    <a:pt x="42" y="29"/>
                  </a:cubicBezTo>
                  <a:cubicBezTo>
                    <a:pt x="32" y="21"/>
                    <a:pt x="24" y="12"/>
                    <a:pt x="17" y="2"/>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8" name="MH_Other_463"/>
            <p:cNvSpPr/>
            <p:nvPr>
              <p:custDataLst>
                <p:tags r:id="rId474"/>
              </p:custDataLst>
            </p:nvPr>
          </p:nvSpPr>
          <p:spPr bwMode="auto">
            <a:xfrm>
              <a:off x="7222203" y="4016327"/>
              <a:ext cx="202957" cy="376238"/>
            </a:xfrm>
            <a:custGeom>
              <a:avLst/>
              <a:gdLst>
                <a:gd name="T0" fmla="*/ 0 w 210"/>
                <a:gd name="T1" fmla="*/ 19021 h 392"/>
                <a:gd name="T2" fmla="*/ 0 w 210"/>
                <a:gd name="T3" fmla="*/ 57062 h 392"/>
                <a:gd name="T4" fmla="*/ 242006 w 210"/>
                <a:gd name="T5" fmla="*/ 325731 h 392"/>
                <a:gd name="T6" fmla="*/ 313184 w 210"/>
                <a:gd name="T7" fmla="*/ 271046 h 392"/>
                <a:gd name="T8" fmla="*/ 341655 w 210"/>
                <a:gd name="T9" fmla="*/ 304332 h 392"/>
                <a:gd name="T10" fmla="*/ 365381 w 210"/>
                <a:gd name="T11" fmla="*/ 523071 h 392"/>
                <a:gd name="T12" fmla="*/ 320302 w 210"/>
                <a:gd name="T13" fmla="*/ 501673 h 392"/>
                <a:gd name="T14" fmla="*/ 175573 w 210"/>
                <a:gd name="T15" fmla="*/ 311465 h 392"/>
                <a:gd name="T16" fmla="*/ 284713 w 210"/>
                <a:gd name="T17" fmla="*/ 494540 h 392"/>
                <a:gd name="T18" fmla="*/ 158965 w 210"/>
                <a:gd name="T19" fmla="*/ 468387 h 392"/>
                <a:gd name="T20" fmla="*/ 315556 w 210"/>
                <a:gd name="T21" fmla="*/ 539715 h 392"/>
                <a:gd name="T22" fmla="*/ 422324 w 210"/>
                <a:gd name="T23" fmla="*/ 687126 h 392"/>
                <a:gd name="T24" fmla="*/ 467403 w 210"/>
                <a:gd name="T25" fmla="*/ 708524 h 392"/>
                <a:gd name="T26" fmla="*/ 455540 w 210"/>
                <a:gd name="T27" fmla="*/ 932018 h 392"/>
                <a:gd name="T28" fmla="*/ 498247 w 210"/>
                <a:gd name="T29" fmla="*/ 679993 h 392"/>
                <a:gd name="T30" fmla="*/ 446050 w 210"/>
                <a:gd name="T31" fmla="*/ 656217 h 392"/>
                <a:gd name="T32" fmla="*/ 443677 w 210"/>
                <a:gd name="T33" fmla="*/ 644329 h 392"/>
                <a:gd name="T34" fmla="*/ 441304 w 210"/>
                <a:gd name="T35" fmla="*/ 639574 h 392"/>
                <a:gd name="T36" fmla="*/ 400970 w 210"/>
                <a:gd name="T37" fmla="*/ 561113 h 392"/>
                <a:gd name="T38" fmla="*/ 363009 w 210"/>
                <a:gd name="T39" fmla="*/ 287689 h 392"/>
                <a:gd name="T40" fmla="*/ 355891 w 210"/>
                <a:gd name="T41" fmla="*/ 278179 h 392"/>
                <a:gd name="T42" fmla="*/ 308439 w 210"/>
                <a:gd name="T43" fmla="*/ 223494 h 392"/>
                <a:gd name="T44" fmla="*/ 249123 w 210"/>
                <a:gd name="T45" fmla="*/ 297200 h 392"/>
                <a:gd name="T46" fmla="*/ 16608 w 210"/>
                <a:gd name="T47" fmla="*/ 40419 h 392"/>
                <a:gd name="T48" fmla="*/ 30844 w 210"/>
                <a:gd name="T49" fmla="*/ 0 h 392"/>
                <a:gd name="T50" fmla="*/ 0 w 210"/>
                <a:gd name="T51" fmla="*/ 19021 h 3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0" h="392">
                  <a:moveTo>
                    <a:pt x="0" y="8"/>
                  </a:moveTo>
                  <a:cubicBezTo>
                    <a:pt x="0" y="24"/>
                    <a:pt x="0" y="24"/>
                    <a:pt x="0" y="24"/>
                  </a:cubicBezTo>
                  <a:cubicBezTo>
                    <a:pt x="102" y="137"/>
                    <a:pt x="102" y="137"/>
                    <a:pt x="102" y="137"/>
                  </a:cubicBezTo>
                  <a:cubicBezTo>
                    <a:pt x="132" y="114"/>
                    <a:pt x="132" y="114"/>
                    <a:pt x="132" y="114"/>
                  </a:cubicBezTo>
                  <a:cubicBezTo>
                    <a:pt x="144" y="128"/>
                    <a:pt x="144" y="128"/>
                    <a:pt x="144" y="128"/>
                  </a:cubicBezTo>
                  <a:cubicBezTo>
                    <a:pt x="154" y="220"/>
                    <a:pt x="154" y="220"/>
                    <a:pt x="154" y="220"/>
                  </a:cubicBezTo>
                  <a:cubicBezTo>
                    <a:pt x="149" y="215"/>
                    <a:pt x="142" y="212"/>
                    <a:pt x="135" y="211"/>
                  </a:cubicBezTo>
                  <a:cubicBezTo>
                    <a:pt x="117" y="173"/>
                    <a:pt x="96" y="146"/>
                    <a:pt x="74" y="131"/>
                  </a:cubicBezTo>
                  <a:cubicBezTo>
                    <a:pt x="96" y="159"/>
                    <a:pt x="111" y="185"/>
                    <a:pt x="120" y="208"/>
                  </a:cubicBezTo>
                  <a:cubicBezTo>
                    <a:pt x="67" y="197"/>
                    <a:pt x="67" y="197"/>
                    <a:pt x="67" y="197"/>
                  </a:cubicBezTo>
                  <a:cubicBezTo>
                    <a:pt x="133" y="227"/>
                    <a:pt x="133" y="227"/>
                    <a:pt x="133" y="227"/>
                  </a:cubicBezTo>
                  <a:cubicBezTo>
                    <a:pt x="156" y="247"/>
                    <a:pt x="171" y="268"/>
                    <a:pt x="178" y="289"/>
                  </a:cubicBezTo>
                  <a:cubicBezTo>
                    <a:pt x="197" y="298"/>
                    <a:pt x="197" y="298"/>
                    <a:pt x="197" y="298"/>
                  </a:cubicBezTo>
                  <a:cubicBezTo>
                    <a:pt x="192" y="392"/>
                    <a:pt x="192" y="392"/>
                    <a:pt x="192" y="392"/>
                  </a:cubicBezTo>
                  <a:cubicBezTo>
                    <a:pt x="203" y="355"/>
                    <a:pt x="209" y="320"/>
                    <a:pt x="210" y="286"/>
                  </a:cubicBezTo>
                  <a:cubicBezTo>
                    <a:pt x="188" y="276"/>
                    <a:pt x="188" y="276"/>
                    <a:pt x="188" y="276"/>
                  </a:cubicBezTo>
                  <a:cubicBezTo>
                    <a:pt x="188" y="274"/>
                    <a:pt x="187" y="273"/>
                    <a:pt x="187" y="271"/>
                  </a:cubicBezTo>
                  <a:cubicBezTo>
                    <a:pt x="186" y="270"/>
                    <a:pt x="186" y="269"/>
                    <a:pt x="186" y="269"/>
                  </a:cubicBezTo>
                  <a:cubicBezTo>
                    <a:pt x="181" y="256"/>
                    <a:pt x="175" y="245"/>
                    <a:pt x="169" y="236"/>
                  </a:cubicBezTo>
                  <a:cubicBezTo>
                    <a:pt x="161" y="197"/>
                    <a:pt x="155" y="159"/>
                    <a:pt x="153" y="121"/>
                  </a:cubicBezTo>
                  <a:cubicBezTo>
                    <a:pt x="150" y="117"/>
                    <a:pt x="150" y="117"/>
                    <a:pt x="150" y="117"/>
                  </a:cubicBezTo>
                  <a:cubicBezTo>
                    <a:pt x="130" y="94"/>
                    <a:pt x="130" y="94"/>
                    <a:pt x="130" y="94"/>
                  </a:cubicBezTo>
                  <a:cubicBezTo>
                    <a:pt x="123" y="105"/>
                    <a:pt x="114" y="115"/>
                    <a:pt x="105" y="125"/>
                  </a:cubicBezTo>
                  <a:cubicBezTo>
                    <a:pt x="7" y="17"/>
                    <a:pt x="7" y="17"/>
                    <a:pt x="7" y="17"/>
                  </a:cubicBezTo>
                  <a:cubicBezTo>
                    <a:pt x="13" y="0"/>
                    <a:pt x="13" y="0"/>
                    <a:pt x="13" y="0"/>
                  </a:cubicBezTo>
                  <a:cubicBezTo>
                    <a:pt x="0" y="8"/>
                    <a:pt x="0" y="8"/>
                    <a:pt x="0" y="8"/>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9" name="MH_Other_464"/>
            <p:cNvSpPr/>
            <p:nvPr>
              <p:custDataLst>
                <p:tags r:id="rId475"/>
              </p:custDataLst>
            </p:nvPr>
          </p:nvSpPr>
          <p:spPr bwMode="auto">
            <a:xfrm>
              <a:off x="7380726" y="4025853"/>
              <a:ext cx="19215" cy="19050"/>
            </a:xfrm>
            <a:custGeom>
              <a:avLst/>
              <a:gdLst>
                <a:gd name="T0" fmla="*/ 46894 w 20"/>
                <a:gd name="T1" fmla="*/ 4689 h 20"/>
                <a:gd name="T2" fmla="*/ 32826 w 20"/>
                <a:gd name="T3" fmla="*/ 0 h 20"/>
                <a:gd name="T4" fmla="*/ 0 w 20"/>
                <a:gd name="T5" fmla="*/ 46894 h 20"/>
                <a:gd name="T6" fmla="*/ 46894 w 20"/>
                <a:gd name="T7" fmla="*/ 4689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0">
                  <a:moveTo>
                    <a:pt x="20" y="2"/>
                  </a:moveTo>
                  <a:cubicBezTo>
                    <a:pt x="18" y="2"/>
                    <a:pt x="16" y="1"/>
                    <a:pt x="14" y="0"/>
                  </a:cubicBezTo>
                  <a:cubicBezTo>
                    <a:pt x="7" y="6"/>
                    <a:pt x="3" y="13"/>
                    <a:pt x="0" y="20"/>
                  </a:cubicBezTo>
                  <a:cubicBezTo>
                    <a:pt x="20" y="2"/>
                    <a:pt x="20" y="2"/>
                    <a:pt x="20" y="2"/>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0" name="MH_Other_465"/>
            <p:cNvSpPr/>
            <p:nvPr>
              <p:custDataLst>
                <p:tags r:id="rId476"/>
              </p:custDataLst>
            </p:nvPr>
          </p:nvSpPr>
          <p:spPr bwMode="auto">
            <a:xfrm>
              <a:off x="7366315" y="4069906"/>
              <a:ext cx="58845" cy="221456"/>
            </a:xfrm>
            <a:custGeom>
              <a:avLst/>
              <a:gdLst>
                <a:gd name="T0" fmla="*/ 16545 w 62"/>
                <a:gd name="T1" fmla="*/ 0 h 231"/>
                <a:gd name="T2" fmla="*/ 0 w 62"/>
                <a:gd name="T3" fmla="*/ 18981 h 231"/>
                <a:gd name="T4" fmla="*/ 35454 w 62"/>
                <a:gd name="T5" fmla="*/ 121003 h 231"/>
                <a:gd name="T6" fmla="*/ 4727 w 62"/>
                <a:gd name="T7" fmla="*/ 147102 h 231"/>
                <a:gd name="T8" fmla="*/ 11818 w 62"/>
                <a:gd name="T9" fmla="*/ 156593 h 231"/>
                <a:gd name="T10" fmla="*/ 47272 w 62"/>
                <a:gd name="T11" fmla="*/ 144729 h 231"/>
                <a:gd name="T12" fmla="*/ 113453 w 62"/>
                <a:gd name="T13" fmla="*/ 481641 h 231"/>
                <a:gd name="T14" fmla="*/ 92180 w 62"/>
                <a:gd name="T15" fmla="*/ 512485 h 231"/>
                <a:gd name="T16" fmla="*/ 94544 w 62"/>
                <a:gd name="T17" fmla="*/ 524348 h 231"/>
                <a:gd name="T18" fmla="*/ 146543 w 62"/>
                <a:gd name="T19" fmla="*/ 548074 h 231"/>
                <a:gd name="T20" fmla="*/ 61454 w 62"/>
                <a:gd name="T21" fmla="*/ 139984 h 231"/>
                <a:gd name="T22" fmla="*/ 51999 w 62"/>
                <a:gd name="T23" fmla="*/ 85414 h 231"/>
                <a:gd name="T24" fmla="*/ 44908 w 62"/>
                <a:gd name="T25" fmla="*/ 66433 h 231"/>
                <a:gd name="T26" fmla="*/ 16545 w 62"/>
                <a:gd name="T27" fmla="*/ 0 h 2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2" h="231">
                  <a:moveTo>
                    <a:pt x="7" y="0"/>
                  </a:moveTo>
                  <a:cubicBezTo>
                    <a:pt x="0" y="8"/>
                    <a:pt x="0" y="8"/>
                    <a:pt x="0" y="8"/>
                  </a:cubicBezTo>
                  <a:cubicBezTo>
                    <a:pt x="15" y="51"/>
                    <a:pt x="15" y="51"/>
                    <a:pt x="15" y="51"/>
                  </a:cubicBezTo>
                  <a:cubicBezTo>
                    <a:pt x="2" y="62"/>
                    <a:pt x="2" y="62"/>
                    <a:pt x="2" y="62"/>
                  </a:cubicBezTo>
                  <a:cubicBezTo>
                    <a:pt x="5" y="66"/>
                    <a:pt x="5" y="66"/>
                    <a:pt x="5" y="66"/>
                  </a:cubicBezTo>
                  <a:cubicBezTo>
                    <a:pt x="20" y="61"/>
                    <a:pt x="20" y="61"/>
                    <a:pt x="20" y="61"/>
                  </a:cubicBezTo>
                  <a:cubicBezTo>
                    <a:pt x="48" y="203"/>
                    <a:pt x="48" y="203"/>
                    <a:pt x="48" y="203"/>
                  </a:cubicBezTo>
                  <a:cubicBezTo>
                    <a:pt x="39" y="216"/>
                    <a:pt x="39" y="216"/>
                    <a:pt x="39" y="216"/>
                  </a:cubicBezTo>
                  <a:cubicBezTo>
                    <a:pt x="39" y="218"/>
                    <a:pt x="40" y="219"/>
                    <a:pt x="40" y="221"/>
                  </a:cubicBezTo>
                  <a:cubicBezTo>
                    <a:pt x="62" y="231"/>
                    <a:pt x="62" y="231"/>
                    <a:pt x="62" y="231"/>
                  </a:cubicBezTo>
                  <a:cubicBezTo>
                    <a:pt x="60" y="191"/>
                    <a:pt x="48" y="133"/>
                    <a:pt x="26" y="59"/>
                  </a:cubicBezTo>
                  <a:cubicBezTo>
                    <a:pt x="26" y="52"/>
                    <a:pt x="24" y="44"/>
                    <a:pt x="22" y="36"/>
                  </a:cubicBezTo>
                  <a:cubicBezTo>
                    <a:pt x="21" y="33"/>
                    <a:pt x="20" y="31"/>
                    <a:pt x="19" y="28"/>
                  </a:cubicBezTo>
                  <a:cubicBezTo>
                    <a:pt x="16" y="18"/>
                    <a:pt x="12" y="9"/>
                    <a:pt x="7" y="0"/>
                  </a:cubicBezTo>
                  <a:close/>
                </a:path>
              </a:pathLst>
            </a:custGeom>
            <a:solidFill>
              <a:srgbClr val="B16A0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1" name="MH_Other_466"/>
            <p:cNvSpPr/>
            <p:nvPr>
              <p:custDataLst>
                <p:tags r:id="rId477"/>
              </p:custDataLst>
            </p:nvPr>
          </p:nvSpPr>
          <p:spPr bwMode="auto">
            <a:xfrm>
              <a:off x="7373520" y="4057999"/>
              <a:ext cx="13210" cy="39291"/>
            </a:xfrm>
            <a:custGeom>
              <a:avLst/>
              <a:gdLst>
                <a:gd name="T0" fmla="*/ 16413 w 15"/>
                <a:gd name="T1" fmla="*/ 7254 h 40"/>
                <a:gd name="T2" fmla="*/ 0 w 15"/>
                <a:gd name="T3" fmla="*/ 29016 h 40"/>
                <a:gd name="T4" fmla="*/ 28136 w 15"/>
                <a:gd name="T5" fmla="*/ 96720 h 40"/>
                <a:gd name="T6" fmla="*/ 16413 w 15"/>
                <a:gd name="T7" fmla="*/ 7254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40">
                  <a:moveTo>
                    <a:pt x="7" y="3"/>
                  </a:moveTo>
                  <a:cubicBezTo>
                    <a:pt x="0" y="12"/>
                    <a:pt x="0" y="12"/>
                    <a:pt x="0" y="12"/>
                  </a:cubicBezTo>
                  <a:cubicBezTo>
                    <a:pt x="5" y="21"/>
                    <a:pt x="9" y="30"/>
                    <a:pt x="12" y="40"/>
                  </a:cubicBezTo>
                  <a:cubicBezTo>
                    <a:pt x="15" y="12"/>
                    <a:pt x="13" y="0"/>
                    <a:pt x="7" y="3"/>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2" name="MH_Other_467"/>
            <p:cNvSpPr/>
            <p:nvPr>
              <p:custDataLst>
                <p:tags r:id="rId478"/>
              </p:custDataLst>
            </p:nvPr>
          </p:nvSpPr>
          <p:spPr bwMode="auto">
            <a:xfrm>
              <a:off x="7371119" y="4127056"/>
              <a:ext cx="40832" cy="150019"/>
            </a:xfrm>
            <a:custGeom>
              <a:avLst/>
              <a:gdLst>
                <a:gd name="T0" fmla="*/ 35784 w 43"/>
                <a:gd name="T1" fmla="*/ 0 h 155"/>
                <a:gd name="T2" fmla="*/ 0 w 43"/>
                <a:gd name="T3" fmla="*/ 11913 h 155"/>
                <a:gd name="T4" fmla="*/ 38170 w 43"/>
                <a:gd name="T5" fmla="*/ 285902 h 155"/>
                <a:gd name="T6" fmla="*/ 78725 w 43"/>
                <a:gd name="T7" fmla="*/ 364525 h 155"/>
                <a:gd name="T8" fmla="*/ 81111 w 43"/>
                <a:gd name="T9" fmla="*/ 369290 h 155"/>
                <a:gd name="T10" fmla="*/ 102581 w 43"/>
                <a:gd name="T11" fmla="*/ 338317 h 155"/>
                <a:gd name="T12" fmla="*/ 35784 w 43"/>
                <a:gd name="T13" fmla="*/ 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155">
                  <a:moveTo>
                    <a:pt x="15" y="0"/>
                  </a:moveTo>
                  <a:cubicBezTo>
                    <a:pt x="0" y="5"/>
                    <a:pt x="0" y="5"/>
                    <a:pt x="0" y="5"/>
                  </a:cubicBezTo>
                  <a:cubicBezTo>
                    <a:pt x="2" y="43"/>
                    <a:pt x="8" y="81"/>
                    <a:pt x="16" y="120"/>
                  </a:cubicBezTo>
                  <a:cubicBezTo>
                    <a:pt x="22" y="129"/>
                    <a:pt x="28" y="140"/>
                    <a:pt x="33" y="153"/>
                  </a:cubicBezTo>
                  <a:cubicBezTo>
                    <a:pt x="33" y="153"/>
                    <a:pt x="33" y="154"/>
                    <a:pt x="34" y="155"/>
                  </a:cubicBezTo>
                  <a:cubicBezTo>
                    <a:pt x="43" y="142"/>
                    <a:pt x="43" y="142"/>
                    <a:pt x="43" y="142"/>
                  </a:cubicBezTo>
                  <a:cubicBezTo>
                    <a:pt x="15" y="0"/>
                    <a:pt x="15" y="0"/>
                    <a:pt x="15" y="0"/>
                  </a:cubicBezTo>
                  <a:close/>
                </a:path>
              </a:pathLst>
            </a:custGeom>
            <a:solidFill>
              <a:srgbClr val="F8931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3" name="MH_Other_468"/>
            <p:cNvSpPr/>
            <p:nvPr>
              <p:custDataLst>
                <p:tags r:id="rId479"/>
              </p:custDataLst>
            </p:nvPr>
          </p:nvSpPr>
          <p:spPr bwMode="auto">
            <a:xfrm>
              <a:off x="7349502" y="4078241"/>
              <a:ext cx="31224" cy="50006"/>
            </a:xfrm>
            <a:custGeom>
              <a:avLst/>
              <a:gdLst>
                <a:gd name="T0" fmla="*/ 20 w 33"/>
                <a:gd name="T1" fmla="*/ 54 h 54"/>
                <a:gd name="T2" fmla="*/ 33 w 33"/>
                <a:gd name="T3" fmla="*/ 43 h 54"/>
                <a:gd name="T4" fmla="*/ 18 w 33"/>
                <a:gd name="T5" fmla="*/ 0 h 54"/>
                <a:gd name="T6" fmla="*/ 0 w 33"/>
                <a:gd name="T7" fmla="*/ 31 h 54"/>
                <a:gd name="T8" fmla="*/ 20 w 33"/>
                <a:gd name="T9" fmla="*/ 54 h 54"/>
              </a:gdLst>
              <a:ahLst/>
              <a:cxnLst>
                <a:cxn ang="0">
                  <a:pos x="T0" y="T1"/>
                </a:cxn>
                <a:cxn ang="0">
                  <a:pos x="T2" y="T3"/>
                </a:cxn>
                <a:cxn ang="0">
                  <a:pos x="T4" y="T5"/>
                </a:cxn>
                <a:cxn ang="0">
                  <a:pos x="T6" y="T7"/>
                </a:cxn>
                <a:cxn ang="0">
                  <a:pos x="T8" y="T9"/>
                </a:cxn>
              </a:cxnLst>
              <a:rect l="0" t="0" r="r" b="b"/>
              <a:pathLst>
                <a:path w="33" h="54">
                  <a:moveTo>
                    <a:pt x="20" y="54"/>
                  </a:moveTo>
                  <a:cubicBezTo>
                    <a:pt x="33" y="43"/>
                    <a:pt x="33" y="43"/>
                    <a:pt x="33" y="43"/>
                  </a:cubicBezTo>
                  <a:cubicBezTo>
                    <a:pt x="18" y="0"/>
                    <a:pt x="18" y="0"/>
                    <a:pt x="18" y="0"/>
                  </a:cubicBezTo>
                  <a:cubicBezTo>
                    <a:pt x="13" y="11"/>
                    <a:pt x="7" y="21"/>
                    <a:pt x="0" y="31"/>
                  </a:cubicBezTo>
                  <a:cubicBezTo>
                    <a:pt x="20" y="54"/>
                    <a:pt x="20" y="54"/>
                    <a:pt x="20" y="54"/>
                  </a:cubicBezTo>
                  <a:close/>
                </a:path>
              </a:pathLst>
            </a:custGeom>
            <a:solidFill>
              <a:srgbClr val="F8931D">
                <a:lumMod val="75000"/>
              </a:srgbClr>
            </a:solidFill>
            <a:ln>
              <a:noFill/>
            </a:ln>
          </p:spPr>
          <p:txBody>
            <a:bodyPr lIns="91440" tIns="45720" rIns="91440" bIns="45720"/>
            <a:lstStyle/>
            <a:p>
              <a:pPr>
                <a:defRPr/>
              </a:pPr>
              <a:endParaRPr lang="zh-CN" altLang="en-US" sz="2400" kern="0">
                <a:solidFill>
                  <a:prstClr val="black"/>
                </a:solidFill>
              </a:endParaRPr>
            </a:p>
          </p:txBody>
        </p:sp>
        <p:sp>
          <p:nvSpPr>
            <p:cNvPr id="964" name="MH_Other_469"/>
            <p:cNvSpPr/>
            <p:nvPr>
              <p:custDataLst>
                <p:tags r:id="rId480"/>
              </p:custDataLst>
            </p:nvPr>
          </p:nvSpPr>
          <p:spPr bwMode="auto">
            <a:xfrm>
              <a:off x="7067283" y="4229449"/>
              <a:ext cx="46837" cy="20241"/>
            </a:xfrm>
            <a:custGeom>
              <a:avLst/>
              <a:gdLst>
                <a:gd name="T0" fmla="*/ 114305 w 48"/>
                <a:gd name="T1" fmla="*/ 47453 h 21"/>
                <a:gd name="T2" fmla="*/ 109542 w 48"/>
                <a:gd name="T3" fmla="*/ 0 h 21"/>
                <a:gd name="T4" fmla="*/ 0 w 48"/>
                <a:gd name="T5" fmla="*/ 49826 h 21"/>
                <a:gd name="T6" fmla="*/ 114305 w 48"/>
                <a:gd name="T7" fmla="*/ 47453 h 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 h="21">
                  <a:moveTo>
                    <a:pt x="48" y="20"/>
                  </a:moveTo>
                  <a:cubicBezTo>
                    <a:pt x="48" y="13"/>
                    <a:pt x="47" y="7"/>
                    <a:pt x="46" y="0"/>
                  </a:cubicBezTo>
                  <a:cubicBezTo>
                    <a:pt x="17" y="4"/>
                    <a:pt x="2" y="11"/>
                    <a:pt x="0" y="21"/>
                  </a:cubicBezTo>
                  <a:cubicBezTo>
                    <a:pt x="14" y="17"/>
                    <a:pt x="30" y="17"/>
                    <a:pt x="48" y="20"/>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5" name="MH_Other_470"/>
            <p:cNvSpPr/>
            <p:nvPr>
              <p:custDataLst>
                <p:tags r:id="rId481"/>
              </p:custDataLst>
            </p:nvPr>
          </p:nvSpPr>
          <p:spPr bwMode="auto">
            <a:xfrm>
              <a:off x="6976011" y="4246118"/>
              <a:ext cx="139308" cy="217885"/>
            </a:xfrm>
            <a:custGeom>
              <a:avLst/>
              <a:gdLst>
                <a:gd name="T0" fmla="*/ 335258 w 144"/>
                <a:gd name="T1" fmla="*/ 7127 h 227"/>
                <a:gd name="T2" fmla="*/ 221931 w 144"/>
                <a:gd name="T3" fmla="*/ 9503 h 227"/>
                <a:gd name="T4" fmla="*/ 9444 w 144"/>
                <a:gd name="T5" fmla="*/ 539281 h 227"/>
                <a:gd name="T6" fmla="*/ 236097 w 144"/>
                <a:gd name="T7" fmla="*/ 539281 h 227"/>
                <a:gd name="T8" fmla="*/ 238458 w 144"/>
                <a:gd name="T9" fmla="*/ 522651 h 227"/>
                <a:gd name="T10" fmla="*/ 297483 w 144"/>
                <a:gd name="T11" fmla="*/ 441878 h 227"/>
                <a:gd name="T12" fmla="*/ 323453 w 144"/>
                <a:gd name="T13" fmla="*/ 230442 h 227"/>
                <a:gd name="T14" fmla="*/ 335258 w 144"/>
                <a:gd name="T15" fmla="*/ 7127 h 2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227">
                  <a:moveTo>
                    <a:pt x="142" y="3"/>
                  </a:moveTo>
                  <a:cubicBezTo>
                    <a:pt x="124" y="0"/>
                    <a:pt x="108" y="0"/>
                    <a:pt x="94" y="4"/>
                  </a:cubicBezTo>
                  <a:cubicBezTo>
                    <a:pt x="30" y="19"/>
                    <a:pt x="0" y="93"/>
                    <a:pt x="4" y="227"/>
                  </a:cubicBezTo>
                  <a:cubicBezTo>
                    <a:pt x="100" y="227"/>
                    <a:pt x="100" y="227"/>
                    <a:pt x="100" y="227"/>
                  </a:cubicBezTo>
                  <a:cubicBezTo>
                    <a:pt x="100" y="225"/>
                    <a:pt x="101" y="222"/>
                    <a:pt x="101" y="220"/>
                  </a:cubicBezTo>
                  <a:cubicBezTo>
                    <a:pt x="104" y="206"/>
                    <a:pt x="112" y="195"/>
                    <a:pt x="126" y="186"/>
                  </a:cubicBezTo>
                  <a:cubicBezTo>
                    <a:pt x="120" y="163"/>
                    <a:pt x="123" y="133"/>
                    <a:pt x="137" y="97"/>
                  </a:cubicBezTo>
                  <a:cubicBezTo>
                    <a:pt x="142" y="69"/>
                    <a:pt x="144" y="37"/>
                    <a:pt x="14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6" name="MH_Other_471"/>
            <p:cNvSpPr/>
            <p:nvPr>
              <p:custDataLst>
                <p:tags r:id="rId482"/>
              </p:custDataLst>
            </p:nvPr>
          </p:nvSpPr>
          <p:spPr bwMode="auto">
            <a:xfrm>
              <a:off x="7695370" y="4450906"/>
              <a:ext cx="66051" cy="13097"/>
            </a:xfrm>
            <a:custGeom>
              <a:avLst/>
              <a:gdLst>
                <a:gd name="T0" fmla="*/ 0 w 55"/>
                <a:gd name="T1" fmla="*/ 0 h 11"/>
                <a:gd name="T2" fmla="*/ 0 w 55"/>
                <a:gd name="T3" fmla="*/ 32241 h 11"/>
                <a:gd name="T4" fmla="*/ 161198 w 55"/>
                <a:gd name="T5" fmla="*/ 32241 h 11"/>
                <a:gd name="T6" fmla="*/ 0 w 55"/>
                <a:gd name="T7" fmla="*/ 0 h 11"/>
                <a:gd name="T8" fmla="*/ 0 w 55"/>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11">
                  <a:moveTo>
                    <a:pt x="0" y="0"/>
                  </a:moveTo>
                  <a:lnTo>
                    <a:pt x="0" y="11"/>
                  </a:lnTo>
                  <a:lnTo>
                    <a:pt x="55" y="11"/>
                  </a:ln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grpSp>
      <p:grpSp>
        <p:nvGrpSpPr>
          <p:cNvPr id="10" name="组合 9"/>
          <p:cNvGrpSpPr/>
          <p:nvPr/>
        </p:nvGrpSpPr>
        <p:grpSpPr>
          <a:xfrm>
            <a:off x="7498919" y="3403573"/>
            <a:ext cx="1431563" cy="760975"/>
            <a:chOff x="5021793" y="2504043"/>
            <a:chExt cx="1073672" cy="570730"/>
          </a:xfrm>
        </p:grpSpPr>
        <p:sp>
          <p:nvSpPr>
            <p:cNvPr id="864" name="MH_Other_373"/>
            <p:cNvSpPr/>
            <p:nvPr>
              <p:custDataLst>
                <p:tags r:id="rId396"/>
              </p:custDataLst>
            </p:nvPr>
          </p:nvSpPr>
          <p:spPr>
            <a:xfrm rot="16200000">
              <a:off x="5289118" y="2242757"/>
              <a:ext cx="539024" cy="1073671"/>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865" name="MH_Other_374"/>
            <p:cNvSpPr/>
            <p:nvPr>
              <p:custDataLst>
                <p:tags r:id="rId397"/>
              </p:custDataLst>
            </p:nvPr>
          </p:nvSpPr>
          <p:spPr>
            <a:xfrm rot="16200000">
              <a:off x="4832997" y="2698877"/>
              <a:ext cx="539024" cy="161432"/>
            </a:xfrm>
            <a:prstGeom prst="rect">
              <a:avLst/>
            </a:prstGeom>
            <a:solidFill>
              <a:schemeClr val="accent2"/>
            </a:solidFill>
            <a:ln w="12700" cap="flat" cmpd="sng" algn="ctr">
              <a:noFill/>
              <a:prstDash val="solid"/>
              <a:miter lim="800000"/>
            </a:ln>
            <a:effectLst/>
          </p:spPr>
          <p:txBody>
            <a:bodyPr lIns="91440" tIns="45720" rIns="91440" bIns="45720" anchor="ctr"/>
            <a:lstStyle/>
            <a:p>
              <a:pPr algn="ctr">
                <a:defRPr/>
              </a:pPr>
              <a:endParaRPr lang="zh-CN" altLang="en-US" sz="2400" kern="0">
                <a:solidFill>
                  <a:prstClr val="white"/>
                </a:solidFill>
              </a:endParaRPr>
            </a:p>
          </p:txBody>
        </p:sp>
        <p:sp>
          <p:nvSpPr>
            <p:cNvPr id="31099" name="MH_Other_377"/>
            <p:cNvSpPr txBox="1">
              <a:spLocks noChangeArrowheads="1"/>
            </p:cNvSpPr>
            <p:nvPr>
              <p:custDataLst>
                <p:tags r:id="rId398"/>
              </p:custDataLst>
            </p:nvPr>
          </p:nvSpPr>
          <p:spPr bwMode="auto">
            <a:xfrm>
              <a:off x="5289832" y="2504043"/>
              <a:ext cx="581763"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dirty="0">
                  <a:solidFill>
                    <a:schemeClr val="accent2"/>
                  </a:solidFill>
                  <a:latin typeface="Impact" panose="020B0806030902050204" pitchFamily="34" charset="0"/>
                  <a:ea typeface="+mn-ea"/>
                </a:rPr>
                <a:t>02</a:t>
              </a:r>
              <a:endParaRPr lang="zh-CN" altLang="en-US" sz="4935" dirty="0">
                <a:solidFill>
                  <a:schemeClr val="accent2"/>
                </a:solidFill>
                <a:latin typeface="Impact" panose="020B0806030902050204" pitchFamily="34" charset="0"/>
                <a:ea typeface="+mn-ea"/>
              </a:endParaRPr>
            </a:p>
          </p:txBody>
        </p:sp>
      </p:grpSp>
      <p:grpSp>
        <p:nvGrpSpPr>
          <p:cNvPr id="11" name="组合 10"/>
          <p:cNvGrpSpPr/>
          <p:nvPr/>
        </p:nvGrpSpPr>
        <p:grpSpPr>
          <a:xfrm>
            <a:off x="6727362" y="4470540"/>
            <a:ext cx="1029503" cy="1419277"/>
            <a:chOff x="4443078" y="3304273"/>
            <a:chExt cx="772127" cy="1064458"/>
          </a:xfrm>
        </p:grpSpPr>
        <p:sp>
          <p:nvSpPr>
            <p:cNvPr id="870" name="MH_Other_378"/>
            <p:cNvSpPr/>
            <p:nvPr>
              <p:custDataLst>
                <p:tags r:id="rId393"/>
              </p:custDataLst>
            </p:nvPr>
          </p:nvSpPr>
          <p:spPr>
            <a:xfrm rot="19800000">
              <a:off x="4671517" y="3304273"/>
              <a:ext cx="543688"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871" name="MH_Other_379"/>
            <p:cNvSpPr/>
            <p:nvPr>
              <p:custDataLst>
                <p:tags r:id="rId394"/>
              </p:custDataLst>
            </p:nvPr>
          </p:nvSpPr>
          <p:spPr>
            <a:xfrm rot="19800000">
              <a:off x="4443078" y="3364668"/>
              <a:ext cx="543688" cy="158537"/>
            </a:xfrm>
            <a:prstGeom prst="rect">
              <a:avLst/>
            </a:prstGeom>
            <a:solidFill>
              <a:schemeClr val="accent1"/>
            </a:solidFill>
            <a:ln w="12700" cap="flat" cmpd="sng" algn="ctr">
              <a:noFill/>
              <a:prstDash val="solid"/>
              <a:miter lim="800000"/>
            </a:ln>
            <a:effectLst/>
          </p:spPr>
          <p:txBody>
            <a:bodyPr lIns="91440" tIns="45720" rIns="91440" bIns="45720" anchor="ctr"/>
            <a:lstStyle/>
            <a:p>
              <a:pPr algn="ctr"/>
              <a:endParaRPr lang="zh-CN" altLang="en-US" sz="2400" kern="0">
                <a:solidFill>
                  <a:prstClr val="white"/>
                </a:solidFill>
              </a:endParaRPr>
            </a:p>
          </p:txBody>
        </p:sp>
        <p:sp>
          <p:nvSpPr>
            <p:cNvPr id="31104" name="MH_Other_382"/>
            <p:cNvSpPr txBox="1">
              <a:spLocks noChangeArrowheads="1"/>
            </p:cNvSpPr>
            <p:nvPr>
              <p:custDataLst>
                <p:tags r:id="rId395"/>
              </p:custDataLst>
            </p:nvPr>
          </p:nvSpPr>
          <p:spPr bwMode="auto">
            <a:xfrm rot="9000000" flipV="1">
              <a:off x="4678232" y="3550383"/>
              <a:ext cx="530261"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1"/>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3600" dirty="0"/>
                <a:t>03</a:t>
              </a:r>
              <a:endParaRPr lang="zh-CN" altLang="en-US" sz="3600" dirty="0"/>
            </a:p>
          </p:txBody>
        </p:sp>
      </p:grpSp>
      <p:grpSp>
        <p:nvGrpSpPr>
          <p:cNvPr id="13" name="组合 12"/>
          <p:cNvGrpSpPr/>
          <p:nvPr/>
        </p:nvGrpSpPr>
        <p:grpSpPr>
          <a:xfrm>
            <a:off x="4215464" y="3411623"/>
            <a:ext cx="1431563" cy="718700"/>
            <a:chOff x="2559202" y="2510082"/>
            <a:chExt cx="1073672" cy="539025"/>
          </a:xfrm>
        </p:grpSpPr>
        <p:sp>
          <p:nvSpPr>
            <p:cNvPr id="846" name="MH_Other_358"/>
            <p:cNvSpPr/>
            <p:nvPr>
              <p:custDataLst>
                <p:tags r:id="rId390"/>
              </p:custDataLst>
            </p:nvPr>
          </p:nvSpPr>
          <p:spPr>
            <a:xfrm rot="5400000">
              <a:off x="2826526" y="2242759"/>
              <a:ext cx="539024" cy="1073672"/>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1084" name="MH_Other_362"/>
            <p:cNvSpPr txBox="1">
              <a:spLocks noChangeArrowheads="1"/>
            </p:cNvSpPr>
            <p:nvPr>
              <p:custDataLst>
                <p:tags r:id="rId391"/>
              </p:custDataLst>
            </p:nvPr>
          </p:nvSpPr>
          <p:spPr bwMode="auto">
            <a:xfrm rot="10800000" flipV="1">
              <a:off x="2804396" y="2543001"/>
              <a:ext cx="583285" cy="4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1"/>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3600" dirty="0"/>
                <a:t>05</a:t>
              </a:r>
              <a:endParaRPr lang="zh-CN" altLang="en-US" sz="3600" dirty="0"/>
            </a:p>
          </p:txBody>
        </p:sp>
        <p:sp>
          <p:nvSpPr>
            <p:cNvPr id="847" name="MH_Other_359"/>
            <p:cNvSpPr/>
            <p:nvPr>
              <p:custDataLst>
                <p:tags r:id="rId392"/>
              </p:custDataLst>
            </p:nvPr>
          </p:nvSpPr>
          <p:spPr>
            <a:xfrm rot="5400000">
              <a:off x="3283407" y="2699639"/>
              <a:ext cx="539024" cy="159909"/>
            </a:xfrm>
            <a:prstGeom prst="rect">
              <a:avLst/>
            </a:prstGeom>
            <a:solidFill>
              <a:schemeClr val="accent1"/>
            </a:solidFill>
            <a:ln w="12700" cap="flat" cmpd="sng" algn="ctr">
              <a:noFill/>
              <a:prstDash val="solid"/>
              <a:miter lim="800000"/>
            </a:ln>
            <a:effectLst/>
          </p:spPr>
          <p:txBody>
            <a:bodyPr lIns="91440" tIns="45720" rIns="91440" bIns="45720" anchor="ctr"/>
            <a:lstStyle/>
            <a:p>
              <a:pPr algn="ctr"/>
              <a:endParaRPr lang="zh-CN" altLang="en-US" sz="2400" kern="0">
                <a:solidFill>
                  <a:prstClr val="white"/>
                </a:solidFill>
              </a:endParaRPr>
            </a:p>
          </p:txBody>
        </p:sp>
      </p:grpSp>
      <p:grpSp>
        <p:nvGrpSpPr>
          <p:cNvPr id="12" name="组合 11"/>
          <p:cNvGrpSpPr/>
          <p:nvPr/>
        </p:nvGrpSpPr>
        <p:grpSpPr>
          <a:xfrm>
            <a:off x="5389143" y="1652160"/>
            <a:ext cx="1029507" cy="1419277"/>
            <a:chOff x="3439461" y="1190457"/>
            <a:chExt cx="772130" cy="1064458"/>
          </a:xfrm>
        </p:grpSpPr>
        <p:sp>
          <p:nvSpPr>
            <p:cNvPr id="852" name="MH_Other_363"/>
            <p:cNvSpPr/>
            <p:nvPr>
              <p:custDataLst>
                <p:tags r:id="rId387"/>
              </p:custDataLst>
            </p:nvPr>
          </p:nvSpPr>
          <p:spPr>
            <a:xfrm rot="9000000">
              <a:off x="3439461" y="1190457"/>
              <a:ext cx="545211"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1089" name="MH_Other_367"/>
            <p:cNvSpPr txBox="1">
              <a:spLocks noChangeArrowheads="1"/>
            </p:cNvSpPr>
            <p:nvPr>
              <p:custDataLst>
                <p:tags r:id="rId388"/>
              </p:custDataLst>
            </p:nvPr>
          </p:nvSpPr>
          <p:spPr bwMode="auto">
            <a:xfrm rot="9000000" flipV="1">
              <a:off x="3447630" y="1436567"/>
              <a:ext cx="52887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dirty="0">
                  <a:solidFill>
                    <a:schemeClr val="accent2"/>
                  </a:solidFill>
                  <a:latin typeface="Impact" panose="020B0806030902050204" pitchFamily="34" charset="0"/>
                  <a:ea typeface="+mn-ea"/>
                </a:rPr>
                <a:t>06</a:t>
              </a:r>
              <a:endParaRPr lang="zh-CN" altLang="en-US" sz="3600" dirty="0">
                <a:solidFill>
                  <a:schemeClr val="accent2"/>
                </a:solidFill>
                <a:latin typeface="Impact" panose="020B0806030902050204" pitchFamily="34" charset="0"/>
                <a:ea typeface="+mn-ea"/>
              </a:endParaRPr>
            </a:p>
          </p:txBody>
        </p:sp>
        <p:sp>
          <p:nvSpPr>
            <p:cNvPr id="853" name="MH_Other_364"/>
            <p:cNvSpPr/>
            <p:nvPr>
              <p:custDataLst>
                <p:tags r:id="rId389"/>
              </p:custDataLst>
            </p:nvPr>
          </p:nvSpPr>
          <p:spPr>
            <a:xfrm rot="9000000">
              <a:off x="3667901" y="2034474"/>
              <a:ext cx="543690" cy="158535"/>
            </a:xfrm>
            <a:prstGeom prst="rect">
              <a:avLst/>
            </a:prstGeom>
            <a:solidFill>
              <a:schemeClr val="accent2"/>
            </a:solidFill>
            <a:ln w="12700" cap="flat" cmpd="sng" algn="ctr">
              <a:noFill/>
              <a:prstDash val="solid"/>
              <a:miter lim="800000"/>
            </a:ln>
            <a:effectLst/>
          </p:spPr>
          <p:txBody>
            <a:bodyPr lIns="91440" tIns="45720" rIns="91440" bIns="45720" anchor="ctr"/>
            <a:lstStyle/>
            <a:p>
              <a:pPr algn="ctr"/>
              <a:endParaRPr lang="zh-CN" altLang="en-US" sz="2400" kern="0">
                <a:solidFill>
                  <a:prstClr val="white"/>
                </a:solidFill>
              </a:endParaRPr>
            </a:p>
          </p:txBody>
        </p:sp>
      </p:grpSp>
      <p:grpSp>
        <p:nvGrpSpPr>
          <p:cNvPr id="14" name="组合 13"/>
          <p:cNvGrpSpPr/>
          <p:nvPr/>
        </p:nvGrpSpPr>
        <p:grpSpPr>
          <a:xfrm>
            <a:off x="6727362" y="1652160"/>
            <a:ext cx="1029503" cy="1419277"/>
            <a:chOff x="4443078" y="1190457"/>
            <a:chExt cx="772127" cy="1064458"/>
          </a:xfrm>
        </p:grpSpPr>
        <p:sp>
          <p:nvSpPr>
            <p:cNvPr id="858" name="MH_Other_368"/>
            <p:cNvSpPr/>
            <p:nvPr>
              <p:custDataLst>
                <p:tags r:id="rId384"/>
              </p:custDataLst>
            </p:nvPr>
          </p:nvSpPr>
          <p:spPr>
            <a:xfrm rot="12600000">
              <a:off x="4671517" y="1190457"/>
              <a:ext cx="543688"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1094" name="MH_Other_372"/>
            <p:cNvSpPr txBox="1">
              <a:spLocks noChangeArrowheads="1"/>
            </p:cNvSpPr>
            <p:nvPr>
              <p:custDataLst>
                <p:tags r:id="rId385"/>
              </p:custDataLst>
            </p:nvPr>
          </p:nvSpPr>
          <p:spPr bwMode="auto">
            <a:xfrm rot="12600000" flipV="1">
              <a:off x="4702335" y="1436567"/>
              <a:ext cx="48205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dirty="0">
                  <a:solidFill>
                    <a:schemeClr val="accent1"/>
                  </a:solidFill>
                  <a:latin typeface="Impact" panose="020B0806030902050204" pitchFamily="34" charset="0"/>
                  <a:ea typeface="+mn-ea"/>
                </a:rPr>
                <a:t>01</a:t>
              </a:r>
              <a:endParaRPr lang="zh-CN" altLang="en-US" sz="3600" dirty="0">
                <a:solidFill>
                  <a:schemeClr val="accent1"/>
                </a:solidFill>
                <a:latin typeface="Impact" panose="020B0806030902050204" pitchFamily="34" charset="0"/>
                <a:ea typeface="+mn-ea"/>
              </a:endParaRPr>
            </a:p>
          </p:txBody>
        </p:sp>
        <p:sp>
          <p:nvSpPr>
            <p:cNvPr id="859" name="MH_Other_369"/>
            <p:cNvSpPr/>
            <p:nvPr>
              <p:custDataLst>
                <p:tags r:id="rId386"/>
              </p:custDataLst>
            </p:nvPr>
          </p:nvSpPr>
          <p:spPr>
            <a:xfrm rot="12600000">
              <a:off x="4443078" y="2034474"/>
              <a:ext cx="543688" cy="158535"/>
            </a:xfrm>
            <a:prstGeom prst="rect">
              <a:avLst/>
            </a:prstGeom>
            <a:solidFill>
              <a:schemeClr val="accent1"/>
            </a:solidFill>
            <a:ln w="12700" cap="flat" cmpd="sng" algn="ctr">
              <a:noFill/>
              <a:prstDash val="solid"/>
              <a:miter lim="800000"/>
            </a:ln>
            <a:effectLst/>
          </p:spPr>
          <p:txBody>
            <a:bodyPr lIns="91440" tIns="45720" rIns="91440" bIns="45720" anchor="ctr"/>
            <a:lstStyle/>
            <a:p>
              <a:pPr algn="ctr">
                <a:defRPr/>
              </a:pPr>
              <a:endParaRPr lang="zh-CN" altLang="en-US" sz="2400" kern="0">
                <a:solidFill>
                  <a:prstClr val="white"/>
                </a:solidFill>
              </a:endParaRPr>
            </a:p>
          </p:txBody>
        </p:sp>
      </p:grpSp>
      <p:grpSp>
        <p:nvGrpSpPr>
          <p:cNvPr id="15" name="组合 14"/>
          <p:cNvGrpSpPr/>
          <p:nvPr/>
        </p:nvGrpSpPr>
        <p:grpSpPr>
          <a:xfrm>
            <a:off x="5537376" y="2827807"/>
            <a:ext cx="2073227" cy="1884316"/>
            <a:chOff x="3550636" y="2072220"/>
            <a:chExt cx="1554920" cy="1413237"/>
          </a:xfrm>
        </p:grpSpPr>
        <p:sp>
          <p:nvSpPr>
            <p:cNvPr id="30723" name="MH_Other_1"/>
            <p:cNvSpPr/>
            <p:nvPr>
              <p:custDataLst>
                <p:tags r:id="rId15"/>
              </p:custDataLst>
            </p:nvPr>
          </p:nvSpPr>
          <p:spPr bwMode="auto">
            <a:xfrm>
              <a:off x="4927373" y="2778838"/>
              <a:ext cx="111175" cy="253658"/>
            </a:xfrm>
            <a:custGeom>
              <a:avLst/>
              <a:gdLst>
                <a:gd name="T0" fmla="*/ 2147483646 w 138"/>
                <a:gd name="T1" fmla="*/ 2147483646 h 317"/>
                <a:gd name="T2" fmla="*/ 2147483646 w 138"/>
                <a:gd name="T3" fmla="*/ 2147483646 h 317"/>
                <a:gd name="T4" fmla="*/ 2147483646 w 138"/>
                <a:gd name="T5" fmla="*/ 2147483646 h 317"/>
                <a:gd name="T6" fmla="*/ 2147483646 w 138"/>
                <a:gd name="T7" fmla="*/ 2147483646 h 317"/>
                <a:gd name="T8" fmla="*/ 2147483646 w 138"/>
                <a:gd name="T9" fmla="*/ 2147483646 h 317"/>
                <a:gd name="T10" fmla="*/ 2147483646 w 138"/>
                <a:gd name="T11" fmla="*/ 2147483646 h 317"/>
                <a:gd name="T12" fmla="*/ 2147483646 w 138"/>
                <a:gd name="T13" fmla="*/ 2147483646 h 317"/>
                <a:gd name="T14" fmla="*/ 2147483646 w 138"/>
                <a:gd name="T15" fmla="*/ 2147483646 h 317"/>
                <a:gd name="T16" fmla="*/ 2147483646 w 138"/>
                <a:gd name="T17" fmla="*/ 0 h 317"/>
                <a:gd name="T18" fmla="*/ 2147483646 w 138"/>
                <a:gd name="T19" fmla="*/ 0 h 317"/>
                <a:gd name="T20" fmla="*/ 2147483646 w 138"/>
                <a:gd name="T21" fmla="*/ 0 h 317"/>
                <a:gd name="T22" fmla="*/ 2147483646 w 138"/>
                <a:gd name="T23" fmla="*/ 0 h 317"/>
                <a:gd name="T24" fmla="*/ 2147483646 w 138"/>
                <a:gd name="T25" fmla="*/ 0 h 317"/>
                <a:gd name="T26" fmla="*/ 2147483646 w 138"/>
                <a:gd name="T27" fmla="*/ 0 h 317"/>
                <a:gd name="T28" fmla="*/ 2147483646 w 138"/>
                <a:gd name="T29" fmla="*/ 0 h 317"/>
                <a:gd name="T30" fmla="*/ 2147483646 w 138"/>
                <a:gd name="T31" fmla="*/ 0 h 317"/>
                <a:gd name="T32" fmla="*/ 2147483646 w 138"/>
                <a:gd name="T33" fmla="*/ 0 h 317"/>
                <a:gd name="T34" fmla="*/ 2147483646 w 138"/>
                <a:gd name="T35" fmla="*/ 0 h 317"/>
                <a:gd name="T36" fmla="*/ 2147483646 w 138"/>
                <a:gd name="T37" fmla="*/ 0 h 317"/>
                <a:gd name="T38" fmla="*/ 2147483646 w 138"/>
                <a:gd name="T39" fmla="*/ 2147483646 h 317"/>
                <a:gd name="T40" fmla="*/ 2147483646 w 138"/>
                <a:gd name="T41" fmla="*/ 2147483646 h 317"/>
                <a:gd name="T42" fmla="*/ 2147483646 w 138"/>
                <a:gd name="T43" fmla="*/ 2147483646 h 317"/>
                <a:gd name="T44" fmla="*/ 2147483646 w 138"/>
                <a:gd name="T45" fmla="*/ 2147483646 h 317"/>
                <a:gd name="T46" fmla="*/ 2147483646 w 138"/>
                <a:gd name="T47" fmla="*/ 2147483646 h 317"/>
                <a:gd name="T48" fmla="*/ 2147483646 w 138"/>
                <a:gd name="T49" fmla="*/ 2147483646 h 317"/>
                <a:gd name="T50" fmla="*/ 2147483646 w 138"/>
                <a:gd name="T51" fmla="*/ 2147483646 h 317"/>
                <a:gd name="T52" fmla="*/ 2147483646 w 138"/>
                <a:gd name="T53" fmla="*/ 2147483646 h 317"/>
                <a:gd name="T54" fmla="*/ 2147483646 w 138"/>
                <a:gd name="T55" fmla="*/ 2147483646 h 317"/>
                <a:gd name="T56" fmla="*/ 2147483646 w 138"/>
                <a:gd name="T57" fmla="*/ 2147483646 h 317"/>
                <a:gd name="T58" fmla="*/ 2147483646 w 138"/>
                <a:gd name="T59" fmla="*/ 2147483646 h 317"/>
                <a:gd name="T60" fmla="*/ 2147483646 w 138"/>
                <a:gd name="T61" fmla="*/ 2147483646 h 317"/>
                <a:gd name="T62" fmla="*/ 0 w 138"/>
                <a:gd name="T63" fmla="*/ 2147483646 h 317"/>
                <a:gd name="T64" fmla="*/ 592366478 w 138"/>
                <a:gd name="T65" fmla="*/ 2147483646 h 317"/>
                <a:gd name="T66" fmla="*/ 2147483646 w 138"/>
                <a:gd name="T67" fmla="*/ 2147483646 h 317"/>
                <a:gd name="T68" fmla="*/ 2147483646 w 138"/>
                <a:gd name="T69" fmla="*/ 2147483646 h 317"/>
                <a:gd name="T70" fmla="*/ 2147483646 w 138"/>
                <a:gd name="T71" fmla="*/ 2147483646 h 317"/>
                <a:gd name="T72" fmla="*/ 2147483646 w 138"/>
                <a:gd name="T73" fmla="*/ 2147483646 h 317"/>
                <a:gd name="T74" fmla="*/ 2147483646 w 138"/>
                <a:gd name="T75" fmla="*/ 2147483646 h 317"/>
                <a:gd name="T76" fmla="*/ 2147483646 w 138"/>
                <a:gd name="T77" fmla="*/ 2147483646 h 317"/>
                <a:gd name="T78" fmla="*/ 2147483646 w 138"/>
                <a:gd name="T79" fmla="*/ 2147483646 h 317"/>
                <a:gd name="T80" fmla="*/ 2147483646 w 138"/>
                <a:gd name="T81" fmla="*/ 2147483646 h 3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8" h="317">
                  <a:moveTo>
                    <a:pt x="89" y="276"/>
                  </a:moveTo>
                  <a:cubicBezTo>
                    <a:pt x="99" y="261"/>
                    <a:pt x="104" y="244"/>
                    <a:pt x="104" y="226"/>
                  </a:cubicBezTo>
                  <a:cubicBezTo>
                    <a:pt x="103" y="226"/>
                    <a:pt x="103" y="226"/>
                    <a:pt x="103" y="226"/>
                  </a:cubicBezTo>
                  <a:cubicBezTo>
                    <a:pt x="113" y="210"/>
                    <a:pt x="117" y="191"/>
                    <a:pt x="116" y="172"/>
                  </a:cubicBezTo>
                  <a:cubicBezTo>
                    <a:pt x="124" y="156"/>
                    <a:pt x="128" y="138"/>
                    <a:pt x="125" y="119"/>
                  </a:cubicBezTo>
                  <a:cubicBezTo>
                    <a:pt x="132" y="102"/>
                    <a:pt x="134" y="84"/>
                    <a:pt x="130" y="66"/>
                  </a:cubicBezTo>
                  <a:cubicBezTo>
                    <a:pt x="137" y="49"/>
                    <a:pt x="138" y="30"/>
                    <a:pt x="133" y="12"/>
                  </a:cubicBezTo>
                  <a:cubicBezTo>
                    <a:pt x="132" y="12"/>
                    <a:pt x="132" y="12"/>
                    <a:pt x="132" y="12"/>
                  </a:cubicBezTo>
                  <a:cubicBezTo>
                    <a:pt x="134" y="8"/>
                    <a:pt x="134" y="4"/>
                    <a:pt x="135" y="0"/>
                  </a:cubicBezTo>
                  <a:cubicBezTo>
                    <a:pt x="135" y="0"/>
                    <a:pt x="135" y="0"/>
                    <a:pt x="135" y="0"/>
                  </a:cubicBezTo>
                  <a:cubicBezTo>
                    <a:pt x="134" y="0"/>
                    <a:pt x="134" y="0"/>
                    <a:pt x="134" y="0"/>
                  </a:cubicBezTo>
                  <a:cubicBezTo>
                    <a:pt x="111" y="0"/>
                    <a:pt x="111" y="0"/>
                    <a:pt x="111" y="0"/>
                  </a:cubicBezTo>
                  <a:cubicBezTo>
                    <a:pt x="109" y="0"/>
                    <a:pt x="109" y="0"/>
                    <a:pt x="109" y="0"/>
                  </a:cubicBezTo>
                  <a:cubicBezTo>
                    <a:pt x="75" y="0"/>
                    <a:pt x="75" y="0"/>
                    <a:pt x="75" y="0"/>
                  </a:cubicBezTo>
                  <a:cubicBezTo>
                    <a:pt x="74" y="0"/>
                    <a:pt x="74" y="0"/>
                    <a:pt x="74" y="0"/>
                  </a:cubicBezTo>
                  <a:cubicBezTo>
                    <a:pt x="54" y="0"/>
                    <a:pt x="54" y="0"/>
                    <a:pt x="54" y="0"/>
                  </a:cubicBezTo>
                  <a:cubicBezTo>
                    <a:pt x="54" y="0"/>
                    <a:pt x="54" y="0"/>
                    <a:pt x="54" y="0"/>
                  </a:cubicBezTo>
                  <a:cubicBezTo>
                    <a:pt x="53" y="0"/>
                    <a:pt x="53" y="0"/>
                    <a:pt x="53" y="0"/>
                  </a:cubicBezTo>
                  <a:cubicBezTo>
                    <a:pt x="53" y="0"/>
                    <a:pt x="53" y="0"/>
                    <a:pt x="53" y="0"/>
                  </a:cubicBezTo>
                  <a:cubicBezTo>
                    <a:pt x="53" y="2"/>
                    <a:pt x="53" y="4"/>
                    <a:pt x="53" y="7"/>
                  </a:cubicBezTo>
                  <a:cubicBezTo>
                    <a:pt x="53" y="14"/>
                    <a:pt x="54" y="24"/>
                    <a:pt x="56" y="32"/>
                  </a:cubicBezTo>
                  <a:cubicBezTo>
                    <a:pt x="53" y="40"/>
                    <a:pt x="51" y="48"/>
                    <a:pt x="51" y="56"/>
                  </a:cubicBezTo>
                  <a:cubicBezTo>
                    <a:pt x="50" y="64"/>
                    <a:pt x="51" y="73"/>
                    <a:pt x="53" y="82"/>
                  </a:cubicBezTo>
                  <a:cubicBezTo>
                    <a:pt x="49" y="89"/>
                    <a:pt x="47" y="97"/>
                    <a:pt x="46" y="106"/>
                  </a:cubicBezTo>
                  <a:cubicBezTo>
                    <a:pt x="45" y="113"/>
                    <a:pt x="45" y="122"/>
                    <a:pt x="46" y="130"/>
                  </a:cubicBezTo>
                  <a:cubicBezTo>
                    <a:pt x="42" y="137"/>
                    <a:pt x="40" y="145"/>
                    <a:pt x="38" y="153"/>
                  </a:cubicBezTo>
                  <a:cubicBezTo>
                    <a:pt x="37" y="160"/>
                    <a:pt x="36" y="170"/>
                    <a:pt x="37" y="178"/>
                  </a:cubicBezTo>
                  <a:cubicBezTo>
                    <a:pt x="32" y="186"/>
                    <a:pt x="29" y="193"/>
                    <a:pt x="27" y="201"/>
                  </a:cubicBezTo>
                  <a:cubicBezTo>
                    <a:pt x="25" y="209"/>
                    <a:pt x="24" y="218"/>
                    <a:pt x="24" y="226"/>
                  </a:cubicBezTo>
                  <a:cubicBezTo>
                    <a:pt x="19" y="233"/>
                    <a:pt x="16" y="241"/>
                    <a:pt x="13" y="249"/>
                  </a:cubicBezTo>
                  <a:cubicBezTo>
                    <a:pt x="11" y="256"/>
                    <a:pt x="9" y="264"/>
                    <a:pt x="9" y="273"/>
                  </a:cubicBezTo>
                  <a:cubicBezTo>
                    <a:pt x="5" y="278"/>
                    <a:pt x="2" y="282"/>
                    <a:pt x="0" y="288"/>
                  </a:cubicBezTo>
                  <a:cubicBezTo>
                    <a:pt x="1" y="288"/>
                    <a:pt x="1" y="288"/>
                    <a:pt x="1" y="288"/>
                  </a:cubicBezTo>
                  <a:cubicBezTo>
                    <a:pt x="19" y="295"/>
                    <a:pt x="19" y="295"/>
                    <a:pt x="19" y="295"/>
                  </a:cubicBezTo>
                  <a:cubicBezTo>
                    <a:pt x="20" y="296"/>
                    <a:pt x="20" y="296"/>
                    <a:pt x="20" y="296"/>
                  </a:cubicBezTo>
                  <a:cubicBezTo>
                    <a:pt x="52" y="308"/>
                    <a:pt x="52" y="308"/>
                    <a:pt x="52" y="308"/>
                  </a:cubicBezTo>
                  <a:cubicBezTo>
                    <a:pt x="54" y="309"/>
                    <a:pt x="54" y="309"/>
                    <a:pt x="54" y="309"/>
                  </a:cubicBezTo>
                  <a:cubicBezTo>
                    <a:pt x="75" y="317"/>
                    <a:pt x="75" y="317"/>
                    <a:pt x="75" y="317"/>
                  </a:cubicBezTo>
                  <a:cubicBezTo>
                    <a:pt x="76" y="317"/>
                    <a:pt x="76" y="317"/>
                    <a:pt x="76" y="317"/>
                  </a:cubicBezTo>
                  <a:cubicBezTo>
                    <a:pt x="76" y="317"/>
                    <a:pt x="76" y="317"/>
                    <a:pt x="76" y="317"/>
                  </a:cubicBezTo>
                  <a:cubicBezTo>
                    <a:pt x="84" y="305"/>
                    <a:pt x="88" y="291"/>
                    <a:pt x="89" y="276"/>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4" name="MH_Other_2"/>
            <p:cNvSpPr/>
            <p:nvPr>
              <p:custDataLst>
                <p:tags r:id="rId16"/>
              </p:custDataLst>
            </p:nvPr>
          </p:nvSpPr>
          <p:spPr bwMode="auto">
            <a:xfrm>
              <a:off x="4933464" y="2830174"/>
              <a:ext cx="102036" cy="166086"/>
            </a:xfrm>
            <a:custGeom>
              <a:avLst/>
              <a:gdLst>
                <a:gd name="T0" fmla="*/ 2147483646 w 126"/>
                <a:gd name="T1" fmla="*/ 2147483646 h 208"/>
                <a:gd name="T2" fmla="*/ 2147483646 w 126"/>
                <a:gd name="T3" fmla="*/ 2147483646 h 208"/>
                <a:gd name="T4" fmla="*/ 2147483646 w 126"/>
                <a:gd name="T5" fmla="*/ 2147483646 h 208"/>
                <a:gd name="T6" fmla="*/ 2147483646 w 126"/>
                <a:gd name="T7" fmla="*/ 2147483646 h 208"/>
                <a:gd name="T8" fmla="*/ 0 w 126"/>
                <a:gd name="T9" fmla="*/ 2147483646 h 208"/>
                <a:gd name="T10" fmla="*/ 599277274 w 126"/>
                <a:gd name="T11" fmla="*/ 2147483646 h 208"/>
                <a:gd name="T12" fmla="*/ 2147483646 w 126"/>
                <a:gd name="T13" fmla="*/ 2147483646 h 208"/>
                <a:gd name="T14" fmla="*/ 2147483646 w 126"/>
                <a:gd name="T15" fmla="*/ 2147483646 h 208"/>
                <a:gd name="T16" fmla="*/ 2147483646 w 126"/>
                <a:gd name="T17" fmla="*/ 2147483646 h 208"/>
                <a:gd name="T18" fmla="*/ 2147483646 w 126"/>
                <a:gd name="T19" fmla="*/ 2147483646 h 208"/>
                <a:gd name="T20" fmla="*/ 2147483646 w 126"/>
                <a:gd name="T21" fmla="*/ 2147483646 h 208"/>
                <a:gd name="T22" fmla="*/ 2147483646 w 126"/>
                <a:gd name="T23" fmla="*/ 2147483646 h 208"/>
                <a:gd name="T24" fmla="*/ 2147483646 w 126"/>
                <a:gd name="T25" fmla="*/ 2147483646 h 208"/>
                <a:gd name="T26" fmla="*/ 2147483646 w 126"/>
                <a:gd name="T27" fmla="*/ 0 h 208"/>
                <a:gd name="T28" fmla="*/ 2147483646 w 126"/>
                <a:gd name="T29" fmla="*/ 1185529125 h 208"/>
                <a:gd name="T30" fmla="*/ 2147483646 w 126"/>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6" h="208">
                  <a:moveTo>
                    <a:pt x="98" y="78"/>
                  </a:moveTo>
                  <a:cubicBezTo>
                    <a:pt x="77" y="102"/>
                    <a:pt x="67" y="111"/>
                    <a:pt x="67" y="111"/>
                  </a:cubicBezTo>
                  <a:cubicBezTo>
                    <a:pt x="67" y="111"/>
                    <a:pt x="57" y="120"/>
                    <a:pt x="34" y="141"/>
                  </a:cubicBezTo>
                  <a:cubicBezTo>
                    <a:pt x="19" y="154"/>
                    <a:pt x="9" y="168"/>
                    <a:pt x="4" y="184"/>
                  </a:cubicBezTo>
                  <a:cubicBezTo>
                    <a:pt x="2" y="191"/>
                    <a:pt x="0" y="199"/>
                    <a:pt x="0" y="208"/>
                  </a:cubicBezTo>
                  <a:cubicBezTo>
                    <a:pt x="1" y="206"/>
                    <a:pt x="1" y="206"/>
                    <a:pt x="1" y="206"/>
                  </a:cubicBezTo>
                  <a:cubicBezTo>
                    <a:pt x="3" y="180"/>
                    <a:pt x="13" y="161"/>
                    <a:pt x="35" y="142"/>
                  </a:cubicBezTo>
                  <a:cubicBezTo>
                    <a:pt x="58" y="121"/>
                    <a:pt x="67" y="112"/>
                    <a:pt x="68" y="112"/>
                  </a:cubicBezTo>
                  <a:cubicBezTo>
                    <a:pt x="68" y="112"/>
                    <a:pt x="78" y="103"/>
                    <a:pt x="99" y="79"/>
                  </a:cubicBezTo>
                  <a:cubicBezTo>
                    <a:pt x="106" y="72"/>
                    <a:pt x="111" y="64"/>
                    <a:pt x="115" y="56"/>
                  </a:cubicBezTo>
                  <a:cubicBezTo>
                    <a:pt x="115" y="54"/>
                    <a:pt x="115" y="54"/>
                    <a:pt x="115" y="54"/>
                  </a:cubicBezTo>
                  <a:cubicBezTo>
                    <a:pt x="116" y="54"/>
                    <a:pt x="116" y="54"/>
                    <a:pt x="116" y="54"/>
                  </a:cubicBezTo>
                  <a:cubicBezTo>
                    <a:pt x="116" y="54"/>
                    <a:pt x="116" y="54"/>
                    <a:pt x="116" y="54"/>
                  </a:cubicBezTo>
                  <a:cubicBezTo>
                    <a:pt x="123" y="37"/>
                    <a:pt x="125" y="19"/>
                    <a:pt x="121" y="0"/>
                  </a:cubicBezTo>
                  <a:cubicBezTo>
                    <a:pt x="120" y="2"/>
                    <a:pt x="120" y="2"/>
                    <a:pt x="120" y="2"/>
                  </a:cubicBezTo>
                  <a:cubicBezTo>
                    <a:pt x="126" y="30"/>
                    <a:pt x="119" y="56"/>
                    <a:pt x="98"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5" name="MH_Other_3"/>
            <p:cNvSpPr/>
            <p:nvPr>
              <p:custDataLst>
                <p:tags r:id="rId17"/>
              </p:custDataLst>
            </p:nvPr>
          </p:nvSpPr>
          <p:spPr bwMode="auto">
            <a:xfrm>
              <a:off x="4927372" y="2873962"/>
              <a:ext cx="103559" cy="134378"/>
            </a:xfrm>
            <a:custGeom>
              <a:avLst/>
              <a:gdLst>
                <a:gd name="T0" fmla="*/ 0 w 128"/>
                <a:gd name="T1" fmla="*/ 2147483646 h 169"/>
                <a:gd name="T2" fmla="*/ 598877082 w 128"/>
                <a:gd name="T3" fmla="*/ 2147483646 h 169"/>
                <a:gd name="T4" fmla="*/ 2147483646 w 128"/>
                <a:gd name="T5" fmla="*/ 2147483646 h 169"/>
                <a:gd name="T6" fmla="*/ 2147483646 w 128"/>
                <a:gd name="T7" fmla="*/ 2147483646 h 169"/>
                <a:gd name="T8" fmla="*/ 2147483646 w 128"/>
                <a:gd name="T9" fmla="*/ 2147483646 h 169"/>
                <a:gd name="T10" fmla="*/ 2147483646 w 128"/>
                <a:gd name="T11" fmla="*/ 2147483646 h 169"/>
                <a:gd name="T12" fmla="*/ 2147483646 w 128"/>
                <a:gd name="T13" fmla="*/ 2147483646 h 169"/>
                <a:gd name="T14" fmla="*/ 2147483646 w 128"/>
                <a:gd name="T15" fmla="*/ 2147483646 h 169"/>
                <a:gd name="T16" fmla="*/ 2147483646 w 128"/>
                <a:gd name="T17" fmla="*/ 0 h 169"/>
                <a:gd name="T18" fmla="*/ 2147483646 w 128"/>
                <a:gd name="T19" fmla="*/ 1176292025 h 169"/>
                <a:gd name="T20" fmla="*/ 2147483646 w 128"/>
                <a:gd name="T21" fmla="*/ 2147483646 h 169"/>
                <a:gd name="T22" fmla="*/ 2147483646 w 128"/>
                <a:gd name="T23" fmla="*/ 2147483646 h 169"/>
                <a:gd name="T24" fmla="*/ 2147483646 w 128"/>
                <a:gd name="T25" fmla="*/ 2147483646 h 169"/>
                <a:gd name="T26" fmla="*/ 2147483646 w 128"/>
                <a:gd name="T27" fmla="*/ 2147483646 h 169"/>
                <a:gd name="T28" fmla="*/ 2147483646 w 128"/>
                <a:gd name="T29" fmla="*/ 2147483646 h 169"/>
                <a:gd name="T30" fmla="*/ 2147483646 w 128"/>
                <a:gd name="T31" fmla="*/ 2147483646 h 169"/>
                <a:gd name="T32" fmla="*/ 2147483646 w 128"/>
                <a:gd name="T33" fmla="*/ 2147483646 h 169"/>
                <a:gd name="T34" fmla="*/ 0 w 128"/>
                <a:gd name="T35" fmla="*/ 2147483646 h 1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8" h="169">
                  <a:moveTo>
                    <a:pt x="0" y="169"/>
                  </a:moveTo>
                  <a:cubicBezTo>
                    <a:pt x="1" y="169"/>
                    <a:pt x="1" y="169"/>
                    <a:pt x="1" y="169"/>
                  </a:cubicBezTo>
                  <a:cubicBezTo>
                    <a:pt x="7" y="156"/>
                    <a:pt x="16" y="145"/>
                    <a:pt x="30" y="134"/>
                  </a:cubicBezTo>
                  <a:cubicBezTo>
                    <a:pt x="54" y="115"/>
                    <a:pt x="64" y="107"/>
                    <a:pt x="65" y="107"/>
                  </a:cubicBezTo>
                  <a:cubicBezTo>
                    <a:pt x="65" y="106"/>
                    <a:pt x="75" y="99"/>
                    <a:pt x="98" y="76"/>
                  </a:cubicBezTo>
                  <a:cubicBezTo>
                    <a:pt x="105" y="69"/>
                    <a:pt x="110" y="62"/>
                    <a:pt x="115" y="55"/>
                  </a:cubicBezTo>
                  <a:cubicBezTo>
                    <a:pt x="115" y="54"/>
                    <a:pt x="115" y="54"/>
                    <a:pt x="115" y="54"/>
                  </a:cubicBezTo>
                  <a:cubicBezTo>
                    <a:pt x="115" y="54"/>
                    <a:pt x="115" y="54"/>
                    <a:pt x="115" y="54"/>
                  </a:cubicBezTo>
                  <a:cubicBezTo>
                    <a:pt x="124" y="37"/>
                    <a:pt x="128" y="19"/>
                    <a:pt x="125" y="0"/>
                  </a:cubicBezTo>
                  <a:cubicBezTo>
                    <a:pt x="124" y="2"/>
                    <a:pt x="124" y="2"/>
                    <a:pt x="124" y="2"/>
                  </a:cubicBezTo>
                  <a:cubicBezTo>
                    <a:pt x="127" y="30"/>
                    <a:pt x="118" y="54"/>
                    <a:pt x="97" y="75"/>
                  </a:cubicBezTo>
                  <a:cubicBezTo>
                    <a:pt x="74" y="98"/>
                    <a:pt x="64" y="105"/>
                    <a:pt x="64" y="106"/>
                  </a:cubicBezTo>
                  <a:cubicBezTo>
                    <a:pt x="64" y="106"/>
                    <a:pt x="53" y="114"/>
                    <a:pt x="29" y="133"/>
                  </a:cubicBezTo>
                  <a:cubicBezTo>
                    <a:pt x="22" y="139"/>
                    <a:pt x="15" y="145"/>
                    <a:pt x="10" y="152"/>
                  </a:cubicBezTo>
                  <a:cubicBezTo>
                    <a:pt x="10" y="154"/>
                    <a:pt x="10" y="154"/>
                    <a:pt x="10" y="154"/>
                  </a:cubicBezTo>
                  <a:cubicBezTo>
                    <a:pt x="9" y="154"/>
                    <a:pt x="9" y="154"/>
                    <a:pt x="9" y="154"/>
                  </a:cubicBezTo>
                  <a:cubicBezTo>
                    <a:pt x="9" y="154"/>
                    <a:pt x="9" y="154"/>
                    <a:pt x="9" y="154"/>
                  </a:cubicBezTo>
                  <a:cubicBezTo>
                    <a:pt x="5" y="159"/>
                    <a:pt x="2" y="163"/>
                    <a:pt x="0" y="16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6" name="MH_Other_4"/>
            <p:cNvSpPr/>
            <p:nvPr>
              <p:custDataLst>
                <p:tags r:id="rId18"/>
              </p:custDataLst>
            </p:nvPr>
          </p:nvSpPr>
          <p:spPr bwMode="auto">
            <a:xfrm>
              <a:off x="4933464" y="2994750"/>
              <a:ext cx="1523" cy="1509"/>
            </a:xfrm>
            <a:custGeom>
              <a:avLst/>
              <a:gdLst>
                <a:gd name="T0" fmla="*/ 447676037 w 2"/>
                <a:gd name="T1" fmla="*/ 223838018 h 4"/>
                <a:gd name="T2" fmla="*/ 447676037 w 2"/>
                <a:gd name="T3" fmla="*/ 0 h 4"/>
                <a:gd name="T4" fmla="*/ 0 w 2"/>
                <a:gd name="T5" fmla="*/ 223838018 h 4"/>
                <a:gd name="T6" fmla="*/ 0 w 2"/>
                <a:gd name="T7" fmla="*/ 223838018 h 4"/>
                <a:gd name="T8" fmla="*/ 447676037 w 2"/>
                <a:gd name="T9" fmla="*/ 223838018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4">
                  <a:moveTo>
                    <a:pt x="2" y="4"/>
                  </a:moveTo>
                  <a:lnTo>
                    <a:pt x="2" y="0"/>
                  </a:lnTo>
                  <a:lnTo>
                    <a:pt x="0" y="4"/>
                  </a:lnTo>
                  <a:lnTo>
                    <a:pt x="2"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7" name="MH_Other_5"/>
            <p:cNvSpPr/>
            <p:nvPr>
              <p:custDataLst>
                <p:tags r:id="rId19"/>
              </p:custDataLst>
            </p:nvPr>
          </p:nvSpPr>
          <p:spPr bwMode="auto">
            <a:xfrm>
              <a:off x="5026362" y="2873962"/>
              <a:ext cx="1523" cy="1509"/>
            </a:xfrm>
            <a:custGeom>
              <a:avLst/>
              <a:gdLst>
                <a:gd name="T0" fmla="*/ 0 w 3"/>
                <a:gd name="T1" fmla="*/ 0 h 5"/>
                <a:gd name="T2" fmla="*/ 0 w 3"/>
                <a:gd name="T3" fmla="*/ 179120564 h 5"/>
                <a:gd name="T4" fmla="*/ 298966937 w 3"/>
                <a:gd name="T5" fmla="*/ 0 h 5"/>
                <a:gd name="T6" fmla="*/ 298966937 w 3"/>
                <a:gd name="T7" fmla="*/ 0 h 5"/>
                <a:gd name="T8" fmla="*/ 0 w 3"/>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5">
                  <a:moveTo>
                    <a:pt x="0" y="0"/>
                  </a:moveTo>
                  <a:lnTo>
                    <a:pt x="0" y="5"/>
                  </a:lnTo>
                  <a:lnTo>
                    <a:pt x="3"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8" name="MH_Other_6"/>
            <p:cNvSpPr/>
            <p:nvPr>
              <p:custDataLst>
                <p:tags r:id="rId20"/>
              </p:custDataLst>
            </p:nvPr>
          </p:nvSpPr>
          <p:spPr bwMode="auto">
            <a:xfrm>
              <a:off x="4942601" y="2914727"/>
              <a:ext cx="79192" cy="101161"/>
            </a:xfrm>
            <a:custGeom>
              <a:avLst/>
              <a:gdLst>
                <a:gd name="T0" fmla="*/ 2147483646 w 98"/>
                <a:gd name="T1" fmla="*/ 2147483646 h 125"/>
                <a:gd name="T2" fmla="*/ 2147483646 w 98"/>
                <a:gd name="T3" fmla="*/ 2147483646 h 125"/>
                <a:gd name="T4" fmla="*/ 0 w 98"/>
                <a:gd name="T5" fmla="*/ 2147483646 h 125"/>
                <a:gd name="T6" fmla="*/ 597439620 w 98"/>
                <a:gd name="T7" fmla="*/ 2147483646 h 125"/>
                <a:gd name="T8" fmla="*/ 2147483646 w 98"/>
                <a:gd name="T9" fmla="*/ 2147483646 h 125"/>
                <a:gd name="T10" fmla="*/ 2147483646 w 98"/>
                <a:gd name="T11" fmla="*/ 2147483646 h 125"/>
                <a:gd name="T12" fmla="*/ 2147483646 w 98"/>
                <a:gd name="T13" fmla="*/ 2147483646 h 125"/>
                <a:gd name="T14" fmla="*/ 2147483646 w 98"/>
                <a:gd name="T15" fmla="*/ 2147483646 h 125"/>
                <a:gd name="T16" fmla="*/ 2147483646 w 98"/>
                <a:gd name="T17" fmla="*/ 2147483646 h 125"/>
                <a:gd name="T18" fmla="*/ 2147483646 w 98"/>
                <a:gd name="T19" fmla="*/ 0 h 125"/>
                <a:gd name="T20" fmla="*/ 2147483646 w 98"/>
                <a:gd name="T21" fmla="*/ 1219279061 h 125"/>
                <a:gd name="T22" fmla="*/ 2147483646 w 98"/>
                <a:gd name="T23" fmla="*/ 1828919443 h 125"/>
                <a:gd name="T24" fmla="*/ 2147483646 w 98"/>
                <a:gd name="T25" fmla="*/ 2147483646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8" h="125">
                  <a:moveTo>
                    <a:pt x="65" y="75"/>
                  </a:moveTo>
                  <a:cubicBezTo>
                    <a:pt x="40" y="96"/>
                    <a:pt x="29" y="103"/>
                    <a:pt x="29" y="103"/>
                  </a:cubicBezTo>
                  <a:cubicBezTo>
                    <a:pt x="0" y="124"/>
                    <a:pt x="0" y="124"/>
                    <a:pt x="0" y="124"/>
                  </a:cubicBezTo>
                  <a:cubicBezTo>
                    <a:pt x="1" y="125"/>
                    <a:pt x="1" y="125"/>
                    <a:pt x="1" y="125"/>
                  </a:cubicBezTo>
                  <a:cubicBezTo>
                    <a:pt x="30" y="104"/>
                    <a:pt x="30" y="104"/>
                    <a:pt x="30" y="104"/>
                  </a:cubicBezTo>
                  <a:cubicBezTo>
                    <a:pt x="30" y="104"/>
                    <a:pt x="41" y="97"/>
                    <a:pt x="65" y="76"/>
                  </a:cubicBezTo>
                  <a:cubicBezTo>
                    <a:pt x="73" y="70"/>
                    <a:pt x="79" y="63"/>
                    <a:pt x="83" y="56"/>
                  </a:cubicBezTo>
                  <a:cubicBezTo>
                    <a:pt x="83" y="55"/>
                    <a:pt x="83" y="55"/>
                    <a:pt x="83" y="55"/>
                  </a:cubicBezTo>
                  <a:cubicBezTo>
                    <a:pt x="84" y="55"/>
                    <a:pt x="84" y="55"/>
                    <a:pt x="84" y="55"/>
                  </a:cubicBezTo>
                  <a:cubicBezTo>
                    <a:pt x="94" y="39"/>
                    <a:pt x="98" y="20"/>
                    <a:pt x="97" y="0"/>
                  </a:cubicBezTo>
                  <a:cubicBezTo>
                    <a:pt x="96" y="2"/>
                    <a:pt x="96" y="2"/>
                    <a:pt x="96" y="2"/>
                  </a:cubicBezTo>
                  <a:cubicBezTo>
                    <a:pt x="96" y="3"/>
                    <a:pt x="96" y="3"/>
                    <a:pt x="96" y="3"/>
                  </a:cubicBezTo>
                  <a:cubicBezTo>
                    <a:pt x="97" y="31"/>
                    <a:pt x="87" y="55"/>
                    <a:pt x="65"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9" name="MH_Other_7"/>
            <p:cNvSpPr/>
            <p:nvPr>
              <p:custDataLst>
                <p:tags r:id="rId21"/>
              </p:custDataLst>
            </p:nvPr>
          </p:nvSpPr>
          <p:spPr bwMode="auto">
            <a:xfrm>
              <a:off x="5020270" y="2917746"/>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0" name="MH_Other_8"/>
            <p:cNvSpPr/>
            <p:nvPr>
              <p:custDataLst>
                <p:tags r:id="rId22"/>
              </p:custDataLst>
            </p:nvPr>
          </p:nvSpPr>
          <p:spPr bwMode="auto">
            <a:xfrm>
              <a:off x="4968491" y="2960022"/>
              <a:ext cx="42642" cy="66435"/>
            </a:xfrm>
            <a:custGeom>
              <a:avLst/>
              <a:gdLst>
                <a:gd name="T0" fmla="*/ 2147483646 w 52"/>
                <a:gd name="T1" fmla="*/ 2147483646 h 83"/>
                <a:gd name="T2" fmla="*/ 0 w 52"/>
                <a:gd name="T3" fmla="*/ 2147483646 h 83"/>
                <a:gd name="T4" fmla="*/ 1229031388 w 52"/>
                <a:gd name="T5" fmla="*/ 2147483646 h 83"/>
                <a:gd name="T6" fmla="*/ 2147483646 w 52"/>
                <a:gd name="T7" fmla="*/ 2147483646 h 83"/>
                <a:gd name="T8" fmla="*/ 2147483646 w 52"/>
                <a:gd name="T9" fmla="*/ 2147483646 h 83"/>
                <a:gd name="T10" fmla="*/ 2147483646 w 52"/>
                <a:gd name="T11" fmla="*/ 2147483646 h 83"/>
                <a:gd name="T12" fmla="*/ 2147483646 w 52"/>
                <a:gd name="T13" fmla="*/ 2147483646 h 83"/>
                <a:gd name="T14" fmla="*/ 2147483646 w 52"/>
                <a:gd name="T15" fmla="*/ 0 h 83"/>
                <a:gd name="T16" fmla="*/ 2147483646 w 52"/>
                <a:gd name="T17" fmla="*/ 0 h 83"/>
                <a:gd name="T18" fmla="*/ 2147483646 w 52"/>
                <a:gd name="T19" fmla="*/ 597749370 h 83"/>
                <a:gd name="T20" fmla="*/ 2147483646 w 52"/>
                <a:gd name="T21" fmla="*/ 2147483646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83">
                  <a:moveTo>
                    <a:pt x="15" y="71"/>
                  </a:moveTo>
                  <a:cubicBezTo>
                    <a:pt x="9" y="75"/>
                    <a:pt x="4" y="79"/>
                    <a:pt x="0" y="82"/>
                  </a:cubicBezTo>
                  <a:cubicBezTo>
                    <a:pt x="2" y="83"/>
                    <a:pt x="2" y="83"/>
                    <a:pt x="2" y="83"/>
                  </a:cubicBezTo>
                  <a:cubicBezTo>
                    <a:pt x="6" y="80"/>
                    <a:pt x="10" y="76"/>
                    <a:pt x="15" y="72"/>
                  </a:cubicBezTo>
                  <a:cubicBezTo>
                    <a:pt x="23" y="66"/>
                    <a:pt x="30" y="59"/>
                    <a:pt x="35" y="52"/>
                  </a:cubicBezTo>
                  <a:cubicBezTo>
                    <a:pt x="35" y="50"/>
                    <a:pt x="35" y="50"/>
                    <a:pt x="35" y="50"/>
                  </a:cubicBezTo>
                  <a:cubicBezTo>
                    <a:pt x="37" y="50"/>
                    <a:pt x="37" y="50"/>
                    <a:pt x="37" y="50"/>
                  </a:cubicBezTo>
                  <a:cubicBezTo>
                    <a:pt x="47" y="35"/>
                    <a:pt x="52" y="18"/>
                    <a:pt x="52" y="0"/>
                  </a:cubicBezTo>
                  <a:cubicBezTo>
                    <a:pt x="51" y="0"/>
                    <a:pt x="51" y="0"/>
                    <a:pt x="51" y="0"/>
                  </a:cubicBezTo>
                  <a:cubicBezTo>
                    <a:pt x="50" y="1"/>
                    <a:pt x="50" y="1"/>
                    <a:pt x="50" y="1"/>
                  </a:cubicBezTo>
                  <a:cubicBezTo>
                    <a:pt x="50" y="29"/>
                    <a:pt x="38" y="53"/>
                    <a:pt x="15" y="7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1" name="MH_Other_9"/>
            <p:cNvSpPr/>
            <p:nvPr>
              <p:custDataLst>
                <p:tags r:id="rId23"/>
              </p:custDataLst>
            </p:nvPr>
          </p:nvSpPr>
          <p:spPr bwMode="auto">
            <a:xfrm>
              <a:off x="5009610" y="2960022"/>
              <a:ext cx="0" cy="0"/>
            </a:xfrm>
            <a:custGeom>
              <a:avLst/>
              <a:gdLst>
                <a:gd name="T0" fmla="*/ 0 w 1"/>
                <a:gd name="T1" fmla="*/ 1067 h 1"/>
                <a:gd name="T2" fmla="*/ 1067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0" y="0"/>
                    <a:pt x="0" y="0"/>
                    <a:pt x="0"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2" name="MH_Other_10"/>
            <p:cNvSpPr/>
            <p:nvPr>
              <p:custDataLst>
                <p:tags r:id="rId24"/>
              </p:custDataLst>
            </p:nvPr>
          </p:nvSpPr>
          <p:spPr bwMode="auto">
            <a:xfrm>
              <a:off x="4986766" y="2999280"/>
              <a:ext cx="12183" cy="33217"/>
            </a:xfrm>
            <a:custGeom>
              <a:avLst/>
              <a:gdLst>
                <a:gd name="T0" fmla="*/ 0 w 14"/>
                <a:gd name="T1" fmla="*/ 2147483646 h 41"/>
                <a:gd name="T2" fmla="*/ 689597300 w 14"/>
                <a:gd name="T3" fmla="*/ 2147483646 h 41"/>
                <a:gd name="T4" fmla="*/ 689597300 w 14"/>
                <a:gd name="T5" fmla="*/ 2147483646 h 41"/>
                <a:gd name="T6" fmla="*/ 2147483646 w 14"/>
                <a:gd name="T7" fmla="*/ 0 h 41"/>
                <a:gd name="T8" fmla="*/ 2147483646 w 14"/>
                <a:gd name="T9" fmla="*/ 1220481384 h 41"/>
                <a:gd name="T10" fmla="*/ 0 w 14"/>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41">
                  <a:moveTo>
                    <a:pt x="0" y="41"/>
                  </a:moveTo>
                  <a:cubicBezTo>
                    <a:pt x="1" y="41"/>
                    <a:pt x="1" y="41"/>
                    <a:pt x="1" y="41"/>
                  </a:cubicBezTo>
                  <a:cubicBezTo>
                    <a:pt x="1" y="41"/>
                    <a:pt x="1" y="41"/>
                    <a:pt x="1" y="41"/>
                  </a:cubicBezTo>
                  <a:cubicBezTo>
                    <a:pt x="9" y="29"/>
                    <a:pt x="13" y="15"/>
                    <a:pt x="14" y="0"/>
                  </a:cubicBezTo>
                  <a:cubicBezTo>
                    <a:pt x="12" y="2"/>
                    <a:pt x="12" y="2"/>
                    <a:pt x="12" y="2"/>
                  </a:cubicBezTo>
                  <a:cubicBezTo>
                    <a:pt x="11" y="17"/>
                    <a:pt x="7" y="30"/>
                    <a:pt x="0"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3" name="MH_Other_11"/>
            <p:cNvSpPr/>
            <p:nvPr>
              <p:custDataLst>
                <p:tags r:id="rId25"/>
              </p:custDataLst>
            </p:nvPr>
          </p:nvSpPr>
          <p:spPr bwMode="auto">
            <a:xfrm>
              <a:off x="4997427" y="2999278"/>
              <a:ext cx="1523" cy="1510"/>
            </a:xfrm>
            <a:custGeom>
              <a:avLst/>
              <a:gdLst>
                <a:gd name="T0" fmla="*/ 0 w 4"/>
                <a:gd name="T1" fmla="*/ 0 h 4"/>
                <a:gd name="T2" fmla="*/ 0 w 4"/>
                <a:gd name="T3" fmla="*/ 224119998 h 4"/>
                <a:gd name="T4" fmla="*/ 223838018 w 4"/>
                <a:gd name="T5" fmla="*/ 0 h 4"/>
                <a:gd name="T6" fmla="*/ 0 w 4"/>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0"/>
                  </a:moveTo>
                  <a:lnTo>
                    <a:pt x="0" y="4"/>
                  </a:lnTo>
                  <a:lnTo>
                    <a:pt x="4"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4" name="MH_Other_12"/>
            <p:cNvSpPr/>
            <p:nvPr>
              <p:custDataLst>
                <p:tags r:id="rId26"/>
              </p:custDataLst>
            </p:nvPr>
          </p:nvSpPr>
          <p:spPr bwMode="auto">
            <a:xfrm>
              <a:off x="4970015" y="2778838"/>
              <a:ext cx="3046" cy="25668"/>
            </a:xfrm>
            <a:custGeom>
              <a:avLst/>
              <a:gdLst>
                <a:gd name="T0" fmla="*/ 560104925 w 4"/>
                <a:gd name="T1" fmla="*/ 0 h 32"/>
                <a:gd name="T2" fmla="*/ 560104925 w 4"/>
                <a:gd name="T3" fmla="*/ 0 h 32"/>
                <a:gd name="T4" fmla="*/ 0 w 4"/>
                <a:gd name="T5" fmla="*/ 0 h 32"/>
                <a:gd name="T6" fmla="*/ 0 w 4"/>
                <a:gd name="T7" fmla="*/ 0 h 32"/>
                <a:gd name="T8" fmla="*/ 0 w 4"/>
                <a:gd name="T9" fmla="*/ 2147483646 h 32"/>
                <a:gd name="T10" fmla="*/ 1679684538 w 4"/>
                <a:gd name="T11" fmla="*/ 2147483646 h 32"/>
                <a:gd name="T12" fmla="*/ 1679684538 w 4"/>
                <a:gd name="T13" fmla="*/ 2147483646 h 32"/>
                <a:gd name="T14" fmla="*/ 2147483646 w 4"/>
                <a:gd name="T15" fmla="*/ 2147483646 h 32"/>
                <a:gd name="T16" fmla="*/ 560104925 w 4"/>
                <a:gd name="T17" fmla="*/ 0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32">
                  <a:moveTo>
                    <a:pt x="1" y="0"/>
                  </a:moveTo>
                  <a:cubicBezTo>
                    <a:pt x="1" y="0"/>
                    <a:pt x="1" y="0"/>
                    <a:pt x="1" y="0"/>
                  </a:cubicBezTo>
                  <a:cubicBezTo>
                    <a:pt x="0" y="0"/>
                    <a:pt x="0" y="0"/>
                    <a:pt x="0" y="0"/>
                  </a:cubicBezTo>
                  <a:cubicBezTo>
                    <a:pt x="0" y="0"/>
                    <a:pt x="0" y="0"/>
                    <a:pt x="0" y="0"/>
                  </a:cubicBezTo>
                  <a:cubicBezTo>
                    <a:pt x="0" y="2"/>
                    <a:pt x="0" y="4"/>
                    <a:pt x="0" y="7"/>
                  </a:cubicBezTo>
                  <a:cubicBezTo>
                    <a:pt x="0" y="15"/>
                    <a:pt x="1" y="24"/>
                    <a:pt x="3" y="32"/>
                  </a:cubicBezTo>
                  <a:cubicBezTo>
                    <a:pt x="3" y="31"/>
                    <a:pt x="3" y="31"/>
                    <a:pt x="3" y="31"/>
                  </a:cubicBezTo>
                  <a:cubicBezTo>
                    <a:pt x="4" y="31"/>
                    <a:pt x="4" y="30"/>
                    <a:pt x="4" y="30"/>
                  </a:cubicBezTo>
                  <a:cubicBezTo>
                    <a:pt x="1" y="20"/>
                    <a:pt x="0" y="1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5" name="MH_Other_13"/>
            <p:cNvSpPr/>
            <p:nvPr>
              <p:custDataLst>
                <p:tags r:id="rId27"/>
              </p:custDataLst>
            </p:nvPr>
          </p:nvSpPr>
          <p:spPr bwMode="auto">
            <a:xfrm>
              <a:off x="4966969" y="2778839"/>
              <a:ext cx="19798" cy="64925"/>
            </a:xfrm>
            <a:custGeom>
              <a:avLst/>
              <a:gdLst>
                <a:gd name="T0" fmla="*/ 2147483646 w 26"/>
                <a:gd name="T1" fmla="*/ 2147483646 h 82"/>
                <a:gd name="T2" fmla="*/ 2147483646 w 26"/>
                <a:gd name="T3" fmla="*/ 0 h 82"/>
                <a:gd name="T4" fmla="*/ 2147483646 w 26"/>
                <a:gd name="T5" fmla="*/ 0 h 82"/>
                <a:gd name="T6" fmla="*/ 2147483646 w 26"/>
                <a:gd name="T7" fmla="*/ 2147483646 h 82"/>
                <a:gd name="T8" fmla="*/ 2147483646 w 26"/>
                <a:gd name="T9" fmla="*/ 2147483646 h 82"/>
                <a:gd name="T10" fmla="*/ 2147483646 w 26"/>
                <a:gd name="T11" fmla="*/ 2147483646 h 82"/>
                <a:gd name="T12" fmla="*/ 2147483646 w 26"/>
                <a:gd name="T13" fmla="*/ 2147483646 h 82"/>
                <a:gd name="T14" fmla="*/ 1050854296 w 26"/>
                <a:gd name="T15" fmla="*/ 2147483646 h 82"/>
                <a:gd name="T16" fmla="*/ 2101708592 w 26"/>
                <a:gd name="T17" fmla="*/ 2147483646 h 82"/>
                <a:gd name="T18" fmla="*/ 2101708592 w 26"/>
                <a:gd name="T19" fmla="*/ 2147483646 h 82"/>
                <a:gd name="T20" fmla="*/ 2101708592 w 26"/>
                <a:gd name="T21" fmla="*/ 2147483646 h 82"/>
                <a:gd name="T22" fmla="*/ 2147483646 w 26"/>
                <a:gd name="T23" fmla="*/ 2147483646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 h="82">
                  <a:moveTo>
                    <a:pt x="21" y="8"/>
                  </a:moveTo>
                  <a:cubicBezTo>
                    <a:pt x="26" y="0"/>
                    <a:pt x="26" y="0"/>
                    <a:pt x="26" y="0"/>
                  </a:cubicBezTo>
                  <a:cubicBezTo>
                    <a:pt x="25" y="0"/>
                    <a:pt x="25" y="0"/>
                    <a:pt x="25" y="0"/>
                  </a:cubicBezTo>
                  <a:cubicBezTo>
                    <a:pt x="20" y="7"/>
                    <a:pt x="20" y="7"/>
                    <a:pt x="20" y="7"/>
                  </a:cubicBezTo>
                  <a:cubicBezTo>
                    <a:pt x="15" y="15"/>
                    <a:pt x="11" y="22"/>
                    <a:pt x="8" y="30"/>
                  </a:cubicBezTo>
                  <a:cubicBezTo>
                    <a:pt x="8" y="31"/>
                    <a:pt x="8" y="31"/>
                    <a:pt x="8" y="31"/>
                  </a:cubicBezTo>
                  <a:cubicBezTo>
                    <a:pt x="7" y="31"/>
                    <a:pt x="7" y="31"/>
                    <a:pt x="7" y="31"/>
                  </a:cubicBezTo>
                  <a:cubicBezTo>
                    <a:pt x="4" y="39"/>
                    <a:pt x="2" y="48"/>
                    <a:pt x="2" y="56"/>
                  </a:cubicBezTo>
                  <a:cubicBezTo>
                    <a:pt x="1" y="64"/>
                    <a:pt x="2" y="73"/>
                    <a:pt x="4" y="82"/>
                  </a:cubicBezTo>
                  <a:cubicBezTo>
                    <a:pt x="4" y="81"/>
                    <a:pt x="4" y="81"/>
                    <a:pt x="4" y="81"/>
                  </a:cubicBezTo>
                  <a:cubicBezTo>
                    <a:pt x="4" y="80"/>
                    <a:pt x="4" y="80"/>
                    <a:pt x="4" y="80"/>
                  </a:cubicBezTo>
                  <a:cubicBezTo>
                    <a:pt x="0" y="54"/>
                    <a:pt x="5" y="32"/>
                    <a:pt x="21"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6" name="MH_Other_14"/>
            <p:cNvSpPr/>
            <p:nvPr>
              <p:custDataLst>
                <p:tags r:id="rId28"/>
              </p:custDataLst>
            </p:nvPr>
          </p:nvSpPr>
          <p:spPr bwMode="auto">
            <a:xfrm>
              <a:off x="4971537" y="2802996"/>
              <a:ext cx="1523" cy="0"/>
            </a:xfrm>
            <a:custGeom>
              <a:avLst/>
              <a:gdLst>
                <a:gd name="T0" fmla="*/ 2147483646 w 1"/>
                <a:gd name="T1" fmla="*/ 0 h 1"/>
                <a:gd name="T2" fmla="*/ 0 w 1"/>
                <a:gd name="T3" fmla="*/ 1067 h 1"/>
                <a:gd name="T4" fmla="*/ 2147483646 w 1"/>
                <a:gd name="T5" fmla="*/ 1067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1"/>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7" name="MH_Other_15"/>
            <p:cNvSpPr/>
            <p:nvPr>
              <p:custDataLst>
                <p:tags r:id="rId29"/>
              </p:custDataLst>
            </p:nvPr>
          </p:nvSpPr>
          <p:spPr bwMode="auto">
            <a:xfrm>
              <a:off x="4962400" y="2778838"/>
              <a:ext cx="53303" cy="104182"/>
            </a:xfrm>
            <a:custGeom>
              <a:avLst/>
              <a:gdLst>
                <a:gd name="T0" fmla="*/ 2147483646 w 67"/>
                <a:gd name="T1" fmla="*/ 2147483646 h 130"/>
                <a:gd name="T2" fmla="*/ 2147483646 w 67"/>
                <a:gd name="T3" fmla="*/ 2147483646 h 130"/>
                <a:gd name="T4" fmla="*/ 2147483646 w 67"/>
                <a:gd name="T5" fmla="*/ 0 h 130"/>
                <a:gd name="T6" fmla="*/ 2147483646 w 67"/>
                <a:gd name="T7" fmla="*/ 0 h 130"/>
                <a:gd name="T8" fmla="*/ 2147483646 w 67"/>
                <a:gd name="T9" fmla="*/ 2147483646 h 130"/>
                <a:gd name="T10" fmla="*/ 2147483646 w 67"/>
                <a:gd name="T11" fmla="*/ 2147483646 h 130"/>
                <a:gd name="T12" fmla="*/ 2147483646 w 67"/>
                <a:gd name="T13" fmla="*/ 2147483646 h 130"/>
                <a:gd name="T14" fmla="*/ 2147483646 w 67"/>
                <a:gd name="T15" fmla="*/ 2147483646 h 130"/>
                <a:gd name="T16" fmla="*/ 2147483646 w 67"/>
                <a:gd name="T17" fmla="*/ 2147483646 h 130"/>
                <a:gd name="T18" fmla="*/ 1153333630 w 67"/>
                <a:gd name="T19" fmla="*/ 2147483646 h 130"/>
                <a:gd name="T20" fmla="*/ 1153333630 w 67"/>
                <a:gd name="T21" fmla="*/ 2147483646 h 130"/>
                <a:gd name="T22" fmla="*/ 1729656287 w 67"/>
                <a:gd name="T23" fmla="*/ 2147483646 h 130"/>
                <a:gd name="T24" fmla="*/ 2147483646 w 67"/>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7" h="130">
                  <a:moveTo>
                    <a:pt x="24" y="59"/>
                  </a:moveTo>
                  <a:cubicBezTo>
                    <a:pt x="43" y="34"/>
                    <a:pt x="51" y="23"/>
                    <a:pt x="51" y="23"/>
                  </a:cubicBezTo>
                  <a:cubicBezTo>
                    <a:pt x="51" y="23"/>
                    <a:pt x="56" y="17"/>
                    <a:pt x="67" y="0"/>
                  </a:cubicBezTo>
                  <a:cubicBezTo>
                    <a:pt x="65" y="0"/>
                    <a:pt x="65" y="0"/>
                    <a:pt x="65" y="0"/>
                  </a:cubicBezTo>
                  <a:cubicBezTo>
                    <a:pt x="55" y="16"/>
                    <a:pt x="50" y="22"/>
                    <a:pt x="50" y="22"/>
                  </a:cubicBezTo>
                  <a:cubicBezTo>
                    <a:pt x="50" y="22"/>
                    <a:pt x="42" y="34"/>
                    <a:pt x="23" y="58"/>
                  </a:cubicBezTo>
                  <a:cubicBezTo>
                    <a:pt x="17" y="65"/>
                    <a:pt x="13" y="72"/>
                    <a:pt x="9" y="80"/>
                  </a:cubicBezTo>
                  <a:cubicBezTo>
                    <a:pt x="10" y="81"/>
                    <a:pt x="10" y="81"/>
                    <a:pt x="10" y="81"/>
                  </a:cubicBezTo>
                  <a:cubicBezTo>
                    <a:pt x="9" y="81"/>
                    <a:pt x="9" y="81"/>
                    <a:pt x="9" y="81"/>
                  </a:cubicBezTo>
                  <a:cubicBezTo>
                    <a:pt x="5" y="89"/>
                    <a:pt x="3" y="97"/>
                    <a:pt x="2" y="106"/>
                  </a:cubicBezTo>
                  <a:cubicBezTo>
                    <a:pt x="1" y="113"/>
                    <a:pt x="1" y="122"/>
                    <a:pt x="2" y="130"/>
                  </a:cubicBezTo>
                  <a:cubicBezTo>
                    <a:pt x="3" y="128"/>
                    <a:pt x="3" y="128"/>
                    <a:pt x="3" y="128"/>
                  </a:cubicBezTo>
                  <a:cubicBezTo>
                    <a:pt x="0" y="102"/>
                    <a:pt x="7" y="81"/>
                    <a:pt x="24" y="5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8" name="MH_Other_16"/>
            <p:cNvSpPr/>
            <p:nvPr>
              <p:custDataLst>
                <p:tags r:id="rId30"/>
              </p:custDataLst>
            </p:nvPr>
          </p:nvSpPr>
          <p:spPr bwMode="auto">
            <a:xfrm>
              <a:off x="4970014" y="2842253"/>
              <a:ext cx="0" cy="1510"/>
            </a:xfrm>
            <a:custGeom>
              <a:avLst/>
              <a:gdLst>
                <a:gd name="T0" fmla="*/ 0 w 1"/>
                <a:gd name="T1" fmla="*/ 0 h 1"/>
                <a:gd name="T2" fmla="*/ 0 w 1"/>
                <a:gd name="T3" fmla="*/ 1792959984 h 1"/>
                <a:gd name="T4" fmla="*/ 1067 w 1"/>
                <a:gd name="T5" fmla="*/ 1792959984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0" y="1"/>
                  </a:cubicBezTo>
                  <a:cubicBezTo>
                    <a:pt x="1" y="1"/>
                    <a:pt x="1" y="1"/>
                    <a:pt x="1"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9" name="MH_Other_17"/>
            <p:cNvSpPr/>
            <p:nvPr>
              <p:custDataLst>
                <p:tags r:id="rId31"/>
              </p:custDataLst>
            </p:nvPr>
          </p:nvSpPr>
          <p:spPr bwMode="auto">
            <a:xfrm>
              <a:off x="4956307" y="2778839"/>
              <a:ext cx="79192" cy="143438"/>
            </a:xfrm>
            <a:custGeom>
              <a:avLst/>
              <a:gdLst>
                <a:gd name="T0" fmla="*/ 2147483646 w 99"/>
                <a:gd name="T1" fmla="*/ 2147483646 h 179"/>
                <a:gd name="T2" fmla="*/ 2147483646 w 99"/>
                <a:gd name="T3" fmla="*/ 2147483646 h 179"/>
                <a:gd name="T4" fmla="*/ 2147483646 w 99"/>
                <a:gd name="T5" fmla="*/ 2147483646 h 179"/>
                <a:gd name="T6" fmla="*/ 2147483646 w 99"/>
                <a:gd name="T7" fmla="*/ 2147483646 h 179"/>
                <a:gd name="T8" fmla="*/ 2147483646 w 99"/>
                <a:gd name="T9" fmla="*/ 2147483646 h 179"/>
                <a:gd name="T10" fmla="*/ 2147483646 w 99"/>
                <a:gd name="T11" fmla="*/ 2147483646 h 179"/>
                <a:gd name="T12" fmla="*/ 2147483646 w 99"/>
                <a:gd name="T13" fmla="*/ 0 h 179"/>
                <a:gd name="T14" fmla="*/ 2147483646 w 99"/>
                <a:gd name="T15" fmla="*/ 0 h 179"/>
                <a:gd name="T16" fmla="*/ 2147483646 w 99"/>
                <a:gd name="T17" fmla="*/ 0 h 179"/>
                <a:gd name="T18" fmla="*/ 2147483646 w 99"/>
                <a:gd name="T19" fmla="*/ 2147483646 h 179"/>
                <a:gd name="T20" fmla="*/ 2147483646 w 99"/>
                <a:gd name="T21" fmla="*/ 2147483646 h 179"/>
                <a:gd name="T22" fmla="*/ 2147483646 w 99"/>
                <a:gd name="T23" fmla="*/ 2147483646 h 179"/>
                <a:gd name="T24" fmla="*/ 2147483646 w 99"/>
                <a:gd name="T25" fmla="*/ 2147483646 h 179"/>
                <a:gd name="T26" fmla="*/ 2147483646 w 99"/>
                <a:gd name="T27" fmla="*/ 2147483646 h 179"/>
                <a:gd name="T28" fmla="*/ 2147483646 w 99"/>
                <a:gd name="T29" fmla="*/ 2147483646 h 179"/>
                <a:gd name="T30" fmla="*/ 2147483646 w 99"/>
                <a:gd name="T31" fmla="*/ 2147483646 h 179"/>
                <a:gd name="T32" fmla="*/ 1168776254 w 99"/>
                <a:gd name="T33" fmla="*/ 2147483646 h 179"/>
                <a:gd name="T34" fmla="*/ 584040416 w 99"/>
                <a:gd name="T35" fmla="*/ 2147483646 h 179"/>
                <a:gd name="T36" fmla="*/ 584040416 w 99"/>
                <a:gd name="T37" fmla="*/ 2147483646 h 179"/>
                <a:gd name="T38" fmla="*/ 1168776254 w 99"/>
                <a:gd name="T39" fmla="*/ 2147483646 h 179"/>
                <a:gd name="T40" fmla="*/ 2147483646 w 99"/>
                <a:gd name="T41" fmla="*/ 2147483646 h 1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9" h="179">
                  <a:moveTo>
                    <a:pt x="27" y="107"/>
                  </a:moveTo>
                  <a:cubicBezTo>
                    <a:pt x="47" y="84"/>
                    <a:pt x="56" y="73"/>
                    <a:pt x="56" y="73"/>
                  </a:cubicBezTo>
                  <a:cubicBezTo>
                    <a:pt x="56" y="73"/>
                    <a:pt x="65" y="64"/>
                    <a:pt x="83" y="37"/>
                  </a:cubicBezTo>
                  <a:cubicBezTo>
                    <a:pt x="89" y="30"/>
                    <a:pt x="93" y="21"/>
                    <a:pt x="96" y="13"/>
                  </a:cubicBezTo>
                  <a:cubicBezTo>
                    <a:pt x="96" y="13"/>
                    <a:pt x="96" y="12"/>
                    <a:pt x="96" y="12"/>
                  </a:cubicBezTo>
                  <a:cubicBezTo>
                    <a:pt x="96" y="12"/>
                    <a:pt x="96" y="12"/>
                    <a:pt x="96" y="12"/>
                  </a:cubicBezTo>
                  <a:cubicBezTo>
                    <a:pt x="98" y="8"/>
                    <a:pt x="98" y="4"/>
                    <a:pt x="99" y="0"/>
                  </a:cubicBezTo>
                  <a:cubicBezTo>
                    <a:pt x="99" y="0"/>
                    <a:pt x="99" y="0"/>
                    <a:pt x="99" y="0"/>
                  </a:cubicBezTo>
                  <a:cubicBezTo>
                    <a:pt x="98" y="0"/>
                    <a:pt x="98" y="0"/>
                    <a:pt x="98" y="0"/>
                  </a:cubicBezTo>
                  <a:cubicBezTo>
                    <a:pt x="96" y="13"/>
                    <a:pt x="91" y="25"/>
                    <a:pt x="82" y="37"/>
                  </a:cubicBezTo>
                  <a:cubicBezTo>
                    <a:pt x="64" y="63"/>
                    <a:pt x="55" y="72"/>
                    <a:pt x="55" y="73"/>
                  </a:cubicBezTo>
                  <a:cubicBezTo>
                    <a:pt x="55" y="73"/>
                    <a:pt x="46" y="83"/>
                    <a:pt x="26" y="106"/>
                  </a:cubicBezTo>
                  <a:cubicBezTo>
                    <a:pt x="20" y="114"/>
                    <a:pt x="15" y="121"/>
                    <a:pt x="11" y="128"/>
                  </a:cubicBezTo>
                  <a:cubicBezTo>
                    <a:pt x="11" y="129"/>
                    <a:pt x="11" y="129"/>
                    <a:pt x="11" y="130"/>
                  </a:cubicBezTo>
                  <a:cubicBezTo>
                    <a:pt x="10" y="130"/>
                    <a:pt x="10" y="130"/>
                    <a:pt x="10" y="130"/>
                  </a:cubicBezTo>
                  <a:cubicBezTo>
                    <a:pt x="10" y="130"/>
                    <a:pt x="10" y="130"/>
                    <a:pt x="10" y="130"/>
                  </a:cubicBezTo>
                  <a:cubicBezTo>
                    <a:pt x="6" y="137"/>
                    <a:pt x="4" y="145"/>
                    <a:pt x="2" y="153"/>
                  </a:cubicBezTo>
                  <a:cubicBezTo>
                    <a:pt x="1" y="160"/>
                    <a:pt x="0" y="170"/>
                    <a:pt x="1" y="179"/>
                  </a:cubicBezTo>
                  <a:cubicBezTo>
                    <a:pt x="1" y="177"/>
                    <a:pt x="1" y="177"/>
                    <a:pt x="1" y="177"/>
                  </a:cubicBezTo>
                  <a:cubicBezTo>
                    <a:pt x="2" y="177"/>
                    <a:pt x="2" y="177"/>
                    <a:pt x="2" y="176"/>
                  </a:cubicBezTo>
                  <a:cubicBezTo>
                    <a:pt x="0" y="150"/>
                    <a:pt x="8" y="129"/>
                    <a:pt x="27" y="10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0" name="MH_Other_18"/>
            <p:cNvSpPr/>
            <p:nvPr>
              <p:custDataLst>
                <p:tags r:id="rId32"/>
              </p:custDataLst>
            </p:nvPr>
          </p:nvSpPr>
          <p:spPr bwMode="auto">
            <a:xfrm>
              <a:off x="4963923" y="2881510"/>
              <a:ext cx="1523" cy="1510"/>
            </a:xfrm>
            <a:custGeom>
              <a:avLst/>
              <a:gdLst>
                <a:gd name="T0" fmla="*/ 1790702559 w 1"/>
                <a:gd name="T1" fmla="*/ 1120915208 h 2"/>
                <a:gd name="T2" fmla="*/ 1790702559 w 1"/>
                <a:gd name="T3" fmla="*/ 0 h 2"/>
                <a:gd name="T4" fmla="*/ 0 w 1"/>
                <a:gd name="T5" fmla="*/ 1120915208 h 2"/>
                <a:gd name="T6" fmla="*/ 0 w 1"/>
                <a:gd name="T7" fmla="*/ 1120915208 h 2"/>
                <a:gd name="T8" fmla="*/ 1790702559 w 1"/>
                <a:gd name="T9" fmla="*/ 112091520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2"/>
                  </a:moveTo>
                  <a:cubicBezTo>
                    <a:pt x="1" y="1"/>
                    <a:pt x="1" y="1"/>
                    <a:pt x="1" y="0"/>
                  </a:cubicBezTo>
                  <a:cubicBezTo>
                    <a:pt x="0" y="2"/>
                    <a:pt x="0" y="2"/>
                    <a:pt x="0" y="2"/>
                  </a:cubicBezTo>
                  <a:cubicBezTo>
                    <a:pt x="0" y="2"/>
                    <a:pt x="0" y="2"/>
                    <a:pt x="0" y="2"/>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1" name="MH_Other_19"/>
            <p:cNvSpPr/>
            <p:nvPr>
              <p:custDataLst>
                <p:tags r:id="rId33"/>
              </p:custDataLst>
            </p:nvPr>
          </p:nvSpPr>
          <p:spPr bwMode="auto">
            <a:xfrm>
              <a:off x="4947170" y="2787899"/>
              <a:ext cx="92899" cy="172125"/>
            </a:xfrm>
            <a:custGeom>
              <a:avLst/>
              <a:gdLst>
                <a:gd name="T0" fmla="*/ 0 w 116"/>
                <a:gd name="T1" fmla="*/ 2147483646 h 214"/>
                <a:gd name="T2" fmla="*/ 585403241 w 116"/>
                <a:gd name="T3" fmla="*/ 2147483646 h 214"/>
                <a:gd name="T4" fmla="*/ 2147483646 w 116"/>
                <a:gd name="T5" fmla="*/ 2147483646 h 214"/>
                <a:gd name="T6" fmla="*/ 2147483646 w 116"/>
                <a:gd name="T7" fmla="*/ 2147483646 h 214"/>
                <a:gd name="T8" fmla="*/ 2147483646 w 116"/>
                <a:gd name="T9" fmla="*/ 2147483646 h 214"/>
                <a:gd name="T10" fmla="*/ 2147483646 w 116"/>
                <a:gd name="T11" fmla="*/ 0 h 214"/>
                <a:gd name="T12" fmla="*/ 2147483646 w 116"/>
                <a:gd name="T13" fmla="*/ 0 h 214"/>
                <a:gd name="T14" fmla="*/ 2147483646 w 116"/>
                <a:gd name="T15" fmla="*/ 601458573 h 214"/>
                <a:gd name="T16" fmla="*/ 2147483646 w 116"/>
                <a:gd name="T17" fmla="*/ 2147483646 h 214"/>
                <a:gd name="T18" fmla="*/ 2147483646 w 116"/>
                <a:gd name="T19" fmla="*/ 2147483646 h 214"/>
                <a:gd name="T20" fmla="*/ 2147483646 w 116"/>
                <a:gd name="T21" fmla="*/ 2147483646 h 214"/>
                <a:gd name="T22" fmla="*/ 2147483646 w 116"/>
                <a:gd name="T23" fmla="*/ 2147483646 h 214"/>
                <a:gd name="T24" fmla="*/ 2147483646 w 116"/>
                <a:gd name="T25" fmla="*/ 2147483646 h 214"/>
                <a:gd name="T26" fmla="*/ 2147483646 w 116"/>
                <a:gd name="T27" fmla="*/ 2147483646 h 214"/>
                <a:gd name="T28" fmla="*/ 1755511822 w 116"/>
                <a:gd name="T29" fmla="*/ 2147483646 h 214"/>
                <a:gd name="T30" fmla="*/ 0 w 116"/>
                <a:gd name="T31" fmla="*/ 2147483646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6" h="214">
                  <a:moveTo>
                    <a:pt x="0" y="214"/>
                  </a:moveTo>
                  <a:cubicBezTo>
                    <a:pt x="1" y="213"/>
                    <a:pt x="1" y="213"/>
                    <a:pt x="1" y="213"/>
                  </a:cubicBezTo>
                  <a:cubicBezTo>
                    <a:pt x="1" y="187"/>
                    <a:pt x="10" y="166"/>
                    <a:pt x="31" y="145"/>
                  </a:cubicBezTo>
                  <a:cubicBezTo>
                    <a:pt x="53" y="123"/>
                    <a:pt x="62" y="113"/>
                    <a:pt x="62" y="113"/>
                  </a:cubicBezTo>
                  <a:cubicBezTo>
                    <a:pt x="62" y="113"/>
                    <a:pt x="72" y="104"/>
                    <a:pt x="91" y="79"/>
                  </a:cubicBezTo>
                  <a:cubicBezTo>
                    <a:pt x="110" y="55"/>
                    <a:pt x="116" y="28"/>
                    <a:pt x="109" y="0"/>
                  </a:cubicBezTo>
                  <a:cubicBezTo>
                    <a:pt x="108" y="0"/>
                    <a:pt x="108" y="0"/>
                    <a:pt x="108" y="0"/>
                  </a:cubicBezTo>
                  <a:cubicBezTo>
                    <a:pt x="108" y="0"/>
                    <a:pt x="108" y="1"/>
                    <a:pt x="108" y="1"/>
                  </a:cubicBezTo>
                  <a:cubicBezTo>
                    <a:pt x="115" y="29"/>
                    <a:pt x="109" y="55"/>
                    <a:pt x="91" y="78"/>
                  </a:cubicBezTo>
                  <a:cubicBezTo>
                    <a:pt x="71" y="103"/>
                    <a:pt x="61" y="112"/>
                    <a:pt x="61" y="112"/>
                  </a:cubicBezTo>
                  <a:cubicBezTo>
                    <a:pt x="61" y="112"/>
                    <a:pt x="52" y="122"/>
                    <a:pt x="30" y="144"/>
                  </a:cubicBezTo>
                  <a:cubicBezTo>
                    <a:pt x="24" y="151"/>
                    <a:pt x="18" y="157"/>
                    <a:pt x="14" y="164"/>
                  </a:cubicBezTo>
                  <a:cubicBezTo>
                    <a:pt x="14" y="165"/>
                    <a:pt x="14" y="165"/>
                    <a:pt x="14" y="165"/>
                  </a:cubicBezTo>
                  <a:cubicBezTo>
                    <a:pt x="13" y="165"/>
                    <a:pt x="13" y="165"/>
                    <a:pt x="13" y="165"/>
                  </a:cubicBezTo>
                  <a:cubicBezTo>
                    <a:pt x="9" y="173"/>
                    <a:pt x="5" y="181"/>
                    <a:pt x="3" y="189"/>
                  </a:cubicBezTo>
                  <a:cubicBezTo>
                    <a:pt x="1" y="197"/>
                    <a:pt x="0" y="206"/>
                    <a:pt x="0" y="2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2" name="MH_Other_20"/>
            <p:cNvSpPr/>
            <p:nvPr>
              <p:custDataLst>
                <p:tags r:id="rId34"/>
              </p:custDataLst>
            </p:nvPr>
          </p:nvSpPr>
          <p:spPr bwMode="auto">
            <a:xfrm>
              <a:off x="5033977" y="2787897"/>
              <a:ext cx="0" cy="1510"/>
            </a:xfrm>
            <a:custGeom>
              <a:avLst/>
              <a:gdLst>
                <a:gd name="T0" fmla="*/ 1792959984 h 1"/>
                <a:gd name="T1" fmla="*/ 0 h 1"/>
                <a:gd name="T2" fmla="*/ 0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3" name="MH_Other_21"/>
            <p:cNvSpPr/>
            <p:nvPr>
              <p:custDataLst>
                <p:tags r:id="rId35"/>
              </p:custDataLst>
            </p:nvPr>
          </p:nvSpPr>
          <p:spPr bwMode="auto">
            <a:xfrm>
              <a:off x="4956307" y="2919257"/>
              <a:ext cx="1523" cy="1509"/>
            </a:xfrm>
            <a:custGeom>
              <a:avLst/>
              <a:gdLst>
                <a:gd name="T0" fmla="*/ 2147483646 w 1"/>
                <a:gd name="T1" fmla="*/ 0 h 1"/>
                <a:gd name="T2" fmla="*/ 0 w 1"/>
                <a:gd name="T3" fmla="*/ 1790702559 h 1"/>
                <a:gd name="T4" fmla="*/ 2147483646 w 1"/>
                <a:gd name="T5" fmla="*/ 1790702559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1"/>
                    <a:pt x="1" y="1"/>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4" name="MH_Other_22"/>
            <p:cNvSpPr/>
            <p:nvPr>
              <p:custDataLst>
                <p:tags r:id="rId36"/>
              </p:custDataLst>
            </p:nvPr>
          </p:nvSpPr>
          <p:spPr bwMode="auto">
            <a:xfrm>
              <a:off x="4802491" y="3008338"/>
              <a:ext cx="185799" cy="243089"/>
            </a:xfrm>
            <a:custGeom>
              <a:avLst/>
              <a:gdLst>
                <a:gd name="T0" fmla="*/ 2147483646 w 231"/>
                <a:gd name="T1" fmla="*/ 2147483646 h 303"/>
                <a:gd name="T2" fmla="*/ 2147483646 w 231"/>
                <a:gd name="T3" fmla="*/ 2147483646 h 303"/>
                <a:gd name="T4" fmla="*/ 2147483646 w 231"/>
                <a:gd name="T5" fmla="*/ 2147483646 h 303"/>
                <a:gd name="T6" fmla="*/ 2147483646 w 231"/>
                <a:gd name="T7" fmla="*/ 2147483646 h 303"/>
                <a:gd name="T8" fmla="*/ 2147483646 w 231"/>
                <a:gd name="T9" fmla="*/ 2147483646 h 303"/>
                <a:gd name="T10" fmla="*/ 2147483646 w 231"/>
                <a:gd name="T11" fmla="*/ 2147483646 h 303"/>
                <a:gd name="T12" fmla="*/ 2147483646 w 231"/>
                <a:gd name="T13" fmla="*/ 2147483646 h 303"/>
                <a:gd name="T14" fmla="*/ 2147483646 w 231"/>
                <a:gd name="T15" fmla="*/ 2147483646 h 303"/>
                <a:gd name="T16" fmla="*/ 2147483646 w 231"/>
                <a:gd name="T17" fmla="*/ 2147483646 h 303"/>
                <a:gd name="T18" fmla="*/ 2147483646 w 231"/>
                <a:gd name="T19" fmla="*/ 2147483646 h 303"/>
                <a:gd name="T20" fmla="*/ 2147483646 w 231"/>
                <a:gd name="T21" fmla="*/ 2147483646 h 303"/>
                <a:gd name="T22" fmla="*/ 2147483646 w 231"/>
                <a:gd name="T23" fmla="*/ 2147483646 h 303"/>
                <a:gd name="T24" fmla="*/ 2147483646 w 231"/>
                <a:gd name="T25" fmla="*/ 2147483646 h 303"/>
                <a:gd name="T26" fmla="*/ 2147483646 w 231"/>
                <a:gd name="T27" fmla="*/ 2147483646 h 303"/>
                <a:gd name="T28" fmla="*/ 2147483646 w 231"/>
                <a:gd name="T29" fmla="*/ 2147483646 h 303"/>
                <a:gd name="T30" fmla="*/ 2147483646 w 231"/>
                <a:gd name="T31" fmla="*/ 0 h 303"/>
                <a:gd name="T32" fmla="*/ 2147483646 w 231"/>
                <a:gd name="T33" fmla="*/ 0 h 303"/>
                <a:gd name="T34" fmla="*/ 2147483646 w 231"/>
                <a:gd name="T35" fmla="*/ 0 h 303"/>
                <a:gd name="T36" fmla="*/ 2147483646 w 231"/>
                <a:gd name="T37" fmla="*/ 0 h 303"/>
                <a:gd name="T38" fmla="*/ 2147483646 w 231"/>
                <a:gd name="T39" fmla="*/ 2147483646 h 303"/>
                <a:gd name="T40" fmla="*/ 2147483646 w 231"/>
                <a:gd name="T41" fmla="*/ 2147483646 h 303"/>
                <a:gd name="T42" fmla="*/ 2147483646 w 231"/>
                <a:gd name="T43" fmla="*/ 2147483646 h 303"/>
                <a:gd name="T44" fmla="*/ 2147483646 w 231"/>
                <a:gd name="T45" fmla="*/ 2147483646 h 303"/>
                <a:gd name="T46" fmla="*/ 2147483646 w 231"/>
                <a:gd name="T47" fmla="*/ 2147483646 h 303"/>
                <a:gd name="T48" fmla="*/ 2147483646 w 231"/>
                <a:gd name="T49" fmla="*/ 2147483646 h 303"/>
                <a:gd name="T50" fmla="*/ 2147483646 w 231"/>
                <a:gd name="T51" fmla="*/ 2147483646 h 303"/>
                <a:gd name="T52" fmla="*/ 2147483646 w 231"/>
                <a:gd name="T53" fmla="*/ 2147483646 h 303"/>
                <a:gd name="T54" fmla="*/ 2147483646 w 231"/>
                <a:gd name="T55" fmla="*/ 2147483646 h 303"/>
                <a:gd name="T56" fmla="*/ 2147483646 w 231"/>
                <a:gd name="T57" fmla="*/ 2147483646 h 303"/>
                <a:gd name="T58" fmla="*/ 2147483646 w 231"/>
                <a:gd name="T59" fmla="*/ 2147483646 h 303"/>
                <a:gd name="T60" fmla="*/ 2147483646 w 231"/>
                <a:gd name="T61" fmla="*/ 2147483646 h 303"/>
                <a:gd name="T62" fmla="*/ 0 w 231"/>
                <a:gd name="T63" fmla="*/ 2147483646 h 303"/>
                <a:gd name="T64" fmla="*/ 591882538 w 231"/>
                <a:gd name="T65" fmla="*/ 2147483646 h 303"/>
                <a:gd name="T66" fmla="*/ 2147483646 w 231"/>
                <a:gd name="T67" fmla="*/ 2147483646 h 303"/>
                <a:gd name="T68" fmla="*/ 2147483646 w 231"/>
                <a:gd name="T69" fmla="*/ 2147483646 h 303"/>
                <a:gd name="T70" fmla="*/ 2147483646 w 231"/>
                <a:gd name="T71" fmla="*/ 2147483646 h 303"/>
                <a:gd name="T72" fmla="*/ 2147483646 w 231"/>
                <a:gd name="T73" fmla="*/ 2147483646 h 303"/>
                <a:gd name="T74" fmla="*/ 2147483646 w 231"/>
                <a:gd name="T75" fmla="*/ 2147483646 h 303"/>
                <a:gd name="T76" fmla="*/ 2147483646 w 231"/>
                <a:gd name="T77" fmla="*/ 2147483646 h 303"/>
                <a:gd name="T78" fmla="*/ 2147483646 w 231"/>
                <a:gd name="T79" fmla="*/ 2147483646 h 303"/>
                <a:gd name="T80" fmla="*/ 2147483646 w 231"/>
                <a:gd name="T81" fmla="*/ 2147483646 h 3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1" h="303">
                  <a:moveTo>
                    <a:pt x="88" y="270"/>
                  </a:moveTo>
                  <a:cubicBezTo>
                    <a:pt x="102" y="260"/>
                    <a:pt x="113" y="246"/>
                    <a:pt x="120" y="228"/>
                  </a:cubicBezTo>
                  <a:cubicBezTo>
                    <a:pt x="119" y="228"/>
                    <a:pt x="119" y="228"/>
                    <a:pt x="119" y="228"/>
                  </a:cubicBezTo>
                  <a:cubicBezTo>
                    <a:pt x="134" y="217"/>
                    <a:pt x="145" y="201"/>
                    <a:pt x="151" y="182"/>
                  </a:cubicBezTo>
                  <a:cubicBezTo>
                    <a:pt x="165" y="170"/>
                    <a:pt x="174" y="155"/>
                    <a:pt x="179" y="136"/>
                  </a:cubicBezTo>
                  <a:cubicBezTo>
                    <a:pt x="191" y="124"/>
                    <a:pt x="199" y="107"/>
                    <a:pt x="203" y="89"/>
                  </a:cubicBezTo>
                  <a:cubicBezTo>
                    <a:pt x="215" y="75"/>
                    <a:pt x="223" y="59"/>
                    <a:pt x="225" y="39"/>
                  </a:cubicBezTo>
                  <a:cubicBezTo>
                    <a:pt x="224" y="39"/>
                    <a:pt x="224" y="39"/>
                    <a:pt x="224" y="39"/>
                  </a:cubicBezTo>
                  <a:cubicBezTo>
                    <a:pt x="227" y="36"/>
                    <a:pt x="229" y="33"/>
                    <a:pt x="231" y="29"/>
                  </a:cubicBezTo>
                  <a:cubicBezTo>
                    <a:pt x="231" y="29"/>
                    <a:pt x="231" y="29"/>
                    <a:pt x="231" y="29"/>
                  </a:cubicBezTo>
                  <a:cubicBezTo>
                    <a:pt x="230" y="29"/>
                    <a:pt x="230" y="29"/>
                    <a:pt x="230" y="29"/>
                  </a:cubicBezTo>
                  <a:cubicBezTo>
                    <a:pt x="209" y="21"/>
                    <a:pt x="209" y="21"/>
                    <a:pt x="209" y="21"/>
                  </a:cubicBezTo>
                  <a:cubicBezTo>
                    <a:pt x="207" y="20"/>
                    <a:pt x="207" y="20"/>
                    <a:pt x="207" y="20"/>
                  </a:cubicBezTo>
                  <a:cubicBezTo>
                    <a:pt x="175" y="8"/>
                    <a:pt x="175" y="8"/>
                    <a:pt x="175" y="8"/>
                  </a:cubicBezTo>
                  <a:cubicBezTo>
                    <a:pt x="174" y="7"/>
                    <a:pt x="174" y="7"/>
                    <a:pt x="174" y="7"/>
                  </a:cubicBezTo>
                  <a:cubicBezTo>
                    <a:pt x="156" y="0"/>
                    <a:pt x="156" y="0"/>
                    <a:pt x="156" y="0"/>
                  </a:cubicBezTo>
                  <a:cubicBezTo>
                    <a:pt x="155" y="0"/>
                    <a:pt x="155" y="0"/>
                    <a:pt x="155" y="0"/>
                  </a:cubicBezTo>
                  <a:cubicBezTo>
                    <a:pt x="155" y="0"/>
                    <a:pt x="155" y="0"/>
                    <a:pt x="155" y="0"/>
                  </a:cubicBezTo>
                  <a:cubicBezTo>
                    <a:pt x="154" y="0"/>
                    <a:pt x="154" y="0"/>
                    <a:pt x="154" y="0"/>
                  </a:cubicBezTo>
                  <a:cubicBezTo>
                    <a:pt x="154" y="1"/>
                    <a:pt x="153" y="3"/>
                    <a:pt x="152" y="5"/>
                  </a:cubicBezTo>
                  <a:cubicBezTo>
                    <a:pt x="149" y="13"/>
                    <a:pt x="147" y="22"/>
                    <a:pt x="146" y="30"/>
                  </a:cubicBezTo>
                  <a:cubicBezTo>
                    <a:pt x="140" y="37"/>
                    <a:pt x="136" y="43"/>
                    <a:pt x="132" y="51"/>
                  </a:cubicBezTo>
                  <a:cubicBezTo>
                    <a:pt x="129" y="58"/>
                    <a:pt x="126" y="67"/>
                    <a:pt x="125" y="75"/>
                  </a:cubicBezTo>
                  <a:cubicBezTo>
                    <a:pt x="119" y="81"/>
                    <a:pt x="114" y="88"/>
                    <a:pt x="110" y="95"/>
                  </a:cubicBezTo>
                  <a:cubicBezTo>
                    <a:pt x="106" y="102"/>
                    <a:pt x="103" y="110"/>
                    <a:pt x="101" y="118"/>
                  </a:cubicBezTo>
                  <a:cubicBezTo>
                    <a:pt x="95" y="123"/>
                    <a:pt x="90" y="129"/>
                    <a:pt x="85" y="136"/>
                  </a:cubicBezTo>
                  <a:cubicBezTo>
                    <a:pt x="81" y="143"/>
                    <a:pt x="77" y="151"/>
                    <a:pt x="75" y="160"/>
                  </a:cubicBezTo>
                  <a:cubicBezTo>
                    <a:pt x="68" y="165"/>
                    <a:pt x="62" y="171"/>
                    <a:pt x="58" y="177"/>
                  </a:cubicBezTo>
                  <a:cubicBezTo>
                    <a:pt x="53" y="184"/>
                    <a:pt x="49" y="192"/>
                    <a:pt x="46" y="200"/>
                  </a:cubicBezTo>
                  <a:cubicBezTo>
                    <a:pt x="39" y="205"/>
                    <a:pt x="32" y="210"/>
                    <a:pt x="27" y="217"/>
                  </a:cubicBezTo>
                  <a:cubicBezTo>
                    <a:pt x="22" y="223"/>
                    <a:pt x="18" y="230"/>
                    <a:pt x="14" y="238"/>
                  </a:cubicBezTo>
                  <a:cubicBezTo>
                    <a:pt x="9" y="241"/>
                    <a:pt x="5" y="244"/>
                    <a:pt x="0" y="248"/>
                  </a:cubicBezTo>
                  <a:cubicBezTo>
                    <a:pt x="1" y="249"/>
                    <a:pt x="1" y="249"/>
                    <a:pt x="1" y="249"/>
                  </a:cubicBezTo>
                  <a:cubicBezTo>
                    <a:pt x="16" y="262"/>
                    <a:pt x="16" y="262"/>
                    <a:pt x="16" y="262"/>
                  </a:cubicBezTo>
                  <a:cubicBezTo>
                    <a:pt x="17" y="263"/>
                    <a:pt x="17" y="263"/>
                    <a:pt x="17" y="263"/>
                  </a:cubicBezTo>
                  <a:cubicBezTo>
                    <a:pt x="42" y="286"/>
                    <a:pt x="42" y="286"/>
                    <a:pt x="42" y="286"/>
                  </a:cubicBezTo>
                  <a:cubicBezTo>
                    <a:pt x="43" y="287"/>
                    <a:pt x="43" y="287"/>
                    <a:pt x="43" y="287"/>
                  </a:cubicBezTo>
                  <a:cubicBezTo>
                    <a:pt x="60" y="303"/>
                    <a:pt x="60" y="303"/>
                    <a:pt x="60" y="303"/>
                  </a:cubicBezTo>
                  <a:cubicBezTo>
                    <a:pt x="61" y="303"/>
                    <a:pt x="61" y="303"/>
                    <a:pt x="61" y="303"/>
                  </a:cubicBezTo>
                  <a:cubicBezTo>
                    <a:pt x="61" y="303"/>
                    <a:pt x="61" y="303"/>
                    <a:pt x="61" y="303"/>
                  </a:cubicBezTo>
                  <a:cubicBezTo>
                    <a:pt x="72" y="295"/>
                    <a:pt x="81" y="283"/>
                    <a:pt x="88" y="270"/>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5" name="MH_Other_23"/>
            <p:cNvSpPr/>
            <p:nvPr>
              <p:custDataLst>
                <p:tags r:id="rId37"/>
              </p:custDataLst>
            </p:nvPr>
          </p:nvSpPr>
          <p:spPr bwMode="auto">
            <a:xfrm>
              <a:off x="4813151" y="3079302"/>
              <a:ext cx="152294" cy="120789"/>
            </a:xfrm>
            <a:custGeom>
              <a:avLst/>
              <a:gdLst>
                <a:gd name="T0" fmla="*/ 2147483646 w 189"/>
                <a:gd name="T1" fmla="*/ 2147483646 h 150"/>
                <a:gd name="T2" fmla="*/ 2147483646 w 189"/>
                <a:gd name="T3" fmla="*/ 2147483646 h 150"/>
                <a:gd name="T4" fmla="*/ 2147483646 w 189"/>
                <a:gd name="T5" fmla="*/ 2147483646 h 150"/>
                <a:gd name="T6" fmla="*/ 2147483646 w 189"/>
                <a:gd name="T7" fmla="*/ 2147483646 h 150"/>
                <a:gd name="T8" fmla="*/ 0 w 189"/>
                <a:gd name="T9" fmla="*/ 2147483646 h 150"/>
                <a:gd name="T10" fmla="*/ 1186669689 w 189"/>
                <a:gd name="T11" fmla="*/ 2147483646 h 150"/>
                <a:gd name="T12" fmla="*/ 2147483646 w 189"/>
                <a:gd name="T13" fmla="*/ 2147483646 h 150"/>
                <a:gd name="T14" fmla="*/ 2147483646 w 189"/>
                <a:gd name="T15" fmla="*/ 2147483646 h 150"/>
                <a:gd name="T16" fmla="*/ 2147483646 w 189"/>
                <a:gd name="T17" fmla="*/ 2147483646 h 150"/>
                <a:gd name="T18" fmla="*/ 2147483646 w 189"/>
                <a:gd name="T19" fmla="*/ 2147483646 h 150"/>
                <a:gd name="T20" fmla="*/ 2147483646 w 189"/>
                <a:gd name="T21" fmla="*/ 2147483646 h 150"/>
                <a:gd name="T22" fmla="*/ 2147483646 w 189"/>
                <a:gd name="T23" fmla="*/ 2147483646 h 150"/>
                <a:gd name="T24" fmla="*/ 2147483646 w 189"/>
                <a:gd name="T25" fmla="*/ 2147483646 h 150"/>
                <a:gd name="T26" fmla="*/ 2147483646 w 189"/>
                <a:gd name="T27" fmla="*/ 0 h 150"/>
                <a:gd name="T28" fmla="*/ 2147483646 w 189"/>
                <a:gd name="T29" fmla="*/ 602866460 h 150"/>
                <a:gd name="T30" fmla="*/ 2147483646 w 189"/>
                <a:gd name="T31" fmla="*/ 2147483646 h 1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9" h="150">
                  <a:moveTo>
                    <a:pt x="139" y="65"/>
                  </a:moveTo>
                  <a:cubicBezTo>
                    <a:pt x="111" y="79"/>
                    <a:pt x="98" y="83"/>
                    <a:pt x="98" y="83"/>
                  </a:cubicBezTo>
                  <a:cubicBezTo>
                    <a:pt x="98" y="83"/>
                    <a:pt x="85" y="89"/>
                    <a:pt x="57" y="99"/>
                  </a:cubicBezTo>
                  <a:cubicBezTo>
                    <a:pt x="38" y="106"/>
                    <a:pt x="24" y="116"/>
                    <a:pt x="13" y="129"/>
                  </a:cubicBezTo>
                  <a:cubicBezTo>
                    <a:pt x="8" y="135"/>
                    <a:pt x="4" y="142"/>
                    <a:pt x="0" y="150"/>
                  </a:cubicBezTo>
                  <a:cubicBezTo>
                    <a:pt x="2" y="148"/>
                    <a:pt x="2" y="148"/>
                    <a:pt x="2" y="148"/>
                  </a:cubicBezTo>
                  <a:cubicBezTo>
                    <a:pt x="14" y="125"/>
                    <a:pt x="30" y="110"/>
                    <a:pt x="57" y="101"/>
                  </a:cubicBezTo>
                  <a:cubicBezTo>
                    <a:pt x="86" y="90"/>
                    <a:pt x="98" y="85"/>
                    <a:pt x="98" y="85"/>
                  </a:cubicBezTo>
                  <a:cubicBezTo>
                    <a:pt x="98" y="84"/>
                    <a:pt x="111" y="80"/>
                    <a:pt x="140" y="66"/>
                  </a:cubicBezTo>
                  <a:cubicBezTo>
                    <a:pt x="149" y="61"/>
                    <a:pt x="156" y="56"/>
                    <a:pt x="163" y="50"/>
                  </a:cubicBezTo>
                  <a:cubicBezTo>
                    <a:pt x="163" y="48"/>
                    <a:pt x="163" y="48"/>
                    <a:pt x="163" y="48"/>
                  </a:cubicBezTo>
                  <a:cubicBezTo>
                    <a:pt x="165" y="48"/>
                    <a:pt x="165" y="48"/>
                    <a:pt x="165" y="48"/>
                  </a:cubicBezTo>
                  <a:cubicBezTo>
                    <a:pt x="165" y="48"/>
                    <a:pt x="165" y="48"/>
                    <a:pt x="165" y="48"/>
                  </a:cubicBezTo>
                  <a:cubicBezTo>
                    <a:pt x="177" y="36"/>
                    <a:pt x="185" y="19"/>
                    <a:pt x="189" y="0"/>
                  </a:cubicBezTo>
                  <a:cubicBezTo>
                    <a:pt x="188" y="1"/>
                    <a:pt x="188" y="1"/>
                    <a:pt x="188" y="1"/>
                  </a:cubicBezTo>
                  <a:cubicBezTo>
                    <a:pt x="182" y="30"/>
                    <a:pt x="166" y="51"/>
                    <a:pt x="139"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6" name="MH_Other_24"/>
            <p:cNvSpPr/>
            <p:nvPr>
              <p:custDataLst>
                <p:tags r:id="rId38"/>
              </p:custDataLst>
            </p:nvPr>
          </p:nvSpPr>
          <p:spPr bwMode="auto">
            <a:xfrm>
              <a:off x="4802491" y="3118559"/>
              <a:ext cx="144679" cy="89082"/>
            </a:xfrm>
            <a:custGeom>
              <a:avLst/>
              <a:gdLst>
                <a:gd name="T0" fmla="*/ 0 w 179"/>
                <a:gd name="T1" fmla="*/ 2147483646 h 113"/>
                <a:gd name="T2" fmla="*/ 597692389 w 179"/>
                <a:gd name="T3" fmla="*/ 2147483646 h 113"/>
                <a:gd name="T4" fmla="*/ 2147483646 w 179"/>
                <a:gd name="T5" fmla="*/ 2147483646 h 113"/>
                <a:gd name="T6" fmla="*/ 2147483646 w 179"/>
                <a:gd name="T7" fmla="*/ 2147483646 h 113"/>
                <a:gd name="T8" fmla="*/ 2147483646 w 179"/>
                <a:gd name="T9" fmla="*/ 2147483646 h 113"/>
                <a:gd name="T10" fmla="*/ 2147483646 w 179"/>
                <a:gd name="T11" fmla="*/ 2147483646 h 113"/>
                <a:gd name="T12" fmla="*/ 2147483646 w 179"/>
                <a:gd name="T13" fmla="*/ 2147483646 h 113"/>
                <a:gd name="T14" fmla="*/ 2147483646 w 179"/>
                <a:gd name="T15" fmla="*/ 2147483646 h 113"/>
                <a:gd name="T16" fmla="*/ 2147483646 w 179"/>
                <a:gd name="T17" fmla="*/ 0 h 113"/>
                <a:gd name="T18" fmla="*/ 2147483646 w 179"/>
                <a:gd name="T19" fmla="*/ 1154195168 h 113"/>
                <a:gd name="T20" fmla="*/ 2147483646 w 179"/>
                <a:gd name="T21" fmla="*/ 2147483646 h 113"/>
                <a:gd name="T22" fmla="*/ 2147483646 w 179"/>
                <a:gd name="T23" fmla="*/ 2147483646 h 113"/>
                <a:gd name="T24" fmla="*/ 2147483646 w 179"/>
                <a:gd name="T25" fmla="*/ 2147483646 h 113"/>
                <a:gd name="T26" fmla="*/ 2147483646 w 179"/>
                <a:gd name="T27" fmla="*/ 2147483646 h 113"/>
                <a:gd name="T28" fmla="*/ 2147483646 w 179"/>
                <a:gd name="T29" fmla="*/ 2147483646 h 113"/>
                <a:gd name="T30" fmla="*/ 2147483646 w 179"/>
                <a:gd name="T31" fmla="*/ 2147483646 h 113"/>
                <a:gd name="T32" fmla="*/ 2147483646 w 179"/>
                <a:gd name="T33" fmla="*/ 2147483646 h 113"/>
                <a:gd name="T34" fmla="*/ 0 w 179"/>
                <a:gd name="T35" fmla="*/ 2147483646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9" h="113">
                  <a:moveTo>
                    <a:pt x="0" y="112"/>
                  </a:moveTo>
                  <a:cubicBezTo>
                    <a:pt x="1" y="113"/>
                    <a:pt x="1" y="113"/>
                    <a:pt x="1" y="113"/>
                  </a:cubicBezTo>
                  <a:cubicBezTo>
                    <a:pt x="12" y="103"/>
                    <a:pt x="25" y="96"/>
                    <a:pt x="41" y="91"/>
                  </a:cubicBezTo>
                  <a:cubicBezTo>
                    <a:pt x="71" y="82"/>
                    <a:pt x="83" y="78"/>
                    <a:pt x="83" y="78"/>
                  </a:cubicBezTo>
                  <a:cubicBezTo>
                    <a:pt x="84" y="78"/>
                    <a:pt x="96" y="74"/>
                    <a:pt x="126" y="62"/>
                  </a:cubicBezTo>
                  <a:cubicBezTo>
                    <a:pt x="135" y="58"/>
                    <a:pt x="142" y="53"/>
                    <a:pt x="149" y="48"/>
                  </a:cubicBezTo>
                  <a:cubicBezTo>
                    <a:pt x="149" y="47"/>
                    <a:pt x="149" y="47"/>
                    <a:pt x="150" y="47"/>
                  </a:cubicBezTo>
                  <a:cubicBezTo>
                    <a:pt x="150" y="47"/>
                    <a:pt x="150" y="47"/>
                    <a:pt x="150" y="47"/>
                  </a:cubicBezTo>
                  <a:cubicBezTo>
                    <a:pt x="164" y="35"/>
                    <a:pt x="174" y="19"/>
                    <a:pt x="179" y="0"/>
                  </a:cubicBezTo>
                  <a:cubicBezTo>
                    <a:pt x="177" y="2"/>
                    <a:pt x="177" y="2"/>
                    <a:pt x="177" y="2"/>
                  </a:cubicBezTo>
                  <a:cubicBezTo>
                    <a:pt x="170" y="29"/>
                    <a:pt x="153" y="48"/>
                    <a:pt x="125" y="60"/>
                  </a:cubicBezTo>
                  <a:cubicBezTo>
                    <a:pt x="96" y="73"/>
                    <a:pt x="83" y="76"/>
                    <a:pt x="83" y="77"/>
                  </a:cubicBezTo>
                  <a:cubicBezTo>
                    <a:pt x="83" y="76"/>
                    <a:pt x="70" y="81"/>
                    <a:pt x="41" y="90"/>
                  </a:cubicBezTo>
                  <a:cubicBezTo>
                    <a:pt x="32" y="93"/>
                    <a:pt x="24" y="96"/>
                    <a:pt x="16" y="100"/>
                  </a:cubicBezTo>
                  <a:cubicBezTo>
                    <a:pt x="15" y="102"/>
                    <a:pt x="15" y="102"/>
                    <a:pt x="15" y="102"/>
                  </a:cubicBezTo>
                  <a:cubicBezTo>
                    <a:pt x="14" y="102"/>
                    <a:pt x="14" y="102"/>
                    <a:pt x="14" y="102"/>
                  </a:cubicBezTo>
                  <a:cubicBezTo>
                    <a:pt x="14" y="102"/>
                    <a:pt x="14" y="102"/>
                    <a:pt x="14" y="102"/>
                  </a:cubicBezTo>
                  <a:cubicBezTo>
                    <a:pt x="9" y="105"/>
                    <a:pt x="5" y="108"/>
                    <a:pt x="0" y="11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7" name="MH_Other_25"/>
            <p:cNvSpPr/>
            <p:nvPr>
              <p:custDataLst>
                <p:tags r:id="rId39"/>
              </p:custDataLst>
            </p:nvPr>
          </p:nvSpPr>
          <p:spPr bwMode="auto">
            <a:xfrm>
              <a:off x="4813151" y="3197073"/>
              <a:ext cx="1523" cy="3019"/>
            </a:xfrm>
            <a:custGeom>
              <a:avLst/>
              <a:gdLst>
                <a:gd name="T0" fmla="*/ 107627970 w 5"/>
                <a:gd name="T1" fmla="*/ 716934050 h 5"/>
                <a:gd name="T2" fmla="*/ 179346497 w 5"/>
                <a:gd name="T3" fmla="*/ 0 h 5"/>
                <a:gd name="T4" fmla="*/ 0 w 5"/>
                <a:gd name="T5" fmla="*/ 716934050 h 5"/>
                <a:gd name="T6" fmla="*/ 0 w 5"/>
                <a:gd name="T7" fmla="*/ 716934050 h 5"/>
                <a:gd name="T8" fmla="*/ 107627970 w 5"/>
                <a:gd name="T9" fmla="*/ 71693405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3" y="5"/>
                  </a:moveTo>
                  <a:lnTo>
                    <a:pt x="5" y="0"/>
                  </a:lnTo>
                  <a:lnTo>
                    <a:pt x="0" y="5"/>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8" name="MH_Other_26"/>
            <p:cNvSpPr/>
            <p:nvPr>
              <p:custDataLst>
                <p:tags r:id="rId40"/>
              </p:custDataLst>
            </p:nvPr>
          </p:nvSpPr>
          <p:spPr bwMode="auto">
            <a:xfrm>
              <a:off x="4944124" y="3118559"/>
              <a:ext cx="3046" cy="0"/>
            </a:xfrm>
            <a:custGeom>
              <a:avLst/>
              <a:gdLst>
                <a:gd name="T0" fmla="*/ 0 w 5"/>
                <a:gd name="T1" fmla="*/ 0 h 4"/>
                <a:gd name="T2" fmla="*/ 0 w 5"/>
                <a:gd name="T3" fmla="*/ 89 h 4"/>
                <a:gd name="T4" fmla="*/ 716934050 w 5"/>
                <a:gd name="T5" fmla="*/ 0 h 4"/>
                <a:gd name="T6" fmla="*/ 716934050 w 5"/>
                <a:gd name="T7" fmla="*/ 0 h 4"/>
                <a:gd name="T8" fmla="*/ 0 w 5"/>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0"/>
                  </a:moveTo>
                  <a:lnTo>
                    <a:pt x="0" y="4"/>
                  </a:lnTo>
                  <a:lnTo>
                    <a:pt x="5"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9" name="MH_Other_27"/>
            <p:cNvSpPr/>
            <p:nvPr>
              <p:custDataLst>
                <p:tags r:id="rId41"/>
              </p:custDataLst>
            </p:nvPr>
          </p:nvSpPr>
          <p:spPr bwMode="auto">
            <a:xfrm>
              <a:off x="4814674" y="3154796"/>
              <a:ext cx="109651" cy="64925"/>
            </a:xfrm>
            <a:custGeom>
              <a:avLst/>
              <a:gdLst>
                <a:gd name="T0" fmla="*/ 2147483646 w 135"/>
                <a:gd name="T1" fmla="*/ 2147483646 h 81"/>
                <a:gd name="T2" fmla="*/ 2147483646 w 135"/>
                <a:gd name="T3" fmla="*/ 2147483646 h 81"/>
                <a:gd name="T4" fmla="*/ 0 w 135"/>
                <a:gd name="T5" fmla="*/ 2147483646 h 81"/>
                <a:gd name="T6" fmla="*/ 602149333 w 135"/>
                <a:gd name="T7" fmla="*/ 2147483646 h 81"/>
                <a:gd name="T8" fmla="*/ 2147483646 w 135"/>
                <a:gd name="T9" fmla="*/ 2147483646 h 81"/>
                <a:gd name="T10" fmla="*/ 2147483646 w 135"/>
                <a:gd name="T11" fmla="*/ 2147483646 h 81"/>
                <a:gd name="T12" fmla="*/ 2147483646 w 135"/>
                <a:gd name="T13" fmla="*/ 2147483646 h 81"/>
                <a:gd name="T14" fmla="*/ 2147483646 w 135"/>
                <a:gd name="T15" fmla="*/ 2147483646 h 81"/>
                <a:gd name="T16" fmla="*/ 2147483646 w 135"/>
                <a:gd name="T17" fmla="*/ 2147483646 h 81"/>
                <a:gd name="T18" fmla="*/ 2147483646 w 135"/>
                <a:gd name="T19" fmla="*/ 0 h 81"/>
                <a:gd name="T20" fmla="*/ 2147483646 w 135"/>
                <a:gd name="T21" fmla="*/ 595157838 h 81"/>
                <a:gd name="T22" fmla="*/ 2147483646 w 135"/>
                <a:gd name="T23" fmla="*/ 1191025263 h 81"/>
                <a:gd name="T24" fmla="*/ 2147483646 w 135"/>
                <a:gd name="T25" fmla="*/ 2147483646 h 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81">
                  <a:moveTo>
                    <a:pt x="78" y="58"/>
                  </a:moveTo>
                  <a:cubicBezTo>
                    <a:pt x="48" y="69"/>
                    <a:pt x="35" y="71"/>
                    <a:pt x="35" y="71"/>
                  </a:cubicBezTo>
                  <a:cubicBezTo>
                    <a:pt x="0" y="80"/>
                    <a:pt x="0" y="80"/>
                    <a:pt x="0" y="80"/>
                  </a:cubicBezTo>
                  <a:cubicBezTo>
                    <a:pt x="1" y="81"/>
                    <a:pt x="1" y="81"/>
                    <a:pt x="1" y="81"/>
                  </a:cubicBezTo>
                  <a:cubicBezTo>
                    <a:pt x="35" y="73"/>
                    <a:pt x="35" y="73"/>
                    <a:pt x="35" y="73"/>
                  </a:cubicBezTo>
                  <a:cubicBezTo>
                    <a:pt x="35" y="72"/>
                    <a:pt x="48" y="70"/>
                    <a:pt x="78" y="59"/>
                  </a:cubicBezTo>
                  <a:cubicBezTo>
                    <a:pt x="87" y="56"/>
                    <a:pt x="95" y="52"/>
                    <a:pt x="102" y="47"/>
                  </a:cubicBezTo>
                  <a:cubicBezTo>
                    <a:pt x="102" y="46"/>
                    <a:pt x="103" y="46"/>
                    <a:pt x="103" y="46"/>
                  </a:cubicBezTo>
                  <a:cubicBezTo>
                    <a:pt x="103" y="46"/>
                    <a:pt x="103" y="46"/>
                    <a:pt x="103" y="46"/>
                  </a:cubicBezTo>
                  <a:cubicBezTo>
                    <a:pt x="118" y="35"/>
                    <a:pt x="129" y="18"/>
                    <a:pt x="135" y="0"/>
                  </a:cubicBezTo>
                  <a:cubicBezTo>
                    <a:pt x="134" y="1"/>
                    <a:pt x="134" y="1"/>
                    <a:pt x="134" y="1"/>
                  </a:cubicBezTo>
                  <a:cubicBezTo>
                    <a:pt x="133" y="2"/>
                    <a:pt x="133" y="2"/>
                    <a:pt x="133" y="2"/>
                  </a:cubicBezTo>
                  <a:cubicBezTo>
                    <a:pt x="124" y="29"/>
                    <a:pt x="106" y="48"/>
                    <a:pt x="78"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0" name="MH_Other_28"/>
            <p:cNvSpPr/>
            <p:nvPr>
              <p:custDataLst>
                <p:tags r:id="rId42"/>
              </p:custDataLst>
            </p:nvPr>
          </p:nvSpPr>
          <p:spPr bwMode="auto">
            <a:xfrm>
              <a:off x="4922803" y="3154797"/>
              <a:ext cx="0" cy="1509"/>
            </a:xfrm>
            <a:custGeom>
              <a:avLst/>
              <a:gdLst>
                <a:gd name="T0" fmla="*/ 0 w 1"/>
                <a:gd name="T1" fmla="*/ 1790702559 h 1"/>
                <a:gd name="T2" fmla="*/ 711 w 1"/>
                <a:gd name="T3" fmla="*/ 0 h 1"/>
                <a:gd name="T4" fmla="*/ 711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1" name="MH_Other_29"/>
            <p:cNvSpPr/>
            <p:nvPr>
              <p:custDataLst>
                <p:tags r:id="rId43"/>
              </p:custDataLst>
            </p:nvPr>
          </p:nvSpPr>
          <p:spPr bwMode="auto">
            <a:xfrm>
              <a:off x="4835997" y="3191032"/>
              <a:ext cx="62440" cy="48316"/>
            </a:xfrm>
            <a:custGeom>
              <a:avLst/>
              <a:gdLst>
                <a:gd name="T0" fmla="*/ 2147483646 w 78"/>
                <a:gd name="T1" fmla="*/ 2147483646 h 59"/>
                <a:gd name="T2" fmla="*/ 0 w 78"/>
                <a:gd name="T3" fmla="*/ 2147483646 h 59"/>
                <a:gd name="T4" fmla="*/ 586984606 w 78"/>
                <a:gd name="T5" fmla="*/ 2147483646 h 59"/>
                <a:gd name="T6" fmla="*/ 2147483646 w 78"/>
                <a:gd name="T7" fmla="*/ 2147483646 h 59"/>
                <a:gd name="T8" fmla="*/ 2147483646 w 78"/>
                <a:gd name="T9" fmla="*/ 2147483646 h 59"/>
                <a:gd name="T10" fmla="*/ 2147483646 w 78"/>
                <a:gd name="T11" fmla="*/ 2147483646 h 59"/>
                <a:gd name="T12" fmla="*/ 2147483646 w 78"/>
                <a:gd name="T13" fmla="*/ 2147483646 h 59"/>
                <a:gd name="T14" fmla="*/ 2147483646 w 78"/>
                <a:gd name="T15" fmla="*/ 0 h 59"/>
                <a:gd name="T16" fmla="*/ 2147483646 w 78"/>
                <a:gd name="T17" fmla="*/ 0 h 59"/>
                <a:gd name="T18" fmla="*/ 2147483646 w 78"/>
                <a:gd name="T19" fmla="*/ 625699295 h 59"/>
                <a:gd name="T20" fmla="*/ 2147483646 w 78"/>
                <a:gd name="T21" fmla="*/ 2147483646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59">
                  <a:moveTo>
                    <a:pt x="17" y="53"/>
                  </a:moveTo>
                  <a:cubicBezTo>
                    <a:pt x="11" y="55"/>
                    <a:pt x="5" y="57"/>
                    <a:pt x="0" y="58"/>
                  </a:cubicBezTo>
                  <a:cubicBezTo>
                    <a:pt x="1" y="59"/>
                    <a:pt x="1" y="59"/>
                    <a:pt x="1" y="59"/>
                  </a:cubicBezTo>
                  <a:cubicBezTo>
                    <a:pt x="6" y="58"/>
                    <a:pt x="12" y="56"/>
                    <a:pt x="18" y="55"/>
                  </a:cubicBezTo>
                  <a:cubicBezTo>
                    <a:pt x="27" y="52"/>
                    <a:pt x="36" y="48"/>
                    <a:pt x="44" y="43"/>
                  </a:cubicBezTo>
                  <a:cubicBezTo>
                    <a:pt x="44" y="41"/>
                    <a:pt x="44" y="41"/>
                    <a:pt x="44" y="41"/>
                  </a:cubicBezTo>
                  <a:cubicBezTo>
                    <a:pt x="46" y="42"/>
                    <a:pt x="46" y="42"/>
                    <a:pt x="46" y="42"/>
                  </a:cubicBezTo>
                  <a:cubicBezTo>
                    <a:pt x="60" y="32"/>
                    <a:pt x="71" y="18"/>
                    <a:pt x="78" y="0"/>
                  </a:cubicBezTo>
                  <a:cubicBezTo>
                    <a:pt x="77" y="0"/>
                    <a:pt x="77" y="0"/>
                    <a:pt x="77" y="0"/>
                  </a:cubicBezTo>
                  <a:cubicBezTo>
                    <a:pt x="76" y="1"/>
                    <a:pt x="76" y="1"/>
                    <a:pt x="76" y="1"/>
                  </a:cubicBezTo>
                  <a:cubicBezTo>
                    <a:pt x="66" y="27"/>
                    <a:pt x="46" y="45"/>
                    <a:pt x="17" y="5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2" name="MH_Other_30"/>
            <p:cNvSpPr/>
            <p:nvPr>
              <p:custDataLst>
                <p:tags r:id="rId44"/>
              </p:custDataLst>
            </p:nvPr>
          </p:nvSpPr>
          <p:spPr bwMode="auto">
            <a:xfrm>
              <a:off x="4896914" y="3191034"/>
              <a:ext cx="1523" cy="1509"/>
            </a:xfrm>
            <a:custGeom>
              <a:avLst/>
              <a:gdLst>
                <a:gd name="T0" fmla="*/ 0 w 1"/>
                <a:gd name="T1" fmla="*/ 2147483646 h 1"/>
                <a:gd name="T2" fmla="*/ 2147483646 w 1"/>
                <a:gd name="T3" fmla="*/ 0 h 1"/>
                <a:gd name="T4" fmla="*/ 2147483646 w 1"/>
                <a:gd name="T5" fmla="*/ 0 h 1"/>
                <a:gd name="T6" fmla="*/ 0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3" name="MH_Other_31"/>
            <p:cNvSpPr/>
            <p:nvPr>
              <p:custDataLst>
                <p:tags r:id="rId45"/>
              </p:custDataLst>
            </p:nvPr>
          </p:nvSpPr>
          <p:spPr bwMode="auto">
            <a:xfrm>
              <a:off x="4849703" y="3225759"/>
              <a:ext cx="22844" cy="25668"/>
            </a:xfrm>
            <a:custGeom>
              <a:avLst/>
              <a:gdLst>
                <a:gd name="T0" fmla="*/ 0 w 28"/>
                <a:gd name="T1" fmla="*/ 2147483646 h 33"/>
                <a:gd name="T2" fmla="*/ 606116541 w 28"/>
                <a:gd name="T3" fmla="*/ 2147483646 h 33"/>
                <a:gd name="T4" fmla="*/ 606116541 w 28"/>
                <a:gd name="T5" fmla="*/ 2147483646 h 33"/>
                <a:gd name="T6" fmla="*/ 2147483646 w 28"/>
                <a:gd name="T7" fmla="*/ 0 h 33"/>
                <a:gd name="T8" fmla="*/ 2147483646 w 28"/>
                <a:gd name="T9" fmla="*/ 561814103 h 33"/>
                <a:gd name="T10" fmla="*/ 0 w 28"/>
                <a:gd name="T11" fmla="*/ 2147483646 h 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33">
                  <a:moveTo>
                    <a:pt x="0" y="33"/>
                  </a:moveTo>
                  <a:cubicBezTo>
                    <a:pt x="1" y="33"/>
                    <a:pt x="1" y="33"/>
                    <a:pt x="1" y="33"/>
                  </a:cubicBezTo>
                  <a:cubicBezTo>
                    <a:pt x="1" y="33"/>
                    <a:pt x="1" y="33"/>
                    <a:pt x="1" y="33"/>
                  </a:cubicBezTo>
                  <a:cubicBezTo>
                    <a:pt x="12" y="25"/>
                    <a:pt x="21" y="13"/>
                    <a:pt x="28" y="0"/>
                  </a:cubicBezTo>
                  <a:cubicBezTo>
                    <a:pt x="26" y="1"/>
                    <a:pt x="26" y="1"/>
                    <a:pt x="26" y="1"/>
                  </a:cubicBezTo>
                  <a:cubicBezTo>
                    <a:pt x="19" y="14"/>
                    <a:pt x="11" y="25"/>
                    <a:pt x="0" y="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4" name="MH_Other_32"/>
            <p:cNvSpPr/>
            <p:nvPr>
              <p:custDataLst>
                <p:tags r:id="rId46"/>
              </p:custDataLst>
            </p:nvPr>
          </p:nvSpPr>
          <p:spPr bwMode="auto">
            <a:xfrm>
              <a:off x="4871022" y="3224251"/>
              <a:ext cx="1523" cy="1509"/>
            </a:xfrm>
            <a:custGeom>
              <a:avLst/>
              <a:gdLst>
                <a:gd name="T0" fmla="*/ 0 w 4"/>
                <a:gd name="T1" fmla="*/ 0 h 5"/>
                <a:gd name="T2" fmla="*/ 0 w 4"/>
                <a:gd name="T3" fmla="*/ 179120564 h 5"/>
                <a:gd name="T4" fmla="*/ 224119998 w 4"/>
                <a:gd name="T5" fmla="*/ 107492588 h 5"/>
                <a:gd name="T6" fmla="*/ 0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0" y="0"/>
                  </a:moveTo>
                  <a:lnTo>
                    <a:pt x="0" y="5"/>
                  </a:lnTo>
                  <a:lnTo>
                    <a:pt x="4" y="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5" name="MH_Other_33"/>
            <p:cNvSpPr/>
            <p:nvPr>
              <p:custDataLst>
                <p:tags r:id="rId47"/>
              </p:custDataLst>
            </p:nvPr>
          </p:nvSpPr>
          <p:spPr bwMode="auto">
            <a:xfrm>
              <a:off x="4919757" y="3008338"/>
              <a:ext cx="7615" cy="25668"/>
            </a:xfrm>
            <a:custGeom>
              <a:avLst/>
              <a:gdLst>
                <a:gd name="T0" fmla="*/ 2147483646 w 10"/>
                <a:gd name="T1" fmla="*/ 0 h 31"/>
                <a:gd name="T2" fmla="*/ 2147483646 w 10"/>
                <a:gd name="T3" fmla="*/ 0 h 31"/>
                <a:gd name="T4" fmla="*/ 2147483646 w 10"/>
                <a:gd name="T5" fmla="*/ 0 h 31"/>
                <a:gd name="T6" fmla="*/ 2147483646 w 10"/>
                <a:gd name="T7" fmla="*/ 0 h 31"/>
                <a:gd name="T8" fmla="*/ 2147483646 w 10"/>
                <a:gd name="T9" fmla="*/ 2147483646 h 31"/>
                <a:gd name="T10" fmla="*/ 0 w 10"/>
                <a:gd name="T11" fmla="*/ 2147483646 h 31"/>
                <a:gd name="T12" fmla="*/ 537490712 w 10"/>
                <a:gd name="T13" fmla="*/ 2147483646 h 31"/>
                <a:gd name="T14" fmla="*/ 537490712 w 10"/>
                <a:gd name="T15" fmla="*/ 2147483646 h 31"/>
                <a:gd name="T16" fmla="*/ 2147483646 w 10"/>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31">
                  <a:moveTo>
                    <a:pt x="10" y="0"/>
                  </a:moveTo>
                  <a:cubicBezTo>
                    <a:pt x="9" y="0"/>
                    <a:pt x="9" y="0"/>
                    <a:pt x="9" y="0"/>
                  </a:cubicBezTo>
                  <a:cubicBezTo>
                    <a:pt x="9" y="0"/>
                    <a:pt x="9" y="0"/>
                    <a:pt x="9" y="0"/>
                  </a:cubicBezTo>
                  <a:cubicBezTo>
                    <a:pt x="8" y="0"/>
                    <a:pt x="8" y="0"/>
                    <a:pt x="8" y="0"/>
                  </a:cubicBezTo>
                  <a:cubicBezTo>
                    <a:pt x="8" y="1"/>
                    <a:pt x="7" y="3"/>
                    <a:pt x="6" y="5"/>
                  </a:cubicBezTo>
                  <a:cubicBezTo>
                    <a:pt x="3" y="13"/>
                    <a:pt x="1" y="22"/>
                    <a:pt x="0" y="31"/>
                  </a:cubicBezTo>
                  <a:cubicBezTo>
                    <a:pt x="1" y="29"/>
                    <a:pt x="1" y="29"/>
                    <a:pt x="1" y="29"/>
                  </a:cubicBezTo>
                  <a:cubicBezTo>
                    <a:pt x="1" y="29"/>
                    <a:pt x="1" y="29"/>
                    <a:pt x="1" y="29"/>
                  </a:cubicBezTo>
                  <a:cubicBezTo>
                    <a:pt x="3" y="18"/>
                    <a:pt x="5" y="9"/>
                    <a:pt x="1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6" name="MH_Other_34"/>
            <p:cNvSpPr/>
            <p:nvPr>
              <p:custDataLst>
                <p:tags r:id="rId48"/>
              </p:custDataLst>
            </p:nvPr>
          </p:nvSpPr>
          <p:spPr bwMode="auto">
            <a:xfrm>
              <a:off x="4903006" y="3014378"/>
              <a:ext cx="39596" cy="54356"/>
            </a:xfrm>
            <a:custGeom>
              <a:avLst/>
              <a:gdLst>
                <a:gd name="T0" fmla="*/ 2147483646 w 50"/>
                <a:gd name="T1" fmla="*/ 2147483646 h 68"/>
                <a:gd name="T2" fmla="*/ 2147483646 w 50"/>
                <a:gd name="T3" fmla="*/ 594739039 h 68"/>
                <a:gd name="T4" fmla="*/ 2147483646 w 50"/>
                <a:gd name="T5" fmla="*/ 0 h 68"/>
                <a:gd name="T6" fmla="*/ 2147483646 w 50"/>
                <a:gd name="T7" fmla="*/ 2147483646 h 68"/>
                <a:gd name="T8" fmla="*/ 2147483646 w 50"/>
                <a:gd name="T9" fmla="*/ 2147483646 h 68"/>
                <a:gd name="T10" fmla="*/ 2147483646 w 50"/>
                <a:gd name="T11" fmla="*/ 2147483646 h 68"/>
                <a:gd name="T12" fmla="*/ 2147483646 w 50"/>
                <a:gd name="T13" fmla="*/ 2147483646 h 68"/>
                <a:gd name="T14" fmla="*/ 2147483646 w 50"/>
                <a:gd name="T15" fmla="*/ 2147483646 h 68"/>
                <a:gd name="T16" fmla="*/ 0 w 50"/>
                <a:gd name="T17" fmla="*/ 2147483646 h 68"/>
                <a:gd name="T18" fmla="*/ 0 w 50"/>
                <a:gd name="T19" fmla="*/ 2147483646 h 68"/>
                <a:gd name="T20" fmla="*/ 571737173 w 50"/>
                <a:gd name="T21" fmla="*/ 2147483646 h 68"/>
                <a:gd name="T22" fmla="*/ 2147483646 w 50"/>
                <a:gd name="T23" fmla="*/ 2147483646 h 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68">
                  <a:moveTo>
                    <a:pt x="43" y="6"/>
                  </a:moveTo>
                  <a:cubicBezTo>
                    <a:pt x="50" y="1"/>
                    <a:pt x="50" y="1"/>
                    <a:pt x="50" y="1"/>
                  </a:cubicBezTo>
                  <a:cubicBezTo>
                    <a:pt x="49" y="0"/>
                    <a:pt x="49" y="0"/>
                    <a:pt x="49" y="0"/>
                  </a:cubicBezTo>
                  <a:cubicBezTo>
                    <a:pt x="42" y="5"/>
                    <a:pt x="42" y="5"/>
                    <a:pt x="42" y="5"/>
                  </a:cubicBezTo>
                  <a:cubicBezTo>
                    <a:pt x="34" y="10"/>
                    <a:pt x="28" y="16"/>
                    <a:pt x="22" y="22"/>
                  </a:cubicBezTo>
                  <a:cubicBezTo>
                    <a:pt x="22" y="23"/>
                    <a:pt x="22" y="23"/>
                    <a:pt x="22" y="23"/>
                  </a:cubicBezTo>
                  <a:cubicBezTo>
                    <a:pt x="22" y="22"/>
                    <a:pt x="22" y="22"/>
                    <a:pt x="22" y="22"/>
                  </a:cubicBezTo>
                  <a:cubicBezTo>
                    <a:pt x="16" y="29"/>
                    <a:pt x="11" y="36"/>
                    <a:pt x="7" y="44"/>
                  </a:cubicBezTo>
                  <a:cubicBezTo>
                    <a:pt x="4" y="51"/>
                    <a:pt x="1" y="60"/>
                    <a:pt x="0" y="68"/>
                  </a:cubicBezTo>
                  <a:cubicBezTo>
                    <a:pt x="0" y="68"/>
                    <a:pt x="0" y="68"/>
                    <a:pt x="0" y="68"/>
                  </a:cubicBezTo>
                  <a:cubicBezTo>
                    <a:pt x="1" y="67"/>
                    <a:pt x="1" y="67"/>
                    <a:pt x="1" y="67"/>
                  </a:cubicBezTo>
                  <a:cubicBezTo>
                    <a:pt x="6" y="41"/>
                    <a:pt x="19" y="22"/>
                    <a:pt x="43"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7" name="MH_Other_35"/>
            <p:cNvSpPr/>
            <p:nvPr>
              <p:custDataLst>
                <p:tags r:id="rId49"/>
              </p:custDataLst>
            </p:nvPr>
          </p:nvSpPr>
          <p:spPr bwMode="auto">
            <a:xfrm>
              <a:off x="4921280" y="3032496"/>
              <a:ext cx="0" cy="0"/>
            </a:xfrm>
            <a:custGeom>
              <a:avLst/>
              <a:gdLst>
                <a:gd name="T0" fmla="*/ 0 h 1"/>
                <a:gd name="T1" fmla="*/ 0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0"/>
                    <a:pt x="0" y="0"/>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8" name="MH_Other_36"/>
            <p:cNvSpPr/>
            <p:nvPr>
              <p:custDataLst>
                <p:tags r:id="rId50"/>
              </p:custDataLst>
            </p:nvPr>
          </p:nvSpPr>
          <p:spPr bwMode="auto">
            <a:xfrm>
              <a:off x="4883205" y="3024947"/>
              <a:ext cx="86807" cy="78514"/>
            </a:xfrm>
            <a:custGeom>
              <a:avLst/>
              <a:gdLst>
                <a:gd name="T0" fmla="*/ 2147483646 w 108"/>
                <a:gd name="T1" fmla="*/ 2147483646 h 98"/>
                <a:gd name="T2" fmla="*/ 2147483646 w 108"/>
                <a:gd name="T3" fmla="*/ 2147483646 h 98"/>
                <a:gd name="T4" fmla="*/ 2147483646 w 108"/>
                <a:gd name="T5" fmla="*/ 597439620 h 98"/>
                <a:gd name="T6" fmla="*/ 2147483646 w 108"/>
                <a:gd name="T7" fmla="*/ 0 h 98"/>
                <a:gd name="T8" fmla="*/ 2147483646 w 108"/>
                <a:gd name="T9" fmla="*/ 2147483646 h 98"/>
                <a:gd name="T10" fmla="*/ 2147483646 w 108"/>
                <a:gd name="T11" fmla="*/ 2147483646 h 98"/>
                <a:gd name="T12" fmla="*/ 2147483646 w 108"/>
                <a:gd name="T13" fmla="*/ 2147483646 h 98"/>
                <a:gd name="T14" fmla="*/ 2147483646 w 108"/>
                <a:gd name="T15" fmla="*/ 2147483646 h 98"/>
                <a:gd name="T16" fmla="*/ 2147483646 w 108"/>
                <a:gd name="T17" fmla="*/ 2147483646 h 98"/>
                <a:gd name="T18" fmla="*/ 2147483646 w 108"/>
                <a:gd name="T19" fmla="*/ 2147483646 h 98"/>
                <a:gd name="T20" fmla="*/ 0 w 108"/>
                <a:gd name="T21" fmla="*/ 2147483646 h 98"/>
                <a:gd name="T22" fmla="*/ 1182862487 w 108"/>
                <a:gd name="T23" fmla="*/ 2147483646 h 98"/>
                <a:gd name="T24" fmla="*/ 2147483646 w 108"/>
                <a:gd name="T25" fmla="*/ 2147483646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8" h="98">
                  <a:moveTo>
                    <a:pt x="46" y="40"/>
                  </a:moveTo>
                  <a:cubicBezTo>
                    <a:pt x="73" y="24"/>
                    <a:pt x="84" y="16"/>
                    <a:pt x="84" y="16"/>
                  </a:cubicBezTo>
                  <a:cubicBezTo>
                    <a:pt x="84" y="16"/>
                    <a:pt x="92" y="12"/>
                    <a:pt x="108" y="1"/>
                  </a:cubicBezTo>
                  <a:cubicBezTo>
                    <a:pt x="106" y="0"/>
                    <a:pt x="106" y="0"/>
                    <a:pt x="106" y="0"/>
                  </a:cubicBezTo>
                  <a:cubicBezTo>
                    <a:pt x="91" y="11"/>
                    <a:pt x="84" y="15"/>
                    <a:pt x="84" y="15"/>
                  </a:cubicBezTo>
                  <a:cubicBezTo>
                    <a:pt x="83" y="15"/>
                    <a:pt x="72" y="23"/>
                    <a:pt x="46" y="38"/>
                  </a:cubicBezTo>
                  <a:cubicBezTo>
                    <a:pt x="38" y="43"/>
                    <a:pt x="31" y="48"/>
                    <a:pt x="25" y="54"/>
                  </a:cubicBezTo>
                  <a:cubicBezTo>
                    <a:pt x="25" y="55"/>
                    <a:pt x="25" y="55"/>
                    <a:pt x="25" y="55"/>
                  </a:cubicBezTo>
                  <a:cubicBezTo>
                    <a:pt x="24" y="55"/>
                    <a:pt x="24" y="55"/>
                    <a:pt x="24" y="55"/>
                  </a:cubicBezTo>
                  <a:cubicBezTo>
                    <a:pt x="18" y="61"/>
                    <a:pt x="13" y="68"/>
                    <a:pt x="9" y="75"/>
                  </a:cubicBezTo>
                  <a:cubicBezTo>
                    <a:pt x="5" y="82"/>
                    <a:pt x="2" y="90"/>
                    <a:pt x="0" y="98"/>
                  </a:cubicBezTo>
                  <a:cubicBezTo>
                    <a:pt x="2" y="96"/>
                    <a:pt x="2" y="96"/>
                    <a:pt x="2" y="96"/>
                  </a:cubicBezTo>
                  <a:cubicBezTo>
                    <a:pt x="8" y="71"/>
                    <a:pt x="22" y="54"/>
                    <a:pt x="46"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9" name="MH_Other_37"/>
            <p:cNvSpPr/>
            <p:nvPr>
              <p:custDataLst>
                <p:tags r:id="rId51"/>
              </p:custDataLst>
            </p:nvPr>
          </p:nvSpPr>
          <p:spPr bwMode="auto">
            <a:xfrm>
              <a:off x="4903005" y="3068733"/>
              <a:ext cx="0" cy="0"/>
            </a:xfrm>
            <a:custGeom>
              <a:avLst/>
              <a:gdLst>
                <a:gd name="T0" fmla="*/ 711 w 1"/>
                <a:gd name="T1" fmla="*/ 0 h 1"/>
                <a:gd name="T2" fmla="*/ 0 w 1"/>
                <a:gd name="T3" fmla="*/ 711 h 1"/>
                <a:gd name="T4" fmla="*/ 711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0" name="MH_Other_38"/>
            <p:cNvSpPr/>
            <p:nvPr>
              <p:custDataLst>
                <p:tags r:id="rId52"/>
              </p:custDataLst>
            </p:nvPr>
          </p:nvSpPr>
          <p:spPr bwMode="auto">
            <a:xfrm>
              <a:off x="4861886" y="3032496"/>
              <a:ext cx="126405" cy="104182"/>
            </a:xfrm>
            <a:custGeom>
              <a:avLst/>
              <a:gdLst>
                <a:gd name="T0" fmla="*/ 2147483646 w 156"/>
                <a:gd name="T1" fmla="*/ 2147483646 h 131"/>
                <a:gd name="T2" fmla="*/ 2147483646 w 156"/>
                <a:gd name="T3" fmla="*/ 2147483646 h 131"/>
                <a:gd name="T4" fmla="*/ 2147483646 w 156"/>
                <a:gd name="T5" fmla="*/ 2147483646 h 131"/>
                <a:gd name="T6" fmla="*/ 2147483646 w 156"/>
                <a:gd name="T7" fmla="*/ 2147483646 h 131"/>
                <a:gd name="T8" fmla="*/ 2147483646 w 156"/>
                <a:gd name="T9" fmla="*/ 2147483646 h 131"/>
                <a:gd name="T10" fmla="*/ 2147483646 w 156"/>
                <a:gd name="T11" fmla="*/ 2147483646 h 131"/>
                <a:gd name="T12" fmla="*/ 2147483646 w 156"/>
                <a:gd name="T13" fmla="*/ 0 h 131"/>
                <a:gd name="T14" fmla="*/ 2147483646 w 156"/>
                <a:gd name="T15" fmla="*/ 0 h 131"/>
                <a:gd name="T16" fmla="*/ 2147483646 w 156"/>
                <a:gd name="T17" fmla="*/ 0 h 131"/>
                <a:gd name="T18" fmla="*/ 2147483646 w 156"/>
                <a:gd name="T19" fmla="*/ 2147483646 h 131"/>
                <a:gd name="T20" fmla="*/ 2147483646 w 156"/>
                <a:gd name="T21" fmla="*/ 2147483646 h 131"/>
                <a:gd name="T22" fmla="*/ 2147483646 w 156"/>
                <a:gd name="T23" fmla="*/ 2147483646 h 131"/>
                <a:gd name="T24" fmla="*/ 2147483646 w 156"/>
                <a:gd name="T25" fmla="*/ 2147483646 h 131"/>
                <a:gd name="T26" fmla="*/ 2147483646 w 156"/>
                <a:gd name="T27" fmla="*/ 2147483646 h 131"/>
                <a:gd name="T28" fmla="*/ 2147483646 w 156"/>
                <a:gd name="T29" fmla="*/ 2147483646 h 131"/>
                <a:gd name="T30" fmla="*/ 2147483646 w 156"/>
                <a:gd name="T31" fmla="*/ 2147483646 h 131"/>
                <a:gd name="T32" fmla="*/ 2147483646 w 156"/>
                <a:gd name="T33" fmla="*/ 2147483646 h 131"/>
                <a:gd name="T34" fmla="*/ 0 w 156"/>
                <a:gd name="T35" fmla="*/ 2147483646 h 131"/>
                <a:gd name="T36" fmla="*/ 601402651 w 156"/>
                <a:gd name="T37" fmla="*/ 2147483646 h 131"/>
                <a:gd name="T38" fmla="*/ 1202805303 w 156"/>
                <a:gd name="T39" fmla="*/ 2147483646 h 131"/>
                <a:gd name="T40" fmla="*/ 2147483646 w 156"/>
                <a:gd name="T41" fmla="*/ 2147483646 h 1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6" h="131">
                  <a:moveTo>
                    <a:pt x="50" y="74"/>
                  </a:moveTo>
                  <a:cubicBezTo>
                    <a:pt x="77" y="60"/>
                    <a:pt x="89" y="53"/>
                    <a:pt x="89" y="53"/>
                  </a:cubicBezTo>
                  <a:cubicBezTo>
                    <a:pt x="89" y="53"/>
                    <a:pt x="101" y="47"/>
                    <a:pt x="128" y="29"/>
                  </a:cubicBezTo>
                  <a:cubicBezTo>
                    <a:pt x="136" y="24"/>
                    <a:pt x="143" y="18"/>
                    <a:pt x="148" y="11"/>
                  </a:cubicBezTo>
                  <a:cubicBezTo>
                    <a:pt x="148" y="11"/>
                    <a:pt x="148" y="11"/>
                    <a:pt x="148" y="10"/>
                  </a:cubicBezTo>
                  <a:cubicBezTo>
                    <a:pt x="149" y="10"/>
                    <a:pt x="149" y="10"/>
                    <a:pt x="149" y="10"/>
                  </a:cubicBezTo>
                  <a:cubicBezTo>
                    <a:pt x="152" y="7"/>
                    <a:pt x="154" y="4"/>
                    <a:pt x="156" y="0"/>
                  </a:cubicBezTo>
                  <a:cubicBezTo>
                    <a:pt x="156" y="0"/>
                    <a:pt x="156" y="0"/>
                    <a:pt x="156" y="0"/>
                  </a:cubicBezTo>
                  <a:cubicBezTo>
                    <a:pt x="155" y="0"/>
                    <a:pt x="155" y="0"/>
                    <a:pt x="155" y="0"/>
                  </a:cubicBezTo>
                  <a:cubicBezTo>
                    <a:pt x="148" y="11"/>
                    <a:pt x="139" y="20"/>
                    <a:pt x="127" y="28"/>
                  </a:cubicBezTo>
                  <a:cubicBezTo>
                    <a:pt x="101" y="46"/>
                    <a:pt x="89" y="52"/>
                    <a:pt x="89" y="52"/>
                  </a:cubicBezTo>
                  <a:cubicBezTo>
                    <a:pt x="89" y="52"/>
                    <a:pt x="77" y="59"/>
                    <a:pt x="50" y="73"/>
                  </a:cubicBezTo>
                  <a:cubicBezTo>
                    <a:pt x="41" y="77"/>
                    <a:pt x="34" y="82"/>
                    <a:pt x="28" y="87"/>
                  </a:cubicBezTo>
                  <a:cubicBezTo>
                    <a:pt x="27" y="88"/>
                    <a:pt x="27" y="89"/>
                    <a:pt x="27" y="89"/>
                  </a:cubicBezTo>
                  <a:cubicBezTo>
                    <a:pt x="26" y="89"/>
                    <a:pt x="26" y="89"/>
                    <a:pt x="26" y="89"/>
                  </a:cubicBezTo>
                  <a:cubicBezTo>
                    <a:pt x="26" y="89"/>
                    <a:pt x="26" y="89"/>
                    <a:pt x="26" y="89"/>
                  </a:cubicBezTo>
                  <a:cubicBezTo>
                    <a:pt x="20" y="94"/>
                    <a:pt x="15" y="100"/>
                    <a:pt x="10" y="107"/>
                  </a:cubicBezTo>
                  <a:cubicBezTo>
                    <a:pt x="6" y="114"/>
                    <a:pt x="2" y="123"/>
                    <a:pt x="0" y="131"/>
                  </a:cubicBezTo>
                  <a:cubicBezTo>
                    <a:pt x="1" y="130"/>
                    <a:pt x="1" y="130"/>
                    <a:pt x="1" y="130"/>
                  </a:cubicBezTo>
                  <a:cubicBezTo>
                    <a:pt x="1" y="130"/>
                    <a:pt x="1" y="129"/>
                    <a:pt x="2" y="129"/>
                  </a:cubicBezTo>
                  <a:cubicBezTo>
                    <a:pt x="10" y="104"/>
                    <a:pt x="25" y="87"/>
                    <a:pt x="50" y="7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1" name="MH_Other_39"/>
            <p:cNvSpPr/>
            <p:nvPr>
              <p:custDataLst>
                <p:tags r:id="rId53"/>
              </p:custDataLst>
            </p:nvPr>
          </p:nvSpPr>
          <p:spPr bwMode="auto">
            <a:xfrm>
              <a:off x="4883205" y="3101950"/>
              <a:ext cx="1523" cy="1510"/>
            </a:xfrm>
            <a:custGeom>
              <a:avLst/>
              <a:gdLst>
                <a:gd name="T0" fmla="*/ 560457604 w 2"/>
                <a:gd name="T1" fmla="*/ 1120915208 h 2"/>
                <a:gd name="T2" fmla="*/ 1120915208 w 2"/>
                <a:gd name="T3" fmla="*/ 0 h 2"/>
                <a:gd name="T4" fmla="*/ 0 w 2"/>
                <a:gd name="T5" fmla="*/ 1120915208 h 2"/>
                <a:gd name="T6" fmla="*/ 0 w 2"/>
                <a:gd name="T7" fmla="*/ 1120915208 h 2"/>
                <a:gd name="T8" fmla="*/ 560457604 w 2"/>
                <a:gd name="T9" fmla="*/ 112091520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1" y="2"/>
                  </a:moveTo>
                  <a:cubicBezTo>
                    <a:pt x="1" y="2"/>
                    <a:pt x="1" y="1"/>
                    <a:pt x="2" y="0"/>
                  </a:cubicBezTo>
                  <a:cubicBezTo>
                    <a:pt x="0" y="2"/>
                    <a:pt x="0" y="2"/>
                    <a:pt x="0" y="2"/>
                  </a:cubicBezTo>
                  <a:cubicBezTo>
                    <a:pt x="0" y="2"/>
                    <a:pt x="0" y="2"/>
                    <a:pt x="0" y="2"/>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2" name="MH_Other_40"/>
            <p:cNvSpPr/>
            <p:nvPr>
              <p:custDataLst>
                <p:tags r:id="rId54"/>
              </p:custDataLst>
            </p:nvPr>
          </p:nvSpPr>
          <p:spPr bwMode="auto">
            <a:xfrm>
              <a:off x="4839041" y="3040046"/>
              <a:ext cx="144679" cy="128339"/>
            </a:xfrm>
            <a:custGeom>
              <a:avLst/>
              <a:gdLst>
                <a:gd name="T0" fmla="*/ 0 w 179"/>
                <a:gd name="T1" fmla="*/ 2147483646 h 161"/>
                <a:gd name="T2" fmla="*/ 596272734 w 179"/>
                <a:gd name="T3" fmla="*/ 2147483646 h 161"/>
                <a:gd name="T4" fmla="*/ 2147483646 w 179"/>
                <a:gd name="T5" fmla="*/ 2147483646 h 161"/>
                <a:gd name="T6" fmla="*/ 2147483646 w 179"/>
                <a:gd name="T7" fmla="*/ 2147483646 h 161"/>
                <a:gd name="T8" fmla="*/ 2147483646 w 179"/>
                <a:gd name="T9" fmla="*/ 2147483646 h 161"/>
                <a:gd name="T10" fmla="*/ 2147483646 w 179"/>
                <a:gd name="T11" fmla="*/ 0 h 161"/>
                <a:gd name="T12" fmla="*/ 2147483646 w 179"/>
                <a:gd name="T13" fmla="*/ 0 h 161"/>
                <a:gd name="T14" fmla="*/ 2147483646 w 179"/>
                <a:gd name="T15" fmla="*/ 590753348 h 161"/>
                <a:gd name="T16" fmla="*/ 2147483646 w 179"/>
                <a:gd name="T17" fmla="*/ 2147483646 h 161"/>
                <a:gd name="T18" fmla="*/ 2147483646 w 179"/>
                <a:gd name="T19" fmla="*/ 2147483646 h 161"/>
                <a:gd name="T20" fmla="*/ 2147483646 w 179"/>
                <a:gd name="T21" fmla="*/ 2147483646 h 161"/>
                <a:gd name="T22" fmla="*/ 2147483646 w 179"/>
                <a:gd name="T23" fmla="*/ 2147483646 h 161"/>
                <a:gd name="T24" fmla="*/ 2147483646 w 179"/>
                <a:gd name="T25" fmla="*/ 2147483646 h 161"/>
                <a:gd name="T26" fmla="*/ 2147483646 w 179"/>
                <a:gd name="T27" fmla="*/ 2147483646 h 161"/>
                <a:gd name="T28" fmla="*/ 2147483646 w 179"/>
                <a:gd name="T29" fmla="*/ 2147483646 h 161"/>
                <a:gd name="T30" fmla="*/ 0 w 179"/>
                <a:gd name="T31" fmla="*/ 2147483646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9" h="161">
                  <a:moveTo>
                    <a:pt x="0" y="161"/>
                  </a:moveTo>
                  <a:cubicBezTo>
                    <a:pt x="1" y="161"/>
                    <a:pt x="1" y="161"/>
                    <a:pt x="1" y="161"/>
                  </a:cubicBezTo>
                  <a:cubicBezTo>
                    <a:pt x="11" y="135"/>
                    <a:pt x="27" y="119"/>
                    <a:pt x="53" y="108"/>
                  </a:cubicBezTo>
                  <a:cubicBezTo>
                    <a:pt x="82" y="95"/>
                    <a:pt x="94" y="89"/>
                    <a:pt x="94" y="89"/>
                  </a:cubicBezTo>
                  <a:cubicBezTo>
                    <a:pt x="94" y="89"/>
                    <a:pt x="106" y="84"/>
                    <a:pt x="134" y="68"/>
                  </a:cubicBezTo>
                  <a:cubicBezTo>
                    <a:pt x="160" y="52"/>
                    <a:pt x="175" y="29"/>
                    <a:pt x="179" y="0"/>
                  </a:cubicBezTo>
                  <a:cubicBezTo>
                    <a:pt x="178" y="0"/>
                    <a:pt x="178" y="0"/>
                    <a:pt x="178" y="0"/>
                  </a:cubicBezTo>
                  <a:cubicBezTo>
                    <a:pt x="178" y="1"/>
                    <a:pt x="178" y="1"/>
                    <a:pt x="177" y="1"/>
                  </a:cubicBezTo>
                  <a:cubicBezTo>
                    <a:pt x="174" y="30"/>
                    <a:pt x="159" y="51"/>
                    <a:pt x="133" y="67"/>
                  </a:cubicBezTo>
                  <a:cubicBezTo>
                    <a:pt x="106" y="83"/>
                    <a:pt x="93" y="88"/>
                    <a:pt x="93" y="88"/>
                  </a:cubicBezTo>
                  <a:cubicBezTo>
                    <a:pt x="93" y="88"/>
                    <a:pt x="81" y="94"/>
                    <a:pt x="53" y="106"/>
                  </a:cubicBezTo>
                  <a:cubicBezTo>
                    <a:pt x="45" y="110"/>
                    <a:pt x="37" y="114"/>
                    <a:pt x="31" y="119"/>
                  </a:cubicBezTo>
                  <a:cubicBezTo>
                    <a:pt x="30" y="120"/>
                    <a:pt x="30" y="120"/>
                    <a:pt x="30" y="120"/>
                  </a:cubicBezTo>
                  <a:cubicBezTo>
                    <a:pt x="30" y="120"/>
                    <a:pt x="30" y="120"/>
                    <a:pt x="30" y="120"/>
                  </a:cubicBezTo>
                  <a:cubicBezTo>
                    <a:pt x="23" y="125"/>
                    <a:pt x="17" y="131"/>
                    <a:pt x="12" y="138"/>
                  </a:cubicBezTo>
                  <a:cubicBezTo>
                    <a:pt x="7" y="145"/>
                    <a:pt x="3" y="153"/>
                    <a:pt x="0" y="16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3" name="MH_Other_41"/>
            <p:cNvSpPr/>
            <p:nvPr>
              <p:custDataLst>
                <p:tags r:id="rId55"/>
              </p:custDataLst>
            </p:nvPr>
          </p:nvSpPr>
          <p:spPr bwMode="auto">
            <a:xfrm>
              <a:off x="4982197" y="3040046"/>
              <a:ext cx="0" cy="1509"/>
            </a:xfrm>
            <a:custGeom>
              <a:avLst/>
              <a:gdLst>
                <a:gd name="T0" fmla="*/ 0 w 1"/>
                <a:gd name="T1" fmla="*/ 2147483646 h 1"/>
                <a:gd name="T2" fmla="*/ 711 w 1"/>
                <a:gd name="T3" fmla="*/ 0 h 1"/>
                <a:gd name="T4" fmla="*/ 0 w 1"/>
                <a:gd name="T5" fmla="*/ 0 h 1"/>
                <a:gd name="T6" fmla="*/ 0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4" name="MH_Other_42"/>
            <p:cNvSpPr/>
            <p:nvPr>
              <p:custDataLst>
                <p:tags r:id="rId56"/>
              </p:custDataLst>
            </p:nvPr>
          </p:nvSpPr>
          <p:spPr bwMode="auto">
            <a:xfrm>
              <a:off x="4863409" y="3135167"/>
              <a:ext cx="0" cy="1510"/>
            </a:xfrm>
            <a:custGeom>
              <a:avLst/>
              <a:gdLst>
                <a:gd name="T0" fmla="*/ 711 w 1"/>
                <a:gd name="T1" fmla="*/ 0 h 1"/>
                <a:gd name="T2" fmla="*/ 0 w 1"/>
                <a:gd name="T3" fmla="*/ 1792959984 h 1"/>
                <a:gd name="T4" fmla="*/ 0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1"/>
                    <a:pt x="0" y="1"/>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5" name="MH_Other_43"/>
            <p:cNvSpPr/>
            <p:nvPr>
              <p:custDataLst>
                <p:tags r:id="rId57"/>
              </p:custDataLst>
            </p:nvPr>
          </p:nvSpPr>
          <p:spPr bwMode="auto">
            <a:xfrm>
              <a:off x="4613646" y="3207641"/>
              <a:ext cx="237578" cy="199303"/>
            </a:xfrm>
            <a:custGeom>
              <a:avLst/>
              <a:gdLst>
                <a:gd name="T0" fmla="*/ 2147483646 w 294"/>
                <a:gd name="T1" fmla="*/ 2147483646 h 250"/>
                <a:gd name="T2" fmla="*/ 2147483646 w 294"/>
                <a:gd name="T3" fmla="*/ 2147483646 h 250"/>
                <a:gd name="T4" fmla="*/ 2147483646 w 294"/>
                <a:gd name="T5" fmla="*/ 2147483646 h 250"/>
                <a:gd name="T6" fmla="*/ 2147483646 w 294"/>
                <a:gd name="T7" fmla="*/ 2147483646 h 250"/>
                <a:gd name="T8" fmla="*/ 2147483646 w 294"/>
                <a:gd name="T9" fmla="*/ 2147483646 h 250"/>
                <a:gd name="T10" fmla="*/ 2147483646 w 294"/>
                <a:gd name="T11" fmla="*/ 2147483646 h 250"/>
                <a:gd name="T12" fmla="*/ 2147483646 w 294"/>
                <a:gd name="T13" fmla="*/ 2147483646 h 250"/>
                <a:gd name="T14" fmla="*/ 2147483646 w 294"/>
                <a:gd name="T15" fmla="*/ 2147483646 h 250"/>
                <a:gd name="T16" fmla="*/ 2147483646 w 294"/>
                <a:gd name="T17" fmla="*/ 2147483646 h 250"/>
                <a:gd name="T18" fmla="*/ 2147483646 w 294"/>
                <a:gd name="T19" fmla="*/ 2147483646 h 250"/>
                <a:gd name="T20" fmla="*/ 2147483646 w 294"/>
                <a:gd name="T21" fmla="*/ 2147483646 h 250"/>
                <a:gd name="T22" fmla="*/ 2147483646 w 294"/>
                <a:gd name="T23" fmla="*/ 2147483646 h 250"/>
                <a:gd name="T24" fmla="*/ 2147483646 w 294"/>
                <a:gd name="T25" fmla="*/ 2147483646 h 250"/>
                <a:gd name="T26" fmla="*/ 2147483646 w 294"/>
                <a:gd name="T27" fmla="*/ 2147483646 h 250"/>
                <a:gd name="T28" fmla="*/ 2147483646 w 294"/>
                <a:gd name="T29" fmla="*/ 2147483646 h 250"/>
                <a:gd name="T30" fmla="*/ 2147483646 w 294"/>
                <a:gd name="T31" fmla="*/ 590166562 h 250"/>
                <a:gd name="T32" fmla="*/ 2147483646 w 294"/>
                <a:gd name="T33" fmla="*/ 590166562 h 250"/>
                <a:gd name="T34" fmla="*/ 2147483646 w 294"/>
                <a:gd name="T35" fmla="*/ 0 h 250"/>
                <a:gd name="T36" fmla="*/ 2147483646 w 294"/>
                <a:gd name="T37" fmla="*/ 0 h 250"/>
                <a:gd name="T38" fmla="*/ 2147483646 w 294"/>
                <a:gd name="T39" fmla="*/ 2147483646 h 250"/>
                <a:gd name="T40" fmla="*/ 2147483646 w 294"/>
                <a:gd name="T41" fmla="*/ 2147483646 h 250"/>
                <a:gd name="T42" fmla="*/ 2147483646 w 294"/>
                <a:gd name="T43" fmla="*/ 2147483646 h 250"/>
                <a:gd name="T44" fmla="*/ 2147483646 w 294"/>
                <a:gd name="T45" fmla="*/ 2147483646 h 250"/>
                <a:gd name="T46" fmla="*/ 2147483646 w 294"/>
                <a:gd name="T47" fmla="*/ 2147483646 h 250"/>
                <a:gd name="T48" fmla="*/ 2147483646 w 294"/>
                <a:gd name="T49" fmla="*/ 2147483646 h 250"/>
                <a:gd name="T50" fmla="*/ 2147483646 w 294"/>
                <a:gd name="T51" fmla="*/ 2147483646 h 250"/>
                <a:gd name="T52" fmla="*/ 2147483646 w 294"/>
                <a:gd name="T53" fmla="*/ 2147483646 h 250"/>
                <a:gd name="T54" fmla="*/ 2147483646 w 294"/>
                <a:gd name="T55" fmla="*/ 2147483646 h 250"/>
                <a:gd name="T56" fmla="*/ 2147483646 w 294"/>
                <a:gd name="T57" fmla="*/ 2147483646 h 250"/>
                <a:gd name="T58" fmla="*/ 2147483646 w 294"/>
                <a:gd name="T59" fmla="*/ 2147483646 h 250"/>
                <a:gd name="T60" fmla="*/ 2147483646 w 294"/>
                <a:gd name="T61" fmla="*/ 2147483646 h 250"/>
                <a:gd name="T62" fmla="*/ 0 w 294"/>
                <a:gd name="T63" fmla="*/ 2147483646 h 250"/>
                <a:gd name="T64" fmla="*/ 596020266 w 294"/>
                <a:gd name="T65" fmla="*/ 2147483646 h 250"/>
                <a:gd name="T66" fmla="*/ 2147483646 w 294"/>
                <a:gd name="T67" fmla="*/ 2147483646 h 250"/>
                <a:gd name="T68" fmla="*/ 2147483646 w 294"/>
                <a:gd name="T69" fmla="*/ 2147483646 h 250"/>
                <a:gd name="T70" fmla="*/ 2147483646 w 294"/>
                <a:gd name="T71" fmla="*/ 2147483646 h 250"/>
                <a:gd name="T72" fmla="*/ 2147483646 w 294"/>
                <a:gd name="T73" fmla="*/ 2147483646 h 250"/>
                <a:gd name="T74" fmla="*/ 2147483646 w 294"/>
                <a:gd name="T75" fmla="*/ 2147483646 h 250"/>
                <a:gd name="T76" fmla="*/ 2147483646 w 294"/>
                <a:gd name="T77" fmla="*/ 2147483646 h 250"/>
                <a:gd name="T78" fmla="*/ 2147483646 w 294"/>
                <a:gd name="T79" fmla="*/ 2147483646 h 250"/>
                <a:gd name="T80" fmla="*/ 2147483646 w 294"/>
                <a:gd name="T81" fmla="*/ 2147483646 h 2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94" h="250">
                  <a:moveTo>
                    <a:pt x="74" y="228"/>
                  </a:moveTo>
                  <a:cubicBezTo>
                    <a:pt x="91" y="224"/>
                    <a:pt x="106" y="215"/>
                    <a:pt x="119" y="201"/>
                  </a:cubicBezTo>
                  <a:cubicBezTo>
                    <a:pt x="118" y="200"/>
                    <a:pt x="118" y="200"/>
                    <a:pt x="118" y="200"/>
                  </a:cubicBezTo>
                  <a:cubicBezTo>
                    <a:pt x="136" y="195"/>
                    <a:pt x="152" y="184"/>
                    <a:pt x="164" y="169"/>
                  </a:cubicBezTo>
                  <a:cubicBezTo>
                    <a:pt x="181" y="163"/>
                    <a:pt x="196" y="152"/>
                    <a:pt x="207" y="136"/>
                  </a:cubicBezTo>
                  <a:cubicBezTo>
                    <a:pt x="223" y="129"/>
                    <a:pt x="236" y="116"/>
                    <a:pt x="246" y="100"/>
                  </a:cubicBezTo>
                  <a:cubicBezTo>
                    <a:pt x="263" y="92"/>
                    <a:pt x="276" y="80"/>
                    <a:pt x="285" y="63"/>
                  </a:cubicBezTo>
                  <a:cubicBezTo>
                    <a:pt x="284" y="62"/>
                    <a:pt x="284" y="62"/>
                    <a:pt x="284" y="62"/>
                  </a:cubicBezTo>
                  <a:cubicBezTo>
                    <a:pt x="288" y="60"/>
                    <a:pt x="291" y="58"/>
                    <a:pt x="294" y="55"/>
                  </a:cubicBezTo>
                  <a:cubicBezTo>
                    <a:pt x="294" y="55"/>
                    <a:pt x="294" y="55"/>
                    <a:pt x="294" y="55"/>
                  </a:cubicBezTo>
                  <a:cubicBezTo>
                    <a:pt x="293" y="55"/>
                    <a:pt x="293" y="55"/>
                    <a:pt x="293" y="55"/>
                  </a:cubicBezTo>
                  <a:cubicBezTo>
                    <a:pt x="276" y="39"/>
                    <a:pt x="276" y="39"/>
                    <a:pt x="276" y="39"/>
                  </a:cubicBezTo>
                  <a:cubicBezTo>
                    <a:pt x="275" y="38"/>
                    <a:pt x="275" y="38"/>
                    <a:pt x="275" y="38"/>
                  </a:cubicBezTo>
                  <a:cubicBezTo>
                    <a:pt x="250" y="15"/>
                    <a:pt x="250" y="15"/>
                    <a:pt x="250" y="15"/>
                  </a:cubicBezTo>
                  <a:cubicBezTo>
                    <a:pt x="249" y="14"/>
                    <a:pt x="249" y="14"/>
                    <a:pt x="249" y="14"/>
                  </a:cubicBezTo>
                  <a:cubicBezTo>
                    <a:pt x="234" y="1"/>
                    <a:pt x="234" y="1"/>
                    <a:pt x="234" y="1"/>
                  </a:cubicBezTo>
                  <a:cubicBezTo>
                    <a:pt x="234" y="1"/>
                    <a:pt x="234" y="1"/>
                    <a:pt x="234" y="1"/>
                  </a:cubicBezTo>
                  <a:cubicBezTo>
                    <a:pt x="233" y="0"/>
                    <a:pt x="233" y="0"/>
                    <a:pt x="233" y="0"/>
                  </a:cubicBezTo>
                  <a:cubicBezTo>
                    <a:pt x="233" y="0"/>
                    <a:pt x="233" y="0"/>
                    <a:pt x="233" y="0"/>
                  </a:cubicBezTo>
                  <a:cubicBezTo>
                    <a:pt x="232" y="1"/>
                    <a:pt x="230" y="3"/>
                    <a:pt x="229" y="5"/>
                  </a:cubicBezTo>
                  <a:cubicBezTo>
                    <a:pt x="224" y="10"/>
                    <a:pt x="218" y="18"/>
                    <a:pt x="214" y="26"/>
                  </a:cubicBezTo>
                  <a:cubicBezTo>
                    <a:pt x="207" y="30"/>
                    <a:pt x="200" y="34"/>
                    <a:pt x="194" y="40"/>
                  </a:cubicBezTo>
                  <a:cubicBezTo>
                    <a:pt x="188" y="45"/>
                    <a:pt x="183" y="53"/>
                    <a:pt x="178" y="60"/>
                  </a:cubicBezTo>
                  <a:cubicBezTo>
                    <a:pt x="170" y="63"/>
                    <a:pt x="163" y="68"/>
                    <a:pt x="157" y="73"/>
                  </a:cubicBezTo>
                  <a:cubicBezTo>
                    <a:pt x="151" y="78"/>
                    <a:pt x="145" y="84"/>
                    <a:pt x="141" y="91"/>
                  </a:cubicBezTo>
                  <a:cubicBezTo>
                    <a:pt x="133" y="94"/>
                    <a:pt x="126" y="98"/>
                    <a:pt x="120" y="103"/>
                  </a:cubicBezTo>
                  <a:cubicBezTo>
                    <a:pt x="113" y="107"/>
                    <a:pt x="107" y="114"/>
                    <a:pt x="101" y="121"/>
                  </a:cubicBezTo>
                  <a:cubicBezTo>
                    <a:pt x="93" y="123"/>
                    <a:pt x="86" y="126"/>
                    <a:pt x="79" y="131"/>
                  </a:cubicBezTo>
                  <a:cubicBezTo>
                    <a:pt x="72" y="135"/>
                    <a:pt x="65" y="141"/>
                    <a:pt x="60" y="148"/>
                  </a:cubicBezTo>
                  <a:cubicBezTo>
                    <a:pt x="51" y="150"/>
                    <a:pt x="44" y="153"/>
                    <a:pt x="37" y="157"/>
                  </a:cubicBezTo>
                  <a:cubicBezTo>
                    <a:pt x="30" y="161"/>
                    <a:pt x="23" y="166"/>
                    <a:pt x="17" y="172"/>
                  </a:cubicBezTo>
                  <a:cubicBezTo>
                    <a:pt x="11" y="173"/>
                    <a:pt x="6" y="174"/>
                    <a:pt x="0" y="177"/>
                  </a:cubicBezTo>
                  <a:cubicBezTo>
                    <a:pt x="1" y="178"/>
                    <a:pt x="1" y="178"/>
                    <a:pt x="1" y="178"/>
                  </a:cubicBezTo>
                  <a:cubicBezTo>
                    <a:pt x="9" y="195"/>
                    <a:pt x="9" y="195"/>
                    <a:pt x="9" y="195"/>
                  </a:cubicBezTo>
                  <a:cubicBezTo>
                    <a:pt x="10" y="197"/>
                    <a:pt x="10" y="197"/>
                    <a:pt x="10" y="197"/>
                  </a:cubicBezTo>
                  <a:cubicBezTo>
                    <a:pt x="25" y="227"/>
                    <a:pt x="25" y="227"/>
                    <a:pt x="25" y="227"/>
                  </a:cubicBezTo>
                  <a:cubicBezTo>
                    <a:pt x="26" y="228"/>
                    <a:pt x="26" y="228"/>
                    <a:pt x="26" y="228"/>
                  </a:cubicBezTo>
                  <a:cubicBezTo>
                    <a:pt x="36" y="249"/>
                    <a:pt x="36" y="249"/>
                    <a:pt x="36" y="249"/>
                  </a:cubicBezTo>
                  <a:cubicBezTo>
                    <a:pt x="37" y="250"/>
                    <a:pt x="37" y="250"/>
                    <a:pt x="37" y="250"/>
                  </a:cubicBezTo>
                  <a:cubicBezTo>
                    <a:pt x="37" y="250"/>
                    <a:pt x="37" y="250"/>
                    <a:pt x="37" y="250"/>
                  </a:cubicBezTo>
                  <a:cubicBezTo>
                    <a:pt x="51" y="246"/>
                    <a:pt x="63" y="239"/>
                    <a:pt x="74" y="22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6" name="MH_Other_44"/>
            <p:cNvSpPr/>
            <p:nvPr>
              <p:custDataLst>
                <p:tags r:id="rId58"/>
              </p:custDataLst>
            </p:nvPr>
          </p:nvSpPr>
          <p:spPr bwMode="auto">
            <a:xfrm>
              <a:off x="4627354" y="3287664"/>
              <a:ext cx="185799" cy="57375"/>
            </a:xfrm>
            <a:custGeom>
              <a:avLst/>
              <a:gdLst>
                <a:gd name="T0" fmla="*/ 2147483646 w 229"/>
                <a:gd name="T1" fmla="*/ 2147483646 h 72"/>
                <a:gd name="T2" fmla="*/ 2147483646 w 229"/>
                <a:gd name="T3" fmla="*/ 2147483646 h 72"/>
                <a:gd name="T4" fmla="*/ 2147483646 w 229"/>
                <a:gd name="T5" fmla="*/ 2147483646 h 72"/>
                <a:gd name="T6" fmla="*/ 2147483646 w 229"/>
                <a:gd name="T7" fmla="*/ 2147483646 h 72"/>
                <a:gd name="T8" fmla="*/ 0 w 229"/>
                <a:gd name="T9" fmla="*/ 2147483646 h 72"/>
                <a:gd name="T10" fmla="*/ 1203816141 w 229"/>
                <a:gd name="T11" fmla="*/ 2147483646 h 72"/>
                <a:gd name="T12" fmla="*/ 2147483646 w 229"/>
                <a:gd name="T13" fmla="*/ 2147483646 h 72"/>
                <a:gd name="T14" fmla="*/ 2147483646 w 229"/>
                <a:gd name="T15" fmla="*/ 2147483646 h 72"/>
                <a:gd name="T16" fmla="*/ 2147483646 w 229"/>
                <a:gd name="T17" fmla="*/ 2147483646 h 72"/>
                <a:gd name="T18" fmla="*/ 2147483646 w 229"/>
                <a:gd name="T19" fmla="*/ 2147483646 h 72"/>
                <a:gd name="T20" fmla="*/ 2147483646 w 229"/>
                <a:gd name="T21" fmla="*/ 2147483646 h 72"/>
                <a:gd name="T22" fmla="*/ 2147483646 w 229"/>
                <a:gd name="T23" fmla="*/ 2147483646 h 72"/>
                <a:gd name="T24" fmla="*/ 2147483646 w 229"/>
                <a:gd name="T25" fmla="*/ 2147483646 h 72"/>
                <a:gd name="T26" fmla="*/ 2147483646 w 229"/>
                <a:gd name="T27" fmla="*/ 0 h 72"/>
                <a:gd name="T28" fmla="*/ 2147483646 w 229"/>
                <a:gd name="T29" fmla="*/ 592477798 h 72"/>
                <a:gd name="T30" fmla="*/ 2147483646 w 229"/>
                <a:gd name="T31" fmla="*/ 2147483646 h 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9" h="72">
                  <a:moveTo>
                    <a:pt x="160" y="42"/>
                  </a:moveTo>
                  <a:cubicBezTo>
                    <a:pt x="128" y="46"/>
                    <a:pt x="115" y="45"/>
                    <a:pt x="115" y="45"/>
                  </a:cubicBezTo>
                  <a:cubicBezTo>
                    <a:pt x="115" y="45"/>
                    <a:pt x="101" y="45"/>
                    <a:pt x="70" y="45"/>
                  </a:cubicBezTo>
                  <a:cubicBezTo>
                    <a:pt x="51" y="45"/>
                    <a:pt x="34" y="48"/>
                    <a:pt x="20" y="57"/>
                  </a:cubicBezTo>
                  <a:cubicBezTo>
                    <a:pt x="13" y="61"/>
                    <a:pt x="6" y="66"/>
                    <a:pt x="0" y="72"/>
                  </a:cubicBezTo>
                  <a:cubicBezTo>
                    <a:pt x="2" y="71"/>
                    <a:pt x="2" y="71"/>
                    <a:pt x="2" y="71"/>
                  </a:cubicBezTo>
                  <a:cubicBezTo>
                    <a:pt x="21" y="53"/>
                    <a:pt x="42" y="46"/>
                    <a:pt x="70" y="46"/>
                  </a:cubicBezTo>
                  <a:cubicBezTo>
                    <a:pt x="101" y="47"/>
                    <a:pt x="115" y="46"/>
                    <a:pt x="115" y="46"/>
                  </a:cubicBezTo>
                  <a:cubicBezTo>
                    <a:pt x="115" y="46"/>
                    <a:pt x="128" y="47"/>
                    <a:pt x="160" y="44"/>
                  </a:cubicBezTo>
                  <a:cubicBezTo>
                    <a:pt x="170" y="43"/>
                    <a:pt x="179" y="41"/>
                    <a:pt x="187" y="37"/>
                  </a:cubicBezTo>
                  <a:cubicBezTo>
                    <a:pt x="189" y="35"/>
                    <a:pt x="189" y="35"/>
                    <a:pt x="189" y="35"/>
                  </a:cubicBezTo>
                  <a:cubicBezTo>
                    <a:pt x="190" y="36"/>
                    <a:pt x="190" y="36"/>
                    <a:pt x="190" y="36"/>
                  </a:cubicBezTo>
                  <a:cubicBezTo>
                    <a:pt x="190" y="36"/>
                    <a:pt x="190" y="36"/>
                    <a:pt x="190" y="36"/>
                  </a:cubicBezTo>
                  <a:cubicBezTo>
                    <a:pt x="206" y="29"/>
                    <a:pt x="220" y="16"/>
                    <a:pt x="229" y="0"/>
                  </a:cubicBezTo>
                  <a:cubicBezTo>
                    <a:pt x="228" y="1"/>
                    <a:pt x="228" y="1"/>
                    <a:pt x="228" y="1"/>
                  </a:cubicBezTo>
                  <a:cubicBezTo>
                    <a:pt x="213" y="25"/>
                    <a:pt x="190" y="39"/>
                    <a:pt x="160" y="4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7" name="MH_Other_45"/>
            <p:cNvSpPr/>
            <p:nvPr>
              <p:custDataLst>
                <p:tags r:id="rId59"/>
              </p:custDataLst>
            </p:nvPr>
          </p:nvSpPr>
          <p:spPr bwMode="auto">
            <a:xfrm>
              <a:off x="4613648" y="3316352"/>
              <a:ext cx="167523" cy="33217"/>
            </a:xfrm>
            <a:custGeom>
              <a:avLst/>
              <a:gdLst>
                <a:gd name="T0" fmla="*/ 0 w 207"/>
                <a:gd name="T1" fmla="*/ 2147483646 h 42"/>
                <a:gd name="T2" fmla="*/ 597793678 w 207"/>
                <a:gd name="T3" fmla="*/ 2147483646 h 42"/>
                <a:gd name="T4" fmla="*/ 2147483646 w 207"/>
                <a:gd name="T5" fmla="*/ 2147483646 h 42"/>
                <a:gd name="T6" fmla="*/ 2147483646 w 207"/>
                <a:gd name="T7" fmla="*/ 2147483646 h 42"/>
                <a:gd name="T8" fmla="*/ 2147483646 w 207"/>
                <a:gd name="T9" fmla="*/ 2147483646 h 42"/>
                <a:gd name="T10" fmla="*/ 2147483646 w 207"/>
                <a:gd name="T11" fmla="*/ 2147483646 h 42"/>
                <a:gd name="T12" fmla="*/ 2147483646 w 207"/>
                <a:gd name="T13" fmla="*/ 2147483646 h 42"/>
                <a:gd name="T14" fmla="*/ 2147483646 w 207"/>
                <a:gd name="T15" fmla="*/ 2147483646 h 42"/>
                <a:gd name="T16" fmla="*/ 2147483646 w 207"/>
                <a:gd name="T17" fmla="*/ 0 h 42"/>
                <a:gd name="T18" fmla="*/ 2147483646 w 207"/>
                <a:gd name="T19" fmla="*/ 579453148 h 42"/>
                <a:gd name="T20" fmla="*/ 2147483646 w 207"/>
                <a:gd name="T21" fmla="*/ 2147483646 h 42"/>
                <a:gd name="T22" fmla="*/ 2147483646 w 207"/>
                <a:gd name="T23" fmla="*/ 2147483646 h 42"/>
                <a:gd name="T24" fmla="*/ 2147483646 w 207"/>
                <a:gd name="T25" fmla="*/ 2147483646 h 42"/>
                <a:gd name="T26" fmla="*/ 2147483646 w 207"/>
                <a:gd name="T27" fmla="*/ 2147483646 h 42"/>
                <a:gd name="T28" fmla="*/ 2147483646 w 207"/>
                <a:gd name="T29" fmla="*/ 2147483646 h 42"/>
                <a:gd name="T30" fmla="*/ 2147483646 w 207"/>
                <a:gd name="T31" fmla="*/ 2147483646 h 42"/>
                <a:gd name="T32" fmla="*/ 2147483646 w 207"/>
                <a:gd name="T33" fmla="*/ 2147483646 h 42"/>
                <a:gd name="T34" fmla="*/ 0 w 207"/>
                <a:gd name="T35" fmla="*/ 2147483646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7" h="42">
                  <a:moveTo>
                    <a:pt x="0" y="41"/>
                  </a:moveTo>
                  <a:cubicBezTo>
                    <a:pt x="1" y="42"/>
                    <a:pt x="1" y="42"/>
                    <a:pt x="1" y="42"/>
                  </a:cubicBezTo>
                  <a:cubicBezTo>
                    <a:pt x="14" y="36"/>
                    <a:pt x="29" y="34"/>
                    <a:pt x="46" y="36"/>
                  </a:cubicBezTo>
                  <a:cubicBezTo>
                    <a:pt x="76" y="38"/>
                    <a:pt x="90" y="38"/>
                    <a:pt x="90" y="38"/>
                  </a:cubicBezTo>
                  <a:cubicBezTo>
                    <a:pt x="90" y="38"/>
                    <a:pt x="103" y="40"/>
                    <a:pt x="135" y="38"/>
                  </a:cubicBezTo>
                  <a:cubicBezTo>
                    <a:pt x="145" y="38"/>
                    <a:pt x="154" y="36"/>
                    <a:pt x="162" y="34"/>
                  </a:cubicBezTo>
                  <a:cubicBezTo>
                    <a:pt x="162" y="34"/>
                    <a:pt x="163" y="33"/>
                    <a:pt x="163" y="33"/>
                  </a:cubicBezTo>
                  <a:cubicBezTo>
                    <a:pt x="163" y="33"/>
                    <a:pt x="163" y="33"/>
                    <a:pt x="163" y="33"/>
                  </a:cubicBezTo>
                  <a:cubicBezTo>
                    <a:pt x="181" y="27"/>
                    <a:pt x="196" y="16"/>
                    <a:pt x="207" y="0"/>
                  </a:cubicBezTo>
                  <a:cubicBezTo>
                    <a:pt x="204" y="1"/>
                    <a:pt x="204" y="1"/>
                    <a:pt x="204" y="1"/>
                  </a:cubicBezTo>
                  <a:cubicBezTo>
                    <a:pt x="188" y="24"/>
                    <a:pt x="165" y="36"/>
                    <a:pt x="135" y="37"/>
                  </a:cubicBezTo>
                  <a:cubicBezTo>
                    <a:pt x="103" y="38"/>
                    <a:pt x="90" y="37"/>
                    <a:pt x="90" y="37"/>
                  </a:cubicBezTo>
                  <a:cubicBezTo>
                    <a:pt x="90" y="37"/>
                    <a:pt x="76" y="37"/>
                    <a:pt x="46" y="34"/>
                  </a:cubicBezTo>
                  <a:cubicBezTo>
                    <a:pt x="36" y="34"/>
                    <a:pt x="28" y="34"/>
                    <a:pt x="19" y="35"/>
                  </a:cubicBezTo>
                  <a:cubicBezTo>
                    <a:pt x="18" y="37"/>
                    <a:pt x="18" y="37"/>
                    <a:pt x="18" y="37"/>
                  </a:cubicBezTo>
                  <a:cubicBezTo>
                    <a:pt x="17" y="36"/>
                    <a:pt x="17" y="36"/>
                    <a:pt x="17" y="36"/>
                  </a:cubicBezTo>
                  <a:cubicBezTo>
                    <a:pt x="17" y="36"/>
                    <a:pt x="17" y="36"/>
                    <a:pt x="17" y="36"/>
                  </a:cubicBezTo>
                  <a:cubicBezTo>
                    <a:pt x="11" y="37"/>
                    <a:pt x="6" y="38"/>
                    <a:pt x="0"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8" name="MH_Other_46"/>
            <p:cNvSpPr/>
            <p:nvPr>
              <p:custDataLst>
                <p:tags r:id="rId60"/>
              </p:custDataLst>
            </p:nvPr>
          </p:nvSpPr>
          <p:spPr bwMode="auto">
            <a:xfrm>
              <a:off x="4627352" y="3343529"/>
              <a:ext cx="1523" cy="1510"/>
            </a:xfrm>
            <a:custGeom>
              <a:avLst/>
              <a:gdLst>
                <a:gd name="T0" fmla="*/ 71718526 w 5"/>
                <a:gd name="T1" fmla="*/ 179346497 h 5"/>
                <a:gd name="T2" fmla="*/ 179346497 w 5"/>
                <a:gd name="T3" fmla="*/ 0 h 5"/>
                <a:gd name="T4" fmla="*/ 0 w 5"/>
                <a:gd name="T5" fmla="*/ 107627970 h 5"/>
                <a:gd name="T6" fmla="*/ 0 w 5"/>
                <a:gd name="T7" fmla="*/ 107627970 h 5"/>
                <a:gd name="T8" fmla="*/ 71718526 w 5"/>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2" y="5"/>
                  </a:moveTo>
                  <a:lnTo>
                    <a:pt x="5" y="0"/>
                  </a:lnTo>
                  <a:lnTo>
                    <a:pt x="0" y="3"/>
                  </a:lnTo>
                  <a:lnTo>
                    <a:pt x="2"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9" name="MH_Other_47"/>
            <p:cNvSpPr/>
            <p:nvPr>
              <p:custDataLst>
                <p:tags r:id="rId61"/>
              </p:custDataLst>
            </p:nvPr>
          </p:nvSpPr>
          <p:spPr bwMode="auto">
            <a:xfrm>
              <a:off x="4778124" y="3314843"/>
              <a:ext cx="3046" cy="1509"/>
            </a:xfrm>
            <a:custGeom>
              <a:avLst/>
              <a:gdLst>
                <a:gd name="T0" fmla="*/ 365782679 w 7"/>
                <a:gd name="T1" fmla="*/ 0 h 5"/>
                <a:gd name="T2" fmla="*/ 0 w 7"/>
                <a:gd name="T3" fmla="*/ 179120564 h 5"/>
                <a:gd name="T4" fmla="*/ 512054475 w 7"/>
                <a:gd name="T5" fmla="*/ 107492588 h 5"/>
                <a:gd name="T6" fmla="*/ 512054475 w 7"/>
                <a:gd name="T7" fmla="*/ 107492588 h 5"/>
                <a:gd name="T8" fmla="*/ 365782679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5" y="0"/>
                  </a:moveTo>
                  <a:lnTo>
                    <a:pt x="0" y="5"/>
                  </a:lnTo>
                  <a:lnTo>
                    <a:pt x="7"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0" name="MH_Other_48"/>
            <p:cNvSpPr/>
            <p:nvPr>
              <p:custDataLst>
                <p:tags r:id="rId62"/>
              </p:custDataLst>
            </p:nvPr>
          </p:nvSpPr>
          <p:spPr bwMode="auto">
            <a:xfrm>
              <a:off x="4621262" y="3342020"/>
              <a:ext cx="124880" cy="28688"/>
            </a:xfrm>
            <a:custGeom>
              <a:avLst/>
              <a:gdLst>
                <a:gd name="T0" fmla="*/ 2147483646 w 155"/>
                <a:gd name="T1" fmla="*/ 2147483646 h 35"/>
                <a:gd name="T2" fmla="*/ 2147483646 w 155"/>
                <a:gd name="T3" fmla="*/ 2147483646 h 35"/>
                <a:gd name="T4" fmla="*/ 0 w 155"/>
                <a:gd name="T5" fmla="*/ 2147483646 h 35"/>
                <a:gd name="T6" fmla="*/ 593886905 w 155"/>
                <a:gd name="T7" fmla="*/ 2147483646 h 35"/>
                <a:gd name="T8" fmla="*/ 2147483646 w 155"/>
                <a:gd name="T9" fmla="*/ 2147483646 h 35"/>
                <a:gd name="T10" fmla="*/ 2147483646 w 155"/>
                <a:gd name="T11" fmla="*/ 2147483646 h 35"/>
                <a:gd name="T12" fmla="*/ 2147483646 w 155"/>
                <a:gd name="T13" fmla="*/ 2147483646 h 35"/>
                <a:gd name="T14" fmla="*/ 2147483646 w 155"/>
                <a:gd name="T15" fmla="*/ 2147483646 h 35"/>
                <a:gd name="T16" fmla="*/ 2147483646 w 155"/>
                <a:gd name="T17" fmla="*/ 2147483646 h 35"/>
                <a:gd name="T18" fmla="*/ 2147483646 w 155"/>
                <a:gd name="T19" fmla="*/ 0 h 35"/>
                <a:gd name="T20" fmla="*/ 2147483646 w 155"/>
                <a:gd name="T21" fmla="*/ 0 h 35"/>
                <a:gd name="T22" fmla="*/ 2147483646 w 155"/>
                <a:gd name="T23" fmla="*/ 618627791 h 35"/>
                <a:gd name="T24" fmla="*/ 2147483646 w 155"/>
                <a:gd name="T25" fmla="*/ 2147483646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35">
                  <a:moveTo>
                    <a:pt x="81" y="33"/>
                  </a:moveTo>
                  <a:cubicBezTo>
                    <a:pt x="49" y="33"/>
                    <a:pt x="36" y="30"/>
                    <a:pt x="36" y="30"/>
                  </a:cubicBezTo>
                  <a:cubicBezTo>
                    <a:pt x="0" y="26"/>
                    <a:pt x="0" y="26"/>
                    <a:pt x="0" y="26"/>
                  </a:cubicBezTo>
                  <a:cubicBezTo>
                    <a:pt x="1" y="28"/>
                    <a:pt x="1" y="28"/>
                    <a:pt x="1" y="28"/>
                  </a:cubicBezTo>
                  <a:cubicBezTo>
                    <a:pt x="36" y="32"/>
                    <a:pt x="36" y="32"/>
                    <a:pt x="36" y="32"/>
                  </a:cubicBezTo>
                  <a:cubicBezTo>
                    <a:pt x="36" y="32"/>
                    <a:pt x="49" y="34"/>
                    <a:pt x="81" y="35"/>
                  </a:cubicBezTo>
                  <a:cubicBezTo>
                    <a:pt x="91" y="35"/>
                    <a:pt x="100" y="34"/>
                    <a:pt x="108" y="32"/>
                  </a:cubicBezTo>
                  <a:cubicBezTo>
                    <a:pt x="108" y="31"/>
                    <a:pt x="109" y="31"/>
                    <a:pt x="109" y="31"/>
                  </a:cubicBezTo>
                  <a:cubicBezTo>
                    <a:pt x="109" y="31"/>
                    <a:pt x="109" y="31"/>
                    <a:pt x="109" y="31"/>
                  </a:cubicBezTo>
                  <a:cubicBezTo>
                    <a:pt x="127" y="26"/>
                    <a:pt x="143" y="15"/>
                    <a:pt x="155" y="0"/>
                  </a:cubicBezTo>
                  <a:cubicBezTo>
                    <a:pt x="154" y="0"/>
                    <a:pt x="154" y="0"/>
                    <a:pt x="154" y="0"/>
                  </a:cubicBezTo>
                  <a:cubicBezTo>
                    <a:pt x="153" y="1"/>
                    <a:pt x="153" y="1"/>
                    <a:pt x="153" y="1"/>
                  </a:cubicBezTo>
                  <a:cubicBezTo>
                    <a:pt x="135" y="23"/>
                    <a:pt x="111" y="34"/>
                    <a:pt x="81" y="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1" name="MH_Other_49"/>
            <p:cNvSpPr/>
            <p:nvPr>
              <p:custDataLst>
                <p:tags r:id="rId63"/>
              </p:custDataLst>
            </p:nvPr>
          </p:nvSpPr>
          <p:spPr bwMode="auto">
            <a:xfrm>
              <a:off x="4744619" y="3342020"/>
              <a:ext cx="0" cy="1509"/>
            </a:xfrm>
            <a:custGeom>
              <a:avLst/>
              <a:gdLst>
                <a:gd name="T0" fmla="*/ 0 w 1"/>
                <a:gd name="T1" fmla="*/ 1790702559 h 1"/>
                <a:gd name="T2" fmla="*/ 711 w 1"/>
                <a:gd name="T3" fmla="*/ 0 h 1"/>
                <a:gd name="T4" fmla="*/ 711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2" name="MH_Other_50"/>
            <p:cNvSpPr/>
            <p:nvPr>
              <p:custDataLst>
                <p:tags r:id="rId64"/>
              </p:custDataLst>
            </p:nvPr>
          </p:nvSpPr>
          <p:spPr bwMode="auto">
            <a:xfrm>
              <a:off x="4633444" y="3367687"/>
              <a:ext cx="76147" cy="24158"/>
            </a:xfrm>
            <a:custGeom>
              <a:avLst/>
              <a:gdLst>
                <a:gd name="T0" fmla="*/ 2147483646 w 94"/>
                <a:gd name="T1" fmla="*/ 2147483646 h 31"/>
                <a:gd name="T2" fmla="*/ 0 w 94"/>
                <a:gd name="T3" fmla="*/ 2147483646 h 31"/>
                <a:gd name="T4" fmla="*/ 598951084 w 94"/>
                <a:gd name="T5" fmla="*/ 2147483646 h 31"/>
                <a:gd name="T6" fmla="*/ 2147483646 w 94"/>
                <a:gd name="T7" fmla="*/ 2147483646 h 31"/>
                <a:gd name="T8" fmla="*/ 2147483646 w 94"/>
                <a:gd name="T9" fmla="*/ 2147483646 h 31"/>
                <a:gd name="T10" fmla="*/ 2147483646 w 94"/>
                <a:gd name="T11" fmla="*/ 2147483646 h 31"/>
                <a:gd name="T12" fmla="*/ 2147483646 w 94"/>
                <a:gd name="T13" fmla="*/ 2147483646 h 31"/>
                <a:gd name="T14" fmla="*/ 2147483646 w 94"/>
                <a:gd name="T15" fmla="*/ 561913548 h 31"/>
                <a:gd name="T16" fmla="*/ 2147483646 w 94"/>
                <a:gd name="T17" fmla="*/ 0 h 31"/>
                <a:gd name="T18" fmla="*/ 2147483646 w 94"/>
                <a:gd name="T19" fmla="*/ 561913548 h 31"/>
                <a:gd name="T20" fmla="*/ 2147483646 w 94"/>
                <a:gd name="T21" fmla="*/ 2147483646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4" h="31">
                  <a:moveTo>
                    <a:pt x="18" y="29"/>
                  </a:moveTo>
                  <a:cubicBezTo>
                    <a:pt x="11" y="28"/>
                    <a:pt x="5" y="27"/>
                    <a:pt x="0" y="27"/>
                  </a:cubicBezTo>
                  <a:cubicBezTo>
                    <a:pt x="1" y="28"/>
                    <a:pt x="1" y="28"/>
                    <a:pt x="1" y="28"/>
                  </a:cubicBezTo>
                  <a:cubicBezTo>
                    <a:pt x="6" y="29"/>
                    <a:pt x="12" y="29"/>
                    <a:pt x="18" y="30"/>
                  </a:cubicBezTo>
                  <a:cubicBezTo>
                    <a:pt x="28" y="31"/>
                    <a:pt x="37" y="30"/>
                    <a:pt x="46" y="28"/>
                  </a:cubicBezTo>
                  <a:cubicBezTo>
                    <a:pt x="48" y="27"/>
                    <a:pt x="48" y="27"/>
                    <a:pt x="48" y="27"/>
                  </a:cubicBezTo>
                  <a:cubicBezTo>
                    <a:pt x="49" y="28"/>
                    <a:pt x="49" y="28"/>
                    <a:pt x="49" y="28"/>
                  </a:cubicBezTo>
                  <a:cubicBezTo>
                    <a:pt x="66" y="24"/>
                    <a:pt x="81" y="15"/>
                    <a:pt x="94" y="1"/>
                  </a:cubicBezTo>
                  <a:cubicBezTo>
                    <a:pt x="93" y="0"/>
                    <a:pt x="93" y="0"/>
                    <a:pt x="93" y="0"/>
                  </a:cubicBezTo>
                  <a:cubicBezTo>
                    <a:pt x="92" y="1"/>
                    <a:pt x="92" y="1"/>
                    <a:pt x="92" y="1"/>
                  </a:cubicBezTo>
                  <a:cubicBezTo>
                    <a:pt x="73" y="22"/>
                    <a:pt x="48" y="31"/>
                    <a:pt x="18" y="2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3" name="MH_Other_51"/>
            <p:cNvSpPr/>
            <p:nvPr>
              <p:custDataLst>
                <p:tags r:id="rId65"/>
              </p:custDataLst>
            </p:nvPr>
          </p:nvSpPr>
          <p:spPr bwMode="auto">
            <a:xfrm>
              <a:off x="4708070" y="3367687"/>
              <a:ext cx="1523" cy="0"/>
            </a:xfrm>
            <a:custGeom>
              <a:avLst/>
              <a:gdLst>
                <a:gd name="T0" fmla="*/ 0 w 1"/>
                <a:gd name="T1" fmla="*/ 711 h 1"/>
                <a:gd name="T2" fmla="*/ 1790702559 w 1"/>
                <a:gd name="T3" fmla="*/ 0 h 1"/>
                <a:gd name="T4" fmla="*/ 1790702559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4" name="MH_Other_52"/>
            <p:cNvSpPr/>
            <p:nvPr>
              <p:custDataLst>
                <p:tags r:id="rId66"/>
              </p:custDataLst>
            </p:nvPr>
          </p:nvSpPr>
          <p:spPr bwMode="auto">
            <a:xfrm>
              <a:off x="4642581" y="3390336"/>
              <a:ext cx="30459" cy="16609"/>
            </a:xfrm>
            <a:custGeom>
              <a:avLst/>
              <a:gdLst>
                <a:gd name="T0" fmla="*/ 0 w 38"/>
                <a:gd name="T1" fmla="*/ 2147483646 h 22"/>
                <a:gd name="T2" fmla="*/ 587803625 w 38"/>
                <a:gd name="T3" fmla="*/ 2147483646 h 22"/>
                <a:gd name="T4" fmla="*/ 587803625 w 38"/>
                <a:gd name="T5" fmla="*/ 2147483646 h 22"/>
                <a:gd name="T6" fmla="*/ 2147483646 w 38"/>
                <a:gd name="T7" fmla="*/ 0 h 22"/>
                <a:gd name="T8" fmla="*/ 2147483646 w 38"/>
                <a:gd name="T9" fmla="*/ 0 h 22"/>
                <a:gd name="T10" fmla="*/ 0 w 38"/>
                <a:gd name="T11" fmla="*/ 2147483646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 h="22">
                  <a:moveTo>
                    <a:pt x="0" y="21"/>
                  </a:moveTo>
                  <a:cubicBezTo>
                    <a:pt x="1" y="22"/>
                    <a:pt x="1" y="22"/>
                    <a:pt x="1" y="22"/>
                  </a:cubicBezTo>
                  <a:cubicBezTo>
                    <a:pt x="1" y="22"/>
                    <a:pt x="1" y="22"/>
                    <a:pt x="1" y="22"/>
                  </a:cubicBezTo>
                  <a:cubicBezTo>
                    <a:pt x="15" y="18"/>
                    <a:pt x="27" y="11"/>
                    <a:pt x="38" y="0"/>
                  </a:cubicBezTo>
                  <a:cubicBezTo>
                    <a:pt x="35" y="0"/>
                    <a:pt x="35" y="0"/>
                    <a:pt x="35" y="0"/>
                  </a:cubicBezTo>
                  <a:cubicBezTo>
                    <a:pt x="25" y="10"/>
                    <a:pt x="13" y="17"/>
                    <a:pt x="0" y="2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5" name="MH_Other_53"/>
            <p:cNvSpPr/>
            <p:nvPr>
              <p:custDataLst>
                <p:tags r:id="rId67"/>
              </p:custDataLst>
            </p:nvPr>
          </p:nvSpPr>
          <p:spPr bwMode="auto">
            <a:xfrm>
              <a:off x="4671519" y="3388825"/>
              <a:ext cx="1523" cy="1510"/>
            </a:xfrm>
            <a:custGeom>
              <a:avLst/>
              <a:gdLst>
                <a:gd name="T0" fmla="*/ 73089965 w 7"/>
                <a:gd name="T1" fmla="*/ 0 h 2"/>
                <a:gd name="T2" fmla="*/ 0 w 7"/>
                <a:gd name="T3" fmla="*/ 448239996 h 2"/>
                <a:gd name="T4" fmla="*/ 127933058 w 7"/>
                <a:gd name="T5" fmla="*/ 448239996 h 2"/>
                <a:gd name="T6" fmla="*/ 73089965 w 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2">
                  <a:moveTo>
                    <a:pt x="4" y="0"/>
                  </a:moveTo>
                  <a:lnTo>
                    <a:pt x="0" y="2"/>
                  </a:lnTo>
                  <a:lnTo>
                    <a:pt x="7" y="2"/>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6" name="MH_Other_54"/>
            <p:cNvSpPr/>
            <p:nvPr>
              <p:custDataLst>
                <p:tags r:id="rId68"/>
              </p:custDataLst>
            </p:nvPr>
          </p:nvSpPr>
          <p:spPr bwMode="auto">
            <a:xfrm>
              <a:off x="4787262" y="3207641"/>
              <a:ext cx="15229" cy="21138"/>
            </a:xfrm>
            <a:custGeom>
              <a:avLst/>
              <a:gdLst>
                <a:gd name="T0" fmla="*/ 2147483646 w 20"/>
                <a:gd name="T1" fmla="*/ 609400952 h 26"/>
                <a:gd name="T2" fmla="*/ 2147483646 w 20"/>
                <a:gd name="T3" fmla="*/ 609400952 h 26"/>
                <a:gd name="T4" fmla="*/ 2147483646 w 20"/>
                <a:gd name="T5" fmla="*/ 0 h 26"/>
                <a:gd name="T6" fmla="*/ 2147483646 w 20"/>
                <a:gd name="T7" fmla="*/ 0 h 26"/>
                <a:gd name="T8" fmla="*/ 2147483646 w 20"/>
                <a:gd name="T9" fmla="*/ 2147483646 h 26"/>
                <a:gd name="T10" fmla="*/ 0 w 20"/>
                <a:gd name="T11" fmla="*/ 2147483646 h 26"/>
                <a:gd name="T12" fmla="*/ 526712656 w 20"/>
                <a:gd name="T13" fmla="*/ 2147483646 h 26"/>
                <a:gd name="T14" fmla="*/ 1052795075 w 20"/>
                <a:gd name="T15" fmla="*/ 2147483646 h 26"/>
                <a:gd name="T16" fmla="*/ 2147483646 w 20"/>
                <a:gd name="T17" fmla="*/ 609400952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6">
                  <a:moveTo>
                    <a:pt x="20" y="1"/>
                  </a:moveTo>
                  <a:cubicBezTo>
                    <a:pt x="20" y="1"/>
                    <a:pt x="20" y="1"/>
                    <a:pt x="20" y="1"/>
                  </a:cubicBezTo>
                  <a:cubicBezTo>
                    <a:pt x="19" y="0"/>
                    <a:pt x="19" y="0"/>
                    <a:pt x="19" y="0"/>
                  </a:cubicBezTo>
                  <a:cubicBezTo>
                    <a:pt x="19" y="0"/>
                    <a:pt x="19" y="0"/>
                    <a:pt x="19" y="0"/>
                  </a:cubicBezTo>
                  <a:cubicBezTo>
                    <a:pt x="18" y="1"/>
                    <a:pt x="16" y="3"/>
                    <a:pt x="15" y="5"/>
                  </a:cubicBezTo>
                  <a:cubicBezTo>
                    <a:pt x="9" y="10"/>
                    <a:pt x="4" y="18"/>
                    <a:pt x="0" y="26"/>
                  </a:cubicBezTo>
                  <a:cubicBezTo>
                    <a:pt x="1" y="25"/>
                    <a:pt x="1" y="25"/>
                    <a:pt x="1" y="25"/>
                  </a:cubicBezTo>
                  <a:cubicBezTo>
                    <a:pt x="2" y="25"/>
                    <a:pt x="2" y="25"/>
                    <a:pt x="2" y="25"/>
                  </a:cubicBezTo>
                  <a:cubicBezTo>
                    <a:pt x="7" y="15"/>
                    <a:pt x="13" y="7"/>
                    <a:pt x="2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7" name="MH_Other_55"/>
            <p:cNvSpPr/>
            <p:nvPr>
              <p:custDataLst>
                <p:tags r:id="rId69"/>
              </p:custDataLst>
            </p:nvPr>
          </p:nvSpPr>
          <p:spPr bwMode="auto">
            <a:xfrm>
              <a:off x="4756803" y="3218211"/>
              <a:ext cx="59394" cy="37746"/>
            </a:xfrm>
            <a:custGeom>
              <a:avLst/>
              <a:gdLst>
                <a:gd name="T0" fmla="*/ 2147483646 w 72"/>
                <a:gd name="T1" fmla="*/ 1880988660 h 46"/>
                <a:gd name="T2" fmla="*/ 2147483646 w 72"/>
                <a:gd name="T3" fmla="*/ 626748320 h 46"/>
                <a:gd name="T4" fmla="*/ 2147483646 w 72"/>
                <a:gd name="T5" fmla="*/ 0 h 46"/>
                <a:gd name="T6" fmla="*/ 2147483646 w 72"/>
                <a:gd name="T7" fmla="*/ 1254240340 h 46"/>
                <a:gd name="T8" fmla="*/ 2147483646 w 72"/>
                <a:gd name="T9" fmla="*/ 2147483646 h 46"/>
                <a:gd name="T10" fmla="*/ 2147483646 w 72"/>
                <a:gd name="T11" fmla="*/ 2147483646 h 46"/>
                <a:gd name="T12" fmla="*/ 2147483646 w 72"/>
                <a:gd name="T13" fmla="*/ 2147483646 h 46"/>
                <a:gd name="T14" fmla="*/ 2147483646 w 72"/>
                <a:gd name="T15" fmla="*/ 2147483646 h 46"/>
                <a:gd name="T16" fmla="*/ 0 w 72"/>
                <a:gd name="T17" fmla="*/ 2147483646 h 46"/>
                <a:gd name="T18" fmla="*/ 620364259 w 72"/>
                <a:gd name="T19" fmla="*/ 2147483646 h 46"/>
                <a:gd name="T20" fmla="*/ 1241467163 w 72"/>
                <a:gd name="T21" fmla="*/ 2147483646 h 46"/>
                <a:gd name="T22" fmla="*/ 2147483646 w 72"/>
                <a:gd name="T23" fmla="*/ 1880988660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46">
                  <a:moveTo>
                    <a:pt x="63" y="3"/>
                  </a:moveTo>
                  <a:cubicBezTo>
                    <a:pt x="72" y="1"/>
                    <a:pt x="72" y="1"/>
                    <a:pt x="72" y="1"/>
                  </a:cubicBezTo>
                  <a:cubicBezTo>
                    <a:pt x="71" y="0"/>
                    <a:pt x="71" y="0"/>
                    <a:pt x="71" y="0"/>
                  </a:cubicBezTo>
                  <a:cubicBezTo>
                    <a:pt x="63" y="2"/>
                    <a:pt x="63" y="2"/>
                    <a:pt x="63" y="2"/>
                  </a:cubicBezTo>
                  <a:cubicBezTo>
                    <a:pt x="54" y="4"/>
                    <a:pt x="46" y="7"/>
                    <a:pt x="38" y="11"/>
                  </a:cubicBezTo>
                  <a:cubicBezTo>
                    <a:pt x="38" y="11"/>
                    <a:pt x="38" y="11"/>
                    <a:pt x="38" y="11"/>
                  </a:cubicBezTo>
                  <a:cubicBezTo>
                    <a:pt x="37" y="11"/>
                    <a:pt x="37" y="11"/>
                    <a:pt x="37" y="11"/>
                  </a:cubicBezTo>
                  <a:cubicBezTo>
                    <a:pt x="29" y="15"/>
                    <a:pt x="22" y="20"/>
                    <a:pt x="16" y="26"/>
                  </a:cubicBezTo>
                  <a:cubicBezTo>
                    <a:pt x="10" y="31"/>
                    <a:pt x="5" y="39"/>
                    <a:pt x="0" y="46"/>
                  </a:cubicBezTo>
                  <a:cubicBezTo>
                    <a:pt x="1" y="46"/>
                    <a:pt x="1" y="46"/>
                    <a:pt x="1" y="46"/>
                  </a:cubicBezTo>
                  <a:cubicBezTo>
                    <a:pt x="2" y="45"/>
                    <a:pt x="2" y="45"/>
                    <a:pt x="2" y="45"/>
                  </a:cubicBezTo>
                  <a:cubicBezTo>
                    <a:pt x="16" y="23"/>
                    <a:pt x="35" y="10"/>
                    <a:pt x="63"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8" name="MH_Other_56"/>
            <p:cNvSpPr/>
            <p:nvPr>
              <p:custDataLst>
                <p:tags r:id="rId70"/>
              </p:custDataLst>
            </p:nvPr>
          </p:nvSpPr>
          <p:spPr bwMode="auto">
            <a:xfrm>
              <a:off x="4787262" y="3227269"/>
              <a:ext cx="1523" cy="0"/>
            </a:xfrm>
            <a:custGeom>
              <a:avLst/>
              <a:gdLst>
                <a:gd name="T0" fmla="*/ 2147483646 w 1"/>
                <a:gd name="T1" fmla="*/ 0 w 1"/>
                <a:gd name="T2" fmla="*/ 2147483646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1"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9" name="MH_Other_57"/>
            <p:cNvSpPr/>
            <p:nvPr>
              <p:custDataLst>
                <p:tags r:id="rId71"/>
              </p:custDataLst>
            </p:nvPr>
          </p:nvSpPr>
          <p:spPr bwMode="auto">
            <a:xfrm>
              <a:off x="4727867" y="3237838"/>
              <a:ext cx="108130" cy="42277"/>
            </a:xfrm>
            <a:custGeom>
              <a:avLst/>
              <a:gdLst>
                <a:gd name="T0" fmla="*/ 2147483646 w 135"/>
                <a:gd name="T1" fmla="*/ 2147483646 h 53"/>
                <a:gd name="T2" fmla="*/ 2147483646 w 135"/>
                <a:gd name="T3" fmla="*/ 2147483646 h 53"/>
                <a:gd name="T4" fmla="*/ 2147483646 w 135"/>
                <a:gd name="T5" fmla="*/ 589434676 h 53"/>
                <a:gd name="T6" fmla="*/ 2147483646 w 135"/>
                <a:gd name="T7" fmla="*/ 0 h 53"/>
                <a:gd name="T8" fmla="*/ 2147483646 w 135"/>
                <a:gd name="T9" fmla="*/ 2147483646 h 53"/>
                <a:gd name="T10" fmla="*/ 2147483646 w 135"/>
                <a:gd name="T11" fmla="*/ 2147483646 h 53"/>
                <a:gd name="T12" fmla="*/ 2147483646 w 135"/>
                <a:gd name="T13" fmla="*/ 2147483646 h 53"/>
                <a:gd name="T14" fmla="*/ 2147483646 w 135"/>
                <a:gd name="T15" fmla="*/ 2147483646 h 53"/>
                <a:gd name="T16" fmla="*/ 2147483646 w 135"/>
                <a:gd name="T17" fmla="*/ 2147483646 h 53"/>
                <a:gd name="T18" fmla="*/ 2147483646 w 135"/>
                <a:gd name="T19" fmla="*/ 2147483646 h 53"/>
                <a:gd name="T20" fmla="*/ 0 w 135"/>
                <a:gd name="T21" fmla="*/ 2147483646 h 53"/>
                <a:gd name="T22" fmla="*/ 1174573824 w 135"/>
                <a:gd name="T23" fmla="*/ 2147483646 h 53"/>
                <a:gd name="T24" fmla="*/ 2147483646 w 135"/>
                <a:gd name="T25" fmla="*/ 2147483646 h 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53">
                  <a:moveTo>
                    <a:pt x="64" y="15"/>
                  </a:moveTo>
                  <a:cubicBezTo>
                    <a:pt x="94" y="10"/>
                    <a:pt x="108" y="7"/>
                    <a:pt x="108" y="7"/>
                  </a:cubicBezTo>
                  <a:cubicBezTo>
                    <a:pt x="108" y="7"/>
                    <a:pt x="116" y="6"/>
                    <a:pt x="135" y="1"/>
                  </a:cubicBezTo>
                  <a:cubicBezTo>
                    <a:pt x="134" y="0"/>
                    <a:pt x="134" y="0"/>
                    <a:pt x="134" y="0"/>
                  </a:cubicBezTo>
                  <a:cubicBezTo>
                    <a:pt x="116" y="5"/>
                    <a:pt x="108" y="6"/>
                    <a:pt x="108" y="6"/>
                  </a:cubicBezTo>
                  <a:cubicBezTo>
                    <a:pt x="107" y="6"/>
                    <a:pt x="94" y="9"/>
                    <a:pt x="64" y="14"/>
                  </a:cubicBezTo>
                  <a:cubicBezTo>
                    <a:pt x="55" y="16"/>
                    <a:pt x="47" y="18"/>
                    <a:pt x="39" y="21"/>
                  </a:cubicBezTo>
                  <a:cubicBezTo>
                    <a:pt x="39" y="22"/>
                    <a:pt x="39" y="22"/>
                    <a:pt x="39" y="22"/>
                  </a:cubicBezTo>
                  <a:cubicBezTo>
                    <a:pt x="38" y="22"/>
                    <a:pt x="38" y="22"/>
                    <a:pt x="38" y="22"/>
                  </a:cubicBezTo>
                  <a:cubicBezTo>
                    <a:pt x="30" y="25"/>
                    <a:pt x="23" y="29"/>
                    <a:pt x="16" y="35"/>
                  </a:cubicBezTo>
                  <a:cubicBezTo>
                    <a:pt x="10" y="40"/>
                    <a:pt x="4" y="46"/>
                    <a:pt x="0" y="53"/>
                  </a:cubicBezTo>
                  <a:cubicBezTo>
                    <a:pt x="2" y="52"/>
                    <a:pt x="2" y="52"/>
                    <a:pt x="2" y="52"/>
                  </a:cubicBezTo>
                  <a:cubicBezTo>
                    <a:pt x="17" y="31"/>
                    <a:pt x="36" y="20"/>
                    <a:pt x="64" y="1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0" name="MH_Other_58"/>
            <p:cNvSpPr/>
            <p:nvPr>
              <p:custDataLst>
                <p:tags r:id="rId72"/>
              </p:custDataLst>
            </p:nvPr>
          </p:nvSpPr>
          <p:spPr bwMode="auto">
            <a:xfrm>
              <a:off x="4758325" y="3254448"/>
              <a:ext cx="1523" cy="1509"/>
            </a:xfrm>
            <a:custGeom>
              <a:avLst/>
              <a:gdLst>
                <a:gd name="T0" fmla="*/ 2147483646 w 1"/>
                <a:gd name="T1" fmla="*/ 0 h 1"/>
                <a:gd name="T2" fmla="*/ 0 w 1"/>
                <a:gd name="T3" fmla="*/ 2147483646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1" name="MH_Other_59"/>
            <p:cNvSpPr/>
            <p:nvPr>
              <p:custDataLst>
                <p:tags r:id="rId73"/>
              </p:custDataLst>
            </p:nvPr>
          </p:nvSpPr>
          <p:spPr bwMode="auto">
            <a:xfrm>
              <a:off x="4695886" y="3251427"/>
              <a:ext cx="155340" cy="52846"/>
            </a:xfrm>
            <a:custGeom>
              <a:avLst/>
              <a:gdLst>
                <a:gd name="T0" fmla="*/ 2147483646 w 193"/>
                <a:gd name="T1" fmla="*/ 2147483646 h 66"/>
                <a:gd name="T2" fmla="*/ 2147483646 w 193"/>
                <a:gd name="T3" fmla="*/ 2147483646 h 66"/>
                <a:gd name="T4" fmla="*/ 2147483646 w 193"/>
                <a:gd name="T5" fmla="*/ 2147483646 h 66"/>
                <a:gd name="T6" fmla="*/ 2147483646 w 193"/>
                <a:gd name="T7" fmla="*/ 2147483646 h 66"/>
                <a:gd name="T8" fmla="*/ 2147483646 w 193"/>
                <a:gd name="T9" fmla="*/ 2147483646 h 66"/>
                <a:gd name="T10" fmla="*/ 2147483646 w 193"/>
                <a:gd name="T11" fmla="*/ 2147483646 h 66"/>
                <a:gd name="T12" fmla="*/ 2147483646 w 193"/>
                <a:gd name="T13" fmla="*/ 0 h 66"/>
                <a:gd name="T14" fmla="*/ 2147483646 w 193"/>
                <a:gd name="T15" fmla="*/ 0 h 66"/>
                <a:gd name="T16" fmla="*/ 2147483646 w 193"/>
                <a:gd name="T17" fmla="*/ 0 h 66"/>
                <a:gd name="T18" fmla="*/ 2147483646 w 193"/>
                <a:gd name="T19" fmla="*/ 2147483646 h 66"/>
                <a:gd name="T20" fmla="*/ 2147483646 w 193"/>
                <a:gd name="T21" fmla="*/ 2147483646 h 66"/>
                <a:gd name="T22" fmla="*/ 2147483646 w 193"/>
                <a:gd name="T23" fmla="*/ 2147483646 h 66"/>
                <a:gd name="T24" fmla="*/ 2147483646 w 193"/>
                <a:gd name="T25" fmla="*/ 2147483646 h 66"/>
                <a:gd name="T26" fmla="*/ 2147483646 w 193"/>
                <a:gd name="T27" fmla="*/ 2147483646 h 66"/>
                <a:gd name="T28" fmla="*/ 2147483646 w 193"/>
                <a:gd name="T29" fmla="*/ 2147483646 h 66"/>
                <a:gd name="T30" fmla="*/ 2147483646 w 193"/>
                <a:gd name="T31" fmla="*/ 2147483646 h 66"/>
                <a:gd name="T32" fmla="*/ 2147483646 w 193"/>
                <a:gd name="T33" fmla="*/ 2147483646 h 66"/>
                <a:gd name="T34" fmla="*/ 0 w 193"/>
                <a:gd name="T35" fmla="*/ 2147483646 h 66"/>
                <a:gd name="T36" fmla="*/ 1182558411 w 193"/>
                <a:gd name="T37" fmla="*/ 2147483646 h 66"/>
                <a:gd name="T38" fmla="*/ 1773837197 w 193"/>
                <a:gd name="T39" fmla="*/ 2147483646 h 66"/>
                <a:gd name="T40" fmla="*/ 2147483646 w 193"/>
                <a:gd name="T41" fmla="*/ 2147483646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3" h="66">
                  <a:moveTo>
                    <a:pt x="68" y="31"/>
                  </a:moveTo>
                  <a:cubicBezTo>
                    <a:pt x="98" y="27"/>
                    <a:pt x="112" y="25"/>
                    <a:pt x="112" y="26"/>
                  </a:cubicBezTo>
                  <a:cubicBezTo>
                    <a:pt x="112" y="25"/>
                    <a:pt x="125" y="24"/>
                    <a:pt x="156" y="17"/>
                  </a:cubicBezTo>
                  <a:cubicBezTo>
                    <a:pt x="166" y="15"/>
                    <a:pt x="174" y="12"/>
                    <a:pt x="182" y="8"/>
                  </a:cubicBezTo>
                  <a:cubicBezTo>
                    <a:pt x="182" y="8"/>
                    <a:pt x="182" y="7"/>
                    <a:pt x="182" y="7"/>
                  </a:cubicBezTo>
                  <a:cubicBezTo>
                    <a:pt x="183" y="7"/>
                    <a:pt x="183" y="7"/>
                    <a:pt x="183" y="7"/>
                  </a:cubicBezTo>
                  <a:cubicBezTo>
                    <a:pt x="187" y="5"/>
                    <a:pt x="190" y="3"/>
                    <a:pt x="193" y="0"/>
                  </a:cubicBezTo>
                  <a:cubicBezTo>
                    <a:pt x="193" y="0"/>
                    <a:pt x="193" y="0"/>
                    <a:pt x="193" y="0"/>
                  </a:cubicBezTo>
                  <a:cubicBezTo>
                    <a:pt x="192" y="0"/>
                    <a:pt x="192" y="0"/>
                    <a:pt x="192" y="0"/>
                  </a:cubicBezTo>
                  <a:cubicBezTo>
                    <a:pt x="182" y="7"/>
                    <a:pt x="170" y="13"/>
                    <a:pt x="156" y="16"/>
                  </a:cubicBezTo>
                  <a:cubicBezTo>
                    <a:pt x="125" y="23"/>
                    <a:pt x="112" y="24"/>
                    <a:pt x="112" y="24"/>
                  </a:cubicBezTo>
                  <a:cubicBezTo>
                    <a:pt x="112" y="24"/>
                    <a:pt x="98" y="26"/>
                    <a:pt x="68" y="30"/>
                  </a:cubicBezTo>
                  <a:cubicBezTo>
                    <a:pt x="58" y="31"/>
                    <a:pt x="50" y="33"/>
                    <a:pt x="42" y="35"/>
                  </a:cubicBezTo>
                  <a:cubicBezTo>
                    <a:pt x="41" y="36"/>
                    <a:pt x="41" y="36"/>
                    <a:pt x="41" y="37"/>
                  </a:cubicBezTo>
                  <a:cubicBezTo>
                    <a:pt x="39" y="36"/>
                    <a:pt x="39" y="36"/>
                    <a:pt x="39" y="36"/>
                  </a:cubicBezTo>
                  <a:cubicBezTo>
                    <a:pt x="40" y="36"/>
                    <a:pt x="40" y="36"/>
                    <a:pt x="40" y="36"/>
                  </a:cubicBezTo>
                  <a:cubicBezTo>
                    <a:pt x="32" y="39"/>
                    <a:pt x="25" y="43"/>
                    <a:pt x="19" y="48"/>
                  </a:cubicBezTo>
                  <a:cubicBezTo>
                    <a:pt x="12" y="52"/>
                    <a:pt x="5" y="59"/>
                    <a:pt x="0" y="66"/>
                  </a:cubicBezTo>
                  <a:cubicBezTo>
                    <a:pt x="2" y="65"/>
                    <a:pt x="2" y="65"/>
                    <a:pt x="2" y="65"/>
                  </a:cubicBezTo>
                  <a:cubicBezTo>
                    <a:pt x="2" y="65"/>
                    <a:pt x="2" y="65"/>
                    <a:pt x="3" y="65"/>
                  </a:cubicBezTo>
                  <a:cubicBezTo>
                    <a:pt x="19" y="44"/>
                    <a:pt x="39" y="34"/>
                    <a:pt x="68" y="3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2" name="MH_Other_60"/>
            <p:cNvSpPr/>
            <p:nvPr>
              <p:custDataLst>
                <p:tags r:id="rId74"/>
              </p:custDataLst>
            </p:nvPr>
          </p:nvSpPr>
          <p:spPr bwMode="auto">
            <a:xfrm>
              <a:off x="4726345" y="3280115"/>
              <a:ext cx="3046" cy="0"/>
            </a:xfrm>
            <a:custGeom>
              <a:avLst/>
              <a:gdLst>
                <a:gd name="T0" fmla="*/ 1858195208 w 3"/>
                <a:gd name="T1" fmla="*/ 356 h 2"/>
                <a:gd name="T2" fmla="*/ 2147483646 w 3"/>
                <a:gd name="T3" fmla="*/ 0 h 2"/>
                <a:gd name="T4" fmla="*/ 929657992 w 3"/>
                <a:gd name="T5" fmla="*/ 178 h 2"/>
                <a:gd name="T6" fmla="*/ 0 w 3"/>
                <a:gd name="T7" fmla="*/ 178 h 2"/>
                <a:gd name="T8" fmla="*/ 1858195208 w 3"/>
                <a:gd name="T9" fmla="*/ 35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2" y="2"/>
                  </a:moveTo>
                  <a:cubicBezTo>
                    <a:pt x="2" y="1"/>
                    <a:pt x="2" y="1"/>
                    <a:pt x="3" y="0"/>
                  </a:cubicBezTo>
                  <a:cubicBezTo>
                    <a:pt x="1" y="1"/>
                    <a:pt x="1" y="1"/>
                    <a:pt x="1" y="1"/>
                  </a:cubicBezTo>
                  <a:cubicBezTo>
                    <a:pt x="0" y="1"/>
                    <a:pt x="0" y="1"/>
                    <a:pt x="0" y="1"/>
                  </a:cubicBez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3" name="MH_Other_61"/>
            <p:cNvSpPr/>
            <p:nvPr>
              <p:custDataLst>
                <p:tags r:id="rId75"/>
              </p:custDataLst>
            </p:nvPr>
          </p:nvSpPr>
          <p:spPr bwMode="auto">
            <a:xfrm>
              <a:off x="4662381" y="3257467"/>
              <a:ext cx="181229" cy="67944"/>
            </a:xfrm>
            <a:custGeom>
              <a:avLst/>
              <a:gdLst>
                <a:gd name="T0" fmla="*/ 0 w 225"/>
                <a:gd name="T1" fmla="*/ 2147483646 h 86"/>
                <a:gd name="T2" fmla="*/ 592857072 w 225"/>
                <a:gd name="T3" fmla="*/ 2147483646 h 86"/>
                <a:gd name="T4" fmla="*/ 2147483646 w 225"/>
                <a:gd name="T5" fmla="*/ 2147483646 h 86"/>
                <a:gd name="T6" fmla="*/ 2147483646 w 225"/>
                <a:gd name="T7" fmla="*/ 2147483646 h 86"/>
                <a:gd name="T8" fmla="*/ 2147483646 w 225"/>
                <a:gd name="T9" fmla="*/ 2147483646 h 86"/>
                <a:gd name="T10" fmla="*/ 2147483646 w 225"/>
                <a:gd name="T11" fmla="*/ 581670789 h 86"/>
                <a:gd name="T12" fmla="*/ 2147483646 w 225"/>
                <a:gd name="T13" fmla="*/ 0 h 86"/>
                <a:gd name="T14" fmla="*/ 2147483646 w 225"/>
                <a:gd name="T15" fmla="*/ 581670789 h 86"/>
                <a:gd name="T16" fmla="*/ 2147483646 w 225"/>
                <a:gd name="T17" fmla="*/ 2147483646 h 86"/>
                <a:gd name="T18" fmla="*/ 2147483646 w 225"/>
                <a:gd name="T19" fmla="*/ 2147483646 h 86"/>
                <a:gd name="T20" fmla="*/ 2147483646 w 225"/>
                <a:gd name="T21" fmla="*/ 2147483646 h 86"/>
                <a:gd name="T22" fmla="*/ 2147483646 w 225"/>
                <a:gd name="T23" fmla="*/ 2147483646 h 86"/>
                <a:gd name="T24" fmla="*/ 2147483646 w 225"/>
                <a:gd name="T25" fmla="*/ 2147483646 h 86"/>
                <a:gd name="T26" fmla="*/ 2147483646 w 225"/>
                <a:gd name="T27" fmla="*/ 2147483646 h 86"/>
                <a:gd name="T28" fmla="*/ 2147483646 w 225"/>
                <a:gd name="T29" fmla="*/ 2147483646 h 86"/>
                <a:gd name="T30" fmla="*/ 0 w 225"/>
                <a:gd name="T31" fmla="*/ 2147483646 h 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5" h="86">
                  <a:moveTo>
                    <a:pt x="0" y="86"/>
                  </a:moveTo>
                  <a:cubicBezTo>
                    <a:pt x="1" y="86"/>
                    <a:pt x="1" y="86"/>
                    <a:pt x="1" y="86"/>
                  </a:cubicBezTo>
                  <a:cubicBezTo>
                    <a:pt x="19" y="66"/>
                    <a:pt x="40" y="57"/>
                    <a:pt x="69" y="55"/>
                  </a:cubicBezTo>
                  <a:cubicBezTo>
                    <a:pt x="100" y="54"/>
                    <a:pt x="113" y="53"/>
                    <a:pt x="113" y="53"/>
                  </a:cubicBezTo>
                  <a:cubicBezTo>
                    <a:pt x="113" y="53"/>
                    <a:pt x="127" y="52"/>
                    <a:pt x="158" y="47"/>
                  </a:cubicBezTo>
                  <a:cubicBezTo>
                    <a:pt x="188" y="42"/>
                    <a:pt x="211" y="26"/>
                    <a:pt x="225" y="1"/>
                  </a:cubicBezTo>
                  <a:cubicBezTo>
                    <a:pt x="224" y="0"/>
                    <a:pt x="224" y="0"/>
                    <a:pt x="224" y="0"/>
                  </a:cubicBezTo>
                  <a:cubicBezTo>
                    <a:pt x="224" y="0"/>
                    <a:pt x="223" y="1"/>
                    <a:pt x="223" y="1"/>
                  </a:cubicBezTo>
                  <a:cubicBezTo>
                    <a:pt x="209" y="26"/>
                    <a:pt x="188" y="41"/>
                    <a:pt x="158" y="46"/>
                  </a:cubicBezTo>
                  <a:cubicBezTo>
                    <a:pt x="127" y="51"/>
                    <a:pt x="113" y="51"/>
                    <a:pt x="113" y="51"/>
                  </a:cubicBezTo>
                  <a:cubicBezTo>
                    <a:pt x="113" y="51"/>
                    <a:pt x="100" y="53"/>
                    <a:pt x="69" y="54"/>
                  </a:cubicBezTo>
                  <a:cubicBezTo>
                    <a:pt x="60" y="55"/>
                    <a:pt x="51" y="56"/>
                    <a:pt x="44" y="58"/>
                  </a:cubicBezTo>
                  <a:cubicBezTo>
                    <a:pt x="43" y="59"/>
                    <a:pt x="43" y="59"/>
                    <a:pt x="43" y="59"/>
                  </a:cubicBezTo>
                  <a:cubicBezTo>
                    <a:pt x="43" y="58"/>
                    <a:pt x="43" y="58"/>
                    <a:pt x="43" y="58"/>
                  </a:cubicBezTo>
                  <a:cubicBezTo>
                    <a:pt x="34" y="61"/>
                    <a:pt x="26" y="64"/>
                    <a:pt x="19" y="69"/>
                  </a:cubicBezTo>
                  <a:cubicBezTo>
                    <a:pt x="12" y="73"/>
                    <a:pt x="5" y="79"/>
                    <a:pt x="0" y="8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4" name="MH_Other_62"/>
            <p:cNvSpPr/>
            <p:nvPr>
              <p:custDataLst>
                <p:tags r:id="rId76"/>
              </p:custDataLst>
            </p:nvPr>
          </p:nvSpPr>
          <p:spPr bwMode="auto">
            <a:xfrm>
              <a:off x="4842088" y="3257467"/>
              <a:ext cx="1523" cy="0"/>
            </a:xfrm>
            <a:custGeom>
              <a:avLst/>
              <a:gdLst>
                <a:gd name="T0" fmla="*/ 0 w 1"/>
                <a:gd name="T1" fmla="*/ 1067 h 1"/>
                <a:gd name="T2" fmla="*/ 2147483646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0"/>
                    <a:pt x="1"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5" name="MH_Other_63"/>
            <p:cNvSpPr/>
            <p:nvPr>
              <p:custDataLst>
                <p:tags r:id="rId77"/>
              </p:custDataLst>
            </p:nvPr>
          </p:nvSpPr>
          <p:spPr bwMode="auto">
            <a:xfrm>
              <a:off x="4697408" y="3304273"/>
              <a:ext cx="0" cy="0"/>
            </a:xfrm>
            <a:custGeom>
              <a:avLst/>
              <a:gdLst>
                <a:gd name="T0" fmla="*/ 1067 w 1"/>
                <a:gd name="T1" fmla="*/ 0 h 1"/>
                <a:gd name="T2" fmla="*/ 0 w 1"/>
                <a:gd name="T3" fmla="*/ 0 h 1"/>
                <a:gd name="T4" fmla="*/ 0 w 1"/>
                <a:gd name="T5" fmla="*/ 711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6" name="MH_Other_64"/>
            <p:cNvSpPr/>
            <p:nvPr>
              <p:custDataLst>
                <p:tags r:id="rId78"/>
              </p:custDataLst>
            </p:nvPr>
          </p:nvSpPr>
          <p:spPr bwMode="auto">
            <a:xfrm>
              <a:off x="4386728" y="3348059"/>
              <a:ext cx="257377" cy="131358"/>
            </a:xfrm>
            <a:custGeom>
              <a:avLst/>
              <a:gdLst>
                <a:gd name="T0" fmla="*/ 2147483646 w 318"/>
                <a:gd name="T1" fmla="*/ 2147483646 h 163"/>
                <a:gd name="T2" fmla="*/ 2147483646 w 318"/>
                <a:gd name="T3" fmla="*/ 2147483646 h 163"/>
                <a:gd name="T4" fmla="*/ 2147483646 w 318"/>
                <a:gd name="T5" fmla="*/ 2147483646 h 163"/>
                <a:gd name="T6" fmla="*/ 2147483646 w 318"/>
                <a:gd name="T7" fmla="*/ 2147483646 h 163"/>
                <a:gd name="T8" fmla="*/ 2147483646 w 318"/>
                <a:gd name="T9" fmla="*/ 2147483646 h 163"/>
                <a:gd name="T10" fmla="*/ 2147483646 w 318"/>
                <a:gd name="T11" fmla="*/ 2147483646 h 163"/>
                <a:gd name="T12" fmla="*/ 2147483646 w 318"/>
                <a:gd name="T13" fmla="*/ 2147483646 h 163"/>
                <a:gd name="T14" fmla="*/ 2147483646 w 318"/>
                <a:gd name="T15" fmla="*/ 2147483646 h 163"/>
                <a:gd name="T16" fmla="*/ 2147483646 w 318"/>
                <a:gd name="T17" fmla="*/ 2147483646 h 163"/>
                <a:gd name="T18" fmla="*/ 2147483646 w 318"/>
                <a:gd name="T19" fmla="*/ 2147483646 h 163"/>
                <a:gd name="T20" fmla="*/ 2147483646 w 318"/>
                <a:gd name="T21" fmla="*/ 2147483646 h 163"/>
                <a:gd name="T22" fmla="*/ 2147483646 w 318"/>
                <a:gd name="T23" fmla="*/ 2147483646 h 163"/>
                <a:gd name="T24" fmla="*/ 2147483646 w 318"/>
                <a:gd name="T25" fmla="*/ 2147483646 h 163"/>
                <a:gd name="T26" fmla="*/ 2147483646 w 318"/>
                <a:gd name="T27" fmla="*/ 2147483646 h 163"/>
                <a:gd name="T28" fmla="*/ 2147483646 w 318"/>
                <a:gd name="T29" fmla="*/ 2147483646 h 163"/>
                <a:gd name="T30" fmla="*/ 2147483646 w 318"/>
                <a:gd name="T31" fmla="*/ 1209009571 h 163"/>
                <a:gd name="T32" fmla="*/ 2147483646 w 318"/>
                <a:gd name="T33" fmla="*/ 604504362 h 163"/>
                <a:gd name="T34" fmla="*/ 2147483646 w 318"/>
                <a:gd name="T35" fmla="*/ 604504362 h 163"/>
                <a:gd name="T36" fmla="*/ 2147483646 w 318"/>
                <a:gd name="T37" fmla="*/ 0 h 163"/>
                <a:gd name="T38" fmla="*/ 2147483646 w 318"/>
                <a:gd name="T39" fmla="*/ 1813513932 h 163"/>
                <a:gd name="T40" fmla="*/ 2147483646 w 318"/>
                <a:gd name="T41" fmla="*/ 2147483646 h 163"/>
                <a:gd name="T42" fmla="*/ 2147483646 w 318"/>
                <a:gd name="T43" fmla="*/ 2147483646 h 163"/>
                <a:gd name="T44" fmla="*/ 2147483646 w 318"/>
                <a:gd name="T45" fmla="*/ 2147483646 h 163"/>
                <a:gd name="T46" fmla="*/ 2147483646 w 318"/>
                <a:gd name="T47" fmla="*/ 2147483646 h 163"/>
                <a:gd name="T48" fmla="*/ 2147483646 w 318"/>
                <a:gd name="T49" fmla="*/ 2147483646 h 163"/>
                <a:gd name="T50" fmla="*/ 2147483646 w 318"/>
                <a:gd name="T51" fmla="*/ 2147483646 h 163"/>
                <a:gd name="T52" fmla="*/ 2147483646 w 318"/>
                <a:gd name="T53" fmla="*/ 2147483646 h 163"/>
                <a:gd name="T54" fmla="*/ 2147483646 w 318"/>
                <a:gd name="T55" fmla="*/ 2147483646 h 163"/>
                <a:gd name="T56" fmla="*/ 2147483646 w 318"/>
                <a:gd name="T57" fmla="*/ 2147483646 h 163"/>
                <a:gd name="T58" fmla="*/ 2147483646 w 318"/>
                <a:gd name="T59" fmla="*/ 2147483646 h 163"/>
                <a:gd name="T60" fmla="*/ 2147483646 w 318"/>
                <a:gd name="T61" fmla="*/ 2147483646 h 163"/>
                <a:gd name="T62" fmla="*/ 0 w 318"/>
                <a:gd name="T63" fmla="*/ 2147483646 h 163"/>
                <a:gd name="T64" fmla="*/ 0 w 318"/>
                <a:gd name="T65" fmla="*/ 2147483646 h 163"/>
                <a:gd name="T66" fmla="*/ 1196508798 w 318"/>
                <a:gd name="T67" fmla="*/ 2147483646 h 163"/>
                <a:gd name="T68" fmla="*/ 1196508798 w 318"/>
                <a:gd name="T69" fmla="*/ 2147483646 h 163"/>
                <a:gd name="T70" fmla="*/ 2147483646 w 318"/>
                <a:gd name="T71" fmla="*/ 2147483646 h 163"/>
                <a:gd name="T72" fmla="*/ 2147483646 w 318"/>
                <a:gd name="T73" fmla="*/ 2147483646 h 163"/>
                <a:gd name="T74" fmla="*/ 2147483646 w 318"/>
                <a:gd name="T75" fmla="*/ 2147483646 h 163"/>
                <a:gd name="T76" fmla="*/ 2147483646 w 318"/>
                <a:gd name="T77" fmla="*/ 2147483646 h 163"/>
                <a:gd name="T78" fmla="*/ 2147483646 w 318"/>
                <a:gd name="T79" fmla="*/ 2147483646 h 163"/>
                <a:gd name="T80" fmla="*/ 2147483646 w 318"/>
                <a:gd name="T81" fmla="*/ 2147483646 h 16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8" h="163">
                  <a:moveTo>
                    <a:pt x="50" y="155"/>
                  </a:moveTo>
                  <a:cubicBezTo>
                    <a:pt x="68" y="157"/>
                    <a:pt x="85" y="155"/>
                    <a:pt x="102" y="146"/>
                  </a:cubicBezTo>
                  <a:cubicBezTo>
                    <a:pt x="101" y="145"/>
                    <a:pt x="101" y="145"/>
                    <a:pt x="101" y="145"/>
                  </a:cubicBezTo>
                  <a:cubicBezTo>
                    <a:pt x="120" y="147"/>
                    <a:pt x="139" y="143"/>
                    <a:pt x="156" y="133"/>
                  </a:cubicBezTo>
                  <a:cubicBezTo>
                    <a:pt x="174" y="134"/>
                    <a:pt x="191" y="128"/>
                    <a:pt x="207" y="118"/>
                  </a:cubicBezTo>
                  <a:cubicBezTo>
                    <a:pt x="225" y="117"/>
                    <a:pt x="242" y="110"/>
                    <a:pt x="257" y="99"/>
                  </a:cubicBezTo>
                  <a:cubicBezTo>
                    <a:pt x="275" y="97"/>
                    <a:pt x="292" y="90"/>
                    <a:pt x="306" y="77"/>
                  </a:cubicBezTo>
                  <a:cubicBezTo>
                    <a:pt x="306" y="77"/>
                    <a:pt x="306" y="77"/>
                    <a:pt x="306" y="77"/>
                  </a:cubicBezTo>
                  <a:cubicBezTo>
                    <a:pt x="310" y="76"/>
                    <a:pt x="314" y="75"/>
                    <a:pt x="318" y="74"/>
                  </a:cubicBezTo>
                  <a:cubicBezTo>
                    <a:pt x="318" y="74"/>
                    <a:pt x="318" y="74"/>
                    <a:pt x="318" y="74"/>
                  </a:cubicBezTo>
                  <a:cubicBezTo>
                    <a:pt x="317" y="73"/>
                    <a:pt x="317" y="73"/>
                    <a:pt x="317" y="73"/>
                  </a:cubicBezTo>
                  <a:cubicBezTo>
                    <a:pt x="307" y="52"/>
                    <a:pt x="307" y="52"/>
                    <a:pt x="307" y="52"/>
                  </a:cubicBezTo>
                  <a:cubicBezTo>
                    <a:pt x="306" y="51"/>
                    <a:pt x="306" y="51"/>
                    <a:pt x="306" y="51"/>
                  </a:cubicBezTo>
                  <a:cubicBezTo>
                    <a:pt x="291" y="21"/>
                    <a:pt x="291" y="21"/>
                    <a:pt x="291" y="21"/>
                  </a:cubicBezTo>
                  <a:cubicBezTo>
                    <a:pt x="290" y="19"/>
                    <a:pt x="290" y="19"/>
                    <a:pt x="290" y="19"/>
                  </a:cubicBezTo>
                  <a:cubicBezTo>
                    <a:pt x="282" y="2"/>
                    <a:pt x="282" y="2"/>
                    <a:pt x="282" y="2"/>
                  </a:cubicBezTo>
                  <a:cubicBezTo>
                    <a:pt x="282" y="1"/>
                    <a:pt x="282" y="1"/>
                    <a:pt x="282" y="1"/>
                  </a:cubicBezTo>
                  <a:cubicBezTo>
                    <a:pt x="281" y="1"/>
                    <a:pt x="281" y="1"/>
                    <a:pt x="281" y="1"/>
                  </a:cubicBezTo>
                  <a:cubicBezTo>
                    <a:pt x="281" y="0"/>
                    <a:pt x="281" y="0"/>
                    <a:pt x="281" y="0"/>
                  </a:cubicBezTo>
                  <a:cubicBezTo>
                    <a:pt x="279" y="1"/>
                    <a:pt x="277" y="2"/>
                    <a:pt x="275" y="3"/>
                  </a:cubicBezTo>
                  <a:cubicBezTo>
                    <a:pt x="268" y="6"/>
                    <a:pt x="261" y="12"/>
                    <a:pt x="254" y="17"/>
                  </a:cubicBezTo>
                  <a:cubicBezTo>
                    <a:pt x="246" y="18"/>
                    <a:pt x="238" y="20"/>
                    <a:pt x="230" y="23"/>
                  </a:cubicBezTo>
                  <a:cubicBezTo>
                    <a:pt x="223" y="26"/>
                    <a:pt x="215" y="31"/>
                    <a:pt x="208" y="36"/>
                  </a:cubicBezTo>
                  <a:cubicBezTo>
                    <a:pt x="200" y="37"/>
                    <a:pt x="192" y="38"/>
                    <a:pt x="184" y="41"/>
                  </a:cubicBezTo>
                  <a:cubicBezTo>
                    <a:pt x="176" y="43"/>
                    <a:pt x="169" y="47"/>
                    <a:pt x="162" y="52"/>
                  </a:cubicBezTo>
                  <a:cubicBezTo>
                    <a:pt x="154" y="52"/>
                    <a:pt x="146" y="53"/>
                    <a:pt x="138" y="55"/>
                  </a:cubicBezTo>
                  <a:cubicBezTo>
                    <a:pt x="131" y="57"/>
                    <a:pt x="122" y="61"/>
                    <a:pt x="115" y="65"/>
                  </a:cubicBezTo>
                  <a:cubicBezTo>
                    <a:pt x="106" y="64"/>
                    <a:pt x="98" y="65"/>
                    <a:pt x="90" y="67"/>
                  </a:cubicBezTo>
                  <a:cubicBezTo>
                    <a:pt x="82" y="68"/>
                    <a:pt x="74" y="71"/>
                    <a:pt x="66" y="75"/>
                  </a:cubicBezTo>
                  <a:cubicBezTo>
                    <a:pt x="57" y="74"/>
                    <a:pt x="49" y="74"/>
                    <a:pt x="41" y="75"/>
                  </a:cubicBezTo>
                  <a:cubicBezTo>
                    <a:pt x="33" y="76"/>
                    <a:pt x="25" y="79"/>
                    <a:pt x="17" y="82"/>
                  </a:cubicBezTo>
                  <a:cubicBezTo>
                    <a:pt x="12" y="81"/>
                    <a:pt x="6" y="80"/>
                    <a:pt x="0" y="80"/>
                  </a:cubicBezTo>
                  <a:cubicBezTo>
                    <a:pt x="0" y="81"/>
                    <a:pt x="0" y="81"/>
                    <a:pt x="0" y="81"/>
                  </a:cubicBezTo>
                  <a:cubicBezTo>
                    <a:pt x="2" y="101"/>
                    <a:pt x="2" y="101"/>
                    <a:pt x="2" y="101"/>
                  </a:cubicBezTo>
                  <a:cubicBezTo>
                    <a:pt x="2" y="103"/>
                    <a:pt x="2" y="103"/>
                    <a:pt x="2" y="103"/>
                  </a:cubicBezTo>
                  <a:cubicBezTo>
                    <a:pt x="5" y="136"/>
                    <a:pt x="5" y="136"/>
                    <a:pt x="5" y="136"/>
                  </a:cubicBezTo>
                  <a:cubicBezTo>
                    <a:pt x="5" y="138"/>
                    <a:pt x="5" y="138"/>
                    <a:pt x="5" y="138"/>
                  </a:cubicBezTo>
                  <a:cubicBezTo>
                    <a:pt x="7" y="161"/>
                    <a:pt x="7" y="161"/>
                    <a:pt x="7" y="161"/>
                  </a:cubicBezTo>
                  <a:cubicBezTo>
                    <a:pt x="7" y="162"/>
                    <a:pt x="7" y="162"/>
                    <a:pt x="7" y="162"/>
                  </a:cubicBezTo>
                  <a:cubicBezTo>
                    <a:pt x="8" y="162"/>
                    <a:pt x="8" y="162"/>
                    <a:pt x="8" y="162"/>
                  </a:cubicBezTo>
                  <a:cubicBezTo>
                    <a:pt x="22" y="163"/>
                    <a:pt x="36" y="161"/>
                    <a:pt x="50" y="15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7" name="MH_Other_65"/>
            <p:cNvSpPr/>
            <p:nvPr>
              <p:custDataLst>
                <p:tags r:id="rId79"/>
              </p:custDataLst>
            </p:nvPr>
          </p:nvSpPr>
          <p:spPr bwMode="auto">
            <a:xfrm>
              <a:off x="4400436" y="3406943"/>
              <a:ext cx="193413" cy="37747"/>
            </a:xfrm>
            <a:custGeom>
              <a:avLst/>
              <a:gdLst>
                <a:gd name="T0" fmla="*/ 2147483646 w 240"/>
                <a:gd name="T1" fmla="*/ 2147483646 h 48"/>
                <a:gd name="T2" fmla="*/ 2147483646 w 240"/>
                <a:gd name="T3" fmla="*/ 2147483646 h 48"/>
                <a:gd name="T4" fmla="*/ 2147483646 w 240"/>
                <a:gd name="T5" fmla="*/ 2147483646 h 48"/>
                <a:gd name="T6" fmla="*/ 2147483646 w 240"/>
                <a:gd name="T7" fmla="*/ 1154690940 h 48"/>
                <a:gd name="T8" fmla="*/ 0 w 240"/>
                <a:gd name="T9" fmla="*/ 2147483646 h 48"/>
                <a:gd name="T10" fmla="*/ 1781146254 w 240"/>
                <a:gd name="T11" fmla="*/ 2147483646 h 48"/>
                <a:gd name="T12" fmla="*/ 2147483646 w 240"/>
                <a:gd name="T13" fmla="*/ 2147483646 h 48"/>
                <a:gd name="T14" fmla="*/ 2147483646 w 240"/>
                <a:gd name="T15" fmla="*/ 2147483646 h 48"/>
                <a:gd name="T16" fmla="*/ 2147483646 w 240"/>
                <a:gd name="T17" fmla="*/ 2147483646 h 48"/>
                <a:gd name="T18" fmla="*/ 2147483646 w 240"/>
                <a:gd name="T19" fmla="*/ 2147483646 h 48"/>
                <a:gd name="T20" fmla="*/ 2147483646 w 240"/>
                <a:gd name="T21" fmla="*/ 2147483646 h 48"/>
                <a:gd name="T22" fmla="*/ 2147483646 w 240"/>
                <a:gd name="T23" fmla="*/ 2147483646 h 48"/>
                <a:gd name="T24" fmla="*/ 2147483646 w 240"/>
                <a:gd name="T25" fmla="*/ 2147483646 h 48"/>
                <a:gd name="T26" fmla="*/ 2147483646 w 240"/>
                <a:gd name="T27" fmla="*/ 2147483646 h 48"/>
                <a:gd name="T28" fmla="*/ 2147483646 w 240"/>
                <a:gd name="T29" fmla="*/ 2147483646 h 48"/>
                <a:gd name="T30" fmla="*/ 2147483646 w 240"/>
                <a:gd name="T31" fmla="*/ 2147483646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0" h="48">
                  <a:moveTo>
                    <a:pt x="160" y="40"/>
                  </a:moveTo>
                  <a:cubicBezTo>
                    <a:pt x="129" y="31"/>
                    <a:pt x="117" y="26"/>
                    <a:pt x="117" y="26"/>
                  </a:cubicBezTo>
                  <a:cubicBezTo>
                    <a:pt x="117" y="26"/>
                    <a:pt x="104" y="21"/>
                    <a:pt x="76" y="10"/>
                  </a:cubicBezTo>
                  <a:cubicBezTo>
                    <a:pt x="57" y="2"/>
                    <a:pt x="41" y="0"/>
                    <a:pt x="24" y="2"/>
                  </a:cubicBezTo>
                  <a:cubicBezTo>
                    <a:pt x="16" y="3"/>
                    <a:pt x="8" y="6"/>
                    <a:pt x="0" y="9"/>
                  </a:cubicBezTo>
                  <a:cubicBezTo>
                    <a:pt x="3" y="9"/>
                    <a:pt x="3" y="9"/>
                    <a:pt x="3" y="9"/>
                  </a:cubicBezTo>
                  <a:cubicBezTo>
                    <a:pt x="27" y="0"/>
                    <a:pt x="49" y="0"/>
                    <a:pt x="75" y="11"/>
                  </a:cubicBezTo>
                  <a:cubicBezTo>
                    <a:pt x="104" y="22"/>
                    <a:pt x="116" y="27"/>
                    <a:pt x="117" y="27"/>
                  </a:cubicBezTo>
                  <a:cubicBezTo>
                    <a:pt x="117" y="27"/>
                    <a:pt x="129" y="32"/>
                    <a:pt x="160" y="41"/>
                  </a:cubicBezTo>
                  <a:cubicBezTo>
                    <a:pt x="169" y="44"/>
                    <a:pt x="179" y="45"/>
                    <a:pt x="188" y="45"/>
                  </a:cubicBezTo>
                  <a:cubicBezTo>
                    <a:pt x="190" y="44"/>
                    <a:pt x="190" y="44"/>
                    <a:pt x="190" y="44"/>
                  </a:cubicBezTo>
                  <a:cubicBezTo>
                    <a:pt x="190" y="45"/>
                    <a:pt x="190" y="45"/>
                    <a:pt x="190" y="45"/>
                  </a:cubicBezTo>
                  <a:cubicBezTo>
                    <a:pt x="190" y="45"/>
                    <a:pt x="190" y="45"/>
                    <a:pt x="190" y="45"/>
                  </a:cubicBezTo>
                  <a:cubicBezTo>
                    <a:pt x="208" y="44"/>
                    <a:pt x="225" y="37"/>
                    <a:pt x="240" y="26"/>
                  </a:cubicBezTo>
                  <a:cubicBezTo>
                    <a:pt x="239" y="25"/>
                    <a:pt x="239" y="25"/>
                    <a:pt x="239" y="25"/>
                  </a:cubicBezTo>
                  <a:cubicBezTo>
                    <a:pt x="215" y="43"/>
                    <a:pt x="189" y="48"/>
                    <a:pt x="160"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8" name="MH_Other_66"/>
            <p:cNvSpPr/>
            <p:nvPr>
              <p:custDataLst>
                <p:tags r:id="rId80"/>
              </p:custDataLst>
            </p:nvPr>
          </p:nvSpPr>
          <p:spPr bwMode="auto">
            <a:xfrm>
              <a:off x="4386730" y="3411474"/>
              <a:ext cx="167523" cy="45296"/>
            </a:xfrm>
            <a:custGeom>
              <a:avLst/>
              <a:gdLst>
                <a:gd name="T0" fmla="*/ 0 w 207"/>
                <a:gd name="T1" fmla="*/ 0 h 56"/>
                <a:gd name="T2" fmla="*/ 0 w 207"/>
                <a:gd name="T3" fmla="*/ 610430886 h 56"/>
                <a:gd name="T4" fmla="*/ 2147483646 w 207"/>
                <a:gd name="T5" fmla="*/ 2147483646 h 56"/>
                <a:gd name="T6" fmla="*/ 2147483646 w 207"/>
                <a:gd name="T7" fmla="*/ 2147483646 h 56"/>
                <a:gd name="T8" fmla="*/ 2147483646 w 207"/>
                <a:gd name="T9" fmla="*/ 2147483646 h 56"/>
                <a:gd name="T10" fmla="*/ 2147483646 w 207"/>
                <a:gd name="T11" fmla="*/ 2147483646 h 56"/>
                <a:gd name="T12" fmla="*/ 2147483646 w 207"/>
                <a:gd name="T13" fmla="*/ 2147483646 h 56"/>
                <a:gd name="T14" fmla="*/ 2147483646 w 207"/>
                <a:gd name="T15" fmla="*/ 2147483646 h 56"/>
                <a:gd name="T16" fmla="*/ 2147483646 w 207"/>
                <a:gd name="T17" fmla="*/ 2147483646 h 56"/>
                <a:gd name="T18" fmla="*/ 2147483646 w 207"/>
                <a:gd name="T19" fmla="*/ 2147483646 h 56"/>
                <a:gd name="T20" fmla="*/ 2147483646 w 207"/>
                <a:gd name="T21" fmla="*/ 2147483646 h 56"/>
                <a:gd name="T22" fmla="*/ 2147483646 w 207"/>
                <a:gd name="T23" fmla="*/ 2147483646 h 56"/>
                <a:gd name="T24" fmla="*/ 2147483646 w 207"/>
                <a:gd name="T25" fmla="*/ 2147483646 h 56"/>
                <a:gd name="T26" fmla="*/ 2147483646 w 207"/>
                <a:gd name="T27" fmla="*/ 1221584652 h 56"/>
                <a:gd name="T28" fmla="*/ 2147483646 w 207"/>
                <a:gd name="T29" fmla="*/ 1832015538 h 56"/>
                <a:gd name="T30" fmla="*/ 2147483646 w 207"/>
                <a:gd name="T31" fmla="*/ 1221584652 h 56"/>
                <a:gd name="T32" fmla="*/ 2147483646 w 207"/>
                <a:gd name="T33" fmla="*/ 1221584652 h 56"/>
                <a:gd name="T34" fmla="*/ 0 w 207"/>
                <a:gd name="T35" fmla="*/ 0 h 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7" h="56">
                  <a:moveTo>
                    <a:pt x="0" y="0"/>
                  </a:moveTo>
                  <a:cubicBezTo>
                    <a:pt x="0" y="1"/>
                    <a:pt x="0" y="1"/>
                    <a:pt x="0" y="1"/>
                  </a:cubicBezTo>
                  <a:cubicBezTo>
                    <a:pt x="14" y="1"/>
                    <a:pt x="29" y="5"/>
                    <a:pt x="44" y="12"/>
                  </a:cubicBezTo>
                  <a:cubicBezTo>
                    <a:pt x="72" y="26"/>
                    <a:pt x="84" y="31"/>
                    <a:pt x="84" y="31"/>
                  </a:cubicBezTo>
                  <a:cubicBezTo>
                    <a:pt x="85" y="31"/>
                    <a:pt x="96" y="37"/>
                    <a:pt x="127" y="48"/>
                  </a:cubicBezTo>
                  <a:cubicBezTo>
                    <a:pt x="136" y="51"/>
                    <a:pt x="145" y="52"/>
                    <a:pt x="153" y="53"/>
                  </a:cubicBezTo>
                  <a:cubicBezTo>
                    <a:pt x="154" y="53"/>
                    <a:pt x="154" y="53"/>
                    <a:pt x="154" y="52"/>
                  </a:cubicBezTo>
                  <a:cubicBezTo>
                    <a:pt x="155" y="53"/>
                    <a:pt x="155" y="53"/>
                    <a:pt x="155" y="53"/>
                  </a:cubicBezTo>
                  <a:cubicBezTo>
                    <a:pt x="173" y="54"/>
                    <a:pt x="191" y="49"/>
                    <a:pt x="207" y="38"/>
                  </a:cubicBezTo>
                  <a:cubicBezTo>
                    <a:pt x="205" y="38"/>
                    <a:pt x="205" y="38"/>
                    <a:pt x="205" y="38"/>
                  </a:cubicBezTo>
                  <a:cubicBezTo>
                    <a:pt x="181" y="53"/>
                    <a:pt x="155" y="56"/>
                    <a:pt x="127" y="46"/>
                  </a:cubicBezTo>
                  <a:cubicBezTo>
                    <a:pt x="97" y="36"/>
                    <a:pt x="85" y="30"/>
                    <a:pt x="85" y="30"/>
                  </a:cubicBezTo>
                  <a:cubicBezTo>
                    <a:pt x="85" y="30"/>
                    <a:pt x="73" y="24"/>
                    <a:pt x="45" y="11"/>
                  </a:cubicBezTo>
                  <a:cubicBezTo>
                    <a:pt x="36" y="7"/>
                    <a:pt x="28" y="4"/>
                    <a:pt x="20" y="2"/>
                  </a:cubicBezTo>
                  <a:cubicBezTo>
                    <a:pt x="18" y="3"/>
                    <a:pt x="18" y="3"/>
                    <a:pt x="18" y="3"/>
                  </a:cubicBezTo>
                  <a:cubicBezTo>
                    <a:pt x="17" y="2"/>
                    <a:pt x="17" y="2"/>
                    <a:pt x="17" y="2"/>
                  </a:cubicBezTo>
                  <a:cubicBezTo>
                    <a:pt x="17" y="2"/>
                    <a:pt x="17" y="2"/>
                    <a:pt x="17" y="2"/>
                  </a:cubicBezTo>
                  <a:cubicBezTo>
                    <a:pt x="12" y="1"/>
                    <a:pt x="6"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9" name="MH_Other_67"/>
            <p:cNvSpPr/>
            <p:nvPr>
              <p:custDataLst>
                <p:tags r:id="rId81"/>
              </p:custDataLst>
            </p:nvPr>
          </p:nvSpPr>
          <p:spPr bwMode="auto">
            <a:xfrm>
              <a:off x="4400436" y="3414494"/>
              <a:ext cx="3046" cy="0"/>
            </a:xfrm>
            <a:custGeom>
              <a:avLst/>
              <a:gdLst>
                <a:gd name="T0" fmla="*/ 146271796 w 7"/>
                <a:gd name="T1" fmla="*/ 119 h 3"/>
                <a:gd name="T2" fmla="*/ 512054475 w 7"/>
                <a:gd name="T3" fmla="*/ 0 h 3"/>
                <a:gd name="T4" fmla="*/ 0 w 7"/>
                <a:gd name="T5" fmla="*/ 0 h 3"/>
                <a:gd name="T6" fmla="*/ 0 w 7"/>
                <a:gd name="T7" fmla="*/ 0 h 3"/>
                <a:gd name="T8" fmla="*/ 146271796 w 7"/>
                <a:gd name="T9" fmla="*/ 119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3"/>
                  </a:moveTo>
                  <a:lnTo>
                    <a:pt x="7" y="0"/>
                  </a:lnTo>
                  <a:lnTo>
                    <a:pt x="0" y="0"/>
                  </a:lnTo>
                  <a:lnTo>
                    <a:pt x="2"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0" name="MH_Other_68"/>
            <p:cNvSpPr/>
            <p:nvPr>
              <p:custDataLst>
                <p:tags r:id="rId82"/>
              </p:custDataLst>
            </p:nvPr>
          </p:nvSpPr>
          <p:spPr bwMode="auto">
            <a:xfrm>
              <a:off x="4552730" y="3441672"/>
              <a:ext cx="1523" cy="1509"/>
            </a:xfrm>
            <a:custGeom>
              <a:avLst/>
              <a:gdLst>
                <a:gd name="T0" fmla="*/ 179120564 w 5"/>
                <a:gd name="T1" fmla="*/ 0 h 2"/>
                <a:gd name="T2" fmla="*/ 0 w 5"/>
                <a:gd name="T3" fmla="*/ 447676037 h 2"/>
                <a:gd name="T4" fmla="*/ 179120564 w 5"/>
                <a:gd name="T5" fmla="*/ 447676037 h 2"/>
                <a:gd name="T6" fmla="*/ 179120564 w 5"/>
                <a:gd name="T7" fmla="*/ 447676037 h 2"/>
                <a:gd name="T8" fmla="*/ 179120564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5" y="0"/>
                  </a:moveTo>
                  <a:lnTo>
                    <a:pt x="0" y="2"/>
                  </a:lnTo>
                  <a:lnTo>
                    <a:pt x="5"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1" name="MH_Other_69"/>
            <p:cNvSpPr/>
            <p:nvPr>
              <p:custDataLst>
                <p:tags r:id="rId83"/>
              </p:custDataLst>
            </p:nvPr>
          </p:nvSpPr>
          <p:spPr bwMode="auto">
            <a:xfrm>
              <a:off x="4388253" y="3429593"/>
              <a:ext cx="124880" cy="37746"/>
            </a:xfrm>
            <a:custGeom>
              <a:avLst/>
              <a:gdLst>
                <a:gd name="T0" fmla="*/ 2147483646 w 154"/>
                <a:gd name="T1" fmla="*/ 2147483646 h 48"/>
                <a:gd name="T2" fmla="*/ 2147483646 w 154"/>
                <a:gd name="T3" fmla="*/ 2147483646 h 48"/>
                <a:gd name="T4" fmla="*/ 0 w 154"/>
                <a:gd name="T5" fmla="*/ 0 h 48"/>
                <a:gd name="T6" fmla="*/ 0 w 154"/>
                <a:gd name="T7" fmla="*/ 1154632081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2147483646 h 48"/>
                <a:gd name="T22" fmla="*/ 2147483646 w 154"/>
                <a:gd name="T23" fmla="*/ 2147483646 h 48"/>
                <a:gd name="T24" fmla="*/ 2147483646 w 154"/>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4" h="48">
                  <a:moveTo>
                    <a:pt x="72" y="36"/>
                  </a:moveTo>
                  <a:cubicBezTo>
                    <a:pt x="43" y="24"/>
                    <a:pt x="32" y="17"/>
                    <a:pt x="32" y="17"/>
                  </a:cubicBezTo>
                  <a:cubicBezTo>
                    <a:pt x="0" y="0"/>
                    <a:pt x="0" y="0"/>
                    <a:pt x="0" y="0"/>
                  </a:cubicBezTo>
                  <a:cubicBezTo>
                    <a:pt x="0" y="2"/>
                    <a:pt x="0" y="2"/>
                    <a:pt x="0" y="2"/>
                  </a:cubicBezTo>
                  <a:cubicBezTo>
                    <a:pt x="31" y="18"/>
                    <a:pt x="31" y="18"/>
                    <a:pt x="31" y="18"/>
                  </a:cubicBezTo>
                  <a:cubicBezTo>
                    <a:pt x="31" y="18"/>
                    <a:pt x="42" y="25"/>
                    <a:pt x="72" y="37"/>
                  </a:cubicBezTo>
                  <a:cubicBezTo>
                    <a:pt x="81" y="41"/>
                    <a:pt x="90" y="43"/>
                    <a:pt x="98" y="44"/>
                  </a:cubicBezTo>
                  <a:cubicBezTo>
                    <a:pt x="99" y="44"/>
                    <a:pt x="99" y="44"/>
                    <a:pt x="99" y="44"/>
                  </a:cubicBezTo>
                  <a:cubicBezTo>
                    <a:pt x="99" y="44"/>
                    <a:pt x="99" y="44"/>
                    <a:pt x="99" y="44"/>
                  </a:cubicBezTo>
                  <a:cubicBezTo>
                    <a:pt x="118" y="46"/>
                    <a:pt x="137" y="42"/>
                    <a:pt x="154" y="32"/>
                  </a:cubicBezTo>
                  <a:cubicBezTo>
                    <a:pt x="153" y="32"/>
                    <a:pt x="153" y="32"/>
                    <a:pt x="153" y="32"/>
                  </a:cubicBezTo>
                  <a:cubicBezTo>
                    <a:pt x="151" y="32"/>
                    <a:pt x="151" y="32"/>
                    <a:pt x="151" y="32"/>
                  </a:cubicBezTo>
                  <a:cubicBezTo>
                    <a:pt x="126" y="46"/>
                    <a:pt x="100" y="48"/>
                    <a:pt x="72" y="3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2" name="MH_Other_70"/>
            <p:cNvSpPr/>
            <p:nvPr>
              <p:custDataLst>
                <p:tags r:id="rId84"/>
              </p:custDataLst>
            </p:nvPr>
          </p:nvSpPr>
          <p:spPr bwMode="auto">
            <a:xfrm>
              <a:off x="4510087" y="3453751"/>
              <a:ext cx="1523" cy="1509"/>
            </a:xfrm>
            <a:custGeom>
              <a:avLst/>
              <a:gdLst>
                <a:gd name="T0" fmla="*/ 0 w 2"/>
                <a:gd name="T1" fmla="*/ 1790702559 h 1"/>
                <a:gd name="T2" fmla="*/ 1119503921 w 2"/>
                <a:gd name="T3" fmla="*/ 1790702559 h 1"/>
                <a:gd name="T4" fmla="*/ 559752357 w 2"/>
                <a:gd name="T5" fmla="*/ 0 h 1"/>
                <a:gd name="T6" fmla="*/ 0 w 2"/>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0" y="1"/>
                  </a:moveTo>
                  <a:cubicBezTo>
                    <a:pt x="2" y="1"/>
                    <a:pt x="2" y="1"/>
                    <a:pt x="2" y="1"/>
                  </a:cubicBezTo>
                  <a:cubicBezTo>
                    <a:pt x="1" y="0"/>
                    <a:pt x="1" y="0"/>
                    <a:pt x="1" y="0"/>
                  </a:cubicBezTo>
                  <a:cubicBezTo>
                    <a:pt x="1" y="1"/>
                    <a:pt x="1"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3" name="MH_Other_71"/>
            <p:cNvSpPr/>
            <p:nvPr>
              <p:custDataLst>
                <p:tags r:id="rId85"/>
              </p:custDataLst>
            </p:nvPr>
          </p:nvSpPr>
          <p:spPr bwMode="auto">
            <a:xfrm>
              <a:off x="4391297" y="3456769"/>
              <a:ext cx="77669" cy="18119"/>
            </a:xfrm>
            <a:custGeom>
              <a:avLst/>
              <a:gdLst>
                <a:gd name="T0" fmla="*/ 2147483646 w 97"/>
                <a:gd name="T1" fmla="*/ 2147483646 h 22"/>
                <a:gd name="T2" fmla="*/ 0 w 97"/>
                <a:gd name="T3" fmla="*/ 0 h 22"/>
                <a:gd name="T4" fmla="*/ 0 w 97"/>
                <a:gd name="T5" fmla="*/ 1260411211 h 22"/>
                <a:gd name="T6" fmla="*/ 2147483646 w 97"/>
                <a:gd name="T7" fmla="*/ 2147483646 h 22"/>
                <a:gd name="T8" fmla="*/ 2147483646 w 97"/>
                <a:gd name="T9" fmla="*/ 2147483646 h 22"/>
                <a:gd name="T10" fmla="*/ 2147483646 w 97"/>
                <a:gd name="T11" fmla="*/ 2147483646 h 22"/>
                <a:gd name="T12" fmla="*/ 2147483646 w 97"/>
                <a:gd name="T13" fmla="*/ 2147483646 h 22"/>
                <a:gd name="T14" fmla="*/ 2147483646 w 97"/>
                <a:gd name="T15" fmla="*/ 2147483646 h 22"/>
                <a:gd name="T16" fmla="*/ 2147483646 w 97"/>
                <a:gd name="T17" fmla="*/ 2147483646 h 22"/>
                <a:gd name="T18" fmla="*/ 2147483646 w 97"/>
                <a:gd name="T19" fmla="*/ 2147483646 h 22"/>
                <a:gd name="T20" fmla="*/ 2147483646 w 97"/>
                <a:gd name="T21" fmla="*/ 2147483646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7" h="22">
                  <a:moveTo>
                    <a:pt x="16" y="9"/>
                  </a:moveTo>
                  <a:cubicBezTo>
                    <a:pt x="10" y="6"/>
                    <a:pt x="5" y="3"/>
                    <a:pt x="0" y="0"/>
                  </a:cubicBezTo>
                  <a:cubicBezTo>
                    <a:pt x="0" y="2"/>
                    <a:pt x="0" y="2"/>
                    <a:pt x="0" y="2"/>
                  </a:cubicBezTo>
                  <a:cubicBezTo>
                    <a:pt x="5" y="4"/>
                    <a:pt x="10" y="7"/>
                    <a:pt x="16" y="10"/>
                  </a:cubicBezTo>
                  <a:cubicBezTo>
                    <a:pt x="25" y="14"/>
                    <a:pt x="34" y="17"/>
                    <a:pt x="42" y="19"/>
                  </a:cubicBezTo>
                  <a:cubicBezTo>
                    <a:pt x="44" y="18"/>
                    <a:pt x="44" y="18"/>
                    <a:pt x="44" y="18"/>
                  </a:cubicBezTo>
                  <a:cubicBezTo>
                    <a:pt x="45" y="19"/>
                    <a:pt x="45" y="19"/>
                    <a:pt x="45" y="19"/>
                  </a:cubicBezTo>
                  <a:cubicBezTo>
                    <a:pt x="63" y="21"/>
                    <a:pt x="80" y="19"/>
                    <a:pt x="97" y="10"/>
                  </a:cubicBezTo>
                  <a:cubicBezTo>
                    <a:pt x="96" y="9"/>
                    <a:pt x="96" y="9"/>
                    <a:pt x="96" y="9"/>
                  </a:cubicBezTo>
                  <a:cubicBezTo>
                    <a:pt x="95" y="9"/>
                    <a:pt x="95" y="9"/>
                    <a:pt x="95" y="9"/>
                  </a:cubicBezTo>
                  <a:cubicBezTo>
                    <a:pt x="70" y="22"/>
                    <a:pt x="43" y="22"/>
                    <a:pt x="16"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4" name="MH_Other_72"/>
            <p:cNvSpPr/>
            <p:nvPr>
              <p:custDataLst>
                <p:tags r:id="rId86"/>
              </p:custDataLst>
            </p:nvPr>
          </p:nvSpPr>
          <p:spPr bwMode="auto">
            <a:xfrm>
              <a:off x="4467445" y="3464319"/>
              <a:ext cx="1523"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5" name="MH_Other_73"/>
            <p:cNvSpPr/>
            <p:nvPr>
              <p:custDataLst>
                <p:tags r:id="rId87"/>
              </p:custDataLst>
            </p:nvPr>
          </p:nvSpPr>
          <p:spPr bwMode="auto">
            <a:xfrm>
              <a:off x="4392820" y="3471869"/>
              <a:ext cx="35028" cy="7549"/>
            </a:xfrm>
            <a:custGeom>
              <a:avLst/>
              <a:gdLst>
                <a:gd name="T0" fmla="*/ 0 w 43"/>
                <a:gd name="T1" fmla="*/ 2147483646 h 8"/>
                <a:gd name="T2" fmla="*/ 0 w 43"/>
                <a:gd name="T3" fmla="*/ 2147483646 h 8"/>
                <a:gd name="T4" fmla="*/ 607835308 w 43"/>
                <a:gd name="T5" fmla="*/ 2147483646 h 8"/>
                <a:gd name="T6" fmla="*/ 2147483646 w 43"/>
                <a:gd name="T7" fmla="*/ 0 h 8"/>
                <a:gd name="T8" fmla="*/ 2147483646 w 43"/>
                <a:gd name="T9" fmla="*/ 0 h 8"/>
                <a:gd name="T10" fmla="*/ 0 w 43"/>
                <a:gd name="T11" fmla="*/ 2147483646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
                  <a:moveTo>
                    <a:pt x="0" y="6"/>
                  </a:moveTo>
                  <a:cubicBezTo>
                    <a:pt x="0" y="7"/>
                    <a:pt x="0" y="7"/>
                    <a:pt x="0" y="7"/>
                  </a:cubicBezTo>
                  <a:cubicBezTo>
                    <a:pt x="1" y="7"/>
                    <a:pt x="1" y="7"/>
                    <a:pt x="1" y="7"/>
                  </a:cubicBezTo>
                  <a:cubicBezTo>
                    <a:pt x="15" y="8"/>
                    <a:pt x="29" y="6"/>
                    <a:pt x="43" y="0"/>
                  </a:cubicBezTo>
                  <a:cubicBezTo>
                    <a:pt x="40" y="0"/>
                    <a:pt x="40" y="0"/>
                    <a:pt x="40" y="0"/>
                  </a:cubicBezTo>
                  <a:cubicBezTo>
                    <a:pt x="27" y="5"/>
                    <a:pt x="14" y="7"/>
                    <a:pt x="0"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6" name="MH_Other_74"/>
            <p:cNvSpPr/>
            <p:nvPr>
              <p:custDataLst>
                <p:tags r:id="rId88"/>
              </p:custDataLst>
            </p:nvPr>
          </p:nvSpPr>
          <p:spPr bwMode="auto">
            <a:xfrm>
              <a:off x="4424803" y="3471868"/>
              <a:ext cx="3046" cy="0"/>
            </a:xfrm>
            <a:custGeom>
              <a:avLst/>
              <a:gdLst>
                <a:gd name="T0" fmla="*/ 365782679 w 7"/>
                <a:gd name="T1" fmla="*/ 0 h 2"/>
                <a:gd name="T2" fmla="*/ 0 w 7"/>
                <a:gd name="T3" fmla="*/ 178 h 2"/>
                <a:gd name="T4" fmla="*/ 512054475 w 7"/>
                <a:gd name="T5" fmla="*/ 178 h 2"/>
                <a:gd name="T6" fmla="*/ 365782679 w 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2">
                  <a:moveTo>
                    <a:pt x="5" y="0"/>
                  </a:moveTo>
                  <a:lnTo>
                    <a:pt x="0" y="2"/>
                  </a:lnTo>
                  <a:lnTo>
                    <a:pt x="7"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7" name="MH_Other_75"/>
            <p:cNvSpPr/>
            <p:nvPr>
              <p:custDataLst>
                <p:tags r:id="rId89"/>
              </p:custDataLst>
            </p:nvPr>
          </p:nvSpPr>
          <p:spPr bwMode="auto">
            <a:xfrm>
              <a:off x="4592325" y="3348060"/>
              <a:ext cx="22844" cy="15098"/>
            </a:xfrm>
            <a:custGeom>
              <a:avLst/>
              <a:gdLst>
                <a:gd name="T0" fmla="*/ 2147483646 w 28"/>
                <a:gd name="T1" fmla="*/ 1321526722 h 18"/>
                <a:gd name="T2" fmla="*/ 2147483646 w 28"/>
                <a:gd name="T3" fmla="*/ 660374424 h 18"/>
                <a:gd name="T4" fmla="*/ 2147483646 w 28"/>
                <a:gd name="T5" fmla="*/ 660374424 h 18"/>
                <a:gd name="T6" fmla="*/ 2147483646 w 28"/>
                <a:gd name="T7" fmla="*/ 0 h 18"/>
                <a:gd name="T8" fmla="*/ 2147483646 w 28"/>
                <a:gd name="T9" fmla="*/ 1981900264 h 18"/>
                <a:gd name="T10" fmla="*/ 0 w 28"/>
                <a:gd name="T11" fmla="*/ 2147483646 h 18"/>
                <a:gd name="T12" fmla="*/ 606065575 w 28"/>
                <a:gd name="T13" fmla="*/ 2147483646 h 18"/>
                <a:gd name="T14" fmla="*/ 1212131151 w 28"/>
                <a:gd name="T15" fmla="*/ 2147483646 h 18"/>
                <a:gd name="T16" fmla="*/ 2147483646 w 28"/>
                <a:gd name="T17" fmla="*/ 1321526722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18">
                  <a:moveTo>
                    <a:pt x="28" y="2"/>
                  </a:moveTo>
                  <a:cubicBezTo>
                    <a:pt x="28" y="1"/>
                    <a:pt x="28" y="1"/>
                    <a:pt x="28" y="1"/>
                  </a:cubicBezTo>
                  <a:cubicBezTo>
                    <a:pt x="27" y="1"/>
                    <a:pt x="27" y="1"/>
                    <a:pt x="27" y="1"/>
                  </a:cubicBezTo>
                  <a:cubicBezTo>
                    <a:pt x="27" y="0"/>
                    <a:pt x="27" y="0"/>
                    <a:pt x="27" y="0"/>
                  </a:cubicBezTo>
                  <a:cubicBezTo>
                    <a:pt x="25" y="1"/>
                    <a:pt x="23" y="2"/>
                    <a:pt x="21" y="3"/>
                  </a:cubicBezTo>
                  <a:cubicBezTo>
                    <a:pt x="14" y="6"/>
                    <a:pt x="6" y="12"/>
                    <a:pt x="0" y="18"/>
                  </a:cubicBezTo>
                  <a:cubicBezTo>
                    <a:pt x="1" y="17"/>
                    <a:pt x="1" y="17"/>
                    <a:pt x="1" y="17"/>
                  </a:cubicBezTo>
                  <a:cubicBezTo>
                    <a:pt x="2" y="17"/>
                    <a:pt x="2" y="17"/>
                    <a:pt x="2" y="17"/>
                  </a:cubicBezTo>
                  <a:cubicBezTo>
                    <a:pt x="10" y="10"/>
                    <a:pt x="19" y="5"/>
                    <a:pt x="28" y="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8" name="MH_Other_76"/>
            <p:cNvSpPr/>
            <p:nvPr>
              <p:custDataLst>
                <p:tags r:id="rId90"/>
              </p:custDataLst>
            </p:nvPr>
          </p:nvSpPr>
          <p:spPr bwMode="auto">
            <a:xfrm>
              <a:off x="4554251" y="3360138"/>
              <a:ext cx="67009" cy="16609"/>
            </a:xfrm>
            <a:custGeom>
              <a:avLst/>
              <a:gdLst>
                <a:gd name="T0" fmla="*/ 2147483646 w 83"/>
                <a:gd name="T1" fmla="*/ 2147483646 h 21"/>
                <a:gd name="T2" fmla="*/ 2147483646 w 83"/>
                <a:gd name="T3" fmla="*/ 2147483646 h 21"/>
                <a:gd name="T4" fmla="*/ 2147483646 w 83"/>
                <a:gd name="T5" fmla="*/ 2147483646 h 21"/>
                <a:gd name="T6" fmla="*/ 2147483646 w 83"/>
                <a:gd name="T7" fmla="*/ 1720974062 h 21"/>
                <a:gd name="T8" fmla="*/ 2147483646 w 83"/>
                <a:gd name="T9" fmla="*/ 1147085432 h 21"/>
                <a:gd name="T10" fmla="*/ 2147483646 w 83"/>
                <a:gd name="T11" fmla="*/ 1720974062 h 21"/>
                <a:gd name="T12" fmla="*/ 2147483646 w 83"/>
                <a:gd name="T13" fmla="*/ 1147085432 h 21"/>
                <a:gd name="T14" fmla="*/ 2147483646 w 83"/>
                <a:gd name="T15" fmla="*/ 2147483646 h 21"/>
                <a:gd name="T16" fmla="*/ 0 w 83"/>
                <a:gd name="T17" fmla="*/ 2147483646 h 21"/>
                <a:gd name="T18" fmla="*/ 594916658 w 83"/>
                <a:gd name="T19" fmla="*/ 2147483646 h 21"/>
                <a:gd name="T20" fmla="*/ 1189124717 w 83"/>
                <a:gd name="T21" fmla="*/ 2147483646 h 21"/>
                <a:gd name="T22" fmla="*/ 2147483646 w 83"/>
                <a:gd name="T23" fmla="*/ 2147483646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21">
                  <a:moveTo>
                    <a:pt x="74" y="4"/>
                  </a:moveTo>
                  <a:cubicBezTo>
                    <a:pt x="83" y="6"/>
                    <a:pt x="83" y="6"/>
                    <a:pt x="83" y="6"/>
                  </a:cubicBezTo>
                  <a:cubicBezTo>
                    <a:pt x="82" y="4"/>
                    <a:pt x="82" y="4"/>
                    <a:pt x="82" y="4"/>
                  </a:cubicBezTo>
                  <a:cubicBezTo>
                    <a:pt x="74" y="3"/>
                    <a:pt x="74" y="3"/>
                    <a:pt x="74" y="3"/>
                  </a:cubicBezTo>
                  <a:cubicBezTo>
                    <a:pt x="65" y="2"/>
                    <a:pt x="56" y="1"/>
                    <a:pt x="48" y="2"/>
                  </a:cubicBezTo>
                  <a:cubicBezTo>
                    <a:pt x="48" y="3"/>
                    <a:pt x="48" y="3"/>
                    <a:pt x="48" y="3"/>
                  </a:cubicBezTo>
                  <a:cubicBezTo>
                    <a:pt x="47" y="2"/>
                    <a:pt x="47" y="2"/>
                    <a:pt x="47" y="2"/>
                  </a:cubicBezTo>
                  <a:cubicBezTo>
                    <a:pt x="38" y="3"/>
                    <a:pt x="30" y="5"/>
                    <a:pt x="22" y="8"/>
                  </a:cubicBezTo>
                  <a:cubicBezTo>
                    <a:pt x="15" y="11"/>
                    <a:pt x="7" y="16"/>
                    <a:pt x="0" y="21"/>
                  </a:cubicBezTo>
                  <a:cubicBezTo>
                    <a:pt x="1" y="21"/>
                    <a:pt x="1" y="21"/>
                    <a:pt x="1" y="21"/>
                  </a:cubicBezTo>
                  <a:cubicBezTo>
                    <a:pt x="2" y="21"/>
                    <a:pt x="2" y="21"/>
                    <a:pt x="2" y="21"/>
                  </a:cubicBezTo>
                  <a:cubicBezTo>
                    <a:pt x="23" y="5"/>
                    <a:pt x="45" y="0"/>
                    <a:pt x="74" y="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9" name="MH_Other_77"/>
            <p:cNvSpPr/>
            <p:nvPr>
              <p:custDataLst>
                <p:tags r:id="rId91"/>
              </p:custDataLst>
            </p:nvPr>
          </p:nvSpPr>
          <p:spPr bwMode="auto">
            <a:xfrm>
              <a:off x="4592327" y="3361648"/>
              <a:ext cx="1523" cy="1510"/>
            </a:xfrm>
            <a:custGeom>
              <a:avLst/>
              <a:gdLst>
                <a:gd name="T0" fmla="*/ 2147483646 w 1"/>
                <a:gd name="T1" fmla="*/ 0 h 1"/>
                <a:gd name="T2" fmla="*/ 0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0" name="MH_Other_78"/>
            <p:cNvSpPr/>
            <p:nvPr>
              <p:custDataLst>
                <p:tags r:id="rId92"/>
              </p:custDataLst>
            </p:nvPr>
          </p:nvSpPr>
          <p:spPr bwMode="auto">
            <a:xfrm>
              <a:off x="4517701" y="3375237"/>
              <a:ext cx="117267" cy="15098"/>
            </a:xfrm>
            <a:custGeom>
              <a:avLst/>
              <a:gdLst>
                <a:gd name="T0" fmla="*/ 2147483646 w 145"/>
                <a:gd name="T1" fmla="*/ 2147483646 h 18"/>
                <a:gd name="T2" fmla="*/ 2147483646 w 145"/>
                <a:gd name="T3" fmla="*/ 2147483646 h 18"/>
                <a:gd name="T4" fmla="*/ 2147483646 w 145"/>
                <a:gd name="T5" fmla="*/ 2147483646 h 18"/>
                <a:gd name="T6" fmla="*/ 2147483646 w 145"/>
                <a:gd name="T7" fmla="*/ 2147483646 h 18"/>
                <a:gd name="T8" fmla="*/ 2147483646 w 145"/>
                <a:gd name="T9" fmla="*/ 2147483646 h 18"/>
                <a:gd name="T10" fmla="*/ 2147483646 w 145"/>
                <a:gd name="T11" fmla="*/ 2147483646 h 18"/>
                <a:gd name="T12" fmla="*/ 2147483646 w 145"/>
                <a:gd name="T13" fmla="*/ 1290413486 h 18"/>
                <a:gd name="T14" fmla="*/ 2147483646 w 145"/>
                <a:gd name="T15" fmla="*/ 1936009167 h 18"/>
                <a:gd name="T16" fmla="*/ 2147483646 w 145"/>
                <a:gd name="T17" fmla="*/ 1290413486 h 18"/>
                <a:gd name="T18" fmla="*/ 2147483646 w 145"/>
                <a:gd name="T19" fmla="*/ 2147483646 h 18"/>
                <a:gd name="T20" fmla="*/ 0 w 145"/>
                <a:gd name="T21" fmla="*/ 2147483646 h 18"/>
                <a:gd name="T22" fmla="*/ 1195370460 w 145"/>
                <a:gd name="T23" fmla="*/ 2147483646 h 18"/>
                <a:gd name="T24" fmla="*/ 2147483646 w 145"/>
                <a:gd name="T25" fmla="*/ 2147483646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8">
                  <a:moveTo>
                    <a:pt x="74" y="6"/>
                  </a:moveTo>
                  <a:cubicBezTo>
                    <a:pt x="104" y="12"/>
                    <a:pt x="117" y="14"/>
                    <a:pt x="117" y="14"/>
                  </a:cubicBezTo>
                  <a:cubicBezTo>
                    <a:pt x="117" y="14"/>
                    <a:pt x="126" y="16"/>
                    <a:pt x="145" y="18"/>
                  </a:cubicBezTo>
                  <a:cubicBezTo>
                    <a:pt x="144" y="17"/>
                    <a:pt x="144" y="17"/>
                    <a:pt x="144" y="17"/>
                  </a:cubicBezTo>
                  <a:cubicBezTo>
                    <a:pt x="126" y="15"/>
                    <a:pt x="118" y="13"/>
                    <a:pt x="117" y="13"/>
                  </a:cubicBezTo>
                  <a:cubicBezTo>
                    <a:pt x="117" y="13"/>
                    <a:pt x="104" y="11"/>
                    <a:pt x="74" y="5"/>
                  </a:cubicBezTo>
                  <a:cubicBezTo>
                    <a:pt x="65" y="3"/>
                    <a:pt x="56" y="2"/>
                    <a:pt x="48" y="2"/>
                  </a:cubicBezTo>
                  <a:cubicBezTo>
                    <a:pt x="48" y="3"/>
                    <a:pt x="48" y="3"/>
                    <a:pt x="48" y="3"/>
                  </a:cubicBezTo>
                  <a:cubicBezTo>
                    <a:pt x="47" y="2"/>
                    <a:pt x="47" y="2"/>
                    <a:pt x="47" y="2"/>
                  </a:cubicBezTo>
                  <a:cubicBezTo>
                    <a:pt x="38" y="3"/>
                    <a:pt x="30" y="4"/>
                    <a:pt x="22" y="7"/>
                  </a:cubicBezTo>
                  <a:cubicBezTo>
                    <a:pt x="14" y="9"/>
                    <a:pt x="7" y="13"/>
                    <a:pt x="0" y="18"/>
                  </a:cubicBezTo>
                  <a:cubicBezTo>
                    <a:pt x="2" y="18"/>
                    <a:pt x="2" y="18"/>
                    <a:pt x="2" y="18"/>
                  </a:cubicBezTo>
                  <a:cubicBezTo>
                    <a:pt x="24" y="4"/>
                    <a:pt x="46" y="0"/>
                    <a:pt x="74"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1" name="MH_Other_79"/>
            <p:cNvSpPr/>
            <p:nvPr>
              <p:custDataLst>
                <p:tags r:id="rId93"/>
              </p:custDataLst>
            </p:nvPr>
          </p:nvSpPr>
          <p:spPr bwMode="auto">
            <a:xfrm>
              <a:off x="4555775" y="3376746"/>
              <a:ext cx="1523" cy="1510"/>
            </a:xfrm>
            <a:custGeom>
              <a:avLst/>
              <a:gdLst>
                <a:gd name="T0" fmla="*/ 2147483646 w 1"/>
                <a:gd name="T1" fmla="*/ 0 h 1"/>
                <a:gd name="T2" fmla="*/ 0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2" name="MH_Other_80"/>
            <p:cNvSpPr/>
            <p:nvPr>
              <p:custDataLst>
                <p:tags r:id="rId94"/>
              </p:custDataLst>
            </p:nvPr>
          </p:nvSpPr>
          <p:spPr bwMode="auto">
            <a:xfrm>
              <a:off x="4479628" y="3388825"/>
              <a:ext cx="164478" cy="21138"/>
            </a:xfrm>
            <a:custGeom>
              <a:avLst/>
              <a:gdLst>
                <a:gd name="T0" fmla="*/ 2147483646 w 204"/>
                <a:gd name="T1" fmla="*/ 2147483646 h 28"/>
                <a:gd name="T2" fmla="*/ 2147483646 w 204"/>
                <a:gd name="T3" fmla="*/ 2147483646 h 28"/>
                <a:gd name="T4" fmla="*/ 2147483646 w 204"/>
                <a:gd name="T5" fmla="*/ 2147483646 h 28"/>
                <a:gd name="T6" fmla="*/ 2147483646 w 204"/>
                <a:gd name="T7" fmla="*/ 2147483646 h 28"/>
                <a:gd name="T8" fmla="*/ 2147483646 w 204"/>
                <a:gd name="T9" fmla="*/ 2147483646 h 28"/>
                <a:gd name="T10" fmla="*/ 2147483646 w 204"/>
                <a:gd name="T11" fmla="*/ 2147483646 h 28"/>
                <a:gd name="T12" fmla="*/ 2147483646 w 204"/>
                <a:gd name="T13" fmla="*/ 2147483646 h 28"/>
                <a:gd name="T14" fmla="*/ 2147483646 w 204"/>
                <a:gd name="T15" fmla="*/ 2147483646 h 28"/>
                <a:gd name="T16" fmla="*/ 2147483646 w 204"/>
                <a:gd name="T17" fmla="*/ 2147483646 h 28"/>
                <a:gd name="T18" fmla="*/ 2147483646 w 204"/>
                <a:gd name="T19" fmla="*/ 2147483646 h 28"/>
                <a:gd name="T20" fmla="*/ 2147483646 w 204"/>
                <a:gd name="T21" fmla="*/ 2147483646 h 28"/>
                <a:gd name="T22" fmla="*/ 2147483646 w 204"/>
                <a:gd name="T23" fmla="*/ 2147483646 h 28"/>
                <a:gd name="T24" fmla="*/ 2147483646 w 204"/>
                <a:gd name="T25" fmla="*/ 1055945469 h 28"/>
                <a:gd name="T26" fmla="*/ 2147483646 w 204"/>
                <a:gd name="T27" fmla="*/ 1583918600 h 28"/>
                <a:gd name="T28" fmla="*/ 2147483646 w 204"/>
                <a:gd name="T29" fmla="*/ 1055945469 h 28"/>
                <a:gd name="T30" fmla="*/ 2147483646 w 204"/>
                <a:gd name="T31" fmla="*/ 1055945469 h 28"/>
                <a:gd name="T32" fmla="*/ 2147483646 w 204"/>
                <a:gd name="T33" fmla="*/ 2147483646 h 28"/>
                <a:gd name="T34" fmla="*/ 0 w 204"/>
                <a:gd name="T35" fmla="*/ 2147483646 h 28"/>
                <a:gd name="T36" fmla="*/ 1186653355 w 204"/>
                <a:gd name="T37" fmla="*/ 2147483646 h 28"/>
                <a:gd name="T38" fmla="*/ 1779980453 w 204"/>
                <a:gd name="T39" fmla="*/ 2147483646 h 28"/>
                <a:gd name="T40" fmla="*/ 2147483646 w 204"/>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4" h="28">
                  <a:moveTo>
                    <a:pt x="76" y="7"/>
                  </a:moveTo>
                  <a:cubicBezTo>
                    <a:pt x="106" y="15"/>
                    <a:pt x="119" y="18"/>
                    <a:pt x="119" y="18"/>
                  </a:cubicBezTo>
                  <a:cubicBezTo>
                    <a:pt x="119" y="18"/>
                    <a:pt x="132" y="22"/>
                    <a:pt x="164" y="26"/>
                  </a:cubicBezTo>
                  <a:cubicBezTo>
                    <a:pt x="173" y="28"/>
                    <a:pt x="182" y="28"/>
                    <a:pt x="191" y="27"/>
                  </a:cubicBezTo>
                  <a:cubicBezTo>
                    <a:pt x="191" y="27"/>
                    <a:pt x="191" y="26"/>
                    <a:pt x="192" y="26"/>
                  </a:cubicBezTo>
                  <a:cubicBezTo>
                    <a:pt x="192" y="27"/>
                    <a:pt x="192" y="27"/>
                    <a:pt x="192" y="27"/>
                  </a:cubicBezTo>
                  <a:cubicBezTo>
                    <a:pt x="196" y="26"/>
                    <a:pt x="200" y="25"/>
                    <a:pt x="204" y="24"/>
                  </a:cubicBezTo>
                  <a:cubicBezTo>
                    <a:pt x="204" y="24"/>
                    <a:pt x="204" y="24"/>
                    <a:pt x="204" y="24"/>
                  </a:cubicBezTo>
                  <a:cubicBezTo>
                    <a:pt x="203" y="23"/>
                    <a:pt x="203" y="23"/>
                    <a:pt x="203" y="23"/>
                  </a:cubicBezTo>
                  <a:cubicBezTo>
                    <a:pt x="191" y="26"/>
                    <a:pt x="178" y="27"/>
                    <a:pt x="164" y="25"/>
                  </a:cubicBezTo>
                  <a:cubicBezTo>
                    <a:pt x="132" y="21"/>
                    <a:pt x="120" y="17"/>
                    <a:pt x="119" y="17"/>
                  </a:cubicBezTo>
                  <a:cubicBezTo>
                    <a:pt x="119" y="17"/>
                    <a:pt x="106" y="14"/>
                    <a:pt x="76" y="6"/>
                  </a:cubicBezTo>
                  <a:cubicBezTo>
                    <a:pt x="67" y="4"/>
                    <a:pt x="58" y="2"/>
                    <a:pt x="50" y="2"/>
                  </a:cubicBezTo>
                  <a:cubicBezTo>
                    <a:pt x="49" y="2"/>
                    <a:pt x="49" y="3"/>
                    <a:pt x="48" y="3"/>
                  </a:cubicBezTo>
                  <a:cubicBezTo>
                    <a:pt x="48" y="2"/>
                    <a:pt x="48" y="2"/>
                    <a:pt x="48" y="2"/>
                  </a:cubicBezTo>
                  <a:cubicBezTo>
                    <a:pt x="48" y="2"/>
                    <a:pt x="48" y="2"/>
                    <a:pt x="48" y="2"/>
                  </a:cubicBezTo>
                  <a:cubicBezTo>
                    <a:pt x="40" y="2"/>
                    <a:pt x="32" y="3"/>
                    <a:pt x="24" y="5"/>
                  </a:cubicBezTo>
                  <a:cubicBezTo>
                    <a:pt x="16" y="7"/>
                    <a:pt x="8" y="11"/>
                    <a:pt x="0" y="15"/>
                  </a:cubicBezTo>
                  <a:cubicBezTo>
                    <a:pt x="2" y="15"/>
                    <a:pt x="2" y="15"/>
                    <a:pt x="2" y="15"/>
                  </a:cubicBezTo>
                  <a:cubicBezTo>
                    <a:pt x="2" y="15"/>
                    <a:pt x="3" y="15"/>
                    <a:pt x="3" y="15"/>
                  </a:cubicBezTo>
                  <a:cubicBezTo>
                    <a:pt x="26" y="2"/>
                    <a:pt x="48" y="0"/>
                    <a:pt x="76" y="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3" name="MH_Other_81"/>
            <p:cNvSpPr/>
            <p:nvPr>
              <p:custDataLst>
                <p:tags r:id="rId95"/>
              </p:custDataLst>
            </p:nvPr>
          </p:nvSpPr>
          <p:spPr bwMode="auto">
            <a:xfrm>
              <a:off x="4517701" y="3390336"/>
              <a:ext cx="1523" cy="0"/>
            </a:xfrm>
            <a:custGeom>
              <a:avLst/>
              <a:gdLst>
                <a:gd name="T0" fmla="*/ 0 w 2"/>
                <a:gd name="T1" fmla="*/ 1067 h 1"/>
                <a:gd name="T2" fmla="*/ 1120915208 w 2"/>
                <a:gd name="T3" fmla="*/ 0 h 1"/>
                <a:gd name="T4" fmla="*/ 0 w 2"/>
                <a:gd name="T5" fmla="*/ 0 h 1"/>
                <a:gd name="T6" fmla="*/ 0 w 2"/>
                <a:gd name="T7" fmla="*/ 0 h 1"/>
                <a:gd name="T8" fmla="*/ 0 w 2"/>
                <a:gd name="T9" fmla="*/ 1067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cubicBezTo>
                    <a:pt x="1" y="1"/>
                    <a:pt x="1" y="0"/>
                    <a:pt x="2" y="0"/>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4" name="MH_Other_82"/>
            <p:cNvSpPr/>
            <p:nvPr>
              <p:custDataLst>
                <p:tags r:id="rId96"/>
              </p:custDataLst>
            </p:nvPr>
          </p:nvSpPr>
          <p:spPr bwMode="auto">
            <a:xfrm>
              <a:off x="4440032" y="3397885"/>
              <a:ext cx="193413" cy="33217"/>
            </a:xfrm>
            <a:custGeom>
              <a:avLst/>
              <a:gdLst>
                <a:gd name="T0" fmla="*/ 0 w 240"/>
                <a:gd name="T1" fmla="*/ 2147483646 h 40"/>
                <a:gd name="T2" fmla="*/ 593480204 w 240"/>
                <a:gd name="T3" fmla="*/ 2147483646 h 40"/>
                <a:gd name="T4" fmla="*/ 2147483646 w 240"/>
                <a:gd name="T5" fmla="*/ 2147483646 h 40"/>
                <a:gd name="T6" fmla="*/ 2147483646 w 240"/>
                <a:gd name="T7" fmla="*/ 2147483646 h 40"/>
                <a:gd name="T8" fmla="*/ 2147483646 w 240"/>
                <a:gd name="T9" fmla="*/ 2147483646 h 40"/>
                <a:gd name="T10" fmla="*/ 2147483646 w 240"/>
                <a:gd name="T11" fmla="*/ 2147483646 h 40"/>
                <a:gd name="T12" fmla="*/ 2147483646 w 240"/>
                <a:gd name="T13" fmla="*/ 2147483646 h 40"/>
                <a:gd name="T14" fmla="*/ 2147483646 w 240"/>
                <a:gd name="T15" fmla="*/ 2147483646 h 40"/>
                <a:gd name="T16" fmla="*/ 2147483646 w 240"/>
                <a:gd name="T17" fmla="*/ 2147483646 h 40"/>
                <a:gd name="T18" fmla="*/ 2147483646 w 240"/>
                <a:gd name="T19" fmla="*/ 2147483646 h 40"/>
                <a:gd name="T20" fmla="*/ 2147483646 w 240"/>
                <a:gd name="T21" fmla="*/ 2147483646 h 40"/>
                <a:gd name="T22" fmla="*/ 2147483646 w 240"/>
                <a:gd name="T23" fmla="*/ 1287604423 h 40"/>
                <a:gd name="T24" fmla="*/ 2147483646 w 240"/>
                <a:gd name="T25" fmla="*/ 1931025951 h 40"/>
                <a:gd name="T26" fmla="*/ 2147483646 w 240"/>
                <a:gd name="T27" fmla="*/ 1287604423 h 40"/>
                <a:gd name="T28" fmla="*/ 2147483646 w 240"/>
                <a:gd name="T29" fmla="*/ 2147483646 h 40"/>
                <a:gd name="T30" fmla="*/ 0 w 240"/>
                <a:gd name="T31" fmla="*/ 2147483646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0" h="40">
                  <a:moveTo>
                    <a:pt x="0" y="12"/>
                  </a:moveTo>
                  <a:cubicBezTo>
                    <a:pt x="1" y="13"/>
                    <a:pt x="1" y="13"/>
                    <a:pt x="1" y="13"/>
                  </a:cubicBezTo>
                  <a:cubicBezTo>
                    <a:pt x="25" y="1"/>
                    <a:pt x="48" y="0"/>
                    <a:pt x="76" y="9"/>
                  </a:cubicBezTo>
                  <a:cubicBezTo>
                    <a:pt x="105" y="19"/>
                    <a:pt x="118" y="22"/>
                    <a:pt x="118" y="23"/>
                  </a:cubicBezTo>
                  <a:cubicBezTo>
                    <a:pt x="118" y="23"/>
                    <a:pt x="130" y="27"/>
                    <a:pt x="162" y="34"/>
                  </a:cubicBezTo>
                  <a:cubicBezTo>
                    <a:pt x="192" y="40"/>
                    <a:pt x="218" y="33"/>
                    <a:pt x="240" y="14"/>
                  </a:cubicBezTo>
                  <a:cubicBezTo>
                    <a:pt x="240" y="14"/>
                    <a:pt x="240" y="14"/>
                    <a:pt x="240" y="14"/>
                  </a:cubicBezTo>
                  <a:cubicBezTo>
                    <a:pt x="239" y="14"/>
                    <a:pt x="239" y="14"/>
                    <a:pt x="239" y="14"/>
                  </a:cubicBezTo>
                  <a:cubicBezTo>
                    <a:pt x="217" y="32"/>
                    <a:pt x="191" y="39"/>
                    <a:pt x="162" y="33"/>
                  </a:cubicBezTo>
                  <a:cubicBezTo>
                    <a:pt x="131" y="26"/>
                    <a:pt x="118" y="21"/>
                    <a:pt x="118" y="21"/>
                  </a:cubicBezTo>
                  <a:cubicBezTo>
                    <a:pt x="118" y="21"/>
                    <a:pt x="105" y="18"/>
                    <a:pt x="76" y="8"/>
                  </a:cubicBezTo>
                  <a:cubicBezTo>
                    <a:pt x="67" y="5"/>
                    <a:pt x="59" y="3"/>
                    <a:pt x="51" y="2"/>
                  </a:cubicBezTo>
                  <a:cubicBezTo>
                    <a:pt x="50" y="3"/>
                    <a:pt x="50" y="3"/>
                    <a:pt x="50" y="3"/>
                  </a:cubicBezTo>
                  <a:cubicBezTo>
                    <a:pt x="50" y="2"/>
                    <a:pt x="50" y="2"/>
                    <a:pt x="50" y="2"/>
                  </a:cubicBezTo>
                  <a:cubicBezTo>
                    <a:pt x="41" y="1"/>
                    <a:pt x="32" y="2"/>
                    <a:pt x="24" y="4"/>
                  </a:cubicBezTo>
                  <a:cubicBezTo>
                    <a:pt x="16" y="5"/>
                    <a:pt x="8" y="8"/>
                    <a:pt x="0" y="1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5" name="MH_Other_83"/>
            <p:cNvSpPr/>
            <p:nvPr>
              <p:custDataLst>
                <p:tags r:id="rId97"/>
              </p:custDataLst>
            </p:nvPr>
          </p:nvSpPr>
          <p:spPr bwMode="auto">
            <a:xfrm>
              <a:off x="4633444" y="3408455"/>
              <a:ext cx="0" cy="1509"/>
            </a:xfrm>
            <a:custGeom>
              <a:avLst/>
              <a:gdLst>
                <a:gd name="T0" fmla="*/ 0 w 1"/>
                <a:gd name="T1" fmla="*/ 1790702559 h 1"/>
                <a:gd name="T2" fmla="*/ 1067 w 1"/>
                <a:gd name="T3" fmla="*/ 1790702559 h 1"/>
                <a:gd name="T4" fmla="*/ 1067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6" name="MH_Other_84"/>
            <p:cNvSpPr/>
            <p:nvPr>
              <p:custDataLst>
                <p:tags r:id="rId98"/>
              </p:custDataLst>
            </p:nvPr>
          </p:nvSpPr>
          <p:spPr bwMode="auto">
            <a:xfrm>
              <a:off x="4481151" y="3400904"/>
              <a:ext cx="0" cy="0"/>
            </a:xfrm>
            <a:custGeom>
              <a:avLst/>
              <a:gdLst>
                <a:gd name="T0" fmla="*/ 1067 w 1"/>
                <a:gd name="T1" fmla="*/ 0 h 1"/>
                <a:gd name="T2" fmla="*/ 0 w 1"/>
                <a:gd name="T3" fmla="*/ 0 h 1"/>
                <a:gd name="T4" fmla="*/ 0 w 1"/>
                <a:gd name="T5" fmla="*/ 711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0"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7" name="MH_Other_85"/>
            <p:cNvSpPr/>
            <p:nvPr>
              <p:custDataLst>
                <p:tags r:id="rId99"/>
              </p:custDataLst>
            </p:nvPr>
          </p:nvSpPr>
          <p:spPr bwMode="auto">
            <a:xfrm>
              <a:off x="4133921" y="3391845"/>
              <a:ext cx="260423" cy="90593"/>
            </a:xfrm>
            <a:custGeom>
              <a:avLst/>
              <a:gdLst>
                <a:gd name="T0" fmla="*/ 2147483646 w 322"/>
                <a:gd name="T1" fmla="*/ 2147483646 h 114"/>
                <a:gd name="T2" fmla="*/ 2147483646 w 322"/>
                <a:gd name="T3" fmla="*/ 2147483646 h 114"/>
                <a:gd name="T4" fmla="*/ 2147483646 w 322"/>
                <a:gd name="T5" fmla="*/ 2147483646 h 114"/>
                <a:gd name="T6" fmla="*/ 2147483646 w 322"/>
                <a:gd name="T7" fmla="*/ 2147483646 h 114"/>
                <a:gd name="T8" fmla="*/ 2147483646 w 322"/>
                <a:gd name="T9" fmla="*/ 2147483646 h 114"/>
                <a:gd name="T10" fmla="*/ 2147483646 w 322"/>
                <a:gd name="T11" fmla="*/ 2147483646 h 114"/>
                <a:gd name="T12" fmla="*/ 2147483646 w 322"/>
                <a:gd name="T13" fmla="*/ 2147483646 h 114"/>
                <a:gd name="T14" fmla="*/ 2147483646 w 322"/>
                <a:gd name="T15" fmla="*/ 2147483646 h 114"/>
                <a:gd name="T16" fmla="*/ 2147483646 w 322"/>
                <a:gd name="T17" fmla="*/ 2147483646 h 114"/>
                <a:gd name="T18" fmla="*/ 2147483646 w 322"/>
                <a:gd name="T19" fmla="*/ 2147483646 h 114"/>
                <a:gd name="T20" fmla="*/ 2147483646 w 322"/>
                <a:gd name="T21" fmla="*/ 2147483646 h 114"/>
                <a:gd name="T22" fmla="*/ 2147483646 w 322"/>
                <a:gd name="T23" fmla="*/ 2147483646 h 114"/>
                <a:gd name="T24" fmla="*/ 2147483646 w 322"/>
                <a:gd name="T25" fmla="*/ 2147483646 h 114"/>
                <a:gd name="T26" fmla="*/ 2147483646 w 322"/>
                <a:gd name="T27" fmla="*/ 2147483646 h 114"/>
                <a:gd name="T28" fmla="*/ 2147483646 w 322"/>
                <a:gd name="T29" fmla="*/ 2147483646 h 114"/>
                <a:gd name="T30" fmla="*/ 2147483646 w 322"/>
                <a:gd name="T31" fmla="*/ 2147483646 h 114"/>
                <a:gd name="T32" fmla="*/ 2147483646 w 322"/>
                <a:gd name="T33" fmla="*/ 2147483646 h 114"/>
                <a:gd name="T34" fmla="*/ 2147483646 w 322"/>
                <a:gd name="T35" fmla="*/ 2147483646 h 114"/>
                <a:gd name="T36" fmla="*/ 2147483646 w 322"/>
                <a:gd name="T37" fmla="*/ 2147483646 h 114"/>
                <a:gd name="T38" fmla="*/ 2147483646 w 322"/>
                <a:gd name="T39" fmla="*/ 2147483646 h 114"/>
                <a:gd name="T40" fmla="*/ 2147483646 w 322"/>
                <a:gd name="T41" fmla="*/ 2147483646 h 114"/>
                <a:gd name="T42" fmla="*/ 2147483646 w 322"/>
                <a:gd name="T43" fmla="*/ 2147483646 h 114"/>
                <a:gd name="T44" fmla="*/ 2147483646 w 322"/>
                <a:gd name="T45" fmla="*/ 2147483646 h 114"/>
                <a:gd name="T46" fmla="*/ 2147483646 w 322"/>
                <a:gd name="T47" fmla="*/ 2147483646 h 114"/>
                <a:gd name="T48" fmla="*/ 2147483646 w 322"/>
                <a:gd name="T49" fmla="*/ 2147483646 h 114"/>
                <a:gd name="T50" fmla="*/ 2147483646 w 322"/>
                <a:gd name="T51" fmla="*/ 2147483646 h 114"/>
                <a:gd name="T52" fmla="*/ 2147483646 w 322"/>
                <a:gd name="T53" fmla="*/ 2147483646 h 114"/>
                <a:gd name="T54" fmla="*/ 2147483646 w 322"/>
                <a:gd name="T55" fmla="*/ 2147483646 h 114"/>
                <a:gd name="T56" fmla="*/ 2147483646 w 322"/>
                <a:gd name="T57" fmla="*/ 2147483646 h 114"/>
                <a:gd name="T58" fmla="*/ 2147483646 w 322"/>
                <a:gd name="T59" fmla="*/ 2147483646 h 114"/>
                <a:gd name="T60" fmla="*/ 2147483646 w 322"/>
                <a:gd name="T61" fmla="*/ 2147483646 h 114"/>
                <a:gd name="T62" fmla="*/ 2147483646 w 322"/>
                <a:gd name="T63" fmla="*/ 0 h 114"/>
                <a:gd name="T64" fmla="*/ 2147483646 w 322"/>
                <a:gd name="T65" fmla="*/ 587803625 h 114"/>
                <a:gd name="T66" fmla="*/ 2147483646 w 322"/>
                <a:gd name="T67" fmla="*/ 2147483646 h 114"/>
                <a:gd name="T68" fmla="*/ 2147483646 w 322"/>
                <a:gd name="T69" fmla="*/ 2147483646 h 114"/>
                <a:gd name="T70" fmla="*/ 2147483646 w 322"/>
                <a:gd name="T71" fmla="*/ 2147483646 h 114"/>
                <a:gd name="T72" fmla="*/ 2147483646 w 322"/>
                <a:gd name="T73" fmla="*/ 2147483646 h 114"/>
                <a:gd name="T74" fmla="*/ 597730333 w 322"/>
                <a:gd name="T75" fmla="*/ 2147483646 h 114"/>
                <a:gd name="T76" fmla="*/ 0 w 322"/>
                <a:gd name="T77" fmla="*/ 2147483646 h 114"/>
                <a:gd name="T78" fmla="*/ 0 w 322"/>
                <a:gd name="T79" fmla="*/ 2147483646 h 114"/>
                <a:gd name="T80" fmla="*/ 2147483646 w 322"/>
                <a:gd name="T81" fmla="*/ 2147483646 h 1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22" h="114">
                  <a:moveTo>
                    <a:pt x="43" y="87"/>
                  </a:moveTo>
                  <a:cubicBezTo>
                    <a:pt x="58" y="96"/>
                    <a:pt x="75" y="99"/>
                    <a:pt x="94" y="97"/>
                  </a:cubicBezTo>
                  <a:cubicBezTo>
                    <a:pt x="94" y="97"/>
                    <a:pt x="94" y="97"/>
                    <a:pt x="94" y="97"/>
                  </a:cubicBezTo>
                  <a:cubicBezTo>
                    <a:pt x="111" y="105"/>
                    <a:pt x="130" y="108"/>
                    <a:pt x="149" y="105"/>
                  </a:cubicBezTo>
                  <a:cubicBezTo>
                    <a:pt x="166" y="112"/>
                    <a:pt x="184" y="113"/>
                    <a:pt x="203" y="109"/>
                  </a:cubicBezTo>
                  <a:cubicBezTo>
                    <a:pt x="219" y="114"/>
                    <a:pt x="238" y="114"/>
                    <a:pt x="256" y="109"/>
                  </a:cubicBezTo>
                  <a:cubicBezTo>
                    <a:pt x="273" y="114"/>
                    <a:pt x="292" y="113"/>
                    <a:pt x="310" y="107"/>
                  </a:cubicBezTo>
                  <a:cubicBezTo>
                    <a:pt x="309" y="106"/>
                    <a:pt x="309" y="106"/>
                    <a:pt x="309" y="106"/>
                  </a:cubicBezTo>
                  <a:cubicBezTo>
                    <a:pt x="313" y="107"/>
                    <a:pt x="317" y="108"/>
                    <a:pt x="322" y="108"/>
                  </a:cubicBezTo>
                  <a:cubicBezTo>
                    <a:pt x="321" y="108"/>
                    <a:pt x="321" y="108"/>
                    <a:pt x="321" y="108"/>
                  </a:cubicBezTo>
                  <a:cubicBezTo>
                    <a:pt x="321" y="107"/>
                    <a:pt x="321" y="107"/>
                    <a:pt x="321" y="107"/>
                  </a:cubicBezTo>
                  <a:cubicBezTo>
                    <a:pt x="319" y="84"/>
                    <a:pt x="319" y="84"/>
                    <a:pt x="319" y="84"/>
                  </a:cubicBezTo>
                  <a:cubicBezTo>
                    <a:pt x="319" y="82"/>
                    <a:pt x="319" y="82"/>
                    <a:pt x="319" y="82"/>
                  </a:cubicBezTo>
                  <a:cubicBezTo>
                    <a:pt x="316" y="49"/>
                    <a:pt x="316" y="49"/>
                    <a:pt x="316" y="49"/>
                  </a:cubicBezTo>
                  <a:cubicBezTo>
                    <a:pt x="316" y="47"/>
                    <a:pt x="316" y="47"/>
                    <a:pt x="316" y="47"/>
                  </a:cubicBezTo>
                  <a:cubicBezTo>
                    <a:pt x="314" y="27"/>
                    <a:pt x="314" y="27"/>
                    <a:pt x="314" y="27"/>
                  </a:cubicBezTo>
                  <a:cubicBezTo>
                    <a:pt x="314" y="27"/>
                    <a:pt x="314" y="27"/>
                    <a:pt x="314" y="27"/>
                  </a:cubicBezTo>
                  <a:cubicBezTo>
                    <a:pt x="314" y="26"/>
                    <a:pt x="314" y="26"/>
                    <a:pt x="314" y="26"/>
                  </a:cubicBezTo>
                  <a:cubicBezTo>
                    <a:pt x="314" y="26"/>
                    <a:pt x="314" y="26"/>
                    <a:pt x="314" y="26"/>
                  </a:cubicBezTo>
                  <a:cubicBezTo>
                    <a:pt x="312" y="26"/>
                    <a:pt x="310" y="26"/>
                    <a:pt x="308" y="27"/>
                  </a:cubicBezTo>
                  <a:cubicBezTo>
                    <a:pt x="300" y="27"/>
                    <a:pt x="291" y="29"/>
                    <a:pt x="283" y="32"/>
                  </a:cubicBezTo>
                  <a:cubicBezTo>
                    <a:pt x="274" y="30"/>
                    <a:pt x="266" y="29"/>
                    <a:pt x="258" y="29"/>
                  </a:cubicBezTo>
                  <a:cubicBezTo>
                    <a:pt x="250" y="29"/>
                    <a:pt x="241" y="31"/>
                    <a:pt x="233" y="33"/>
                  </a:cubicBezTo>
                  <a:cubicBezTo>
                    <a:pt x="225" y="31"/>
                    <a:pt x="217" y="29"/>
                    <a:pt x="208" y="29"/>
                  </a:cubicBezTo>
                  <a:cubicBezTo>
                    <a:pt x="200" y="28"/>
                    <a:pt x="192" y="29"/>
                    <a:pt x="184" y="31"/>
                  </a:cubicBezTo>
                  <a:cubicBezTo>
                    <a:pt x="176" y="28"/>
                    <a:pt x="169" y="26"/>
                    <a:pt x="161" y="25"/>
                  </a:cubicBezTo>
                  <a:cubicBezTo>
                    <a:pt x="153" y="25"/>
                    <a:pt x="144" y="25"/>
                    <a:pt x="135" y="26"/>
                  </a:cubicBezTo>
                  <a:cubicBezTo>
                    <a:pt x="127" y="23"/>
                    <a:pt x="120" y="20"/>
                    <a:pt x="112" y="19"/>
                  </a:cubicBezTo>
                  <a:cubicBezTo>
                    <a:pt x="104" y="18"/>
                    <a:pt x="95" y="18"/>
                    <a:pt x="86" y="18"/>
                  </a:cubicBezTo>
                  <a:cubicBezTo>
                    <a:pt x="79" y="14"/>
                    <a:pt x="71" y="11"/>
                    <a:pt x="63" y="9"/>
                  </a:cubicBezTo>
                  <a:cubicBezTo>
                    <a:pt x="55" y="8"/>
                    <a:pt x="47" y="7"/>
                    <a:pt x="38" y="7"/>
                  </a:cubicBezTo>
                  <a:cubicBezTo>
                    <a:pt x="33" y="4"/>
                    <a:pt x="28" y="2"/>
                    <a:pt x="23" y="0"/>
                  </a:cubicBezTo>
                  <a:cubicBezTo>
                    <a:pt x="22" y="1"/>
                    <a:pt x="22" y="1"/>
                    <a:pt x="22" y="1"/>
                  </a:cubicBezTo>
                  <a:cubicBezTo>
                    <a:pt x="17" y="20"/>
                    <a:pt x="17" y="20"/>
                    <a:pt x="17" y="20"/>
                  </a:cubicBezTo>
                  <a:cubicBezTo>
                    <a:pt x="17" y="21"/>
                    <a:pt x="17" y="21"/>
                    <a:pt x="17" y="21"/>
                  </a:cubicBezTo>
                  <a:cubicBezTo>
                    <a:pt x="7" y="54"/>
                    <a:pt x="7" y="54"/>
                    <a:pt x="7" y="54"/>
                  </a:cubicBezTo>
                  <a:cubicBezTo>
                    <a:pt x="7" y="55"/>
                    <a:pt x="7" y="55"/>
                    <a:pt x="7" y="55"/>
                  </a:cubicBezTo>
                  <a:cubicBezTo>
                    <a:pt x="1" y="77"/>
                    <a:pt x="1" y="77"/>
                    <a:pt x="1" y="77"/>
                  </a:cubicBezTo>
                  <a:cubicBezTo>
                    <a:pt x="0" y="78"/>
                    <a:pt x="0" y="78"/>
                    <a:pt x="0" y="78"/>
                  </a:cubicBezTo>
                  <a:cubicBezTo>
                    <a:pt x="0" y="79"/>
                    <a:pt x="0" y="79"/>
                    <a:pt x="0" y="79"/>
                  </a:cubicBezTo>
                  <a:cubicBezTo>
                    <a:pt x="13" y="85"/>
                    <a:pt x="27" y="88"/>
                    <a:pt x="43" y="87"/>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8" name="MH_Other_86"/>
            <p:cNvSpPr/>
            <p:nvPr>
              <p:custDataLst>
                <p:tags r:id="rId100"/>
              </p:custDataLst>
            </p:nvPr>
          </p:nvSpPr>
          <p:spPr bwMode="auto">
            <a:xfrm>
              <a:off x="4164379" y="3397885"/>
              <a:ext cx="176661" cy="86063"/>
            </a:xfrm>
            <a:custGeom>
              <a:avLst/>
              <a:gdLst>
                <a:gd name="T0" fmla="*/ 2147483646 w 218"/>
                <a:gd name="T1" fmla="*/ 2147483646 h 109"/>
                <a:gd name="T2" fmla="*/ 2147483646 w 218"/>
                <a:gd name="T3" fmla="*/ 2147483646 h 109"/>
                <a:gd name="T4" fmla="*/ 2147483646 w 218"/>
                <a:gd name="T5" fmla="*/ 2147483646 h 109"/>
                <a:gd name="T6" fmla="*/ 2147483646 w 218"/>
                <a:gd name="T7" fmla="*/ 1155056075 h 109"/>
                <a:gd name="T8" fmla="*/ 0 w 218"/>
                <a:gd name="T9" fmla="*/ 0 h 109"/>
                <a:gd name="T10" fmla="*/ 1200921554 w 218"/>
                <a:gd name="T11" fmla="*/ 1155056075 h 109"/>
                <a:gd name="T12" fmla="*/ 2147483646 w 218"/>
                <a:gd name="T13" fmla="*/ 2147483646 h 109"/>
                <a:gd name="T14" fmla="*/ 2147483646 w 218"/>
                <a:gd name="T15" fmla="*/ 2147483646 h 109"/>
                <a:gd name="T16" fmla="*/ 2147483646 w 218"/>
                <a:gd name="T17" fmla="*/ 2147483646 h 109"/>
                <a:gd name="T18" fmla="*/ 2147483646 w 218"/>
                <a:gd name="T19" fmla="*/ 2147483646 h 109"/>
                <a:gd name="T20" fmla="*/ 2147483646 w 218"/>
                <a:gd name="T21" fmla="*/ 2147483646 h 109"/>
                <a:gd name="T22" fmla="*/ 2147483646 w 218"/>
                <a:gd name="T23" fmla="*/ 2147483646 h 109"/>
                <a:gd name="T24" fmla="*/ 2147483646 w 218"/>
                <a:gd name="T25" fmla="*/ 2147483646 h 109"/>
                <a:gd name="T26" fmla="*/ 2147483646 w 218"/>
                <a:gd name="T27" fmla="*/ 2147483646 h 109"/>
                <a:gd name="T28" fmla="*/ 2147483646 w 218"/>
                <a:gd name="T29" fmla="*/ 2147483646 h 109"/>
                <a:gd name="T30" fmla="*/ 2147483646 w 218"/>
                <a:gd name="T31" fmla="*/ 2147483646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8" h="109">
                  <a:moveTo>
                    <a:pt x="138" y="86"/>
                  </a:moveTo>
                  <a:cubicBezTo>
                    <a:pt x="113" y="67"/>
                    <a:pt x="103" y="58"/>
                    <a:pt x="103" y="58"/>
                  </a:cubicBezTo>
                  <a:cubicBezTo>
                    <a:pt x="103" y="58"/>
                    <a:pt x="93" y="49"/>
                    <a:pt x="70" y="28"/>
                  </a:cubicBezTo>
                  <a:cubicBezTo>
                    <a:pt x="56" y="15"/>
                    <a:pt x="41" y="6"/>
                    <a:pt x="25" y="2"/>
                  </a:cubicBezTo>
                  <a:cubicBezTo>
                    <a:pt x="17" y="1"/>
                    <a:pt x="9" y="0"/>
                    <a:pt x="0" y="0"/>
                  </a:cubicBezTo>
                  <a:cubicBezTo>
                    <a:pt x="2" y="2"/>
                    <a:pt x="2" y="2"/>
                    <a:pt x="2" y="2"/>
                  </a:cubicBezTo>
                  <a:cubicBezTo>
                    <a:pt x="28" y="1"/>
                    <a:pt x="49" y="10"/>
                    <a:pt x="70" y="29"/>
                  </a:cubicBezTo>
                  <a:cubicBezTo>
                    <a:pt x="92" y="50"/>
                    <a:pt x="102" y="59"/>
                    <a:pt x="102" y="59"/>
                  </a:cubicBezTo>
                  <a:cubicBezTo>
                    <a:pt x="102" y="59"/>
                    <a:pt x="112" y="68"/>
                    <a:pt x="137" y="87"/>
                  </a:cubicBezTo>
                  <a:cubicBezTo>
                    <a:pt x="145" y="93"/>
                    <a:pt x="154" y="98"/>
                    <a:pt x="162" y="101"/>
                  </a:cubicBezTo>
                  <a:cubicBezTo>
                    <a:pt x="164" y="101"/>
                    <a:pt x="164" y="101"/>
                    <a:pt x="164" y="101"/>
                  </a:cubicBezTo>
                  <a:cubicBezTo>
                    <a:pt x="165" y="102"/>
                    <a:pt x="165" y="102"/>
                    <a:pt x="165" y="102"/>
                  </a:cubicBezTo>
                  <a:cubicBezTo>
                    <a:pt x="165" y="102"/>
                    <a:pt x="165" y="102"/>
                    <a:pt x="165" y="102"/>
                  </a:cubicBezTo>
                  <a:cubicBezTo>
                    <a:pt x="182" y="107"/>
                    <a:pt x="200" y="107"/>
                    <a:pt x="218" y="102"/>
                  </a:cubicBezTo>
                  <a:cubicBezTo>
                    <a:pt x="217" y="101"/>
                    <a:pt x="217" y="101"/>
                    <a:pt x="217" y="101"/>
                  </a:cubicBezTo>
                  <a:cubicBezTo>
                    <a:pt x="189" y="109"/>
                    <a:pt x="163" y="105"/>
                    <a:pt x="138" y="8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9" name="MH_Other_87"/>
            <p:cNvSpPr/>
            <p:nvPr>
              <p:custDataLst>
                <p:tags r:id="rId101"/>
              </p:custDataLst>
            </p:nvPr>
          </p:nvSpPr>
          <p:spPr bwMode="auto">
            <a:xfrm>
              <a:off x="4152196" y="3391845"/>
              <a:ext cx="144680" cy="90593"/>
            </a:xfrm>
            <a:custGeom>
              <a:avLst/>
              <a:gdLst>
                <a:gd name="T0" fmla="*/ 583870446 w 181"/>
                <a:gd name="T1" fmla="*/ 0 h 114"/>
                <a:gd name="T2" fmla="*/ 0 w 181"/>
                <a:gd name="T3" fmla="*/ 587803625 h 114"/>
                <a:gd name="T4" fmla="*/ 2147483646 w 181"/>
                <a:gd name="T5" fmla="*/ 2147483646 h 114"/>
                <a:gd name="T6" fmla="*/ 2147483646 w 181"/>
                <a:gd name="T7" fmla="*/ 2147483646 h 114"/>
                <a:gd name="T8" fmla="*/ 2147483646 w 181"/>
                <a:gd name="T9" fmla="*/ 2147483646 h 114"/>
                <a:gd name="T10" fmla="*/ 2147483646 w 181"/>
                <a:gd name="T11" fmla="*/ 2147483646 h 114"/>
                <a:gd name="T12" fmla="*/ 2147483646 w 181"/>
                <a:gd name="T13" fmla="*/ 2147483646 h 114"/>
                <a:gd name="T14" fmla="*/ 2147483646 w 181"/>
                <a:gd name="T15" fmla="*/ 2147483646 h 114"/>
                <a:gd name="T16" fmla="*/ 2147483646 w 181"/>
                <a:gd name="T17" fmla="*/ 2147483646 h 114"/>
                <a:gd name="T18" fmla="*/ 2147483646 w 181"/>
                <a:gd name="T19" fmla="*/ 2147483646 h 114"/>
                <a:gd name="T20" fmla="*/ 2147483646 w 181"/>
                <a:gd name="T21" fmla="*/ 2147483646 h 114"/>
                <a:gd name="T22" fmla="*/ 2147483646 w 181"/>
                <a:gd name="T23" fmla="*/ 2147483646 h 114"/>
                <a:gd name="T24" fmla="*/ 2147483646 w 181"/>
                <a:gd name="T25" fmla="*/ 2147483646 h 114"/>
                <a:gd name="T26" fmla="*/ 2147483646 w 181"/>
                <a:gd name="T27" fmla="*/ 2147483646 h 114"/>
                <a:gd name="T28" fmla="*/ 2147483646 w 181"/>
                <a:gd name="T29" fmla="*/ 2147483646 h 114"/>
                <a:gd name="T30" fmla="*/ 2147483646 w 181"/>
                <a:gd name="T31" fmla="*/ 2147483646 h 114"/>
                <a:gd name="T32" fmla="*/ 2147483646 w 181"/>
                <a:gd name="T33" fmla="*/ 2147483646 h 114"/>
                <a:gd name="T34" fmla="*/ 583870446 w 181"/>
                <a:gd name="T35" fmla="*/ 0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1" h="114">
                  <a:moveTo>
                    <a:pt x="1" y="0"/>
                  </a:moveTo>
                  <a:cubicBezTo>
                    <a:pt x="0" y="1"/>
                    <a:pt x="0" y="1"/>
                    <a:pt x="0" y="1"/>
                  </a:cubicBezTo>
                  <a:cubicBezTo>
                    <a:pt x="14" y="6"/>
                    <a:pt x="26" y="14"/>
                    <a:pt x="38" y="27"/>
                  </a:cubicBezTo>
                  <a:cubicBezTo>
                    <a:pt x="59" y="49"/>
                    <a:pt x="69" y="58"/>
                    <a:pt x="69" y="58"/>
                  </a:cubicBezTo>
                  <a:cubicBezTo>
                    <a:pt x="69" y="58"/>
                    <a:pt x="78" y="68"/>
                    <a:pt x="102" y="89"/>
                  </a:cubicBezTo>
                  <a:cubicBezTo>
                    <a:pt x="109" y="95"/>
                    <a:pt x="117" y="100"/>
                    <a:pt x="125" y="104"/>
                  </a:cubicBezTo>
                  <a:cubicBezTo>
                    <a:pt x="125" y="104"/>
                    <a:pt x="126" y="104"/>
                    <a:pt x="126" y="104"/>
                  </a:cubicBezTo>
                  <a:cubicBezTo>
                    <a:pt x="126" y="104"/>
                    <a:pt x="126" y="104"/>
                    <a:pt x="126" y="104"/>
                  </a:cubicBezTo>
                  <a:cubicBezTo>
                    <a:pt x="143" y="112"/>
                    <a:pt x="162" y="113"/>
                    <a:pt x="181" y="109"/>
                  </a:cubicBezTo>
                  <a:cubicBezTo>
                    <a:pt x="178" y="108"/>
                    <a:pt x="178" y="108"/>
                    <a:pt x="178" y="108"/>
                  </a:cubicBezTo>
                  <a:cubicBezTo>
                    <a:pt x="151" y="114"/>
                    <a:pt x="126" y="107"/>
                    <a:pt x="103" y="88"/>
                  </a:cubicBezTo>
                  <a:cubicBezTo>
                    <a:pt x="79" y="68"/>
                    <a:pt x="70" y="58"/>
                    <a:pt x="70" y="58"/>
                  </a:cubicBezTo>
                  <a:cubicBezTo>
                    <a:pt x="70" y="57"/>
                    <a:pt x="60" y="48"/>
                    <a:pt x="39" y="26"/>
                  </a:cubicBezTo>
                  <a:cubicBezTo>
                    <a:pt x="32" y="19"/>
                    <a:pt x="25" y="13"/>
                    <a:pt x="18" y="9"/>
                  </a:cubicBezTo>
                  <a:cubicBezTo>
                    <a:pt x="16" y="9"/>
                    <a:pt x="16" y="9"/>
                    <a:pt x="16" y="9"/>
                  </a:cubicBezTo>
                  <a:cubicBezTo>
                    <a:pt x="16" y="7"/>
                    <a:pt x="16" y="7"/>
                    <a:pt x="16" y="7"/>
                  </a:cubicBezTo>
                  <a:cubicBezTo>
                    <a:pt x="16" y="7"/>
                    <a:pt x="16" y="7"/>
                    <a:pt x="16" y="7"/>
                  </a:cubicBezTo>
                  <a:cubicBezTo>
                    <a:pt x="11" y="4"/>
                    <a:pt x="6" y="2"/>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0" name="MH_Other_88"/>
            <p:cNvSpPr/>
            <p:nvPr>
              <p:custDataLst>
                <p:tags r:id="rId102"/>
              </p:custDataLst>
            </p:nvPr>
          </p:nvSpPr>
          <p:spPr bwMode="auto">
            <a:xfrm>
              <a:off x="4164379" y="3397885"/>
              <a:ext cx="1523" cy="0"/>
            </a:xfrm>
            <a:custGeom>
              <a:avLst/>
              <a:gdLst>
                <a:gd name="T0" fmla="*/ 0 w 4"/>
                <a:gd name="T1" fmla="*/ 89 h 4"/>
                <a:gd name="T2" fmla="*/ 224119998 w 4"/>
                <a:gd name="T3" fmla="*/ 89 h 4"/>
                <a:gd name="T4" fmla="*/ 0 w 4"/>
                <a:gd name="T5" fmla="*/ 0 h 4"/>
                <a:gd name="T6" fmla="*/ 0 w 4"/>
                <a:gd name="T7" fmla="*/ 0 h 4"/>
                <a:gd name="T8" fmla="*/ 0 w 4"/>
                <a:gd name="T9" fmla="*/ 89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0" y="4"/>
                  </a:moveTo>
                  <a:lnTo>
                    <a:pt x="4" y="4"/>
                  </a:lnTo>
                  <a:lnTo>
                    <a:pt x="0" y="0"/>
                  </a:lnTo>
                  <a:lnTo>
                    <a:pt x="0"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1" name="MH_Other_89"/>
            <p:cNvSpPr/>
            <p:nvPr>
              <p:custDataLst>
                <p:tags r:id="rId103"/>
              </p:custDataLst>
            </p:nvPr>
          </p:nvSpPr>
          <p:spPr bwMode="auto">
            <a:xfrm>
              <a:off x="4295352" y="3477909"/>
              <a:ext cx="1523" cy="1509"/>
            </a:xfrm>
            <a:custGeom>
              <a:avLst/>
              <a:gdLst>
                <a:gd name="T0" fmla="*/ 91503282 w 7"/>
                <a:gd name="T1" fmla="*/ 0 h 2"/>
                <a:gd name="T2" fmla="*/ 0 w 7"/>
                <a:gd name="T3" fmla="*/ 0 h 2"/>
                <a:gd name="T4" fmla="*/ 128094205 w 7"/>
                <a:gd name="T5" fmla="*/ 447676037 h 2"/>
                <a:gd name="T6" fmla="*/ 128094205 w 7"/>
                <a:gd name="T7" fmla="*/ 447676037 h 2"/>
                <a:gd name="T8" fmla="*/ 91503282 w 7"/>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
                  <a:moveTo>
                    <a:pt x="5" y="0"/>
                  </a:moveTo>
                  <a:lnTo>
                    <a:pt x="0" y="0"/>
                  </a:lnTo>
                  <a:lnTo>
                    <a:pt x="7"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2" name="MH_Other_90"/>
            <p:cNvSpPr/>
            <p:nvPr>
              <p:custDataLst>
                <p:tags r:id="rId104"/>
              </p:custDataLst>
            </p:nvPr>
          </p:nvSpPr>
          <p:spPr bwMode="auto">
            <a:xfrm>
              <a:off x="4147629" y="3406944"/>
              <a:ext cx="106605" cy="70965"/>
            </a:xfrm>
            <a:custGeom>
              <a:avLst/>
              <a:gdLst>
                <a:gd name="T0" fmla="*/ 2147483646 w 132"/>
                <a:gd name="T1" fmla="*/ 2147483646 h 88"/>
                <a:gd name="T2" fmla="*/ 2147483646 w 132"/>
                <a:gd name="T3" fmla="*/ 2147483646 h 88"/>
                <a:gd name="T4" fmla="*/ 0 w 132"/>
                <a:gd name="T5" fmla="*/ 0 h 88"/>
                <a:gd name="T6" fmla="*/ 0 w 132"/>
                <a:gd name="T7" fmla="*/ 606745285 h 88"/>
                <a:gd name="T8" fmla="*/ 2147483646 w 132"/>
                <a:gd name="T9" fmla="*/ 2147483646 h 88"/>
                <a:gd name="T10" fmla="*/ 2147483646 w 132"/>
                <a:gd name="T11" fmla="*/ 2147483646 h 88"/>
                <a:gd name="T12" fmla="*/ 2147483646 w 132"/>
                <a:gd name="T13" fmla="*/ 2147483646 h 88"/>
                <a:gd name="T14" fmla="*/ 2147483646 w 132"/>
                <a:gd name="T15" fmla="*/ 2147483646 h 88"/>
                <a:gd name="T16" fmla="*/ 2147483646 w 132"/>
                <a:gd name="T17" fmla="*/ 2147483646 h 88"/>
                <a:gd name="T18" fmla="*/ 2147483646 w 132"/>
                <a:gd name="T19" fmla="*/ 2147483646 h 88"/>
                <a:gd name="T20" fmla="*/ 2147483646 w 132"/>
                <a:gd name="T21" fmla="*/ 2147483646 h 88"/>
                <a:gd name="T22" fmla="*/ 2147483646 w 132"/>
                <a:gd name="T23" fmla="*/ 2147483646 h 88"/>
                <a:gd name="T24" fmla="*/ 2147483646 w 132"/>
                <a:gd name="T25" fmla="*/ 2147483646 h 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 h="88">
                  <a:moveTo>
                    <a:pt x="55" y="59"/>
                  </a:moveTo>
                  <a:cubicBezTo>
                    <a:pt x="32" y="37"/>
                    <a:pt x="24" y="27"/>
                    <a:pt x="23" y="27"/>
                  </a:cubicBezTo>
                  <a:cubicBezTo>
                    <a:pt x="0" y="0"/>
                    <a:pt x="0" y="0"/>
                    <a:pt x="0" y="0"/>
                  </a:cubicBezTo>
                  <a:cubicBezTo>
                    <a:pt x="0" y="1"/>
                    <a:pt x="0" y="1"/>
                    <a:pt x="0" y="1"/>
                  </a:cubicBezTo>
                  <a:cubicBezTo>
                    <a:pt x="22" y="28"/>
                    <a:pt x="22" y="28"/>
                    <a:pt x="22" y="28"/>
                  </a:cubicBezTo>
                  <a:cubicBezTo>
                    <a:pt x="23" y="28"/>
                    <a:pt x="31" y="38"/>
                    <a:pt x="54" y="60"/>
                  </a:cubicBezTo>
                  <a:cubicBezTo>
                    <a:pt x="61" y="67"/>
                    <a:pt x="68" y="72"/>
                    <a:pt x="76" y="76"/>
                  </a:cubicBezTo>
                  <a:cubicBezTo>
                    <a:pt x="76" y="76"/>
                    <a:pt x="77" y="76"/>
                    <a:pt x="77" y="76"/>
                  </a:cubicBezTo>
                  <a:cubicBezTo>
                    <a:pt x="77" y="77"/>
                    <a:pt x="77" y="77"/>
                    <a:pt x="77" y="77"/>
                  </a:cubicBezTo>
                  <a:cubicBezTo>
                    <a:pt x="94" y="85"/>
                    <a:pt x="113" y="88"/>
                    <a:pt x="132" y="84"/>
                  </a:cubicBezTo>
                  <a:cubicBezTo>
                    <a:pt x="131" y="84"/>
                    <a:pt x="131" y="84"/>
                    <a:pt x="131" y="84"/>
                  </a:cubicBezTo>
                  <a:cubicBezTo>
                    <a:pt x="130" y="84"/>
                    <a:pt x="130" y="84"/>
                    <a:pt x="130" y="84"/>
                  </a:cubicBezTo>
                  <a:cubicBezTo>
                    <a:pt x="102" y="88"/>
                    <a:pt x="77" y="80"/>
                    <a:pt x="55" y="5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3" name="MH_Other_91"/>
            <p:cNvSpPr/>
            <p:nvPr>
              <p:custDataLst>
                <p:tags r:id="rId105"/>
              </p:custDataLst>
            </p:nvPr>
          </p:nvSpPr>
          <p:spPr bwMode="auto">
            <a:xfrm>
              <a:off x="4252710" y="3474888"/>
              <a:ext cx="0" cy="0"/>
            </a:xfrm>
            <a:custGeom>
              <a:avLst/>
              <a:gdLst>
                <a:gd name="T0" fmla="*/ 0 w 1"/>
                <a:gd name="T1" fmla="*/ 711 w 1"/>
                <a:gd name="T2" fmla="*/ 711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4" name="MH_Other_92"/>
            <p:cNvSpPr/>
            <p:nvPr>
              <p:custDataLst>
                <p:tags r:id="rId106"/>
              </p:custDataLst>
            </p:nvPr>
          </p:nvSpPr>
          <p:spPr bwMode="auto">
            <a:xfrm>
              <a:off x="4138489" y="3434122"/>
              <a:ext cx="71577" cy="36237"/>
            </a:xfrm>
            <a:custGeom>
              <a:avLst/>
              <a:gdLst>
                <a:gd name="T0" fmla="*/ 2147483646 w 87"/>
                <a:gd name="T1" fmla="*/ 2147483646 h 45"/>
                <a:gd name="T2" fmla="*/ 0 w 87"/>
                <a:gd name="T3" fmla="*/ 0 h 45"/>
                <a:gd name="T4" fmla="*/ 0 w 87"/>
                <a:gd name="T5" fmla="*/ 599998800 h 45"/>
                <a:gd name="T6" fmla="*/ 2147483646 w 87"/>
                <a:gd name="T7" fmla="*/ 2147483646 h 45"/>
                <a:gd name="T8" fmla="*/ 2147483646 w 87"/>
                <a:gd name="T9" fmla="*/ 2147483646 h 45"/>
                <a:gd name="T10" fmla="*/ 2147483646 w 87"/>
                <a:gd name="T11" fmla="*/ 2147483646 h 45"/>
                <a:gd name="T12" fmla="*/ 2147483646 w 87"/>
                <a:gd name="T13" fmla="*/ 2147483646 h 45"/>
                <a:gd name="T14" fmla="*/ 2147483646 w 87"/>
                <a:gd name="T15" fmla="*/ 2147483646 h 45"/>
                <a:gd name="T16" fmla="*/ 2147483646 w 87"/>
                <a:gd name="T17" fmla="*/ 2147483646 h 45"/>
                <a:gd name="T18" fmla="*/ 2147483646 w 87"/>
                <a:gd name="T19" fmla="*/ 2147483646 h 45"/>
                <a:gd name="T20" fmla="*/ 2147483646 w 87"/>
                <a:gd name="T21" fmla="*/ 2147483646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45">
                  <a:moveTo>
                    <a:pt x="12" y="13"/>
                  </a:moveTo>
                  <a:cubicBezTo>
                    <a:pt x="8" y="8"/>
                    <a:pt x="4" y="4"/>
                    <a:pt x="0" y="0"/>
                  </a:cubicBezTo>
                  <a:cubicBezTo>
                    <a:pt x="0" y="1"/>
                    <a:pt x="0" y="1"/>
                    <a:pt x="0" y="1"/>
                  </a:cubicBezTo>
                  <a:cubicBezTo>
                    <a:pt x="3" y="5"/>
                    <a:pt x="7" y="9"/>
                    <a:pt x="11" y="14"/>
                  </a:cubicBezTo>
                  <a:cubicBezTo>
                    <a:pt x="18" y="21"/>
                    <a:pt x="26" y="27"/>
                    <a:pt x="33" y="32"/>
                  </a:cubicBezTo>
                  <a:cubicBezTo>
                    <a:pt x="36" y="32"/>
                    <a:pt x="36" y="32"/>
                    <a:pt x="36" y="32"/>
                  </a:cubicBezTo>
                  <a:cubicBezTo>
                    <a:pt x="36" y="33"/>
                    <a:pt x="36" y="33"/>
                    <a:pt x="36" y="33"/>
                  </a:cubicBezTo>
                  <a:cubicBezTo>
                    <a:pt x="51" y="42"/>
                    <a:pt x="68" y="45"/>
                    <a:pt x="87" y="43"/>
                  </a:cubicBezTo>
                  <a:cubicBezTo>
                    <a:pt x="87" y="43"/>
                    <a:pt x="87" y="43"/>
                    <a:pt x="87" y="43"/>
                  </a:cubicBezTo>
                  <a:cubicBezTo>
                    <a:pt x="86" y="42"/>
                    <a:pt x="86" y="42"/>
                    <a:pt x="86" y="42"/>
                  </a:cubicBezTo>
                  <a:cubicBezTo>
                    <a:pt x="57" y="45"/>
                    <a:pt x="33" y="35"/>
                    <a:pt x="12" y="1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5" name="MH_Other_93"/>
            <p:cNvSpPr/>
            <p:nvPr>
              <p:custDataLst>
                <p:tags r:id="rId107"/>
              </p:custDataLst>
            </p:nvPr>
          </p:nvSpPr>
          <p:spPr bwMode="auto">
            <a:xfrm>
              <a:off x="4208546" y="3468848"/>
              <a:ext cx="1523" cy="0"/>
            </a:xfrm>
            <a:custGeom>
              <a:avLst/>
              <a:gdLst>
                <a:gd name="T0" fmla="*/ 0 w 1"/>
                <a:gd name="T1" fmla="*/ 0 h 1"/>
                <a:gd name="T2" fmla="*/ 1790702559 w 1"/>
                <a:gd name="T3" fmla="*/ 1067 h 1"/>
                <a:gd name="T4" fmla="*/ 1790702559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1"/>
                    <a:pt x="1" y="1"/>
                    <a:pt x="1" y="1"/>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6" name="MH_Other_94"/>
            <p:cNvSpPr/>
            <p:nvPr>
              <p:custDataLst>
                <p:tags r:id="rId108"/>
              </p:custDataLst>
            </p:nvPr>
          </p:nvSpPr>
          <p:spPr bwMode="auto">
            <a:xfrm>
              <a:off x="4133921" y="3452240"/>
              <a:ext cx="35028" cy="9060"/>
            </a:xfrm>
            <a:custGeom>
              <a:avLst/>
              <a:gdLst>
                <a:gd name="T0" fmla="*/ 602067103 w 43"/>
                <a:gd name="T1" fmla="*/ 0 h 11"/>
                <a:gd name="T2" fmla="*/ 0 w 43"/>
                <a:gd name="T3" fmla="*/ 629831100 h 11"/>
                <a:gd name="T4" fmla="*/ 0 w 43"/>
                <a:gd name="T5" fmla="*/ 1260411211 h 11"/>
                <a:gd name="T6" fmla="*/ 2147483646 w 43"/>
                <a:gd name="T7" fmla="*/ 2147483646 h 11"/>
                <a:gd name="T8" fmla="*/ 2147483646 w 43"/>
                <a:gd name="T9" fmla="*/ 2147483646 h 11"/>
                <a:gd name="T10" fmla="*/ 602067103 w 43"/>
                <a:gd name="T11" fmla="*/ 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11">
                  <a:moveTo>
                    <a:pt x="1" y="0"/>
                  </a:moveTo>
                  <a:cubicBezTo>
                    <a:pt x="0" y="1"/>
                    <a:pt x="0" y="1"/>
                    <a:pt x="0" y="1"/>
                  </a:cubicBezTo>
                  <a:cubicBezTo>
                    <a:pt x="0" y="2"/>
                    <a:pt x="0" y="2"/>
                    <a:pt x="0" y="2"/>
                  </a:cubicBezTo>
                  <a:cubicBezTo>
                    <a:pt x="13" y="8"/>
                    <a:pt x="27" y="11"/>
                    <a:pt x="43" y="10"/>
                  </a:cubicBezTo>
                  <a:cubicBezTo>
                    <a:pt x="40" y="9"/>
                    <a:pt x="40" y="9"/>
                    <a:pt x="40" y="9"/>
                  </a:cubicBezTo>
                  <a:cubicBezTo>
                    <a:pt x="26" y="9"/>
                    <a:pt x="13" y="6"/>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7" name="MH_Other_95"/>
            <p:cNvSpPr/>
            <p:nvPr>
              <p:custDataLst>
                <p:tags r:id="rId109"/>
              </p:custDataLst>
            </p:nvPr>
          </p:nvSpPr>
          <p:spPr bwMode="auto">
            <a:xfrm>
              <a:off x="4165904" y="3459790"/>
              <a:ext cx="3046" cy="1509"/>
            </a:xfrm>
            <a:custGeom>
              <a:avLst/>
              <a:gdLst>
                <a:gd name="T0" fmla="*/ 512054475 w 7"/>
                <a:gd name="T1" fmla="*/ 0 h 3"/>
                <a:gd name="T2" fmla="*/ 0 w 7"/>
                <a:gd name="T3" fmla="*/ 0 h 3"/>
                <a:gd name="T4" fmla="*/ 512054475 w 7"/>
                <a:gd name="T5" fmla="*/ 298590347 h 3"/>
                <a:gd name="T6" fmla="*/ 512054475 w 7"/>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7" y="0"/>
                  </a:moveTo>
                  <a:lnTo>
                    <a:pt x="0" y="0"/>
                  </a:lnTo>
                  <a:lnTo>
                    <a:pt x="7" y="3"/>
                  </a:lnTo>
                  <a:lnTo>
                    <a:pt x="7"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8" name="MH_Other_96"/>
            <p:cNvSpPr/>
            <p:nvPr>
              <p:custDataLst>
                <p:tags r:id="rId110"/>
              </p:custDataLst>
            </p:nvPr>
          </p:nvSpPr>
          <p:spPr bwMode="auto">
            <a:xfrm>
              <a:off x="4360839" y="3411473"/>
              <a:ext cx="25889" cy="6040"/>
            </a:xfrm>
            <a:custGeom>
              <a:avLst/>
              <a:gdLst>
                <a:gd name="T0" fmla="*/ 2147483646 w 32"/>
                <a:gd name="T1" fmla="*/ 710169486 h 7"/>
                <a:gd name="T2" fmla="*/ 2147483646 w 32"/>
                <a:gd name="T3" fmla="*/ 710169486 h 7"/>
                <a:gd name="T4" fmla="*/ 2147483646 w 32"/>
                <a:gd name="T5" fmla="*/ 0 h 7"/>
                <a:gd name="T6" fmla="*/ 2147483646 w 32"/>
                <a:gd name="T7" fmla="*/ 0 h 7"/>
                <a:gd name="T8" fmla="*/ 2147483646 w 32"/>
                <a:gd name="T9" fmla="*/ 710169486 h 7"/>
                <a:gd name="T10" fmla="*/ 0 w 32"/>
                <a:gd name="T11" fmla="*/ 2147483646 h 7"/>
                <a:gd name="T12" fmla="*/ 1201265584 w 32"/>
                <a:gd name="T13" fmla="*/ 2147483646 h 7"/>
                <a:gd name="T14" fmla="*/ 1801542485 w 32"/>
                <a:gd name="T15" fmla="*/ 2147483646 h 7"/>
                <a:gd name="T16" fmla="*/ 2147483646 w 32"/>
                <a:gd name="T17" fmla="*/ 710169486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7">
                  <a:moveTo>
                    <a:pt x="32" y="1"/>
                  </a:moveTo>
                  <a:cubicBezTo>
                    <a:pt x="32" y="1"/>
                    <a:pt x="32" y="1"/>
                    <a:pt x="32" y="1"/>
                  </a:cubicBezTo>
                  <a:cubicBezTo>
                    <a:pt x="32" y="0"/>
                    <a:pt x="32" y="0"/>
                    <a:pt x="32" y="0"/>
                  </a:cubicBezTo>
                  <a:cubicBezTo>
                    <a:pt x="32" y="0"/>
                    <a:pt x="32" y="0"/>
                    <a:pt x="32" y="0"/>
                  </a:cubicBezTo>
                  <a:cubicBezTo>
                    <a:pt x="30" y="0"/>
                    <a:pt x="28" y="0"/>
                    <a:pt x="26" y="1"/>
                  </a:cubicBezTo>
                  <a:cubicBezTo>
                    <a:pt x="18" y="1"/>
                    <a:pt x="8" y="3"/>
                    <a:pt x="0" y="6"/>
                  </a:cubicBezTo>
                  <a:cubicBezTo>
                    <a:pt x="2" y="7"/>
                    <a:pt x="2" y="7"/>
                    <a:pt x="2" y="7"/>
                  </a:cubicBezTo>
                  <a:cubicBezTo>
                    <a:pt x="2" y="7"/>
                    <a:pt x="2" y="7"/>
                    <a:pt x="3" y="7"/>
                  </a:cubicBezTo>
                  <a:cubicBezTo>
                    <a:pt x="13" y="3"/>
                    <a:pt x="22" y="2"/>
                    <a:pt x="32"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9" name="MH_Other_97"/>
            <p:cNvSpPr/>
            <p:nvPr>
              <p:custDataLst>
                <p:tags r:id="rId111"/>
              </p:custDataLst>
            </p:nvPr>
          </p:nvSpPr>
          <p:spPr bwMode="auto">
            <a:xfrm>
              <a:off x="4321242" y="3412983"/>
              <a:ext cx="67009" cy="18119"/>
            </a:xfrm>
            <a:custGeom>
              <a:avLst/>
              <a:gdLst>
                <a:gd name="T0" fmla="*/ 2147483646 w 83"/>
                <a:gd name="T1" fmla="*/ 2147483646 h 22"/>
                <a:gd name="T2" fmla="*/ 2147483646 w 83"/>
                <a:gd name="T3" fmla="*/ 2147483646 h 22"/>
                <a:gd name="T4" fmla="*/ 2147483646 w 83"/>
                <a:gd name="T5" fmla="*/ 2147483646 h 22"/>
                <a:gd name="T6" fmla="*/ 2147483646 w 83"/>
                <a:gd name="T7" fmla="*/ 2147483646 h 22"/>
                <a:gd name="T8" fmla="*/ 2147483646 w 83"/>
                <a:gd name="T9" fmla="*/ 2147483646 h 22"/>
                <a:gd name="T10" fmla="*/ 2147483646 w 83"/>
                <a:gd name="T11" fmla="*/ 2147483646 h 22"/>
                <a:gd name="T12" fmla="*/ 2147483646 w 83"/>
                <a:gd name="T13" fmla="*/ 2147483646 h 22"/>
                <a:gd name="T14" fmla="*/ 2147483646 w 83"/>
                <a:gd name="T15" fmla="*/ 1260411211 h 22"/>
                <a:gd name="T16" fmla="*/ 0 w 83"/>
                <a:gd name="T17" fmla="*/ 2147483646 h 22"/>
                <a:gd name="T18" fmla="*/ 594916658 w 83"/>
                <a:gd name="T19" fmla="*/ 2147483646 h 22"/>
                <a:gd name="T20" fmla="*/ 1189124717 w 83"/>
                <a:gd name="T21" fmla="*/ 2147483646 h 22"/>
                <a:gd name="T22" fmla="*/ 2147483646 w 83"/>
                <a:gd name="T23" fmla="*/ 2147483646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22">
                  <a:moveTo>
                    <a:pt x="75" y="17"/>
                  </a:moveTo>
                  <a:cubicBezTo>
                    <a:pt x="83" y="22"/>
                    <a:pt x="83" y="22"/>
                    <a:pt x="83" y="22"/>
                  </a:cubicBezTo>
                  <a:cubicBezTo>
                    <a:pt x="83" y="20"/>
                    <a:pt x="83" y="20"/>
                    <a:pt x="83" y="20"/>
                  </a:cubicBezTo>
                  <a:cubicBezTo>
                    <a:pt x="75" y="16"/>
                    <a:pt x="75" y="16"/>
                    <a:pt x="75" y="16"/>
                  </a:cubicBezTo>
                  <a:cubicBezTo>
                    <a:pt x="67" y="12"/>
                    <a:pt x="60" y="8"/>
                    <a:pt x="52" y="6"/>
                  </a:cubicBezTo>
                  <a:cubicBezTo>
                    <a:pt x="51" y="6"/>
                    <a:pt x="51" y="6"/>
                    <a:pt x="51" y="6"/>
                  </a:cubicBezTo>
                  <a:cubicBezTo>
                    <a:pt x="51" y="6"/>
                    <a:pt x="51" y="6"/>
                    <a:pt x="51" y="6"/>
                  </a:cubicBezTo>
                  <a:cubicBezTo>
                    <a:pt x="42" y="3"/>
                    <a:pt x="34" y="2"/>
                    <a:pt x="25" y="2"/>
                  </a:cubicBezTo>
                  <a:cubicBezTo>
                    <a:pt x="17" y="2"/>
                    <a:pt x="8" y="4"/>
                    <a:pt x="0" y="6"/>
                  </a:cubicBezTo>
                  <a:cubicBezTo>
                    <a:pt x="1" y="7"/>
                    <a:pt x="1" y="7"/>
                    <a:pt x="1" y="7"/>
                  </a:cubicBezTo>
                  <a:cubicBezTo>
                    <a:pt x="1" y="7"/>
                    <a:pt x="2" y="7"/>
                    <a:pt x="2" y="7"/>
                  </a:cubicBezTo>
                  <a:cubicBezTo>
                    <a:pt x="27" y="0"/>
                    <a:pt x="50" y="3"/>
                    <a:pt x="75"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0" name="MH_Other_98"/>
            <p:cNvSpPr/>
            <p:nvPr>
              <p:custDataLst>
                <p:tags r:id="rId112"/>
              </p:custDataLst>
            </p:nvPr>
          </p:nvSpPr>
          <p:spPr bwMode="auto">
            <a:xfrm>
              <a:off x="4362361" y="3417513"/>
              <a:ext cx="1523" cy="0"/>
            </a:xfrm>
            <a:custGeom>
              <a:avLst/>
              <a:gdLst>
                <a:gd name="T0" fmla="*/ 1792959984 w 1"/>
                <a:gd name="T1" fmla="*/ 0 w 1"/>
                <a:gd name="T2" fmla="*/ 0 w 1"/>
                <a:gd name="T3" fmla="*/ 1792959984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1" name="MH_Other_99"/>
            <p:cNvSpPr/>
            <p:nvPr>
              <p:custDataLst>
                <p:tags r:id="rId113"/>
              </p:custDataLst>
            </p:nvPr>
          </p:nvSpPr>
          <p:spPr bwMode="auto">
            <a:xfrm>
              <a:off x="4281646" y="3412983"/>
              <a:ext cx="109651" cy="45296"/>
            </a:xfrm>
            <a:custGeom>
              <a:avLst/>
              <a:gdLst>
                <a:gd name="T0" fmla="*/ 2147483646 w 135"/>
                <a:gd name="T1" fmla="*/ 2147483646 h 57"/>
                <a:gd name="T2" fmla="*/ 2147483646 w 135"/>
                <a:gd name="T3" fmla="*/ 2147483646 h 57"/>
                <a:gd name="T4" fmla="*/ 2147483646 w 135"/>
                <a:gd name="T5" fmla="*/ 2147483646 h 57"/>
                <a:gd name="T6" fmla="*/ 2147483646 w 135"/>
                <a:gd name="T7" fmla="*/ 2147483646 h 57"/>
                <a:gd name="T8" fmla="*/ 2147483646 w 135"/>
                <a:gd name="T9" fmla="*/ 2147483646 h 57"/>
                <a:gd name="T10" fmla="*/ 2147483646 w 135"/>
                <a:gd name="T11" fmla="*/ 2147483646 h 57"/>
                <a:gd name="T12" fmla="*/ 2147483646 w 135"/>
                <a:gd name="T13" fmla="*/ 2147483646 h 57"/>
                <a:gd name="T14" fmla="*/ 2147483646 w 135"/>
                <a:gd name="T15" fmla="*/ 2147483646 h 57"/>
                <a:gd name="T16" fmla="*/ 2147483646 w 135"/>
                <a:gd name="T17" fmla="*/ 2147483646 h 57"/>
                <a:gd name="T18" fmla="*/ 2147483646 w 135"/>
                <a:gd name="T19" fmla="*/ 1175607250 h 57"/>
                <a:gd name="T20" fmla="*/ 0 w 135"/>
                <a:gd name="T21" fmla="*/ 2147483646 h 57"/>
                <a:gd name="T22" fmla="*/ 1207882607 w 135"/>
                <a:gd name="T23" fmla="*/ 2147483646 h 57"/>
                <a:gd name="T24" fmla="*/ 2147483646 w 135"/>
                <a:gd name="T25" fmla="*/ 2147483646 h 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57">
                  <a:moveTo>
                    <a:pt x="73" y="20"/>
                  </a:moveTo>
                  <a:cubicBezTo>
                    <a:pt x="99" y="36"/>
                    <a:pt x="111" y="43"/>
                    <a:pt x="111" y="43"/>
                  </a:cubicBezTo>
                  <a:cubicBezTo>
                    <a:pt x="111" y="43"/>
                    <a:pt x="118" y="48"/>
                    <a:pt x="135" y="57"/>
                  </a:cubicBezTo>
                  <a:cubicBezTo>
                    <a:pt x="135" y="55"/>
                    <a:pt x="135" y="55"/>
                    <a:pt x="135" y="55"/>
                  </a:cubicBezTo>
                  <a:cubicBezTo>
                    <a:pt x="119" y="47"/>
                    <a:pt x="112" y="42"/>
                    <a:pt x="112" y="42"/>
                  </a:cubicBezTo>
                  <a:cubicBezTo>
                    <a:pt x="112" y="42"/>
                    <a:pt x="100" y="35"/>
                    <a:pt x="74" y="19"/>
                  </a:cubicBezTo>
                  <a:cubicBezTo>
                    <a:pt x="66" y="14"/>
                    <a:pt x="59" y="10"/>
                    <a:pt x="51" y="7"/>
                  </a:cubicBezTo>
                  <a:cubicBezTo>
                    <a:pt x="50" y="7"/>
                    <a:pt x="50" y="7"/>
                    <a:pt x="50" y="7"/>
                  </a:cubicBezTo>
                  <a:cubicBezTo>
                    <a:pt x="50" y="7"/>
                    <a:pt x="50" y="7"/>
                    <a:pt x="50" y="7"/>
                  </a:cubicBezTo>
                  <a:cubicBezTo>
                    <a:pt x="41" y="4"/>
                    <a:pt x="33" y="2"/>
                    <a:pt x="24" y="2"/>
                  </a:cubicBezTo>
                  <a:cubicBezTo>
                    <a:pt x="16" y="1"/>
                    <a:pt x="8" y="2"/>
                    <a:pt x="0" y="4"/>
                  </a:cubicBezTo>
                  <a:cubicBezTo>
                    <a:pt x="2" y="5"/>
                    <a:pt x="2" y="5"/>
                    <a:pt x="2" y="5"/>
                  </a:cubicBezTo>
                  <a:cubicBezTo>
                    <a:pt x="27" y="0"/>
                    <a:pt x="49" y="4"/>
                    <a:pt x="73" y="2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2" name="MH_Other_100"/>
            <p:cNvSpPr/>
            <p:nvPr>
              <p:custDataLst>
                <p:tags r:id="rId114"/>
              </p:custDataLst>
            </p:nvPr>
          </p:nvSpPr>
          <p:spPr bwMode="auto">
            <a:xfrm>
              <a:off x="4322765" y="3419022"/>
              <a:ext cx="0" cy="0"/>
            </a:xfrm>
            <a:custGeom>
              <a:avLst/>
              <a:gdLst>
                <a:gd name="T0" fmla="*/ 1067 w 1"/>
                <a:gd name="T1" fmla="*/ 0 w 1"/>
                <a:gd name="T2" fmla="*/ 0 w 1"/>
                <a:gd name="T3" fmla="*/ 1067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1"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3" name="MH_Other_101"/>
            <p:cNvSpPr/>
            <p:nvPr>
              <p:custDataLst>
                <p:tags r:id="rId115"/>
              </p:custDataLst>
            </p:nvPr>
          </p:nvSpPr>
          <p:spPr bwMode="auto">
            <a:xfrm>
              <a:off x="4242050" y="3409963"/>
              <a:ext cx="152294" cy="67945"/>
            </a:xfrm>
            <a:custGeom>
              <a:avLst/>
              <a:gdLst>
                <a:gd name="T0" fmla="*/ 2147483646 w 187"/>
                <a:gd name="T1" fmla="*/ 2147483646 h 85"/>
                <a:gd name="T2" fmla="*/ 2147483646 w 187"/>
                <a:gd name="T3" fmla="*/ 2147483646 h 85"/>
                <a:gd name="T4" fmla="*/ 2147483646 w 187"/>
                <a:gd name="T5" fmla="*/ 2147483646 h 85"/>
                <a:gd name="T6" fmla="*/ 2147483646 w 187"/>
                <a:gd name="T7" fmla="*/ 2147483646 h 85"/>
                <a:gd name="T8" fmla="*/ 2147483646 w 187"/>
                <a:gd name="T9" fmla="*/ 2147483646 h 85"/>
                <a:gd name="T10" fmla="*/ 2147483646 w 187"/>
                <a:gd name="T11" fmla="*/ 2147483646 h 85"/>
                <a:gd name="T12" fmla="*/ 2147483646 w 187"/>
                <a:gd name="T13" fmla="*/ 2147483646 h 85"/>
                <a:gd name="T14" fmla="*/ 2147483646 w 187"/>
                <a:gd name="T15" fmla="*/ 2147483646 h 85"/>
                <a:gd name="T16" fmla="*/ 2147483646 w 187"/>
                <a:gd name="T17" fmla="*/ 2147483646 h 85"/>
                <a:gd name="T18" fmla="*/ 2147483646 w 187"/>
                <a:gd name="T19" fmla="*/ 2147483646 h 85"/>
                <a:gd name="T20" fmla="*/ 2147483646 w 187"/>
                <a:gd name="T21" fmla="*/ 2147483646 h 85"/>
                <a:gd name="T22" fmla="*/ 2147483646 w 187"/>
                <a:gd name="T23" fmla="*/ 2147483646 h 85"/>
                <a:gd name="T24" fmla="*/ 2147483646 w 187"/>
                <a:gd name="T25" fmla="*/ 2147483646 h 85"/>
                <a:gd name="T26" fmla="*/ 2147483646 w 187"/>
                <a:gd name="T27" fmla="*/ 2147483646 h 85"/>
                <a:gd name="T28" fmla="*/ 2147483646 w 187"/>
                <a:gd name="T29" fmla="*/ 2147483646 h 85"/>
                <a:gd name="T30" fmla="*/ 2147483646 w 187"/>
                <a:gd name="T31" fmla="*/ 2147483646 h 85"/>
                <a:gd name="T32" fmla="*/ 2147483646 w 187"/>
                <a:gd name="T33" fmla="*/ 1193734023 h 85"/>
                <a:gd name="T34" fmla="*/ 0 w 187"/>
                <a:gd name="T35" fmla="*/ 1790600194 h 85"/>
                <a:gd name="T36" fmla="*/ 606814659 w 187"/>
                <a:gd name="T37" fmla="*/ 2147483646 h 85"/>
                <a:gd name="T38" fmla="*/ 1213630167 w 187"/>
                <a:gd name="T39" fmla="*/ 2147483646 h 85"/>
                <a:gd name="T40" fmla="*/ 2147483646 w 187"/>
                <a:gd name="T41" fmla="*/ 2147483646 h 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7" h="85">
                  <a:moveTo>
                    <a:pt x="73" y="23"/>
                  </a:moveTo>
                  <a:cubicBezTo>
                    <a:pt x="98" y="41"/>
                    <a:pt x="110" y="49"/>
                    <a:pt x="110" y="49"/>
                  </a:cubicBezTo>
                  <a:cubicBezTo>
                    <a:pt x="110" y="49"/>
                    <a:pt x="120" y="57"/>
                    <a:pt x="148" y="73"/>
                  </a:cubicBezTo>
                  <a:cubicBezTo>
                    <a:pt x="156" y="78"/>
                    <a:pt x="165" y="81"/>
                    <a:pt x="173" y="83"/>
                  </a:cubicBezTo>
                  <a:cubicBezTo>
                    <a:pt x="174" y="83"/>
                    <a:pt x="174" y="83"/>
                    <a:pt x="174" y="83"/>
                  </a:cubicBezTo>
                  <a:cubicBezTo>
                    <a:pt x="174" y="83"/>
                    <a:pt x="174" y="83"/>
                    <a:pt x="174" y="83"/>
                  </a:cubicBezTo>
                  <a:cubicBezTo>
                    <a:pt x="178" y="84"/>
                    <a:pt x="182" y="85"/>
                    <a:pt x="187" y="85"/>
                  </a:cubicBezTo>
                  <a:cubicBezTo>
                    <a:pt x="186" y="85"/>
                    <a:pt x="186" y="85"/>
                    <a:pt x="186" y="85"/>
                  </a:cubicBezTo>
                  <a:cubicBezTo>
                    <a:pt x="186" y="84"/>
                    <a:pt x="186" y="84"/>
                    <a:pt x="186" y="84"/>
                  </a:cubicBezTo>
                  <a:cubicBezTo>
                    <a:pt x="174" y="83"/>
                    <a:pt x="161" y="79"/>
                    <a:pt x="149" y="72"/>
                  </a:cubicBezTo>
                  <a:cubicBezTo>
                    <a:pt x="121" y="56"/>
                    <a:pt x="111" y="48"/>
                    <a:pt x="110" y="48"/>
                  </a:cubicBezTo>
                  <a:cubicBezTo>
                    <a:pt x="110" y="48"/>
                    <a:pt x="99" y="40"/>
                    <a:pt x="74" y="22"/>
                  </a:cubicBezTo>
                  <a:cubicBezTo>
                    <a:pt x="66" y="17"/>
                    <a:pt x="59" y="12"/>
                    <a:pt x="51" y="9"/>
                  </a:cubicBezTo>
                  <a:cubicBezTo>
                    <a:pt x="50" y="9"/>
                    <a:pt x="50" y="9"/>
                    <a:pt x="49" y="9"/>
                  </a:cubicBezTo>
                  <a:cubicBezTo>
                    <a:pt x="49" y="8"/>
                    <a:pt x="49" y="8"/>
                    <a:pt x="49" y="8"/>
                  </a:cubicBezTo>
                  <a:cubicBezTo>
                    <a:pt x="49" y="8"/>
                    <a:pt x="49" y="8"/>
                    <a:pt x="49" y="8"/>
                  </a:cubicBezTo>
                  <a:cubicBezTo>
                    <a:pt x="41" y="5"/>
                    <a:pt x="34" y="3"/>
                    <a:pt x="26" y="2"/>
                  </a:cubicBezTo>
                  <a:cubicBezTo>
                    <a:pt x="18" y="2"/>
                    <a:pt x="8" y="2"/>
                    <a:pt x="0" y="3"/>
                  </a:cubicBezTo>
                  <a:cubicBezTo>
                    <a:pt x="1" y="4"/>
                    <a:pt x="1" y="4"/>
                    <a:pt x="1" y="4"/>
                  </a:cubicBezTo>
                  <a:cubicBezTo>
                    <a:pt x="2" y="4"/>
                    <a:pt x="2" y="4"/>
                    <a:pt x="2" y="4"/>
                  </a:cubicBezTo>
                  <a:cubicBezTo>
                    <a:pt x="28" y="0"/>
                    <a:pt x="50" y="6"/>
                    <a:pt x="73" y="2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4" name="MH_Other_102"/>
            <p:cNvSpPr/>
            <p:nvPr>
              <p:custDataLst>
                <p:tags r:id="rId116"/>
              </p:custDataLst>
            </p:nvPr>
          </p:nvSpPr>
          <p:spPr bwMode="auto">
            <a:xfrm>
              <a:off x="4281647" y="3416003"/>
              <a:ext cx="1523" cy="1510"/>
            </a:xfrm>
            <a:custGeom>
              <a:avLst/>
              <a:gdLst>
                <a:gd name="T0" fmla="*/ 0 w 2"/>
                <a:gd name="T1" fmla="*/ 2147483646 h 1"/>
                <a:gd name="T2" fmla="*/ 1119503921 w 2"/>
                <a:gd name="T3" fmla="*/ 2147483646 h 1"/>
                <a:gd name="T4" fmla="*/ 0 w 2"/>
                <a:gd name="T5" fmla="*/ 0 h 1"/>
                <a:gd name="T6" fmla="*/ 0 w 2"/>
                <a:gd name="T7" fmla="*/ 0 h 1"/>
                <a:gd name="T8" fmla="*/ 0 w 2"/>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cubicBezTo>
                    <a:pt x="1" y="1"/>
                    <a:pt x="1" y="1"/>
                    <a:pt x="2" y="1"/>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5" name="MH_Other_103"/>
            <p:cNvSpPr/>
            <p:nvPr>
              <p:custDataLst>
                <p:tags r:id="rId117"/>
              </p:custDataLst>
            </p:nvPr>
          </p:nvSpPr>
          <p:spPr bwMode="auto">
            <a:xfrm>
              <a:off x="4202454" y="3405434"/>
              <a:ext cx="181229" cy="80023"/>
            </a:xfrm>
            <a:custGeom>
              <a:avLst/>
              <a:gdLst>
                <a:gd name="T0" fmla="*/ 0 w 224"/>
                <a:gd name="T1" fmla="*/ 596762707 h 100"/>
                <a:gd name="T2" fmla="*/ 598162017 w 224"/>
                <a:gd name="T3" fmla="*/ 1789579687 h 100"/>
                <a:gd name="T4" fmla="*/ 2147483646 w 224"/>
                <a:gd name="T5" fmla="*/ 2147483646 h 100"/>
                <a:gd name="T6" fmla="*/ 2147483646 w 224"/>
                <a:gd name="T7" fmla="*/ 2147483646 h 100"/>
                <a:gd name="T8" fmla="*/ 2147483646 w 224"/>
                <a:gd name="T9" fmla="*/ 2147483646 h 100"/>
                <a:gd name="T10" fmla="*/ 2147483646 w 224"/>
                <a:gd name="T11" fmla="*/ 2147483646 h 100"/>
                <a:gd name="T12" fmla="*/ 2147483646 w 224"/>
                <a:gd name="T13" fmla="*/ 2147483646 h 100"/>
                <a:gd name="T14" fmla="*/ 2147483646 w 224"/>
                <a:gd name="T15" fmla="*/ 2147483646 h 100"/>
                <a:gd name="T16" fmla="*/ 2147483646 w 224"/>
                <a:gd name="T17" fmla="*/ 2147483646 h 100"/>
                <a:gd name="T18" fmla="*/ 2147483646 w 224"/>
                <a:gd name="T19" fmla="*/ 2147483646 h 100"/>
                <a:gd name="T20" fmla="*/ 2147483646 w 224"/>
                <a:gd name="T21" fmla="*/ 2147483646 h 100"/>
                <a:gd name="T22" fmla="*/ 2147483646 w 224"/>
                <a:gd name="T23" fmla="*/ 2147483646 h 100"/>
                <a:gd name="T24" fmla="*/ 2147483646 w 224"/>
                <a:gd name="T25" fmla="*/ 2147483646 h 100"/>
                <a:gd name="T26" fmla="*/ 2147483646 w 224"/>
                <a:gd name="T27" fmla="*/ 2147483646 h 100"/>
                <a:gd name="T28" fmla="*/ 2147483646 w 224"/>
                <a:gd name="T29" fmla="*/ 1192816980 h 100"/>
                <a:gd name="T30" fmla="*/ 0 w 224"/>
                <a:gd name="T31" fmla="*/ 596762707 h 1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4" h="100">
                  <a:moveTo>
                    <a:pt x="0" y="1"/>
                  </a:moveTo>
                  <a:cubicBezTo>
                    <a:pt x="1" y="3"/>
                    <a:pt x="1" y="3"/>
                    <a:pt x="1" y="3"/>
                  </a:cubicBezTo>
                  <a:cubicBezTo>
                    <a:pt x="28" y="0"/>
                    <a:pt x="49" y="7"/>
                    <a:pt x="72" y="26"/>
                  </a:cubicBezTo>
                  <a:cubicBezTo>
                    <a:pt x="96" y="45"/>
                    <a:pt x="106" y="53"/>
                    <a:pt x="106" y="53"/>
                  </a:cubicBezTo>
                  <a:cubicBezTo>
                    <a:pt x="107" y="53"/>
                    <a:pt x="117" y="62"/>
                    <a:pt x="143" y="80"/>
                  </a:cubicBezTo>
                  <a:cubicBezTo>
                    <a:pt x="169" y="96"/>
                    <a:pt x="196" y="100"/>
                    <a:pt x="224" y="90"/>
                  </a:cubicBezTo>
                  <a:cubicBezTo>
                    <a:pt x="223" y="89"/>
                    <a:pt x="223" y="89"/>
                    <a:pt x="223" y="89"/>
                  </a:cubicBezTo>
                  <a:cubicBezTo>
                    <a:pt x="223" y="89"/>
                    <a:pt x="223" y="89"/>
                    <a:pt x="222" y="89"/>
                  </a:cubicBezTo>
                  <a:cubicBezTo>
                    <a:pt x="195" y="98"/>
                    <a:pt x="169" y="95"/>
                    <a:pt x="144" y="79"/>
                  </a:cubicBezTo>
                  <a:cubicBezTo>
                    <a:pt x="117" y="61"/>
                    <a:pt x="107" y="53"/>
                    <a:pt x="107" y="52"/>
                  </a:cubicBezTo>
                  <a:cubicBezTo>
                    <a:pt x="107" y="52"/>
                    <a:pt x="96" y="44"/>
                    <a:pt x="73" y="25"/>
                  </a:cubicBezTo>
                  <a:cubicBezTo>
                    <a:pt x="66" y="19"/>
                    <a:pt x="58" y="14"/>
                    <a:pt x="51" y="10"/>
                  </a:cubicBezTo>
                  <a:cubicBezTo>
                    <a:pt x="50" y="11"/>
                    <a:pt x="50" y="11"/>
                    <a:pt x="50" y="11"/>
                  </a:cubicBezTo>
                  <a:cubicBezTo>
                    <a:pt x="50" y="10"/>
                    <a:pt x="50" y="10"/>
                    <a:pt x="50" y="10"/>
                  </a:cubicBezTo>
                  <a:cubicBezTo>
                    <a:pt x="42" y="6"/>
                    <a:pt x="34" y="3"/>
                    <a:pt x="26" y="2"/>
                  </a:cubicBezTo>
                  <a:cubicBezTo>
                    <a:pt x="18" y="1"/>
                    <a:pt x="9"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6" name="MH_Other_104"/>
            <p:cNvSpPr/>
            <p:nvPr>
              <p:custDataLst>
                <p:tags r:id="rId118"/>
              </p:custDataLst>
            </p:nvPr>
          </p:nvSpPr>
          <p:spPr bwMode="auto">
            <a:xfrm>
              <a:off x="4382160" y="3476397"/>
              <a:ext cx="1523" cy="0"/>
            </a:xfrm>
            <a:custGeom>
              <a:avLst/>
              <a:gdLst>
                <a:gd name="T0" fmla="*/ 0 w 1"/>
                <a:gd name="T1" fmla="*/ 1790702559 w 1"/>
                <a:gd name="T2" fmla="*/ 1790702559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7" name="MH_Other_105"/>
            <p:cNvSpPr/>
            <p:nvPr>
              <p:custDataLst>
                <p:tags r:id="rId119"/>
              </p:custDataLst>
            </p:nvPr>
          </p:nvSpPr>
          <p:spPr bwMode="auto">
            <a:xfrm>
              <a:off x="4243572" y="3412983"/>
              <a:ext cx="0" cy="1510"/>
            </a:xfrm>
            <a:custGeom>
              <a:avLst/>
              <a:gdLst>
                <a:gd name="T0" fmla="*/ 711 w 1"/>
                <a:gd name="T1" fmla="*/ 0 h 1"/>
                <a:gd name="T2" fmla="*/ 0 w 1"/>
                <a:gd name="T3" fmla="*/ 0 h 1"/>
                <a:gd name="T4" fmla="*/ 0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8" name="MH_Other_106"/>
            <p:cNvSpPr/>
            <p:nvPr>
              <p:custDataLst>
                <p:tags r:id="rId120"/>
              </p:custDataLst>
            </p:nvPr>
          </p:nvSpPr>
          <p:spPr bwMode="auto">
            <a:xfrm>
              <a:off x="3900912" y="3286154"/>
              <a:ext cx="251284" cy="169105"/>
            </a:xfrm>
            <a:custGeom>
              <a:avLst/>
              <a:gdLst>
                <a:gd name="T0" fmla="*/ 2147483646 w 311"/>
                <a:gd name="T1" fmla="*/ 2147483646 h 210"/>
                <a:gd name="T2" fmla="*/ 2147483646 w 311"/>
                <a:gd name="T3" fmla="*/ 2147483646 h 210"/>
                <a:gd name="T4" fmla="*/ 2147483646 w 311"/>
                <a:gd name="T5" fmla="*/ 2147483646 h 210"/>
                <a:gd name="T6" fmla="*/ 2147483646 w 311"/>
                <a:gd name="T7" fmla="*/ 2147483646 h 210"/>
                <a:gd name="T8" fmla="*/ 2147483646 w 311"/>
                <a:gd name="T9" fmla="*/ 2147483646 h 210"/>
                <a:gd name="T10" fmla="*/ 2147483646 w 311"/>
                <a:gd name="T11" fmla="*/ 2147483646 h 210"/>
                <a:gd name="T12" fmla="*/ 2147483646 w 311"/>
                <a:gd name="T13" fmla="*/ 2147483646 h 210"/>
                <a:gd name="T14" fmla="*/ 2147483646 w 311"/>
                <a:gd name="T15" fmla="*/ 2147483646 h 210"/>
                <a:gd name="T16" fmla="*/ 2147483646 w 311"/>
                <a:gd name="T17" fmla="*/ 2147483646 h 210"/>
                <a:gd name="T18" fmla="*/ 2147483646 w 311"/>
                <a:gd name="T19" fmla="*/ 2147483646 h 210"/>
                <a:gd name="T20" fmla="*/ 2147483646 w 311"/>
                <a:gd name="T21" fmla="*/ 2147483646 h 210"/>
                <a:gd name="T22" fmla="*/ 2147483646 w 311"/>
                <a:gd name="T23" fmla="*/ 2147483646 h 210"/>
                <a:gd name="T24" fmla="*/ 2147483646 w 311"/>
                <a:gd name="T25" fmla="*/ 2147483646 h 210"/>
                <a:gd name="T26" fmla="*/ 2147483646 w 311"/>
                <a:gd name="T27" fmla="*/ 2147483646 h 210"/>
                <a:gd name="T28" fmla="*/ 2147483646 w 311"/>
                <a:gd name="T29" fmla="*/ 2147483646 h 210"/>
                <a:gd name="T30" fmla="*/ 2147483646 w 311"/>
                <a:gd name="T31" fmla="*/ 2147483646 h 210"/>
                <a:gd name="T32" fmla="*/ 2147483646 w 311"/>
                <a:gd name="T33" fmla="*/ 2147483646 h 210"/>
                <a:gd name="T34" fmla="*/ 2147483646 w 311"/>
                <a:gd name="T35" fmla="*/ 2147483646 h 210"/>
                <a:gd name="T36" fmla="*/ 2147483646 w 311"/>
                <a:gd name="T37" fmla="*/ 2147483646 h 210"/>
                <a:gd name="T38" fmla="*/ 2147483646 w 311"/>
                <a:gd name="T39" fmla="*/ 2147483646 h 210"/>
                <a:gd name="T40" fmla="*/ 2147483646 w 311"/>
                <a:gd name="T41" fmla="*/ 2147483646 h 210"/>
                <a:gd name="T42" fmla="*/ 2147483646 w 311"/>
                <a:gd name="T43" fmla="*/ 2147483646 h 210"/>
                <a:gd name="T44" fmla="*/ 2147483646 w 311"/>
                <a:gd name="T45" fmla="*/ 2147483646 h 210"/>
                <a:gd name="T46" fmla="*/ 2147483646 w 311"/>
                <a:gd name="T47" fmla="*/ 2147483646 h 210"/>
                <a:gd name="T48" fmla="*/ 2147483646 w 311"/>
                <a:gd name="T49" fmla="*/ 2147483646 h 210"/>
                <a:gd name="T50" fmla="*/ 2147483646 w 311"/>
                <a:gd name="T51" fmla="*/ 2147483646 h 210"/>
                <a:gd name="T52" fmla="*/ 2147483646 w 311"/>
                <a:gd name="T53" fmla="*/ 2147483646 h 210"/>
                <a:gd name="T54" fmla="*/ 2147483646 w 311"/>
                <a:gd name="T55" fmla="*/ 2147483646 h 210"/>
                <a:gd name="T56" fmla="*/ 2147483646 w 311"/>
                <a:gd name="T57" fmla="*/ 2147483646 h 210"/>
                <a:gd name="T58" fmla="*/ 2147483646 w 311"/>
                <a:gd name="T59" fmla="*/ 2147483646 h 210"/>
                <a:gd name="T60" fmla="*/ 2147483646 w 311"/>
                <a:gd name="T61" fmla="*/ 2147483646 h 210"/>
                <a:gd name="T62" fmla="*/ 2147483646 w 311"/>
                <a:gd name="T63" fmla="*/ 0 h 210"/>
                <a:gd name="T64" fmla="*/ 2147483646 w 311"/>
                <a:gd name="T65" fmla="*/ 602866460 h 210"/>
                <a:gd name="T66" fmla="*/ 2147483646 w 311"/>
                <a:gd name="T67" fmla="*/ 2147483646 h 210"/>
                <a:gd name="T68" fmla="*/ 2147483646 w 311"/>
                <a:gd name="T69" fmla="*/ 2147483646 h 210"/>
                <a:gd name="T70" fmla="*/ 2147483646 w 311"/>
                <a:gd name="T71" fmla="*/ 2147483646 h 210"/>
                <a:gd name="T72" fmla="*/ 2147483646 w 311"/>
                <a:gd name="T73" fmla="*/ 2147483646 h 210"/>
                <a:gd name="T74" fmla="*/ 0 w 311"/>
                <a:gd name="T75" fmla="*/ 2147483646 h 210"/>
                <a:gd name="T76" fmla="*/ 0 w 311"/>
                <a:gd name="T77" fmla="*/ 2147483646 h 210"/>
                <a:gd name="T78" fmla="*/ 0 w 311"/>
                <a:gd name="T79" fmla="*/ 2147483646 h 210"/>
                <a:gd name="T80" fmla="*/ 2147483646 w 311"/>
                <a:gd name="T81" fmla="*/ 2147483646 h 2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1" h="210">
                  <a:moveTo>
                    <a:pt x="36" y="89"/>
                  </a:moveTo>
                  <a:cubicBezTo>
                    <a:pt x="47" y="103"/>
                    <a:pt x="62" y="112"/>
                    <a:pt x="80" y="117"/>
                  </a:cubicBezTo>
                  <a:cubicBezTo>
                    <a:pt x="80" y="117"/>
                    <a:pt x="80" y="117"/>
                    <a:pt x="80" y="117"/>
                  </a:cubicBezTo>
                  <a:cubicBezTo>
                    <a:pt x="93" y="130"/>
                    <a:pt x="110" y="140"/>
                    <a:pt x="129" y="144"/>
                  </a:cubicBezTo>
                  <a:cubicBezTo>
                    <a:pt x="142" y="157"/>
                    <a:pt x="158" y="164"/>
                    <a:pt x="177" y="167"/>
                  </a:cubicBezTo>
                  <a:cubicBezTo>
                    <a:pt x="191" y="179"/>
                    <a:pt x="208" y="185"/>
                    <a:pt x="227" y="187"/>
                  </a:cubicBezTo>
                  <a:cubicBezTo>
                    <a:pt x="241" y="198"/>
                    <a:pt x="258" y="204"/>
                    <a:pt x="278" y="204"/>
                  </a:cubicBezTo>
                  <a:cubicBezTo>
                    <a:pt x="278" y="203"/>
                    <a:pt x="278" y="203"/>
                    <a:pt x="278" y="203"/>
                  </a:cubicBezTo>
                  <a:cubicBezTo>
                    <a:pt x="281" y="206"/>
                    <a:pt x="285" y="208"/>
                    <a:pt x="288" y="210"/>
                  </a:cubicBezTo>
                  <a:cubicBezTo>
                    <a:pt x="288" y="209"/>
                    <a:pt x="288" y="209"/>
                    <a:pt x="288" y="209"/>
                  </a:cubicBezTo>
                  <a:cubicBezTo>
                    <a:pt x="289" y="208"/>
                    <a:pt x="289" y="208"/>
                    <a:pt x="289" y="208"/>
                  </a:cubicBezTo>
                  <a:cubicBezTo>
                    <a:pt x="295" y="186"/>
                    <a:pt x="295" y="186"/>
                    <a:pt x="295" y="186"/>
                  </a:cubicBezTo>
                  <a:cubicBezTo>
                    <a:pt x="295" y="185"/>
                    <a:pt x="295" y="185"/>
                    <a:pt x="295" y="185"/>
                  </a:cubicBezTo>
                  <a:cubicBezTo>
                    <a:pt x="305" y="152"/>
                    <a:pt x="305" y="152"/>
                    <a:pt x="305" y="152"/>
                  </a:cubicBezTo>
                  <a:cubicBezTo>
                    <a:pt x="305" y="151"/>
                    <a:pt x="305" y="151"/>
                    <a:pt x="305" y="151"/>
                  </a:cubicBezTo>
                  <a:cubicBezTo>
                    <a:pt x="310" y="132"/>
                    <a:pt x="310" y="132"/>
                    <a:pt x="310" y="132"/>
                  </a:cubicBezTo>
                  <a:cubicBezTo>
                    <a:pt x="310" y="132"/>
                    <a:pt x="310" y="132"/>
                    <a:pt x="310" y="132"/>
                  </a:cubicBezTo>
                  <a:cubicBezTo>
                    <a:pt x="311" y="131"/>
                    <a:pt x="311" y="131"/>
                    <a:pt x="311" y="131"/>
                  </a:cubicBezTo>
                  <a:cubicBezTo>
                    <a:pt x="311" y="130"/>
                    <a:pt x="311" y="130"/>
                    <a:pt x="311" y="130"/>
                  </a:cubicBezTo>
                  <a:cubicBezTo>
                    <a:pt x="309" y="130"/>
                    <a:pt x="307" y="129"/>
                    <a:pt x="305" y="128"/>
                  </a:cubicBezTo>
                  <a:cubicBezTo>
                    <a:pt x="297" y="126"/>
                    <a:pt x="288" y="125"/>
                    <a:pt x="279" y="125"/>
                  </a:cubicBezTo>
                  <a:cubicBezTo>
                    <a:pt x="273" y="120"/>
                    <a:pt x="265" y="116"/>
                    <a:pt x="258" y="113"/>
                  </a:cubicBezTo>
                  <a:cubicBezTo>
                    <a:pt x="250" y="110"/>
                    <a:pt x="241" y="109"/>
                    <a:pt x="233" y="108"/>
                  </a:cubicBezTo>
                  <a:cubicBezTo>
                    <a:pt x="226" y="102"/>
                    <a:pt x="219" y="98"/>
                    <a:pt x="212" y="95"/>
                  </a:cubicBezTo>
                  <a:cubicBezTo>
                    <a:pt x="204" y="91"/>
                    <a:pt x="196" y="89"/>
                    <a:pt x="188" y="88"/>
                  </a:cubicBezTo>
                  <a:cubicBezTo>
                    <a:pt x="182" y="82"/>
                    <a:pt x="175" y="78"/>
                    <a:pt x="168" y="74"/>
                  </a:cubicBezTo>
                  <a:cubicBezTo>
                    <a:pt x="161" y="71"/>
                    <a:pt x="152" y="68"/>
                    <a:pt x="144" y="66"/>
                  </a:cubicBezTo>
                  <a:cubicBezTo>
                    <a:pt x="138" y="60"/>
                    <a:pt x="132" y="55"/>
                    <a:pt x="125" y="50"/>
                  </a:cubicBezTo>
                  <a:cubicBezTo>
                    <a:pt x="118" y="46"/>
                    <a:pt x="110" y="43"/>
                    <a:pt x="101" y="41"/>
                  </a:cubicBezTo>
                  <a:cubicBezTo>
                    <a:pt x="96" y="34"/>
                    <a:pt x="90" y="28"/>
                    <a:pt x="83" y="24"/>
                  </a:cubicBezTo>
                  <a:cubicBezTo>
                    <a:pt x="76" y="19"/>
                    <a:pt x="69" y="16"/>
                    <a:pt x="61" y="13"/>
                  </a:cubicBezTo>
                  <a:cubicBezTo>
                    <a:pt x="57" y="8"/>
                    <a:pt x="53" y="4"/>
                    <a:pt x="49" y="0"/>
                  </a:cubicBezTo>
                  <a:cubicBezTo>
                    <a:pt x="48" y="1"/>
                    <a:pt x="48" y="1"/>
                    <a:pt x="48" y="1"/>
                  </a:cubicBezTo>
                  <a:cubicBezTo>
                    <a:pt x="37" y="17"/>
                    <a:pt x="37" y="17"/>
                    <a:pt x="37" y="17"/>
                  </a:cubicBezTo>
                  <a:cubicBezTo>
                    <a:pt x="36" y="18"/>
                    <a:pt x="36" y="18"/>
                    <a:pt x="36" y="18"/>
                  </a:cubicBezTo>
                  <a:cubicBezTo>
                    <a:pt x="15" y="45"/>
                    <a:pt x="15" y="45"/>
                    <a:pt x="15" y="45"/>
                  </a:cubicBezTo>
                  <a:cubicBezTo>
                    <a:pt x="14" y="46"/>
                    <a:pt x="14" y="46"/>
                    <a:pt x="14" y="46"/>
                  </a:cubicBezTo>
                  <a:cubicBezTo>
                    <a:pt x="0" y="65"/>
                    <a:pt x="0" y="65"/>
                    <a:pt x="0" y="65"/>
                  </a:cubicBezTo>
                  <a:cubicBezTo>
                    <a:pt x="0" y="65"/>
                    <a:pt x="0" y="65"/>
                    <a:pt x="0" y="65"/>
                  </a:cubicBezTo>
                  <a:cubicBezTo>
                    <a:pt x="0" y="66"/>
                    <a:pt x="0" y="66"/>
                    <a:pt x="0" y="66"/>
                  </a:cubicBezTo>
                  <a:cubicBezTo>
                    <a:pt x="9" y="76"/>
                    <a:pt x="21" y="84"/>
                    <a:pt x="36" y="89"/>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9" name="MH_Other_107"/>
            <p:cNvSpPr/>
            <p:nvPr>
              <p:custDataLst>
                <p:tags r:id="rId121"/>
              </p:custDataLst>
            </p:nvPr>
          </p:nvSpPr>
          <p:spPr bwMode="auto">
            <a:xfrm>
              <a:off x="3951168" y="3296724"/>
              <a:ext cx="132496" cy="138909"/>
            </a:xfrm>
            <a:custGeom>
              <a:avLst/>
              <a:gdLst>
                <a:gd name="T0" fmla="*/ 2147483646 w 166"/>
                <a:gd name="T1" fmla="*/ 2147483646 h 174"/>
                <a:gd name="T2" fmla="*/ 2147483646 w 166"/>
                <a:gd name="T3" fmla="*/ 2147483646 h 174"/>
                <a:gd name="T4" fmla="*/ 2147483646 w 166"/>
                <a:gd name="T5" fmla="*/ 2147483646 h 174"/>
                <a:gd name="T6" fmla="*/ 2147483646 w 166"/>
                <a:gd name="T7" fmla="*/ 2147483646 h 174"/>
                <a:gd name="T8" fmla="*/ 0 w 166"/>
                <a:gd name="T9" fmla="*/ 0 h 174"/>
                <a:gd name="T10" fmla="*/ 581476530 w 166"/>
                <a:gd name="T11" fmla="*/ 1183624453 h 174"/>
                <a:gd name="T12" fmla="*/ 2147483646 w 166"/>
                <a:gd name="T13" fmla="*/ 2147483646 h 174"/>
                <a:gd name="T14" fmla="*/ 2147483646 w 166"/>
                <a:gd name="T15" fmla="*/ 2147483646 h 174"/>
                <a:gd name="T16" fmla="*/ 2147483646 w 166"/>
                <a:gd name="T17" fmla="*/ 2147483646 h 174"/>
                <a:gd name="T18" fmla="*/ 2147483646 w 166"/>
                <a:gd name="T19" fmla="*/ 2147483646 h 174"/>
                <a:gd name="T20" fmla="*/ 2147483646 w 166"/>
                <a:gd name="T21" fmla="*/ 2147483646 h 174"/>
                <a:gd name="T22" fmla="*/ 2147483646 w 166"/>
                <a:gd name="T23" fmla="*/ 2147483646 h 174"/>
                <a:gd name="T24" fmla="*/ 2147483646 w 166"/>
                <a:gd name="T25" fmla="*/ 2147483646 h 174"/>
                <a:gd name="T26" fmla="*/ 2147483646 w 166"/>
                <a:gd name="T27" fmla="*/ 2147483646 h 174"/>
                <a:gd name="T28" fmla="*/ 2147483646 w 166"/>
                <a:gd name="T29" fmla="*/ 2147483646 h 174"/>
                <a:gd name="T30" fmla="*/ 2147483646 w 166"/>
                <a:gd name="T31" fmla="*/ 2147483646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6" h="174">
                  <a:moveTo>
                    <a:pt x="97" y="130"/>
                  </a:moveTo>
                  <a:cubicBezTo>
                    <a:pt x="80" y="103"/>
                    <a:pt x="75" y="91"/>
                    <a:pt x="75" y="91"/>
                  </a:cubicBezTo>
                  <a:cubicBezTo>
                    <a:pt x="75" y="91"/>
                    <a:pt x="68" y="79"/>
                    <a:pt x="55" y="51"/>
                  </a:cubicBezTo>
                  <a:cubicBezTo>
                    <a:pt x="47" y="33"/>
                    <a:pt x="36" y="20"/>
                    <a:pt x="22" y="11"/>
                  </a:cubicBezTo>
                  <a:cubicBezTo>
                    <a:pt x="15" y="6"/>
                    <a:pt x="8" y="3"/>
                    <a:pt x="0" y="0"/>
                  </a:cubicBezTo>
                  <a:cubicBezTo>
                    <a:pt x="1" y="2"/>
                    <a:pt x="1" y="2"/>
                    <a:pt x="1" y="2"/>
                  </a:cubicBezTo>
                  <a:cubicBezTo>
                    <a:pt x="26" y="11"/>
                    <a:pt x="42" y="26"/>
                    <a:pt x="54" y="52"/>
                  </a:cubicBezTo>
                  <a:cubicBezTo>
                    <a:pt x="67" y="80"/>
                    <a:pt x="74" y="91"/>
                    <a:pt x="74" y="92"/>
                  </a:cubicBezTo>
                  <a:cubicBezTo>
                    <a:pt x="74" y="92"/>
                    <a:pt x="79" y="104"/>
                    <a:pt x="96" y="131"/>
                  </a:cubicBezTo>
                  <a:cubicBezTo>
                    <a:pt x="101" y="139"/>
                    <a:pt x="107" y="147"/>
                    <a:pt x="114" y="153"/>
                  </a:cubicBezTo>
                  <a:cubicBezTo>
                    <a:pt x="116" y="153"/>
                    <a:pt x="116" y="153"/>
                    <a:pt x="116" y="153"/>
                  </a:cubicBezTo>
                  <a:cubicBezTo>
                    <a:pt x="116" y="154"/>
                    <a:pt x="116" y="154"/>
                    <a:pt x="116" y="154"/>
                  </a:cubicBezTo>
                  <a:cubicBezTo>
                    <a:pt x="116" y="154"/>
                    <a:pt x="116" y="154"/>
                    <a:pt x="116" y="154"/>
                  </a:cubicBezTo>
                  <a:cubicBezTo>
                    <a:pt x="130" y="166"/>
                    <a:pt x="147" y="172"/>
                    <a:pt x="166" y="174"/>
                  </a:cubicBezTo>
                  <a:cubicBezTo>
                    <a:pt x="165" y="173"/>
                    <a:pt x="165" y="173"/>
                    <a:pt x="165" y="173"/>
                  </a:cubicBezTo>
                  <a:cubicBezTo>
                    <a:pt x="136" y="170"/>
                    <a:pt x="113" y="156"/>
                    <a:pt x="97" y="13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0" name="MH_Other_108"/>
            <p:cNvSpPr/>
            <p:nvPr>
              <p:custDataLst>
                <p:tags r:id="rId122"/>
              </p:custDataLst>
            </p:nvPr>
          </p:nvSpPr>
          <p:spPr bwMode="auto">
            <a:xfrm>
              <a:off x="3940507" y="3286154"/>
              <a:ext cx="103559" cy="134379"/>
            </a:xfrm>
            <a:custGeom>
              <a:avLst/>
              <a:gdLst>
                <a:gd name="T0" fmla="*/ 588927501 w 129"/>
                <a:gd name="T1" fmla="*/ 0 h 167"/>
                <a:gd name="T2" fmla="*/ 0 w 129"/>
                <a:gd name="T3" fmla="*/ 601968099 h 167"/>
                <a:gd name="T4" fmla="*/ 2147483646 w 129"/>
                <a:gd name="T5" fmla="*/ 2147483646 h 167"/>
                <a:gd name="T6" fmla="*/ 2147483646 w 129"/>
                <a:gd name="T7" fmla="*/ 2147483646 h 167"/>
                <a:gd name="T8" fmla="*/ 2147483646 w 129"/>
                <a:gd name="T9" fmla="*/ 2147483646 h 167"/>
                <a:gd name="T10" fmla="*/ 2147483646 w 129"/>
                <a:gd name="T11" fmla="*/ 2147483646 h 167"/>
                <a:gd name="T12" fmla="*/ 2147483646 w 129"/>
                <a:gd name="T13" fmla="*/ 2147483646 h 167"/>
                <a:gd name="T14" fmla="*/ 2147483646 w 129"/>
                <a:gd name="T15" fmla="*/ 2147483646 h 167"/>
                <a:gd name="T16" fmla="*/ 2147483646 w 129"/>
                <a:gd name="T17" fmla="*/ 2147483646 h 167"/>
                <a:gd name="T18" fmla="*/ 2147483646 w 129"/>
                <a:gd name="T19" fmla="*/ 2147483646 h 167"/>
                <a:gd name="T20" fmla="*/ 2147483646 w 129"/>
                <a:gd name="T21" fmla="*/ 2147483646 h 167"/>
                <a:gd name="T22" fmla="*/ 2147483646 w 129"/>
                <a:gd name="T23" fmla="*/ 2147483646 h 167"/>
                <a:gd name="T24" fmla="*/ 2147483646 w 129"/>
                <a:gd name="T25" fmla="*/ 2147483646 h 167"/>
                <a:gd name="T26" fmla="*/ 2147483646 w 129"/>
                <a:gd name="T27" fmla="*/ 2147483646 h 167"/>
                <a:gd name="T28" fmla="*/ 2147483646 w 129"/>
                <a:gd name="T29" fmla="*/ 2147483646 h 167"/>
                <a:gd name="T30" fmla="*/ 2147483646 w 129"/>
                <a:gd name="T31" fmla="*/ 2147483646 h 167"/>
                <a:gd name="T32" fmla="*/ 2147483646 w 129"/>
                <a:gd name="T33" fmla="*/ 2147483646 h 167"/>
                <a:gd name="T34" fmla="*/ 588927501 w 129"/>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9" h="167">
                  <a:moveTo>
                    <a:pt x="1" y="0"/>
                  </a:moveTo>
                  <a:cubicBezTo>
                    <a:pt x="0" y="1"/>
                    <a:pt x="0" y="1"/>
                    <a:pt x="0" y="1"/>
                  </a:cubicBezTo>
                  <a:cubicBezTo>
                    <a:pt x="11" y="10"/>
                    <a:pt x="19" y="23"/>
                    <a:pt x="26" y="39"/>
                  </a:cubicBezTo>
                  <a:cubicBezTo>
                    <a:pt x="37" y="67"/>
                    <a:pt x="43" y="79"/>
                    <a:pt x="43" y="80"/>
                  </a:cubicBezTo>
                  <a:cubicBezTo>
                    <a:pt x="43" y="80"/>
                    <a:pt x="48" y="92"/>
                    <a:pt x="63" y="120"/>
                  </a:cubicBezTo>
                  <a:cubicBezTo>
                    <a:pt x="68" y="129"/>
                    <a:pt x="73" y="136"/>
                    <a:pt x="79" y="142"/>
                  </a:cubicBezTo>
                  <a:cubicBezTo>
                    <a:pt x="79" y="142"/>
                    <a:pt x="80" y="142"/>
                    <a:pt x="80" y="142"/>
                  </a:cubicBezTo>
                  <a:cubicBezTo>
                    <a:pt x="80" y="143"/>
                    <a:pt x="80" y="143"/>
                    <a:pt x="80" y="143"/>
                  </a:cubicBezTo>
                  <a:cubicBezTo>
                    <a:pt x="93" y="156"/>
                    <a:pt x="110" y="164"/>
                    <a:pt x="129" y="167"/>
                  </a:cubicBezTo>
                  <a:cubicBezTo>
                    <a:pt x="127" y="166"/>
                    <a:pt x="127" y="166"/>
                    <a:pt x="127" y="166"/>
                  </a:cubicBezTo>
                  <a:cubicBezTo>
                    <a:pt x="99" y="161"/>
                    <a:pt x="79" y="146"/>
                    <a:pt x="64" y="120"/>
                  </a:cubicBezTo>
                  <a:cubicBezTo>
                    <a:pt x="49" y="92"/>
                    <a:pt x="44" y="79"/>
                    <a:pt x="44" y="79"/>
                  </a:cubicBezTo>
                  <a:cubicBezTo>
                    <a:pt x="44" y="79"/>
                    <a:pt x="39" y="67"/>
                    <a:pt x="27" y="38"/>
                  </a:cubicBezTo>
                  <a:cubicBezTo>
                    <a:pt x="23" y="29"/>
                    <a:pt x="19" y="22"/>
                    <a:pt x="14" y="15"/>
                  </a:cubicBezTo>
                  <a:cubicBezTo>
                    <a:pt x="13" y="14"/>
                    <a:pt x="13" y="14"/>
                    <a:pt x="13" y="14"/>
                  </a:cubicBezTo>
                  <a:cubicBezTo>
                    <a:pt x="13" y="13"/>
                    <a:pt x="13" y="13"/>
                    <a:pt x="13" y="13"/>
                  </a:cubicBezTo>
                  <a:cubicBezTo>
                    <a:pt x="13" y="13"/>
                    <a:pt x="13" y="13"/>
                    <a:pt x="13" y="13"/>
                  </a:cubicBezTo>
                  <a:cubicBezTo>
                    <a:pt x="9" y="8"/>
                    <a:pt x="5" y="4"/>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1" name="MH_Other_109"/>
            <p:cNvSpPr/>
            <p:nvPr>
              <p:custDataLst>
                <p:tags r:id="rId123"/>
              </p:custDataLst>
            </p:nvPr>
          </p:nvSpPr>
          <p:spPr bwMode="auto">
            <a:xfrm>
              <a:off x="3951168" y="3296725"/>
              <a:ext cx="0" cy="1509"/>
            </a:xfrm>
            <a:custGeom>
              <a:avLst/>
              <a:gdLst>
                <a:gd name="T0" fmla="*/ 0 w 2"/>
                <a:gd name="T1" fmla="*/ 111918811 h 4"/>
                <a:gd name="T2" fmla="*/ 178 w 2"/>
                <a:gd name="T3" fmla="*/ 223838018 h 4"/>
                <a:gd name="T4" fmla="*/ 0 w 2"/>
                <a:gd name="T5" fmla="*/ 0 h 4"/>
                <a:gd name="T6" fmla="*/ 0 w 2"/>
                <a:gd name="T7" fmla="*/ 0 h 4"/>
                <a:gd name="T8" fmla="*/ 0 w 2"/>
                <a:gd name="T9" fmla="*/ 111918811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4">
                  <a:moveTo>
                    <a:pt x="0" y="2"/>
                  </a:moveTo>
                  <a:lnTo>
                    <a:pt x="2" y="4"/>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2" name="MH_Other_110"/>
            <p:cNvSpPr/>
            <p:nvPr>
              <p:custDataLst>
                <p:tags r:id="rId124"/>
              </p:custDataLst>
            </p:nvPr>
          </p:nvSpPr>
          <p:spPr bwMode="auto">
            <a:xfrm>
              <a:off x="4042544" y="3419022"/>
              <a:ext cx="1523" cy="1510"/>
            </a:xfrm>
            <a:custGeom>
              <a:avLst/>
              <a:gdLst>
                <a:gd name="T0" fmla="*/ 179346497 w 5"/>
                <a:gd name="T1" fmla="*/ 0 h 2"/>
                <a:gd name="T2" fmla="*/ 0 w 5"/>
                <a:gd name="T3" fmla="*/ 0 h 2"/>
                <a:gd name="T4" fmla="*/ 179346497 w 5"/>
                <a:gd name="T5" fmla="*/ 448239996 h 2"/>
                <a:gd name="T6" fmla="*/ 179346497 w 5"/>
                <a:gd name="T7" fmla="*/ 448239996 h 2"/>
                <a:gd name="T8" fmla="*/ 179346497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5" y="0"/>
                  </a:moveTo>
                  <a:lnTo>
                    <a:pt x="0" y="0"/>
                  </a:lnTo>
                  <a:lnTo>
                    <a:pt x="5"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3" name="MH_Other_111"/>
            <p:cNvSpPr/>
            <p:nvPr>
              <p:custDataLst>
                <p:tags r:id="rId125"/>
              </p:custDataLst>
            </p:nvPr>
          </p:nvSpPr>
          <p:spPr bwMode="auto">
            <a:xfrm>
              <a:off x="3929847" y="3299743"/>
              <a:ext cx="76147" cy="102672"/>
            </a:xfrm>
            <a:custGeom>
              <a:avLst/>
              <a:gdLst>
                <a:gd name="T0" fmla="*/ 2147483646 w 93"/>
                <a:gd name="T1" fmla="*/ 2147483646 h 127"/>
                <a:gd name="T2" fmla="*/ 2147483646 w 93"/>
                <a:gd name="T3" fmla="*/ 2147483646 h 127"/>
                <a:gd name="T4" fmla="*/ 615542883 w 93"/>
                <a:gd name="T5" fmla="*/ 0 h 127"/>
                <a:gd name="T6" fmla="*/ 0 w 93"/>
                <a:gd name="T7" fmla="*/ 609067500 h 127"/>
                <a:gd name="T8" fmla="*/ 2147483646 w 93"/>
                <a:gd name="T9" fmla="*/ 2147483646 h 127"/>
                <a:gd name="T10" fmla="*/ 2147483646 w 93"/>
                <a:gd name="T11" fmla="*/ 2147483646 h 127"/>
                <a:gd name="T12" fmla="*/ 2147483646 w 93"/>
                <a:gd name="T13" fmla="*/ 2147483646 h 127"/>
                <a:gd name="T14" fmla="*/ 2147483646 w 93"/>
                <a:gd name="T15" fmla="*/ 2147483646 h 127"/>
                <a:gd name="T16" fmla="*/ 2147483646 w 93"/>
                <a:gd name="T17" fmla="*/ 2147483646 h 127"/>
                <a:gd name="T18" fmla="*/ 2147483646 w 93"/>
                <a:gd name="T19" fmla="*/ 2147483646 h 127"/>
                <a:gd name="T20" fmla="*/ 2147483646 w 93"/>
                <a:gd name="T21" fmla="*/ 2147483646 h 127"/>
                <a:gd name="T22" fmla="*/ 2147483646 w 93"/>
                <a:gd name="T23" fmla="*/ 2147483646 h 127"/>
                <a:gd name="T24" fmla="*/ 2147483646 w 93"/>
                <a:gd name="T25" fmla="*/ 2147483646 h 1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3" h="127">
                  <a:moveTo>
                    <a:pt x="30" y="75"/>
                  </a:moveTo>
                  <a:cubicBezTo>
                    <a:pt x="17" y="46"/>
                    <a:pt x="13" y="34"/>
                    <a:pt x="13" y="33"/>
                  </a:cubicBezTo>
                  <a:cubicBezTo>
                    <a:pt x="1" y="0"/>
                    <a:pt x="1" y="0"/>
                    <a:pt x="1" y="0"/>
                  </a:cubicBezTo>
                  <a:cubicBezTo>
                    <a:pt x="0" y="1"/>
                    <a:pt x="0" y="1"/>
                    <a:pt x="0" y="1"/>
                  </a:cubicBezTo>
                  <a:cubicBezTo>
                    <a:pt x="11" y="34"/>
                    <a:pt x="11" y="34"/>
                    <a:pt x="11" y="34"/>
                  </a:cubicBezTo>
                  <a:cubicBezTo>
                    <a:pt x="11" y="34"/>
                    <a:pt x="15" y="47"/>
                    <a:pt x="29" y="76"/>
                  </a:cubicBezTo>
                  <a:cubicBezTo>
                    <a:pt x="33" y="84"/>
                    <a:pt x="38" y="92"/>
                    <a:pt x="44" y="99"/>
                  </a:cubicBezTo>
                  <a:cubicBezTo>
                    <a:pt x="44" y="99"/>
                    <a:pt x="44" y="99"/>
                    <a:pt x="44" y="99"/>
                  </a:cubicBezTo>
                  <a:cubicBezTo>
                    <a:pt x="44" y="100"/>
                    <a:pt x="44" y="100"/>
                    <a:pt x="44" y="100"/>
                  </a:cubicBezTo>
                  <a:cubicBezTo>
                    <a:pt x="57" y="113"/>
                    <a:pt x="74" y="123"/>
                    <a:pt x="93" y="127"/>
                  </a:cubicBezTo>
                  <a:cubicBezTo>
                    <a:pt x="92" y="126"/>
                    <a:pt x="92" y="126"/>
                    <a:pt x="92" y="126"/>
                  </a:cubicBezTo>
                  <a:cubicBezTo>
                    <a:pt x="91" y="125"/>
                    <a:pt x="91" y="125"/>
                    <a:pt x="91" y="125"/>
                  </a:cubicBezTo>
                  <a:cubicBezTo>
                    <a:pt x="63" y="119"/>
                    <a:pt x="43" y="102"/>
                    <a:pt x="30"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4" name="MH_Other_112"/>
            <p:cNvSpPr/>
            <p:nvPr>
              <p:custDataLst>
                <p:tags r:id="rId126"/>
              </p:custDataLst>
            </p:nvPr>
          </p:nvSpPr>
          <p:spPr bwMode="auto">
            <a:xfrm>
              <a:off x="4004470" y="3400904"/>
              <a:ext cx="0" cy="0"/>
            </a:xfrm>
            <a:custGeom>
              <a:avLst/>
              <a:gdLst>
                <a:gd name="T0" fmla="*/ 0 w 1"/>
                <a:gd name="T1" fmla="*/ 0 h 1"/>
                <a:gd name="T2" fmla="*/ 711 w 1"/>
                <a:gd name="T3" fmla="*/ 711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1"/>
                    <a:pt x="1" y="1"/>
                    <a:pt x="1" y="1"/>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5" name="MH_Other_113"/>
            <p:cNvSpPr/>
            <p:nvPr>
              <p:custDataLst>
                <p:tags r:id="rId127"/>
              </p:custDataLst>
            </p:nvPr>
          </p:nvSpPr>
          <p:spPr bwMode="auto">
            <a:xfrm>
              <a:off x="3913095" y="3322392"/>
              <a:ext cx="53302" cy="57375"/>
            </a:xfrm>
            <a:custGeom>
              <a:avLst/>
              <a:gdLst>
                <a:gd name="T0" fmla="*/ 2147483646 w 66"/>
                <a:gd name="T1" fmla="*/ 2147483646 h 72"/>
                <a:gd name="T2" fmla="*/ 599567858 w 66"/>
                <a:gd name="T3" fmla="*/ 0 h 72"/>
                <a:gd name="T4" fmla="*/ 0 w 66"/>
                <a:gd name="T5" fmla="*/ 592477798 h 72"/>
                <a:gd name="T6" fmla="*/ 2147483646 w 66"/>
                <a:gd name="T7" fmla="*/ 2147483646 h 72"/>
                <a:gd name="T8" fmla="*/ 2147483646 w 66"/>
                <a:gd name="T9" fmla="*/ 2147483646 h 72"/>
                <a:gd name="T10" fmla="*/ 2147483646 w 66"/>
                <a:gd name="T11" fmla="*/ 2147483646 h 72"/>
                <a:gd name="T12" fmla="*/ 2147483646 w 66"/>
                <a:gd name="T13" fmla="*/ 2147483646 h 72"/>
                <a:gd name="T14" fmla="*/ 2147483646 w 66"/>
                <a:gd name="T15" fmla="*/ 2147483646 h 72"/>
                <a:gd name="T16" fmla="*/ 2147483646 w 66"/>
                <a:gd name="T17" fmla="*/ 2147483646 h 72"/>
                <a:gd name="T18" fmla="*/ 2147483646 w 66"/>
                <a:gd name="T19" fmla="*/ 2147483646 h 72"/>
                <a:gd name="T20" fmla="*/ 2147483646 w 66"/>
                <a:gd name="T21" fmla="*/ 2147483646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72">
                  <a:moveTo>
                    <a:pt x="8" y="17"/>
                  </a:moveTo>
                  <a:cubicBezTo>
                    <a:pt x="5" y="10"/>
                    <a:pt x="3" y="5"/>
                    <a:pt x="1" y="0"/>
                  </a:cubicBezTo>
                  <a:cubicBezTo>
                    <a:pt x="0" y="1"/>
                    <a:pt x="0" y="1"/>
                    <a:pt x="0" y="1"/>
                  </a:cubicBezTo>
                  <a:cubicBezTo>
                    <a:pt x="2" y="6"/>
                    <a:pt x="4" y="11"/>
                    <a:pt x="6" y="17"/>
                  </a:cubicBezTo>
                  <a:cubicBezTo>
                    <a:pt x="10" y="27"/>
                    <a:pt x="15" y="35"/>
                    <a:pt x="20" y="42"/>
                  </a:cubicBezTo>
                  <a:cubicBezTo>
                    <a:pt x="22" y="43"/>
                    <a:pt x="22" y="43"/>
                    <a:pt x="22" y="43"/>
                  </a:cubicBezTo>
                  <a:cubicBezTo>
                    <a:pt x="22" y="44"/>
                    <a:pt x="22" y="44"/>
                    <a:pt x="22" y="44"/>
                  </a:cubicBezTo>
                  <a:cubicBezTo>
                    <a:pt x="33" y="58"/>
                    <a:pt x="48" y="67"/>
                    <a:pt x="66" y="72"/>
                  </a:cubicBezTo>
                  <a:cubicBezTo>
                    <a:pt x="66" y="72"/>
                    <a:pt x="66" y="72"/>
                    <a:pt x="66" y="72"/>
                  </a:cubicBezTo>
                  <a:cubicBezTo>
                    <a:pt x="66" y="71"/>
                    <a:pt x="66" y="71"/>
                    <a:pt x="66" y="71"/>
                  </a:cubicBezTo>
                  <a:cubicBezTo>
                    <a:pt x="38" y="63"/>
                    <a:pt x="19" y="45"/>
                    <a:pt x="8"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6" name="MH_Other_114"/>
            <p:cNvSpPr/>
            <p:nvPr>
              <p:custDataLst>
                <p:tags r:id="rId128"/>
              </p:custDataLst>
            </p:nvPr>
          </p:nvSpPr>
          <p:spPr bwMode="auto">
            <a:xfrm>
              <a:off x="3966397" y="3379766"/>
              <a:ext cx="0" cy="0"/>
            </a:xfrm>
            <a:custGeom>
              <a:avLst/>
              <a:gdLst>
                <a:gd name="T0" fmla="*/ 0 h 1"/>
                <a:gd name="T1" fmla="*/ 1067 h 1"/>
                <a:gd name="T2" fmla="*/ 0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7" name="MH_Other_115"/>
            <p:cNvSpPr/>
            <p:nvPr>
              <p:custDataLst>
                <p:tags r:id="rId129"/>
              </p:custDataLst>
            </p:nvPr>
          </p:nvSpPr>
          <p:spPr bwMode="auto">
            <a:xfrm>
              <a:off x="3900911" y="3339001"/>
              <a:ext cx="28935" cy="19628"/>
            </a:xfrm>
            <a:custGeom>
              <a:avLst/>
              <a:gdLst>
                <a:gd name="T0" fmla="*/ 0 w 36"/>
                <a:gd name="T1" fmla="*/ 0 h 24"/>
                <a:gd name="T2" fmla="*/ 0 w 36"/>
                <a:gd name="T3" fmla="*/ 0 h 24"/>
                <a:gd name="T4" fmla="*/ 0 w 36"/>
                <a:gd name="T5" fmla="*/ 624041383 h 24"/>
                <a:gd name="T6" fmla="*/ 2147483646 w 36"/>
                <a:gd name="T7" fmla="*/ 2147483646 h 24"/>
                <a:gd name="T8" fmla="*/ 2147483646 w 36"/>
                <a:gd name="T9" fmla="*/ 2147483646 h 24"/>
                <a:gd name="T10" fmla="*/ 0 w 36"/>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24">
                  <a:moveTo>
                    <a:pt x="0" y="0"/>
                  </a:moveTo>
                  <a:cubicBezTo>
                    <a:pt x="0" y="0"/>
                    <a:pt x="0" y="0"/>
                    <a:pt x="0" y="0"/>
                  </a:cubicBezTo>
                  <a:cubicBezTo>
                    <a:pt x="0" y="1"/>
                    <a:pt x="0" y="1"/>
                    <a:pt x="0" y="1"/>
                  </a:cubicBezTo>
                  <a:cubicBezTo>
                    <a:pt x="9" y="11"/>
                    <a:pt x="21" y="19"/>
                    <a:pt x="36" y="24"/>
                  </a:cubicBezTo>
                  <a:cubicBezTo>
                    <a:pt x="34" y="22"/>
                    <a:pt x="34" y="22"/>
                    <a:pt x="34" y="22"/>
                  </a:cubicBezTo>
                  <a:cubicBezTo>
                    <a:pt x="21" y="17"/>
                    <a:pt x="9" y="9"/>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8" name="MH_Other_116"/>
            <p:cNvSpPr/>
            <p:nvPr>
              <p:custDataLst>
                <p:tags r:id="rId130"/>
              </p:custDataLst>
            </p:nvPr>
          </p:nvSpPr>
          <p:spPr bwMode="auto">
            <a:xfrm>
              <a:off x="3928326" y="3355609"/>
              <a:ext cx="1523" cy="3019"/>
            </a:xfrm>
            <a:custGeom>
              <a:avLst/>
              <a:gdLst>
                <a:gd name="T0" fmla="*/ 223838018 w 4"/>
                <a:gd name="T1" fmla="*/ 286692975 h 5"/>
                <a:gd name="T2" fmla="*/ 0 w 4"/>
                <a:gd name="T3" fmla="*/ 0 h 5"/>
                <a:gd name="T4" fmla="*/ 223838018 w 4"/>
                <a:gd name="T5" fmla="*/ 716934050 h 5"/>
                <a:gd name="T6" fmla="*/ 223838018 w 4"/>
                <a:gd name="T7" fmla="*/ 286692975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4" y="2"/>
                  </a:moveTo>
                  <a:lnTo>
                    <a:pt x="0" y="0"/>
                  </a:lnTo>
                  <a:lnTo>
                    <a:pt x="4" y="5"/>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9" name="MH_Other_117"/>
            <p:cNvSpPr/>
            <p:nvPr>
              <p:custDataLst>
                <p:tags r:id="rId131"/>
              </p:custDataLst>
            </p:nvPr>
          </p:nvSpPr>
          <p:spPr bwMode="auto">
            <a:xfrm>
              <a:off x="4126307" y="3387315"/>
              <a:ext cx="25889" cy="4530"/>
            </a:xfrm>
            <a:custGeom>
              <a:avLst/>
              <a:gdLst>
                <a:gd name="T0" fmla="*/ 2147483646 w 32"/>
                <a:gd name="T1" fmla="*/ 2147483646 h 7"/>
                <a:gd name="T2" fmla="*/ 2147483646 w 32"/>
                <a:gd name="T3" fmla="*/ 2147483646 h 7"/>
                <a:gd name="T4" fmla="*/ 2147483646 w 32"/>
                <a:gd name="T5" fmla="*/ 2147483646 h 7"/>
                <a:gd name="T6" fmla="*/ 2147483646 w 32"/>
                <a:gd name="T7" fmla="*/ 1880310395 h 7"/>
                <a:gd name="T8" fmla="*/ 2147483646 w 32"/>
                <a:gd name="T9" fmla="*/ 1128279028 h 7"/>
                <a:gd name="T10" fmla="*/ 0 w 32"/>
                <a:gd name="T11" fmla="*/ 0 h 7"/>
                <a:gd name="T12" fmla="*/ 600276901 w 32"/>
                <a:gd name="T13" fmla="*/ 0 h 7"/>
                <a:gd name="T14" fmla="*/ 1201265584 w 32"/>
                <a:gd name="T15" fmla="*/ 376246981 h 7"/>
                <a:gd name="T16" fmla="*/ 2147483646 w 32"/>
                <a:gd name="T17" fmla="*/ 2147483646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7">
                  <a:moveTo>
                    <a:pt x="31" y="7"/>
                  </a:moveTo>
                  <a:cubicBezTo>
                    <a:pt x="31" y="7"/>
                    <a:pt x="31" y="7"/>
                    <a:pt x="31" y="7"/>
                  </a:cubicBezTo>
                  <a:cubicBezTo>
                    <a:pt x="32" y="6"/>
                    <a:pt x="32" y="6"/>
                    <a:pt x="32" y="6"/>
                  </a:cubicBezTo>
                  <a:cubicBezTo>
                    <a:pt x="32" y="5"/>
                    <a:pt x="32" y="5"/>
                    <a:pt x="32" y="5"/>
                  </a:cubicBezTo>
                  <a:cubicBezTo>
                    <a:pt x="30" y="5"/>
                    <a:pt x="28" y="4"/>
                    <a:pt x="26" y="3"/>
                  </a:cubicBezTo>
                  <a:cubicBezTo>
                    <a:pt x="18" y="1"/>
                    <a:pt x="9" y="0"/>
                    <a:pt x="0" y="0"/>
                  </a:cubicBezTo>
                  <a:cubicBezTo>
                    <a:pt x="1" y="0"/>
                    <a:pt x="1" y="0"/>
                    <a:pt x="1" y="0"/>
                  </a:cubicBezTo>
                  <a:cubicBezTo>
                    <a:pt x="2" y="1"/>
                    <a:pt x="2" y="1"/>
                    <a:pt x="2" y="1"/>
                  </a:cubicBezTo>
                  <a:cubicBezTo>
                    <a:pt x="13" y="1"/>
                    <a:pt x="22" y="3"/>
                    <a:pt x="31" y="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0" name="MH_Other_118"/>
            <p:cNvSpPr/>
            <p:nvPr>
              <p:custDataLst>
                <p:tags r:id="rId132"/>
              </p:custDataLst>
            </p:nvPr>
          </p:nvSpPr>
          <p:spPr bwMode="auto">
            <a:xfrm>
              <a:off x="4089756" y="3373727"/>
              <a:ext cx="57871" cy="34728"/>
            </a:xfrm>
            <a:custGeom>
              <a:avLst/>
              <a:gdLst>
                <a:gd name="T0" fmla="*/ 2147483646 w 72"/>
                <a:gd name="T1" fmla="*/ 2147483646 h 44"/>
                <a:gd name="T2" fmla="*/ 2147483646 w 72"/>
                <a:gd name="T3" fmla="*/ 2147483646 h 44"/>
                <a:gd name="T4" fmla="*/ 2147483646 w 72"/>
                <a:gd name="T5" fmla="*/ 2147483646 h 44"/>
                <a:gd name="T6" fmla="*/ 2147483646 w 72"/>
                <a:gd name="T7" fmla="*/ 2147483646 h 44"/>
                <a:gd name="T8" fmla="*/ 2147483646 w 72"/>
                <a:gd name="T9" fmla="*/ 2147483646 h 44"/>
                <a:gd name="T10" fmla="*/ 2147483646 w 72"/>
                <a:gd name="T11" fmla="*/ 2147483646 h 44"/>
                <a:gd name="T12" fmla="*/ 2147483646 w 72"/>
                <a:gd name="T13" fmla="*/ 2147483646 h 44"/>
                <a:gd name="T14" fmla="*/ 2147483646 w 72"/>
                <a:gd name="T15" fmla="*/ 2147483646 h 44"/>
                <a:gd name="T16" fmla="*/ 0 w 72"/>
                <a:gd name="T17" fmla="*/ 0 h 44"/>
                <a:gd name="T18" fmla="*/ 0 w 72"/>
                <a:gd name="T19" fmla="*/ 0 h 44"/>
                <a:gd name="T20" fmla="*/ 588968056 w 72"/>
                <a:gd name="T21" fmla="*/ 578453883 h 44"/>
                <a:gd name="T22" fmla="*/ 2147483646 w 72"/>
                <a:gd name="T23" fmla="*/ 2147483646 h 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44">
                  <a:moveTo>
                    <a:pt x="66" y="37"/>
                  </a:moveTo>
                  <a:cubicBezTo>
                    <a:pt x="72" y="44"/>
                    <a:pt x="72" y="44"/>
                    <a:pt x="72" y="44"/>
                  </a:cubicBezTo>
                  <a:cubicBezTo>
                    <a:pt x="72" y="43"/>
                    <a:pt x="72" y="43"/>
                    <a:pt x="72" y="43"/>
                  </a:cubicBezTo>
                  <a:cubicBezTo>
                    <a:pt x="67" y="36"/>
                    <a:pt x="67" y="36"/>
                    <a:pt x="67" y="36"/>
                  </a:cubicBezTo>
                  <a:cubicBezTo>
                    <a:pt x="61" y="29"/>
                    <a:pt x="55" y="23"/>
                    <a:pt x="48" y="18"/>
                  </a:cubicBezTo>
                  <a:cubicBezTo>
                    <a:pt x="47" y="18"/>
                    <a:pt x="47" y="18"/>
                    <a:pt x="47" y="18"/>
                  </a:cubicBezTo>
                  <a:cubicBezTo>
                    <a:pt x="47" y="17"/>
                    <a:pt x="47" y="17"/>
                    <a:pt x="47" y="17"/>
                  </a:cubicBezTo>
                  <a:cubicBezTo>
                    <a:pt x="40" y="12"/>
                    <a:pt x="33" y="8"/>
                    <a:pt x="25" y="5"/>
                  </a:cubicBezTo>
                  <a:cubicBezTo>
                    <a:pt x="17" y="2"/>
                    <a:pt x="8" y="1"/>
                    <a:pt x="0" y="0"/>
                  </a:cubicBezTo>
                  <a:cubicBezTo>
                    <a:pt x="0" y="0"/>
                    <a:pt x="0" y="0"/>
                    <a:pt x="0" y="0"/>
                  </a:cubicBezTo>
                  <a:cubicBezTo>
                    <a:pt x="1" y="1"/>
                    <a:pt x="1" y="1"/>
                    <a:pt x="1" y="1"/>
                  </a:cubicBezTo>
                  <a:cubicBezTo>
                    <a:pt x="28" y="4"/>
                    <a:pt x="47" y="15"/>
                    <a:pt x="66" y="3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1" name="MH_Other_119"/>
            <p:cNvSpPr/>
            <p:nvPr>
              <p:custDataLst>
                <p:tags r:id="rId133"/>
              </p:custDataLst>
            </p:nvPr>
          </p:nvSpPr>
          <p:spPr bwMode="auto">
            <a:xfrm>
              <a:off x="4127829" y="3387316"/>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0"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2" name="MH_Other_120"/>
            <p:cNvSpPr/>
            <p:nvPr>
              <p:custDataLst>
                <p:tags r:id="rId134"/>
              </p:custDataLst>
            </p:nvPr>
          </p:nvSpPr>
          <p:spPr bwMode="auto">
            <a:xfrm>
              <a:off x="4053205" y="3357118"/>
              <a:ext cx="85284" cy="78514"/>
            </a:xfrm>
            <a:custGeom>
              <a:avLst/>
              <a:gdLst>
                <a:gd name="T0" fmla="*/ 2147483646 w 107"/>
                <a:gd name="T1" fmla="*/ 2147483646 h 98"/>
                <a:gd name="T2" fmla="*/ 2147483646 w 107"/>
                <a:gd name="T3" fmla="*/ 2147483646 h 98"/>
                <a:gd name="T4" fmla="*/ 2147483646 w 107"/>
                <a:gd name="T5" fmla="*/ 2147483646 h 98"/>
                <a:gd name="T6" fmla="*/ 2147483646 w 107"/>
                <a:gd name="T7" fmla="*/ 2147483646 h 98"/>
                <a:gd name="T8" fmla="*/ 2147483646 w 107"/>
                <a:gd name="T9" fmla="*/ 2147483646 h 98"/>
                <a:gd name="T10" fmla="*/ 2147483646 w 107"/>
                <a:gd name="T11" fmla="*/ 2147483646 h 98"/>
                <a:gd name="T12" fmla="*/ 2147483646 w 107"/>
                <a:gd name="T13" fmla="*/ 2147483646 h 98"/>
                <a:gd name="T14" fmla="*/ 2147483646 w 107"/>
                <a:gd name="T15" fmla="*/ 2147483646 h 98"/>
                <a:gd name="T16" fmla="*/ 2147483646 w 107"/>
                <a:gd name="T17" fmla="*/ 2147483646 h 98"/>
                <a:gd name="T18" fmla="*/ 2147483646 w 107"/>
                <a:gd name="T19" fmla="*/ 2147483646 h 98"/>
                <a:gd name="T20" fmla="*/ 0 w 107"/>
                <a:gd name="T21" fmla="*/ 0 h 98"/>
                <a:gd name="T22" fmla="*/ 1160389267 w 107"/>
                <a:gd name="T23" fmla="*/ 1194169985 h 98"/>
                <a:gd name="T24" fmla="*/ 2147483646 w 107"/>
                <a:gd name="T25" fmla="*/ 2147483646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7" h="98">
                  <a:moveTo>
                    <a:pt x="62" y="41"/>
                  </a:moveTo>
                  <a:cubicBezTo>
                    <a:pt x="81" y="66"/>
                    <a:pt x="89" y="76"/>
                    <a:pt x="89" y="76"/>
                  </a:cubicBezTo>
                  <a:cubicBezTo>
                    <a:pt x="89" y="77"/>
                    <a:pt x="94" y="83"/>
                    <a:pt x="107" y="98"/>
                  </a:cubicBezTo>
                  <a:cubicBezTo>
                    <a:pt x="107" y="97"/>
                    <a:pt x="107" y="97"/>
                    <a:pt x="107" y="97"/>
                  </a:cubicBezTo>
                  <a:cubicBezTo>
                    <a:pt x="95" y="82"/>
                    <a:pt x="90" y="76"/>
                    <a:pt x="90" y="76"/>
                  </a:cubicBezTo>
                  <a:cubicBezTo>
                    <a:pt x="90" y="76"/>
                    <a:pt x="82" y="65"/>
                    <a:pt x="64" y="40"/>
                  </a:cubicBezTo>
                  <a:cubicBezTo>
                    <a:pt x="58" y="33"/>
                    <a:pt x="52" y="27"/>
                    <a:pt x="46" y="21"/>
                  </a:cubicBezTo>
                  <a:cubicBezTo>
                    <a:pt x="45" y="21"/>
                    <a:pt x="45" y="21"/>
                    <a:pt x="45" y="21"/>
                  </a:cubicBezTo>
                  <a:cubicBezTo>
                    <a:pt x="45" y="20"/>
                    <a:pt x="45" y="20"/>
                    <a:pt x="45" y="20"/>
                  </a:cubicBezTo>
                  <a:cubicBezTo>
                    <a:pt x="39" y="15"/>
                    <a:pt x="31" y="10"/>
                    <a:pt x="24" y="7"/>
                  </a:cubicBezTo>
                  <a:cubicBezTo>
                    <a:pt x="16" y="3"/>
                    <a:pt x="8" y="1"/>
                    <a:pt x="0" y="0"/>
                  </a:cubicBezTo>
                  <a:cubicBezTo>
                    <a:pt x="2" y="2"/>
                    <a:pt x="2" y="2"/>
                    <a:pt x="2" y="2"/>
                  </a:cubicBezTo>
                  <a:cubicBezTo>
                    <a:pt x="27" y="6"/>
                    <a:pt x="46" y="18"/>
                    <a:pt x="62"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3" name="MH_Other_121"/>
            <p:cNvSpPr/>
            <p:nvPr>
              <p:custDataLst>
                <p:tags r:id="rId135"/>
              </p:custDataLst>
            </p:nvPr>
          </p:nvSpPr>
          <p:spPr bwMode="auto">
            <a:xfrm>
              <a:off x="4089756" y="3373727"/>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0"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4" name="MH_Other_122"/>
            <p:cNvSpPr/>
            <p:nvPr>
              <p:custDataLst>
                <p:tags r:id="rId136"/>
              </p:custDataLst>
            </p:nvPr>
          </p:nvSpPr>
          <p:spPr bwMode="auto">
            <a:xfrm>
              <a:off x="4018176" y="3339001"/>
              <a:ext cx="115744" cy="116260"/>
            </a:xfrm>
            <a:custGeom>
              <a:avLst/>
              <a:gdLst>
                <a:gd name="T0" fmla="*/ 2147483646 w 145"/>
                <a:gd name="T1" fmla="*/ 2147483646 h 144"/>
                <a:gd name="T2" fmla="*/ 2147483646 w 145"/>
                <a:gd name="T3" fmla="*/ 2147483646 h 144"/>
                <a:gd name="T4" fmla="*/ 2147483646 w 145"/>
                <a:gd name="T5" fmla="*/ 2147483646 h 144"/>
                <a:gd name="T6" fmla="*/ 2147483646 w 145"/>
                <a:gd name="T7" fmla="*/ 2147483646 h 144"/>
                <a:gd name="T8" fmla="*/ 2147483646 w 145"/>
                <a:gd name="T9" fmla="*/ 2147483646 h 144"/>
                <a:gd name="T10" fmla="*/ 2147483646 w 145"/>
                <a:gd name="T11" fmla="*/ 2147483646 h 144"/>
                <a:gd name="T12" fmla="*/ 2147483646 w 145"/>
                <a:gd name="T13" fmla="*/ 2147483646 h 144"/>
                <a:gd name="T14" fmla="*/ 2147483646 w 145"/>
                <a:gd name="T15" fmla="*/ 2147483646 h 144"/>
                <a:gd name="T16" fmla="*/ 2147483646 w 145"/>
                <a:gd name="T17" fmla="*/ 2147483646 h 144"/>
                <a:gd name="T18" fmla="*/ 2147483646 w 145"/>
                <a:gd name="T19" fmla="*/ 2147483646 h 144"/>
                <a:gd name="T20" fmla="*/ 2147483646 w 145"/>
                <a:gd name="T21" fmla="*/ 2147483646 h 144"/>
                <a:gd name="T22" fmla="*/ 2147483646 w 145"/>
                <a:gd name="T23" fmla="*/ 2147483646 h 144"/>
                <a:gd name="T24" fmla="*/ 2147483646 w 145"/>
                <a:gd name="T25" fmla="*/ 2147483646 h 144"/>
                <a:gd name="T26" fmla="*/ 2147483646 w 145"/>
                <a:gd name="T27" fmla="*/ 2147483646 h 144"/>
                <a:gd name="T28" fmla="*/ 2147483646 w 145"/>
                <a:gd name="T29" fmla="*/ 2147483646 h 144"/>
                <a:gd name="T30" fmla="*/ 2147483646 w 145"/>
                <a:gd name="T31" fmla="*/ 2147483646 h 144"/>
                <a:gd name="T32" fmla="*/ 2147483646 w 145"/>
                <a:gd name="T33" fmla="*/ 2147483646 h 144"/>
                <a:gd name="T34" fmla="*/ 0 w 145"/>
                <a:gd name="T35" fmla="*/ 0 h 144"/>
                <a:gd name="T36" fmla="*/ 582256900 w 145"/>
                <a:gd name="T37" fmla="*/ 606725896 h 144"/>
                <a:gd name="T38" fmla="*/ 1164513800 w 145"/>
                <a:gd name="T39" fmla="*/ 1213451792 h 144"/>
                <a:gd name="T40" fmla="*/ 2147483646 w 145"/>
                <a:gd name="T41" fmla="*/ 2147483646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5" h="144">
                  <a:moveTo>
                    <a:pt x="61" y="45"/>
                  </a:moveTo>
                  <a:cubicBezTo>
                    <a:pt x="78" y="71"/>
                    <a:pt x="86" y="82"/>
                    <a:pt x="86" y="82"/>
                  </a:cubicBezTo>
                  <a:cubicBezTo>
                    <a:pt x="86" y="82"/>
                    <a:pt x="93" y="93"/>
                    <a:pt x="113" y="118"/>
                  </a:cubicBezTo>
                  <a:cubicBezTo>
                    <a:pt x="119" y="126"/>
                    <a:pt x="126" y="132"/>
                    <a:pt x="133" y="137"/>
                  </a:cubicBezTo>
                  <a:cubicBezTo>
                    <a:pt x="133" y="137"/>
                    <a:pt x="133" y="137"/>
                    <a:pt x="134" y="137"/>
                  </a:cubicBezTo>
                  <a:cubicBezTo>
                    <a:pt x="134" y="137"/>
                    <a:pt x="134" y="137"/>
                    <a:pt x="134" y="137"/>
                  </a:cubicBezTo>
                  <a:cubicBezTo>
                    <a:pt x="137" y="140"/>
                    <a:pt x="141" y="142"/>
                    <a:pt x="144" y="144"/>
                  </a:cubicBezTo>
                  <a:cubicBezTo>
                    <a:pt x="144" y="143"/>
                    <a:pt x="144" y="143"/>
                    <a:pt x="144" y="143"/>
                  </a:cubicBezTo>
                  <a:cubicBezTo>
                    <a:pt x="145" y="142"/>
                    <a:pt x="145" y="142"/>
                    <a:pt x="145" y="142"/>
                  </a:cubicBezTo>
                  <a:cubicBezTo>
                    <a:pt x="133" y="137"/>
                    <a:pt x="123" y="129"/>
                    <a:pt x="114" y="117"/>
                  </a:cubicBezTo>
                  <a:cubicBezTo>
                    <a:pt x="94" y="93"/>
                    <a:pt x="87" y="81"/>
                    <a:pt x="87" y="81"/>
                  </a:cubicBezTo>
                  <a:cubicBezTo>
                    <a:pt x="87" y="81"/>
                    <a:pt x="79" y="70"/>
                    <a:pt x="62" y="44"/>
                  </a:cubicBezTo>
                  <a:cubicBezTo>
                    <a:pt x="57" y="36"/>
                    <a:pt x="52" y="29"/>
                    <a:pt x="46" y="24"/>
                  </a:cubicBezTo>
                  <a:cubicBezTo>
                    <a:pt x="45" y="23"/>
                    <a:pt x="44" y="23"/>
                    <a:pt x="44" y="23"/>
                  </a:cubicBezTo>
                  <a:cubicBezTo>
                    <a:pt x="44" y="22"/>
                    <a:pt x="44" y="22"/>
                    <a:pt x="44" y="22"/>
                  </a:cubicBezTo>
                  <a:cubicBezTo>
                    <a:pt x="44" y="22"/>
                    <a:pt x="44" y="22"/>
                    <a:pt x="44" y="22"/>
                  </a:cubicBezTo>
                  <a:cubicBezTo>
                    <a:pt x="38" y="16"/>
                    <a:pt x="31" y="12"/>
                    <a:pt x="24" y="8"/>
                  </a:cubicBezTo>
                  <a:cubicBezTo>
                    <a:pt x="17" y="5"/>
                    <a:pt x="8" y="2"/>
                    <a:pt x="0" y="0"/>
                  </a:cubicBezTo>
                  <a:cubicBezTo>
                    <a:pt x="1" y="1"/>
                    <a:pt x="1" y="1"/>
                    <a:pt x="1" y="1"/>
                  </a:cubicBezTo>
                  <a:cubicBezTo>
                    <a:pt x="1" y="1"/>
                    <a:pt x="1" y="1"/>
                    <a:pt x="2" y="2"/>
                  </a:cubicBezTo>
                  <a:cubicBezTo>
                    <a:pt x="28" y="7"/>
                    <a:pt x="46" y="21"/>
                    <a:pt x="61" y="4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5" name="MH_Other_123"/>
            <p:cNvSpPr/>
            <p:nvPr>
              <p:custDataLst>
                <p:tags r:id="rId137"/>
              </p:custDataLst>
            </p:nvPr>
          </p:nvSpPr>
          <p:spPr bwMode="auto">
            <a:xfrm>
              <a:off x="4053205" y="3357120"/>
              <a:ext cx="1523" cy="1509"/>
            </a:xfrm>
            <a:custGeom>
              <a:avLst/>
              <a:gdLst>
                <a:gd name="T0" fmla="*/ 0 w 2"/>
                <a:gd name="T1" fmla="*/ 559752357 h 2"/>
                <a:gd name="T2" fmla="*/ 1119503921 w 2"/>
                <a:gd name="T3" fmla="*/ 1119503921 h 2"/>
                <a:gd name="T4" fmla="*/ 0 w 2"/>
                <a:gd name="T5" fmla="*/ 0 h 2"/>
                <a:gd name="T6" fmla="*/ 0 w 2"/>
                <a:gd name="T7" fmla="*/ 0 h 2"/>
                <a:gd name="T8" fmla="*/ 0 w 2"/>
                <a:gd name="T9" fmla="*/ 55975235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1"/>
                  </a:moveTo>
                  <a:cubicBezTo>
                    <a:pt x="0" y="1"/>
                    <a:pt x="1" y="1"/>
                    <a:pt x="2" y="2"/>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6" name="MH_Other_124"/>
            <p:cNvSpPr/>
            <p:nvPr>
              <p:custDataLst>
                <p:tags r:id="rId138"/>
              </p:custDataLst>
            </p:nvPr>
          </p:nvSpPr>
          <p:spPr bwMode="auto">
            <a:xfrm>
              <a:off x="3983151" y="3319371"/>
              <a:ext cx="143157" cy="129849"/>
            </a:xfrm>
            <a:custGeom>
              <a:avLst/>
              <a:gdLst>
                <a:gd name="T0" fmla="*/ 0 w 177"/>
                <a:gd name="T1" fmla="*/ 0 h 163"/>
                <a:gd name="T2" fmla="*/ 598479087 w 177"/>
                <a:gd name="T3" fmla="*/ 590692583 h 163"/>
                <a:gd name="T4" fmla="*/ 2147483646 w 177"/>
                <a:gd name="T5" fmla="*/ 2147483646 h 163"/>
                <a:gd name="T6" fmla="*/ 2147483646 w 177"/>
                <a:gd name="T7" fmla="*/ 2147483646 h 163"/>
                <a:gd name="T8" fmla="*/ 2147483646 w 177"/>
                <a:gd name="T9" fmla="*/ 2147483646 h 163"/>
                <a:gd name="T10" fmla="*/ 2147483646 w 177"/>
                <a:gd name="T11" fmla="*/ 2147483646 h 163"/>
                <a:gd name="T12" fmla="*/ 2147483646 w 177"/>
                <a:gd name="T13" fmla="*/ 2147483646 h 163"/>
                <a:gd name="T14" fmla="*/ 2147483646 w 177"/>
                <a:gd name="T15" fmla="*/ 2147483646 h 163"/>
                <a:gd name="T16" fmla="*/ 2147483646 w 177"/>
                <a:gd name="T17" fmla="*/ 2147483646 h 163"/>
                <a:gd name="T18" fmla="*/ 2147483646 w 177"/>
                <a:gd name="T19" fmla="*/ 2147483646 h 163"/>
                <a:gd name="T20" fmla="*/ 2147483646 w 177"/>
                <a:gd name="T21" fmla="*/ 2147483646 h 163"/>
                <a:gd name="T22" fmla="*/ 2147483646 w 177"/>
                <a:gd name="T23" fmla="*/ 2147483646 h 163"/>
                <a:gd name="T24" fmla="*/ 2147483646 w 177"/>
                <a:gd name="T25" fmla="*/ 2147483646 h 163"/>
                <a:gd name="T26" fmla="*/ 2147483646 w 177"/>
                <a:gd name="T27" fmla="*/ 2147483646 h 163"/>
                <a:gd name="T28" fmla="*/ 2147483646 w 177"/>
                <a:gd name="T29" fmla="*/ 2147483646 h 163"/>
                <a:gd name="T30" fmla="*/ 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7" h="163">
                  <a:moveTo>
                    <a:pt x="0" y="0"/>
                  </a:moveTo>
                  <a:cubicBezTo>
                    <a:pt x="1" y="1"/>
                    <a:pt x="1" y="1"/>
                    <a:pt x="1" y="1"/>
                  </a:cubicBezTo>
                  <a:cubicBezTo>
                    <a:pt x="27" y="8"/>
                    <a:pt x="44" y="23"/>
                    <a:pt x="58" y="48"/>
                  </a:cubicBezTo>
                  <a:cubicBezTo>
                    <a:pt x="73" y="75"/>
                    <a:pt x="81" y="87"/>
                    <a:pt x="80" y="87"/>
                  </a:cubicBezTo>
                  <a:cubicBezTo>
                    <a:pt x="81" y="87"/>
                    <a:pt x="87" y="99"/>
                    <a:pt x="105" y="125"/>
                  </a:cubicBezTo>
                  <a:cubicBezTo>
                    <a:pt x="123" y="149"/>
                    <a:pt x="148" y="162"/>
                    <a:pt x="177" y="163"/>
                  </a:cubicBezTo>
                  <a:cubicBezTo>
                    <a:pt x="177" y="162"/>
                    <a:pt x="177" y="162"/>
                    <a:pt x="177" y="162"/>
                  </a:cubicBezTo>
                  <a:cubicBezTo>
                    <a:pt x="176" y="162"/>
                    <a:pt x="176" y="162"/>
                    <a:pt x="176" y="162"/>
                  </a:cubicBezTo>
                  <a:cubicBezTo>
                    <a:pt x="147" y="161"/>
                    <a:pt x="124" y="148"/>
                    <a:pt x="106" y="124"/>
                  </a:cubicBezTo>
                  <a:cubicBezTo>
                    <a:pt x="88" y="98"/>
                    <a:pt x="82" y="86"/>
                    <a:pt x="82" y="86"/>
                  </a:cubicBezTo>
                  <a:cubicBezTo>
                    <a:pt x="82" y="86"/>
                    <a:pt x="75" y="74"/>
                    <a:pt x="59" y="48"/>
                  </a:cubicBezTo>
                  <a:cubicBezTo>
                    <a:pt x="55" y="40"/>
                    <a:pt x="50" y="33"/>
                    <a:pt x="45" y="27"/>
                  </a:cubicBezTo>
                  <a:cubicBezTo>
                    <a:pt x="44" y="26"/>
                    <a:pt x="44" y="26"/>
                    <a:pt x="44" y="26"/>
                  </a:cubicBezTo>
                  <a:cubicBezTo>
                    <a:pt x="44" y="26"/>
                    <a:pt x="44" y="26"/>
                    <a:pt x="44" y="26"/>
                  </a:cubicBezTo>
                  <a:cubicBezTo>
                    <a:pt x="38" y="19"/>
                    <a:pt x="31" y="14"/>
                    <a:pt x="24" y="9"/>
                  </a:cubicBezTo>
                  <a:cubicBezTo>
                    <a:pt x="17" y="5"/>
                    <a:pt x="9" y="2"/>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7" name="MH_Other_125"/>
            <p:cNvSpPr/>
            <p:nvPr>
              <p:custDataLst>
                <p:tags r:id="rId139"/>
              </p:custDataLst>
            </p:nvPr>
          </p:nvSpPr>
          <p:spPr bwMode="auto">
            <a:xfrm>
              <a:off x="4124783" y="3449220"/>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8" name="MH_Other_126"/>
            <p:cNvSpPr/>
            <p:nvPr>
              <p:custDataLst>
                <p:tags r:id="rId140"/>
              </p:custDataLst>
            </p:nvPr>
          </p:nvSpPr>
          <p:spPr bwMode="auto">
            <a:xfrm>
              <a:off x="4018176" y="3340510"/>
              <a:ext cx="1523" cy="0"/>
            </a:xfrm>
            <a:custGeom>
              <a:avLst/>
              <a:gdLst>
                <a:gd name="T0" fmla="*/ 2147483646 w 1"/>
                <a:gd name="T1" fmla="*/ 711 h 1"/>
                <a:gd name="T2" fmla="*/ 0 w 1"/>
                <a:gd name="T3" fmla="*/ 0 h 1"/>
                <a:gd name="T4" fmla="*/ 0 w 1"/>
                <a:gd name="T5" fmla="*/ 0 h 1"/>
                <a:gd name="T6" fmla="*/ 2147483646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9" name="MH_Other_127"/>
            <p:cNvSpPr/>
            <p:nvPr>
              <p:custDataLst>
                <p:tags r:id="rId141"/>
              </p:custDataLst>
            </p:nvPr>
          </p:nvSpPr>
          <p:spPr bwMode="auto">
            <a:xfrm>
              <a:off x="3725773" y="3114029"/>
              <a:ext cx="214735" cy="224972"/>
            </a:xfrm>
            <a:custGeom>
              <a:avLst/>
              <a:gdLst>
                <a:gd name="T0" fmla="*/ 2147483646 w 267"/>
                <a:gd name="T1" fmla="*/ 2147483646 h 282"/>
                <a:gd name="T2" fmla="*/ 2147483646 w 267"/>
                <a:gd name="T3" fmla="*/ 2147483646 h 282"/>
                <a:gd name="T4" fmla="*/ 2147483646 w 267"/>
                <a:gd name="T5" fmla="*/ 2147483646 h 282"/>
                <a:gd name="T6" fmla="*/ 2147483646 w 267"/>
                <a:gd name="T7" fmla="*/ 2147483646 h 282"/>
                <a:gd name="T8" fmla="*/ 2147483646 w 267"/>
                <a:gd name="T9" fmla="*/ 2147483646 h 282"/>
                <a:gd name="T10" fmla="*/ 2147483646 w 267"/>
                <a:gd name="T11" fmla="*/ 2147483646 h 282"/>
                <a:gd name="T12" fmla="*/ 2147483646 w 267"/>
                <a:gd name="T13" fmla="*/ 2147483646 h 282"/>
                <a:gd name="T14" fmla="*/ 2147483646 w 267"/>
                <a:gd name="T15" fmla="*/ 2147483646 h 282"/>
                <a:gd name="T16" fmla="*/ 2147483646 w 267"/>
                <a:gd name="T17" fmla="*/ 2147483646 h 282"/>
                <a:gd name="T18" fmla="*/ 2147483646 w 267"/>
                <a:gd name="T19" fmla="*/ 2147483646 h 282"/>
                <a:gd name="T20" fmla="*/ 2147483646 w 267"/>
                <a:gd name="T21" fmla="*/ 2147483646 h 282"/>
                <a:gd name="T22" fmla="*/ 2147483646 w 267"/>
                <a:gd name="T23" fmla="*/ 2147483646 h 282"/>
                <a:gd name="T24" fmla="*/ 2147483646 w 267"/>
                <a:gd name="T25" fmla="*/ 2147483646 h 282"/>
                <a:gd name="T26" fmla="*/ 2147483646 w 267"/>
                <a:gd name="T27" fmla="*/ 2147483646 h 282"/>
                <a:gd name="T28" fmla="*/ 2147483646 w 267"/>
                <a:gd name="T29" fmla="*/ 2147483646 h 282"/>
                <a:gd name="T30" fmla="*/ 2147483646 w 267"/>
                <a:gd name="T31" fmla="*/ 2147483646 h 282"/>
                <a:gd name="T32" fmla="*/ 2147483646 w 267"/>
                <a:gd name="T33" fmla="*/ 2147483646 h 282"/>
                <a:gd name="T34" fmla="*/ 2147483646 w 267"/>
                <a:gd name="T35" fmla="*/ 2147483646 h 282"/>
                <a:gd name="T36" fmla="*/ 2147483646 w 267"/>
                <a:gd name="T37" fmla="*/ 2147483646 h 282"/>
                <a:gd name="T38" fmla="*/ 2147483646 w 267"/>
                <a:gd name="T39" fmla="*/ 2147483646 h 282"/>
                <a:gd name="T40" fmla="*/ 2147483646 w 267"/>
                <a:gd name="T41" fmla="*/ 2147483646 h 282"/>
                <a:gd name="T42" fmla="*/ 2147483646 w 267"/>
                <a:gd name="T43" fmla="*/ 2147483646 h 282"/>
                <a:gd name="T44" fmla="*/ 2147483646 w 267"/>
                <a:gd name="T45" fmla="*/ 2147483646 h 282"/>
                <a:gd name="T46" fmla="*/ 2147483646 w 267"/>
                <a:gd name="T47" fmla="*/ 2147483646 h 282"/>
                <a:gd name="T48" fmla="*/ 2147483646 w 267"/>
                <a:gd name="T49" fmla="*/ 2147483646 h 282"/>
                <a:gd name="T50" fmla="*/ 2147483646 w 267"/>
                <a:gd name="T51" fmla="*/ 2147483646 h 282"/>
                <a:gd name="T52" fmla="*/ 2147483646 w 267"/>
                <a:gd name="T53" fmla="*/ 2147483646 h 282"/>
                <a:gd name="T54" fmla="*/ 2147483646 w 267"/>
                <a:gd name="T55" fmla="*/ 2147483646 h 282"/>
                <a:gd name="T56" fmla="*/ 2147483646 w 267"/>
                <a:gd name="T57" fmla="*/ 2147483646 h 282"/>
                <a:gd name="T58" fmla="*/ 2147483646 w 267"/>
                <a:gd name="T59" fmla="*/ 2147483646 h 282"/>
                <a:gd name="T60" fmla="*/ 2147483646 w 267"/>
                <a:gd name="T61" fmla="*/ 2147483646 h 282"/>
                <a:gd name="T62" fmla="*/ 2147483646 w 267"/>
                <a:gd name="T63" fmla="*/ 0 h 282"/>
                <a:gd name="T64" fmla="*/ 2147483646 w 267"/>
                <a:gd name="T65" fmla="*/ 591697291 h 282"/>
                <a:gd name="T66" fmla="*/ 2147483646 w 267"/>
                <a:gd name="T67" fmla="*/ 2147483646 h 282"/>
                <a:gd name="T68" fmla="*/ 2147483646 w 267"/>
                <a:gd name="T69" fmla="*/ 2147483646 h 282"/>
                <a:gd name="T70" fmla="*/ 2147483646 w 267"/>
                <a:gd name="T71" fmla="*/ 2147483646 h 282"/>
                <a:gd name="T72" fmla="*/ 2147483646 w 267"/>
                <a:gd name="T73" fmla="*/ 2147483646 h 282"/>
                <a:gd name="T74" fmla="*/ 591775695 w 267"/>
                <a:gd name="T75" fmla="*/ 2147483646 h 282"/>
                <a:gd name="T76" fmla="*/ 591775695 w 267"/>
                <a:gd name="T77" fmla="*/ 2147483646 h 282"/>
                <a:gd name="T78" fmla="*/ 0 w 267"/>
                <a:gd name="T79" fmla="*/ 2147483646 h 282"/>
                <a:gd name="T80" fmla="*/ 2147483646 w 267"/>
                <a:gd name="T81" fmla="*/ 2147483646 h 28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7" h="282">
                  <a:moveTo>
                    <a:pt x="26" y="78"/>
                  </a:moveTo>
                  <a:cubicBezTo>
                    <a:pt x="31" y="95"/>
                    <a:pt x="42" y="109"/>
                    <a:pt x="57" y="120"/>
                  </a:cubicBezTo>
                  <a:cubicBezTo>
                    <a:pt x="57" y="120"/>
                    <a:pt x="57" y="120"/>
                    <a:pt x="57" y="120"/>
                  </a:cubicBezTo>
                  <a:cubicBezTo>
                    <a:pt x="64" y="137"/>
                    <a:pt x="76" y="152"/>
                    <a:pt x="93" y="163"/>
                  </a:cubicBezTo>
                  <a:cubicBezTo>
                    <a:pt x="100" y="179"/>
                    <a:pt x="113" y="193"/>
                    <a:pt x="129" y="202"/>
                  </a:cubicBezTo>
                  <a:cubicBezTo>
                    <a:pt x="138" y="217"/>
                    <a:pt x="152" y="230"/>
                    <a:pt x="168" y="238"/>
                  </a:cubicBezTo>
                  <a:cubicBezTo>
                    <a:pt x="178" y="254"/>
                    <a:pt x="192" y="265"/>
                    <a:pt x="210" y="273"/>
                  </a:cubicBezTo>
                  <a:cubicBezTo>
                    <a:pt x="210" y="272"/>
                    <a:pt x="210" y="272"/>
                    <a:pt x="210" y="272"/>
                  </a:cubicBezTo>
                  <a:cubicBezTo>
                    <a:pt x="212" y="276"/>
                    <a:pt x="215" y="279"/>
                    <a:pt x="218" y="282"/>
                  </a:cubicBezTo>
                  <a:cubicBezTo>
                    <a:pt x="218" y="281"/>
                    <a:pt x="218" y="281"/>
                    <a:pt x="218" y="281"/>
                  </a:cubicBezTo>
                  <a:cubicBezTo>
                    <a:pt x="218" y="281"/>
                    <a:pt x="218" y="281"/>
                    <a:pt x="218" y="281"/>
                  </a:cubicBezTo>
                  <a:cubicBezTo>
                    <a:pt x="232" y="262"/>
                    <a:pt x="232" y="262"/>
                    <a:pt x="232" y="262"/>
                  </a:cubicBezTo>
                  <a:cubicBezTo>
                    <a:pt x="233" y="261"/>
                    <a:pt x="233" y="261"/>
                    <a:pt x="233" y="261"/>
                  </a:cubicBezTo>
                  <a:cubicBezTo>
                    <a:pt x="254" y="234"/>
                    <a:pt x="254" y="234"/>
                    <a:pt x="254" y="234"/>
                  </a:cubicBezTo>
                  <a:cubicBezTo>
                    <a:pt x="255" y="233"/>
                    <a:pt x="255" y="233"/>
                    <a:pt x="255" y="233"/>
                  </a:cubicBezTo>
                  <a:cubicBezTo>
                    <a:pt x="266" y="217"/>
                    <a:pt x="266" y="217"/>
                    <a:pt x="266" y="217"/>
                  </a:cubicBezTo>
                  <a:cubicBezTo>
                    <a:pt x="267" y="217"/>
                    <a:pt x="267" y="217"/>
                    <a:pt x="267" y="217"/>
                  </a:cubicBezTo>
                  <a:cubicBezTo>
                    <a:pt x="267" y="216"/>
                    <a:pt x="267" y="216"/>
                    <a:pt x="267" y="216"/>
                  </a:cubicBezTo>
                  <a:cubicBezTo>
                    <a:pt x="267" y="216"/>
                    <a:pt x="267" y="216"/>
                    <a:pt x="267" y="216"/>
                  </a:cubicBezTo>
                  <a:cubicBezTo>
                    <a:pt x="266" y="215"/>
                    <a:pt x="264" y="213"/>
                    <a:pt x="262" y="212"/>
                  </a:cubicBezTo>
                  <a:cubicBezTo>
                    <a:pt x="256" y="207"/>
                    <a:pt x="248" y="203"/>
                    <a:pt x="240" y="199"/>
                  </a:cubicBezTo>
                  <a:cubicBezTo>
                    <a:pt x="235" y="192"/>
                    <a:pt x="230" y="186"/>
                    <a:pt x="224" y="180"/>
                  </a:cubicBezTo>
                  <a:cubicBezTo>
                    <a:pt x="218" y="175"/>
                    <a:pt x="210" y="170"/>
                    <a:pt x="202" y="167"/>
                  </a:cubicBezTo>
                  <a:cubicBezTo>
                    <a:pt x="198" y="159"/>
                    <a:pt x="193" y="153"/>
                    <a:pt x="188" y="147"/>
                  </a:cubicBezTo>
                  <a:cubicBezTo>
                    <a:pt x="182" y="141"/>
                    <a:pt x="175" y="136"/>
                    <a:pt x="168" y="132"/>
                  </a:cubicBezTo>
                  <a:cubicBezTo>
                    <a:pt x="164" y="125"/>
                    <a:pt x="160" y="118"/>
                    <a:pt x="155" y="112"/>
                  </a:cubicBezTo>
                  <a:cubicBezTo>
                    <a:pt x="149" y="106"/>
                    <a:pt x="142" y="100"/>
                    <a:pt x="135" y="96"/>
                  </a:cubicBezTo>
                  <a:cubicBezTo>
                    <a:pt x="132" y="88"/>
                    <a:pt x="128" y="81"/>
                    <a:pt x="123" y="74"/>
                  </a:cubicBezTo>
                  <a:cubicBezTo>
                    <a:pt x="118" y="68"/>
                    <a:pt x="111" y="62"/>
                    <a:pt x="104" y="57"/>
                  </a:cubicBezTo>
                  <a:cubicBezTo>
                    <a:pt x="101" y="48"/>
                    <a:pt x="98" y="41"/>
                    <a:pt x="93" y="34"/>
                  </a:cubicBezTo>
                  <a:cubicBezTo>
                    <a:pt x="89" y="28"/>
                    <a:pt x="83" y="22"/>
                    <a:pt x="76" y="16"/>
                  </a:cubicBezTo>
                  <a:cubicBezTo>
                    <a:pt x="75" y="10"/>
                    <a:pt x="73" y="5"/>
                    <a:pt x="70" y="0"/>
                  </a:cubicBezTo>
                  <a:cubicBezTo>
                    <a:pt x="69" y="1"/>
                    <a:pt x="69" y="1"/>
                    <a:pt x="69" y="1"/>
                  </a:cubicBezTo>
                  <a:cubicBezTo>
                    <a:pt x="52" y="11"/>
                    <a:pt x="52" y="11"/>
                    <a:pt x="52" y="11"/>
                  </a:cubicBezTo>
                  <a:cubicBezTo>
                    <a:pt x="51" y="12"/>
                    <a:pt x="51" y="12"/>
                    <a:pt x="51" y="12"/>
                  </a:cubicBezTo>
                  <a:cubicBezTo>
                    <a:pt x="22" y="30"/>
                    <a:pt x="22" y="30"/>
                    <a:pt x="22" y="30"/>
                  </a:cubicBezTo>
                  <a:cubicBezTo>
                    <a:pt x="21" y="31"/>
                    <a:pt x="21" y="31"/>
                    <a:pt x="21" y="31"/>
                  </a:cubicBezTo>
                  <a:cubicBezTo>
                    <a:pt x="1" y="43"/>
                    <a:pt x="1" y="43"/>
                    <a:pt x="1" y="43"/>
                  </a:cubicBezTo>
                  <a:cubicBezTo>
                    <a:pt x="1" y="43"/>
                    <a:pt x="1" y="43"/>
                    <a:pt x="1" y="43"/>
                  </a:cubicBezTo>
                  <a:cubicBezTo>
                    <a:pt x="0" y="43"/>
                    <a:pt x="0" y="43"/>
                    <a:pt x="0" y="43"/>
                  </a:cubicBezTo>
                  <a:cubicBezTo>
                    <a:pt x="6" y="57"/>
                    <a:pt x="14" y="68"/>
                    <a:pt x="26" y="7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0" name="MH_Other_128"/>
            <p:cNvSpPr/>
            <p:nvPr>
              <p:custDataLst>
                <p:tags r:id="rId142"/>
              </p:custDataLst>
            </p:nvPr>
          </p:nvSpPr>
          <p:spPr bwMode="auto">
            <a:xfrm>
              <a:off x="3786690" y="3126108"/>
              <a:ext cx="74624" cy="178165"/>
            </a:xfrm>
            <a:custGeom>
              <a:avLst/>
              <a:gdLst>
                <a:gd name="T0" fmla="*/ 2147483646 w 93"/>
                <a:gd name="T1" fmla="*/ 2147483646 h 222"/>
                <a:gd name="T2" fmla="*/ 2147483646 w 93"/>
                <a:gd name="T3" fmla="*/ 2147483646 h 222"/>
                <a:gd name="T4" fmla="*/ 2147483646 w 93"/>
                <a:gd name="T5" fmla="*/ 2147483646 h 222"/>
                <a:gd name="T6" fmla="*/ 2147483646 w 93"/>
                <a:gd name="T7" fmla="*/ 2147483646 h 222"/>
                <a:gd name="T8" fmla="*/ 0 w 93"/>
                <a:gd name="T9" fmla="*/ 0 h 222"/>
                <a:gd name="T10" fmla="*/ 588376722 w 93"/>
                <a:gd name="T11" fmla="*/ 1795687324 h 222"/>
                <a:gd name="T12" fmla="*/ 2147483646 w 93"/>
                <a:gd name="T13" fmla="*/ 2147483646 h 222"/>
                <a:gd name="T14" fmla="*/ 2147483646 w 93"/>
                <a:gd name="T15" fmla="*/ 2147483646 h 222"/>
                <a:gd name="T16" fmla="*/ 2147483646 w 93"/>
                <a:gd name="T17" fmla="*/ 2147483646 h 222"/>
                <a:gd name="T18" fmla="*/ 2147483646 w 93"/>
                <a:gd name="T19" fmla="*/ 2147483646 h 222"/>
                <a:gd name="T20" fmla="*/ 2147483646 w 93"/>
                <a:gd name="T21" fmla="*/ 2147483646 h 222"/>
                <a:gd name="T22" fmla="*/ 2147483646 w 93"/>
                <a:gd name="T23" fmla="*/ 2147483646 h 222"/>
                <a:gd name="T24" fmla="*/ 2147483646 w 93"/>
                <a:gd name="T25" fmla="*/ 2147483646 h 222"/>
                <a:gd name="T26" fmla="*/ 2147483646 w 93"/>
                <a:gd name="T27" fmla="*/ 2147483646 h 222"/>
                <a:gd name="T28" fmla="*/ 2147483646 w 93"/>
                <a:gd name="T29" fmla="*/ 2147483646 h 222"/>
                <a:gd name="T30" fmla="*/ 2147483646 w 93"/>
                <a:gd name="T31" fmla="*/ 2147483646 h 2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 h="222">
                  <a:moveTo>
                    <a:pt x="44" y="157"/>
                  </a:moveTo>
                  <a:cubicBezTo>
                    <a:pt x="38" y="126"/>
                    <a:pt x="38" y="112"/>
                    <a:pt x="37" y="112"/>
                  </a:cubicBezTo>
                  <a:cubicBezTo>
                    <a:pt x="38" y="112"/>
                    <a:pt x="36" y="99"/>
                    <a:pt x="33" y="68"/>
                  </a:cubicBezTo>
                  <a:cubicBezTo>
                    <a:pt x="32" y="48"/>
                    <a:pt x="27" y="32"/>
                    <a:pt x="17" y="18"/>
                  </a:cubicBezTo>
                  <a:cubicBezTo>
                    <a:pt x="13" y="12"/>
                    <a:pt x="7" y="6"/>
                    <a:pt x="0" y="0"/>
                  </a:cubicBezTo>
                  <a:cubicBezTo>
                    <a:pt x="1" y="3"/>
                    <a:pt x="1" y="3"/>
                    <a:pt x="1" y="3"/>
                  </a:cubicBezTo>
                  <a:cubicBezTo>
                    <a:pt x="21" y="20"/>
                    <a:pt x="30" y="40"/>
                    <a:pt x="32" y="68"/>
                  </a:cubicBezTo>
                  <a:cubicBezTo>
                    <a:pt x="35" y="99"/>
                    <a:pt x="36" y="112"/>
                    <a:pt x="36" y="112"/>
                  </a:cubicBezTo>
                  <a:cubicBezTo>
                    <a:pt x="36" y="112"/>
                    <a:pt x="37" y="126"/>
                    <a:pt x="43" y="157"/>
                  </a:cubicBezTo>
                  <a:cubicBezTo>
                    <a:pt x="45" y="167"/>
                    <a:pt x="48" y="176"/>
                    <a:pt x="52" y="184"/>
                  </a:cubicBezTo>
                  <a:cubicBezTo>
                    <a:pt x="54" y="185"/>
                    <a:pt x="54" y="185"/>
                    <a:pt x="54" y="185"/>
                  </a:cubicBezTo>
                  <a:cubicBezTo>
                    <a:pt x="53" y="186"/>
                    <a:pt x="53" y="186"/>
                    <a:pt x="53" y="186"/>
                  </a:cubicBezTo>
                  <a:cubicBezTo>
                    <a:pt x="53" y="186"/>
                    <a:pt x="53" y="186"/>
                    <a:pt x="53" y="186"/>
                  </a:cubicBezTo>
                  <a:cubicBezTo>
                    <a:pt x="62" y="202"/>
                    <a:pt x="76" y="214"/>
                    <a:pt x="93" y="222"/>
                  </a:cubicBezTo>
                  <a:cubicBezTo>
                    <a:pt x="92" y="221"/>
                    <a:pt x="92" y="221"/>
                    <a:pt x="92" y="221"/>
                  </a:cubicBezTo>
                  <a:cubicBezTo>
                    <a:pt x="66" y="208"/>
                    <a:pt x="50" y="187"/>
                    <a:pt x="44" y="15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1" name="MH_Other_129"/>
            <p:cNvSpPr/>
            <p:nvPr>
              <p:custDataLst>
                <p:tags r:id="rId143"/>
              </p:custDataLst>
            </p:nvPr>
          </p:nvSpPr>
          <p:spPr bwMode="auto">
            <a:xfrm>
              <a:off x="3780598" y="3114029"/>
              <a:ext cx="48734" cy="161556"/>
            </a:xfrm>
            <a:custGeom>
              <a:avLst/>
              <a:gdLst>
                <a:gd name="T0" fmla="*/ 602866460 w 60"/>
                <a:gd name="T1" fmla="*/ 0 h 202"/>
                <a:gd name="T2" fmla="*/ 0 w 60"/>
                <a:gd name="T3" fmla="*/ 594690363 h 202"/>
                <a:gd name="T4" fmla="*/ 2147483646 w 60"/>
                <a:gd name="T5" fmla="*/ 2147483646 h 202"/>
                <a:gd name="T6" fmla="*/ 2147483646 w 60"/>
                <a:gd name="T7" fmla="*/ 2147483646 h 202"/>
                <a:gd name="T8" fmla="*/ 2147483646 w 60"/>
                <a:gd name="T9" fmla="*/ 2147483646 h 202"/>
                <a:gd name="T10" fmla="*/ 2147483646 w 60"/>
                <a:gd name="T11" fmla="*/ 2147483646 h 202"/>
                <a:gd name="T12" fmla="*/ 2147483646 w 60"/>
                <a:gd name="T13" fmla="*/ 2147483646 h 202"/>
                <a:gd name="T14" fmla="*/ 2147483646 w 60"/>
                <a:gd name="T15" fmla="*/ 2147483646 h 202"/>
                <a:gd name="T16" fmla="*/ 2147483646 w 60"/>
                <a:gd name="T17" fmla="*/ 2147483646 h 202"/>
                <a:gd name="T18" fmla="*/ 2147483646 w 60"/>
                <a:gd name="T19" fmla="*/ 2147483646 h 202"/>
                <a:gd name="T20" fmla="*/ 2147483646 w 60"/>
                <a:gd name="T21" fmla="*/ 2147483646 h 202"/>
                <a:gd name="T22" fmla="*/ 2147483646 w 60"/>
                <a:gd name="T23" fmla="*/ 2147483646 h 202"/>
                <a:gd name="T24" fmla="*/ 2147483646 w 60"/>
                <a:gd name="T25" fmla="*/ 2147483646 h 202"/>
                <a:gd name="T26" fmla="*/ 2147483646 w 60"/>
                <a:gd name="T27" fmla="*/ 2147483646 h 202"/>
                <a:gd name="T28" fmla="*/ 2147483646 w 60"/>
                <a:gd name="T29" fmla="*/ 2147483646 h 202"/>
                <a:gd name="T30" fmla="*/ 2147483646 w 60"/>
                <a:gd name="T31" fmla="*/ 2147483646 h 202"/>
                <a:gd name="T32" fmla="*/ 2147483646 w 60"/>
                <a:gd name="T33" fmla="*/ 2147483646 h 202"/>
                <a:gd name="T34" fmla="*/ 602866460 w 60"/>
                <a:gd name="T35" fmla="*/ 0 h 2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202">
                  <a:moveTo>
                    <a:pt x="1" y="0"/>
                  </a:moveTo>
                  <a:cubicBezTo>
                    <a:pt x="0" y="1"/>
                    <a:pt x="0" y="1"/>
                    <a:pt x="0" y="1"/>
                  </a:cubicBezTo>
                  <a:cubicBezTo>
                    <a:pt x="7" y="13"/>
                    <a:pt x="10" y="28"/>
                    <a:pt x="10" y="45"/>
                  </a:cubicBezTo>
                  <a:cubicBezTo>
                    <a:pt x="11" y="76"/>
                    <a:pt x="12" y="89"/>
                    <a:pt x="11" y="89"/>
                  </a:cubicBezTo>
                  <a:cubicBezTo>
                    <a:pt x="12" y="89"/>
                    <a:pt x="11" y="103"/>
                    <a:pt x="16" y="134"/>
                  </a:cubicBezTo>
                  <a:cubicBezTo>
                    <a:pt x="17" y="144"/>
                    <a:pt x="19" y="153"/>
                    <a:pt x="23" y="161"/>
                  </a:cubicBezTo>
                  <a:cubicBezTo>
                    <a:pt x="23" y="161"/>
                    <a:pt x="23" y="161"/>
                    <a:pt x="24" y="161"/>
                  </a:cubicBezTo>
                  <a:cubicBezTo>
                    <a:pt x="23" y="162"/>
                    <a:pt x="23" y="162"/>
                    <a:pt x="23" y="162"/>
                  </a:cubicBezTo>
                  <a:cubicBezTo>
                    <a:pt x="31" y="179"/>
                    <a:pt x="43" y="192"/>
                    <a:pt x="60" y="202"/>
                  </a:cubicBezTo>
                  <a:cubicBezTo>
                    <a:pt x="59" y="200"/>
                    <a:pt x="59" y="200"/>
                    <a:pt x="59" y="200"/>
                  </a:cubicBezTo>
                  <a:cubicBezTo>
                    <a:pt x="35" y="185"/>
                    <a:pt x="21" y="164"/>
                    <a:pt x="17" y="134"/>
                  </a:cubicBezTo>
                  <a:cubicBezTo>
                    <a:pt x="13" y="103"/>
                    <a:pt x="13" y="89"/>
                    <a:pt x="13" y="89"/>
                  </a:cubicBezTo>
                  <a:cubicBezTo>
                    <a:pt x="13" y="89"/>
                    <a:pt x="12" y="76"/>
                    <a:pt x="11" y="45"/>
                  </a:cubicBezTo>
                  <a:cubicBezTo>
                    <a:pt x="11" y="35"/>
                    <a:pt x="10" y="27"/>
                    <a:pt x="8" y="19"/>
                  </a:cubicBezTo>
                  <a:cubicBezTo>
                    <a:pt x="7" y="17"/>
                    <a:pt x="7" y="17"/>
                    <a:pt x="7" y="17"/>
                  </a:cubicBezTo>
                  <a:cubicBezTo>
                    <a:pt x="7" y="16"/>
                    <a:pt x="7" y="16"/>
                    <a:pt x="7" y="16"/>
                  </a:cubicBezTo>
                  <a:cubicBezTo>
                    <a:pt x="7" y="16"/>
                    <a:pt x="7" y="16"/>
                    <a:pt x="7" y="16"/>
                  </a:cubicBezTo>
                  <a:cubicBezTo>
                    <a:pt x="6" y="10"/>
                    <a:pt x="4" y="5"/>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2" name="MH_Other_130"/>
            <p:cNvSpPr/>
            <p:nvPr>
              <p:custDataLst>
                <p:tags r:id="rId144"/>
              </p:custDataLst>
            </p:nvPr>
          </p:nvSpPr>
          <p:spPr bwMode="auto">
            <a:xfrm>
              <a:off x="3786690" y="3126109"/>
              <a:ext cx="1523" cy="3019"/>
            </a:xfrm>
            <a:custGeom>
              <a:avLst/>
              <a:gdLst>
                <a:gd name="T0" fmla="*/ 0 w 3"/>
                <a:gd name="T1" fmla="*/ 146271796 h 7"/>
                <a:gd name="T2" fmla="*/ 298966937 w 3"/>
                <a:gd name="T3" fmla="*/ 512054475 h 7"/>
                <a:gd name="T4" fmla="*/ 0 w 3"/>
                <a:gd name="T5" fmla="*/ 0 h 7"/>
                <a:gd name="T6" fmla="*/ 0 w 3"/>
                <a:gd name="T7" fmla="*/ 0 h 7"/>
                <a:gd name="T8" fmla="*/ 0 w 3"/>
                <a:gd name="T9" fmla="*/ 14627179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0" y="2"/>
                  </a:moveTo>
                  <a:lnTo>
                    <a:pt x="3" y="7"/>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3" name="MH_Other_131"/>
            <p:cNvSpPr/>
            <p:nvPr>
              <p:custDataLst>
                <p:tags r:id="rId145"/>
              </p:custDataLst>
            </p:nvPr>
          </p:nvSpPr>
          <p:spPr bwMode="auto">
            <a:xfrm>
              <a:off x="3827811" y="3274075"/>
              <a:ext cx="3046" cy="1510"/>
            </a:xfrm>
            <a:custGeom>
              <a:avLst/>
              <a:gdLst>
                <a:gd name="T0" fmla="*/ 716934050 w 5"/>
                <a:gd name="T1" fmla="*/ 107627970 h 5"/>
                <a:gd name="T2" fmla="*/ 0 w 5"/>
                <a:gd name="T3" fmla="*/ 0 h 5"/>
                <a:gd name="T4" fmla="*/ 430241075 w 5"/>
                <a:gd name="T5" fmla="*/ 179346497 h 5"/>
                <a:gd name="T6" fmla="*/ 430241075 w 5"/>
                <a:gd name="T7" fmla="*/ 179346497 h 5"/>
                <a:gd name="T8" fmla="*/ 716934050 w 5"/>
                <a:gd name="T9" fmla="*/ 10762797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5" y="3"/>
                  </a:moveTo>
                  <a:lnTo>
                    <a:pt x="0" y="0"/>
                  </a:lnTo>
                  <a:lnTo>
                    <a:pt x="3" y="5"/>
                  </a:lnTo>
                  <a:lnTo>
                    <a:pt x="5"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4" name="MH_Other_132"/>
            <p:cNvSpPr/>
            <p:nvPr>
              <p:custDataLst>
                <p:tags r:id="rId146"/>
              </p:custDataLst>
            </p:nvPr>
          </p:nvSpPr>
          <p:spPr bwMode="auto">
            <a:xfrm>
              <a:off x="3765369" y="3123089"/>
              <a:ext cx="35028" cy="120789"/>
            </a:xfrm>
            <a:custGeom>
              <a:avLst/>
              <a:gdLst>
                <a:gd name="T0" fmla="*/ 2147483646 w 44"/>
                <a:gd name="T1" fmla="*/ 2147483646 h 152"/>
                <a:gd name="T2" fmla="*/ 1157597364 w 44"/>
                <a:gd name="T3" fmla="*/ 2147483646 h 152"/>
                <a:gd name="T4" fmla="*/ 1736051247 w 44"/>
                <a:gd name="T5" fmla="*/ 0 h 152"/>
                <a:gd name="T6" fmla="*/ 1157597364 w 44"/>
                <a:gd name="T7" fmla="*/ 587803625 h 152"/>
                <a:gd name="T8" fmla="*/ 578453883 w 44"/>
                <a:gd name="T9" fmla="*/ 2147483646 h 152"/>
                <a:gd name="T10" fmla="*/ 1157597364 w 44"/>
                <a:gd name="T11" fmla="*/ 2147483646 h 152"/>
                <a:gd name="T12" fmla="*/ 2147483646 w 44"/>
                <a:gd name="T13" fmla="*/ 2147483646 h 152"/>
                <a:gd name="T14" fmla="*/ 2147483646 w 44"/>
                <a:gd name="T15" fmla="*/ 2147483646 h 152"/>
                <a:gd name="T16" fmla="*/ 2147483646 w 44"/>
                <a:gd name="T17" fmla="*/ 2147483646 h 152"/>
                <a:gd name="T18" fmla="*/ 2147483646 w 44"/>
                <a:gd name="T19" fmla="*/ 2147483646 h 152"/>
                <a:gd name="T20" fmla="*/ 2147483646 w 44"/>
                <a:gd name="T21" fmla="*/ 2147483646 h 152"/>
                <a:gd name="T22" fmla="*/ 2147483646 w 44"/>
                <a:gd name="T23" fmla="*/ 2147483646 h 152"/>
                <a:gd name="T24" fmla="*/ 2147483646 w 44"/>
                <a:gd name="T25" fmla="*/ 2147483646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152">
                  <a:moveTo>
                    <a:pt x="4" y="81"/>
                  </a:moveTo>
                  <a:cubicBezTo>
                    <a:pt x="1" y="49"/>
                    <a:pt x="2" y="36"/>
                    <a:pt x="2" y="36"/>
                  </a:cubicBezTo>
                  <a:cubicBezTo>
                    <a:pt x="3" y="0"/>
                    <a:pt x="3" y="0"/>
                    <a:pt x="3" y="0"/>
                  </a:cubicBezTo>
                  <a:cubicBezTo>
                    <a:pt x="2" y="1"/>
                    <a:pt x="2" y="1"/>
                    <a:pt x="2" y="1"/>
                  </a:cubicBezTo>
                  <a:cubicBezTo>
                    <a:pt x="1" y="36"/>
                    <a:pt x="1" y="36"/>
                    <a:pt x="1" y="36"/>
                  </a:cubicBezTo>
                  <a:cubicBezTo>
                    <a:pt x="1" y="36"/>
                    <a:pt x="0" y="49"/>
                    <a:pt x="2" y="81"/>
                  </a:cubicBezTo>
                  <a:cubicBezTo>
                    <a:pt x="3" y="91"/>
                    <a:pt x="5" y="100"/>
                    <a:pt x="8" y="108"/>
                  </a:cubicBezTo>
                  <a:cubicBezTo>
                    <a:pt x="8" y="108"/>
                    <a:pt x="8" y="108"/>
                    <a:pt x="9" y="108"/>
                  </a:cubicBezTo>
                  <a:cubicBezTo>
                    <a:pt x="8" y="109"/>
                    <a:pt x="8" y="109"/>
                    <a:pt x="8" y="109"/>
                  </a:cubicBezTo>
                  <a:cubicBezTo>
                    <a:pt x="15" y="126"/>
                    <a:pt x="28" y="141"/>
                    <a:pt x="44" y="152"/>
                  </a:cubicBezTo>
                  <a:cubicBezTo>
                    <a:pt x="43" y="151"/>
                    <a:pt x="43" y="151"/>
                    <a:pt x="43" y="151"/>
                  </a:cubicBezTo>
                  <a:cubicBezTo>
                    <a:pt x="43" y="150"/>
                    <a:pt x="43" y="150"/>
                    <a:pt x="43" y="150"/>
                  </a:cubicBezTo>
                  <a:cubicBezTo>
                    <a:pt x="19" y="134"/>
                    <a:pt x="6" y="111"/>
                    <a:pt x="4"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5" name="MH_Other_133"/>
            <p:cNvSpPr/>
            <p:nvPr>
              <p:custDataLst>
                <p:tags r:id="rId147"/>
              </p:custDataLst>
            </p:nvPr>
          </p:nvSpPr>
          <p:spPr bwMode="auto">
            <a:xfrm>
              <a:off x="3798873" y="3242369"/>
              <a:ext cx="1523" cy="1509"/>
            </a:xfrm>
            <a:custGeom>
              <a:avLst/>
              <a:gdLst>
                <a:gd name="T0" fmla="*/ 0 w 1"/>
                <a:gd name="T1" fmla="*/ 0 h 1"/>
                <a:gd name="T2" fmla="*/ 0 w 1"/>
                <a:gd name="T3" fmla="*/ 1790702559 h 1"/>
                <a:gd name="T4" fmla="*/ 1792959984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6" name="MH_Other_134"/>
            <p:cNvSpPr/>
            <p:nvPr>
              <p:custDataLst>
                <p:tags r:id="rId148"/>
              </p:custDataLst>
            </p:nvPr>
          </p:nvSpPr>
          <p:spPr bwMode="auto">
            <a:xfrm>
              <a:off x="3742525" y="3138187"/>
              <a:ext cx="28935" cy="70965"/>
            </a:xfrm>
            <a:custGeom>
              <a:avLst/>
              <a:gdLst>
                <a:gd name="T0" fmla="*/ 588948239 w 36"/>
                <a:gd name="T1" fmla="*/ 2147483646 h 90"/>
                <a:gd name="T2" fmla="*/ 588948239 w 36"/>
                <a:gd name="T3" fmla="*/ 0 h 90"/>
                <a:gd name="T4" fmla="*/ 0 w 36"/>
                <a:gd name="T5" fmla="*/ 578016134 h 90"/>
                <a:gd name="T6" fmla="*/ 0 w 36"/>
                <a:gd name="T7" fmla="*/ 2147483646 h 90"/>
                <a:gd name="T8" fmla="*/ 2147483646 w 36"/>
                <a:gd name="T9" fmla="*/ 2147483646 h 90"/>
                <a:gd name="T10" fmla="*/ 2147483646 w 36"/>
                <a:gd name="T11" fmla="*/ 2147483646 h 90"/>
                <a:gd name="T12" fmla="*/ 2147483646 w 36"/>
                <a:gd name="T13" fmla="*/ 2147483646 h 90"/>
                <a:gd name="T14" fmla="*/ 2147483646 w 36"/>
                <a:gd name="T15" fmla="*/ 2147483646 h 90"/>
                <a:gd name="T16" fmla="*/ 2147483646 w 36"/>
                <a:gd name="T17" fmla="*/ 2147483646 h 90"/>
                <a:gd name="T18" fmla="*/ 2147483646 w 36"/>
                <a:gd name="T19" fmla="*/ 2147483646 h 90"/>
                <a:gd name="T20" fmla="*/ 588948239 w 36"/>
                <a:gd name="T21" fmla="*/ 2147483646 h 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 h="90">
                  <a:moveTo>
                    <a:pt x="1" y="18"/>
                  </a:moveTo>
                  <a:cubicBezTo>
                    <a:pt x="1" y="11"/>
                    <a:pt x="1" y="5"/>
                    <a:pt x="1" y="0"/>
                  </a:cubicBezTo>
                  <a:cubicBezTo>
                    <a:pt x="0" y="1"/>
                    <a:pt x="0" y="1"/>
                    <a:pt x="0" y="1"/>
                  </a:cubicBezTo>
                  <a:cubicBezTo>
                    <a:pt x="0" y="6"/>
                    <a:pt x="0" y="11"/>
                    <a:pt x="0" y="18"/>
                  </a:cubicBezTo>
                  <a:cubicBezTo>
                    <a:pt x="0" y="28"/>
                    <a:pt x="1" y="37"/>
                    <a:pt x="4" y="46"/>
                  </a:cubicBezTo>
                  <a:cubicBezTo>
                    <a:pt x="6" y="47"/>
                    <a:pt x="6" y="47"/>
                    <a:pt x="6" y="47"/>
                  </a:cubicBezTo>
                  <a:cubicBezTo>
                    <a:pt x="5" y="48"/>
                    <a:pt x="5" y="48"/>
                    <a:pt x="5" y="48"/>
                  </a:cubicBezTo>
                  <a:cubicBezTo>
                    <a:pt x="10" y="65"/>
                    <a:pt x="21" y="79"/>
                    <a:pt x="36" y="90"/>
                  </a:cubicBezTo>
                  <a:cubicBezTo>
                    <a:pt x="36" y="90"/>
                    <a:pt x="36" y="90"/>
                    <a:pt x="36" y="90"/>
                  </a:cubicBezTo>
                  <a:cubicBezTo>
                    <a:pt x="36" y="89"/>
                    <a:pt x="36" y="89"/>
                    <a:pt x="36" y="89"/>
                  </a:cubicBezTo>
                  <a:cubicBezTo>
                    <a:pt x="13" y="71"/>
                    <a:pt x="1" y="48"/>
                    <a:pt x="1" y="1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7" name="MH_Other_135"/>
            <p:cNvSpPr/>
            <p:nvPr>
              <p:custDataLst>
                <p:tags r:id="rId149"/>
              </p:custDataLst>
            </p:nvPr>
          </p:nvSpPr>
          <p:spPr bwMode="auto">
            <a:xfrm>
              <a:off x="3771462" y="3209152"/>
              <a:ext cx="0" cy="0"/>
            </a:xfrm>
            <a:custGeom>
              <a:avLst/>
              <a:gdLst>
                <a:gd name="T0" fmla="*/ 0 w 1"/>
                <a:gd name="T1" fmla="*/ 0 h 1"/>
                <a:gd name="T2" fmla="*/ 0 w 1"/>
                <a:gd name="T3" fmla="*/ 1067 h 1"/>
                <a:gd name="T4" fmla="*/ 1067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8" name="MH_Other_136"/>
            <p:cNvSpPr/>
            <p:nvPr>
              <p:custDataLst>
                <p:tags r:id="rId150"/>
              </p:custDataLst>
            </p:nvPr>
          </p:nvSpPr>
          <p:spPr bwMode="auto">
            <a:xfrm>
              <a:off x="3725773" y="3148757"/>
              <a:ext cx="19798" cy="27177"/>
            </a:xfrm>
            <a:custGeom>
              <a:avLst/>
              <a:gdLst>
                <a:gd name="T0" fmla="*/ 534298770 w 26"/>
                <a:gd name="T1" fmla="*/ 0 h 35"/>
                <a:gd name="T2" fmla="*/ 534298770 w 26"/>
                <a:gd name="T3" fmla="*/ 0 h 35"/>
                <a:gd name="T4" fmla="*/ 0 w 26"/>
                <a:gd name="T5" fmla="*/ 0 h 35"/>
                <a:gd name="T6" fmla="*/ 2147483646 w 26"/>
                <a:gd name="T7" fmla="*/ 2147483646 h 35"/>
                <a:gd name="T8" fmla="*/ 2147483646 w 26"/>
                <a:gd name="T9" fmla="*/ 2147483646 h 35"/>
                <a:gd name="T10" fmla="*/ 534298770 w 26"/>
                <a:gd name="T11" fmla="*/ 0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5">
                  <a:moveTo>
                    <a:pt x="1" y="0"/>
                  </a:moveTo>
                  <a:cubicBezTo>
                    <a:pt x="1" y="0"/>
                    <a:pt x="1" y="0"/>
                    <a:pt x="1" y="0"/>
                  </a:cubicBezTo>
                  <a:cubicBezTo>
                    <a:pt x="0" y="0"/>
                    <a:pt x="0" y="0"/>
                    <a:pt x="0" y="0"/>
                  </a:cubicBezTo>
                  <a:cubicBezTo>
                    <a:pt x="6" y="14"/>
                    <a:pt x="14" y="25"/>
                    <a:pt x="26" y="35"/>
                  </a:cubicBezTo>
                  <a:cubicBezTo>
                    <a:pt x="25" y="33"/>
                    <a:pt x="25" y="33"/>
                    <a:pt x="25" y="33"/>
                  </a:cubicBezTo>
                  <a:cubicBezTo>
                    <a:pt x="14" y="23"/>
                    <a:pt x="6" y="12"/>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9" name="MH_Other_137"/>
            <p:cNvSpPr/>
            <p:nvPr>
              <p:custDataLst>
                <p:tags r:id="rId151"/>
              </p:custDataLst>
            </p:nvPr>
          </p:nvSpPr>
          <p:spPr bwMode="auto">
            <a:xfrm>
              <a:off x="3745573" y="3174424"/>
              <a:ext cx="1523" cy="1510"/>
            </a:xfrm>
            <a:custGeom>
              <a:avLst/>
              <a:gdLst>
                <a:gd name="T0" fmla="*/ 223838018 w 4"/>
                <a:gd name="T1" fmla="*/ 112059999 h 4"/>
                <a:gd name="T2" fmla="*/ 0 w 4"/>
                <a:gd name="T3" fmla="*/ 0 h 4"/>
                <a:gd name="T4" fmla="*/ 111918811 w 4"/>
                <a:gd name="T5" fmla="*/ 224119998 h 4"/>
                <a:gd name="T6" fmla="*/ 223838018 w 4"/>
                <a:gd name="T7" fmla="*/ 11205999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4" y="2"/>
                  </a:moveTo>
                  <a:lnTo>
                    <a:pt x="0" y="0"/>
                  </a:lnTo>
                  <a:lnTo>
                    <a:pt x="2" y="4"/>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0" name="MH_Other_138"/>
            <p:cNvSpPr/>
            <p:nvPr>
              <p:custDataLst>
                <p:tags r:id="rId152"/>
              </p:custDataLst>
            </p:nvPr>
          </p:nvSpPr>
          <p:spPr bwMode="auto">
            <a:xfrm>
              <a:off x="3919187" y="3272567"/>
              <a:ext cx="21321" cy="15098"/>
            </a:xfrm>
            <a:custGeom>
              <a:avLst/>
              <a:gdLst>
                <a:gd name="T0" fmla="*/ 2147483646 w 27"/>
                <a:gd name="T1" fmla="*/ 2147483646 h 18"/>
                <a:gd name="T2" fmla="*/ 2147483646 w 27"/>
                <a:gd name="T3" fmla="*/ 2147483646 h 18"/>
                <a:gd name="T4" fmla="*/ 2147483646 w 27"/>
                <a:gd name="T5" fmla="*/ 2147483646 h 18"/>
                <a:gd name="T6" fmla="*/ 2147483646 w 27"/>
                <a:gd name="T7" fmla="*/ 2147483646 h 18"/>
                <a:gd name="T8" fmla="*/ 2147483646 w 27"/>
                <a:gd name="T9" fmla="*/ 2147483646 h 18"/>
                <a:gd name="T10" fmla="*/ 0 w 27"/>
                <a:gd name="T11" fmla="*/ 0 h 18"/>
                <a:gd name="T12" fmla="*/ 571194024 w 27"/>
                <a:gd name="T13" fmla="*/ 645595681 h 18"/>
                <a:gd name="T14" fmla="*/ 571194024 w 27"/>
                <a:gd name="T15" fmla="*/ 1290413486 h 18"/>
                <a:gd name="T16" fmla="*/ 2147483646 w 27"/>
                <a:gd name="T17" fmla="*/ 2147483646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18">
                  <a:moveTo>
                    <a:pt x="26" y="18"/>
                  </a:moveTo>
                  <a:cubicBezTo>
                    <a:pt x="27" y="18"/>
                    <a:pt x="27" y="18"/>
                    <a:pt x="27" y="18"/>
                  </a:cubicBezTo>
                  <a:cubicBezTo>
                    <a:pt x="27" y="17"/>
                    <a:pt x="27" y="17"/>
                    <a:pt x="27" y="17"/>
                  </a:cubicBezTo>
                  <a:cubicBezTo>
                    <a:pt x="27" y="17"/>
                    <a:pt x="27" y="17"/>
                    <a:pt x="27" y="17"/>
                  </a:cubicBezTo>
                  <a:cubicBezTo>
                    <a:pt x="26" y="16"/>
                    <a:pt x="24" y="14"/>
                    <a:pt x="22" y="13"/>
                  </a:cubicBezTo>
                  <a:cubicBezTo>
                    <a:pt x="16" y="8"/>
                    <a:pt x="8" y="4"/>
                    <a:pt x="0" y="0"/>
                  </a:cubicBezTo>
                  <a:cubicBezTo>
                    <a:pt x="1" y="1"/>
                    <a:pt x="1" y="1"/>
                    <a:pt x="1" y="1"/>
                  </a:cubicBezTo>
                  <a:cubicBezTo>
                    <a:pt x="1" y="2"/>
                    <a:pt x="1" y="2"/>
                    <a:pt x="1" y="2"/>
                  </a:cubicBezTo>
                  <a:cubicBezTo>
                    <a:pt x="11" y="6"/>
                    <a:pt x="19" y="12"/>
                    <a:pt x="26" y="1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1" name="MH_Other_139"/>
            <p:cNvSpPr/>
            <p:nvPr>
              <p:custDataLst>
                <p:tags r:id="rId153"/>
              </p:custDataLst>
            </p:nvPr>
          </p:nvSpPr>
          <p:spPr bwMode="auto">
            <a:xfrm>
              <a:off x="3888728" y="3246897"/>
              <a:ext cx="42642" cy="54356"/>
            </a:xfrm>
            <a:custGeom>
              <a:avLst/>
              <a:gdLst>
                <a:gd name="T0" fmla="*/ 2147483646 w 53"/>
                <a:gd name="T1" fmla="*/ 2147483646 h 67"/>
                <a:gd name="T2" fmla="*/ 2147483646 w 53"/>
                <a:gd name="T3" fmla="*/ 2147483646 h 67"/>
                <a:gd name="T4" fmla="*/ 2147483646 w 53"/>
                <a:gd name="T5" fmla="*/ 2147483646 h 67"/>
                <a:gd name="T6" fmla="*/ 2147483646 w 53"/>
                <a:gd name="T7" fmla="*/ 2147483646 h 67"/>
                <a:gd name="T8" fmla="*/ 2147483646 w 53"/>
                <a:gd name="T9" fmla="*/ 2147483646 h 67"/>
                <a:gd name="T10" fmla="*/ 2147483646 w 53"/>
                <a:gd name="T11" fmla="*/ 2147483646 h 67"/>
                <a:gd name="T12" fmla="*/ 2147483646 w 53"/>
                <a:gd name="T13" fmla="*/ 2147483646 h 67"/>
                <a:gd name="T14" fmla="*/ 2147483646 w 53"/>
                <a:gd name="T15" fmla="*/ 2147483646 h 67"/>
                <a:gd name="T16" fmla="*/ 0 w 53"/>
                <a:gd name="T17" fmla="*/ 0 h 67"/>
                <a:gd name="T18" fmla="*/ 594358562 w 53"/>
                <a:gd name="T19" fmla="*/ 614080162 h 67"/>
                <a:gd name="T20" fmla="*/ 1188717125 w 53"/>
                <a:gd name="T21" fmla="*/ 614080162 h 67"/>
                <a:gd name="T22" fmla="*/ 2147483646 w 53"/>
                <a:gd name="T23" fmla="*/ 2147483646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3" h="67">
                  <a:moveTo>
                    <a:pt x="49" y="58"/>
                  </a:moveTo>
                  <a:cubicBezTo>
                    <a:pt x="52" y="67"/>
                    <a:pt x="52" y="67"/>
                    <a:pt x="52" y="67"/>
                  </a:cubicBezTo>
                  <a:cubicBezTo>
                    <a:pt x="53" y="66"/>
                    <a:pt x="53" y="66"/>
                    <a:pt x="53" y="66"/>
                  </a:cubicBezTo>
                  <a:cubicBezTo>
                    <a:pt x="50" y="58"/>
                    <a:pt x="50" y="58"/>
                    <a:pt x="50" y="58"/>
                  </a:cubicBezTo>
                  <a:cubicBezTo>
                    <a:pt x="47" y="49"/>
                    <a:pt x="43" y="41"/>
                    <a:pt x="39" y="34"/>
                  </a:cubicBezTo>
                  <a:cubicBezTo>
                    <a:pt x="38" y="34"/>
                    <a:pt x="38" y="34"/>
                    <a:pt x="38" y="34"/>
                  </a:cubicBezTo>
                  <a:cubicBezTo>
                    <a:pt x="39" y="33"/>
                    <a:pt x="39" y="33"/>
                    <a:pt x="39" y="33"/>
                  </a:cubicBezTo>
                  <a:cubicBezTo>
                    <a:pt x="34" y="26"/>
                    <a:pt x="28" y="19"/>
                    <a:pt x="22" y="13"/>
                  </a:cubicBezTo>
                  <a:cubicBezTo>
                    <a:pt x="16" y="8"/>
                    <a:pt x="8" y="3"/>
                    <a:pt x="0" y="0"/>
                  </a:cubicBezTo>
                  <a:cubicBezTo>
                    <a:pt x="1" y="1"/>
                    <a:pt x="1" y="1"/>
                    <a:pt x="1" y="1"/>
                  </a:cubicBezTo>
                  <a:cubicBezTo>
                    <a:pt x="1" y="1"/>
                    <a:pt x="1" y="1"/>
                    <a:pt x="2" y="1"/>
                  </a:cubicBezTo>
                  <a:cubicBezTo>
                    <a:pt x="25" y="13"/>
                    <a:pt x="39" y="31"/>
                    <a:pt x="49"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2" name="MH_Other_140"/>
            <p:cNvSpPr/>
            <p:nvPr>
              <p:custDataLst>
                <p:tags r:id="rId154"/>
              </p:custDataLst>
            </p:nvPr>
          </p:nvSpPr>
          <p:spPr bwMode="auto">
            <a:xfrm>
              <a:off x="3919186" y="3274075"/>
              <a:ext cx="0" cy="0"/>
            </a:xfrm>
            <a:custGeom>
              <a:avLst/>
              <a:gdLst>
                <a:gd name="T0" fmla="*/ 1067 w 1"/>
                <a:gd name="T1" fmla="*/ 1067 h 1"/>
                <a:gd name="T2" fmla="*/ 1067 w 1"/>
                <a:gd name="T3" fmla="*/ 0 h 1"/>
                <a:gd name="T4" fmla="*/ 0 w 1"/>
                <a:gd name="T5" fmla="*/ 1067 h 1"/>
                <a:gd name="T6" fmla="*/ 1067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3" name="MH_Other_141"/>
            <p:cNvSpPr/>
            <p:nvPr>
              <p:custDataLst>
                <p:tags r:id="rId155"/>
              </p:custDataLst>
            </p:nvPr>
          </p:nvSpPr>
          <p:spPr bwMode="auto">
            <a:xfrm>
              <a:off x="3861316" y="3219720"/>
              <a:ext cx="51780" cy="104182"/>
            </a:xfrm>
            <a:custGeom>
              <a:avLst/>
              <a:gdLst>
                <a:gd name="T0" fmla="*/ 2147483646 w 65"/>
                <a:gd name="T1" fmla="*/ 2147483646 h 130"/>
                <a:gd name="T2" fmla="*/ 2147483646 w 65"/>
                <a:gd name="T3" fmla="*/ 2147483646 h 130"/>
                <a:gd name="T4" fmla="*/ 2147483646 w 65"/>
                <a:gd name="T5" fmla="*/ 2147483646 h 130"/>
                <a:gd name="T6" fmla="*/ 2147483646 w 65"/>
                <a:gd name="T7" fmla="*/ 2147483646 h 130"/>
                <a:gd name="T8" fmla="*/ 2147483646 w 65"/>
                <a:gd name="T9" fmla="*/ 2147483646 h 130"/>
                <a:gd name="T10" fmla="*/ 2147483646 w 65"/>
                <a:gd name="T11" fmla="*/ 2147483646 h 130"/>
                <a:gd name="T12" fmla="*/ 2147483646 w 65"/>
                <a:gd name="T13" fmla="*/ 2147483646 h 130"/>
                <a:gd name="T14" fmla="*/ 2147483646 w 65"/>
                <a:gd name="T15" fmla="*/ 2147483646 h 130"/>
                <a:gd name="T16" fmla="*/ 2147483646 w 65"/>
                <a:gd name="T17" fmla="*/ 2147483646 h 130"/>
                <a:gd name="T18" fmla="*/ 2147483646 w 65"/>
                <a:gd name="T19" fmla="*/ 2147483646 h 130"/>
                <a:gd name="T20" fmla="*/ 0 w 65"/>
                <a:gd name="T21" fmla="*/ 0 h 130"/>
                <a:gd name="T22" fmla="*/ 580591637 w 65"/>
                <a:gd name="T23" fmla="*/ 1196307471 h 130"/>
                <a:gd name="T24" fmla="*/ 2147483646 w 65"/>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 h="130">
                  <a:moveTo>
                    <a:pt x="43" y="61"/>
                  </a:moveTo>
                  <a:cubicBezTo>
                    <a:pt x="52" y="90"/>
                    <a:pt x="56" y="103"/>
                    <a:pt x="56" y="104"/>
                  </a:cubicBezTo>
                  <a:cubicBezTo>
                    <a:pt x="56" y="104"/>
                    <a:pt x="58" y="112"/>
                    <a:pt x="64" y="130"/>
                  </a:cubicBezTo>
                  <a:cubicBezTo>
                    <a:pt x="65" y="129"/>
                    <a:pt x="65" y="129"/>
                    <a:pt x="65" y="129"/>
                  </a:cubicBezTo>
                  <a:cubicBezTo>
                    <a:pt x="59" y="111"/>
                    <a:pt x="57" y="103"/>
                    <a:pt x="57" y="103"/>
                  </a:cubicBezTo>
                  <a:cubicBezTo>
                    <a:pt x="57" y="103"/>
                    <a:pt x="53" y="90"/>
                    <a:pt x="45" y="61"/>
                  </a:cubicBezTo>
                  <a:cubicBezTo>
                    <a:pt x="42" y="52"/>
                    <a:pt x="39" y="44"/>
                    <a:pt x="36" y="36"/>
                  </a:cubicBezTo>
                  <a:cubicBezTo>
                    <a:pt x="35" y="36"/>
                    <a:pt x="35" y="36"/>
                    <a:pt x="35" y="36"/>
                  </a:cubicBezTo>
                  <a:cubicBezTo>
                    <a:pt x="35" y="36"/>
                    <a:pt x="35" y="36"/>
                    <a:pt x="35" y="36"/>
                  </a:cubicBezTo>
                  <a:cubicBezTo>
                    <a:pt x="31" y="28"/>
                    <a:pt x="26" y="21"/>
                    <a:pt x="20" y="15"/>
                  </a:cubicBezTo>
                  <a:cubicBezTo>
                    <a:pt x="14" y="9"/>
                    <a:pt x="7" y="4"/>
                    <a:pt x="0" y="0"/>
                  </a:cubicBezTo>
                  <a:cubicBezTo>
                    <a:pt x="1" y="2"/>
                    <a:pt x="1" y="2"/>
                    <a:pt x="1" y="2"/>
                  </a:cubicBezTo>
                  <a:cubicBezTo>
                    <a:pt x="23" y="15"/>
                    <a:pt x="36" y="33"/>
                    <a:pt x="43" y="6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4" name="MH_Other_142"/>
            <p:cNvSpPr/>
            <p:nvPr>
              <p:custDataLst>
                <p:tags r:id="rId156"/>
              </p:custDataLst>
            </p:nvPr>
          </p:nvSpPr>
          <p:spPr bwMode="auto">
            <a:xfrm>
              <a:off x="3888728" y="3248408"/>
              <a:ext cx="1523" cy="0"/>
            </a:xfrm>
            <a:custGeom>
              <a:avLst/>
              <a:gdLst>
                <a:gd name="T0" fmla="*/ 1790702559 w 1"/>
                <a:gd name="T1" fmla="*/ 0 w 1"/>
                <a:gd name="T2" fmla="*/ 0 w 1"/>
                <a:gd name="T3" fmla="*/ 1790702559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5" name="MH_Other_143"/>
            <p:cNvSpPr/>
            <p:nvPr>
              <p:custDataLst>
                <p:tags r:id="rId157"/>
              </p:custDataLst>
            </p:nvPr>
          </p:nvSpPr>
          <p:spPr bwMode="auto">
            <a:xfrm>
              <a:off x="3833902" y="3189523"/>
              <a:ext cx="67009" cy="149477"/>
            </a:xfrm>
            <a:custGeom>
              <a:avLst/>
              <a:gdLst>
                <a:gd name="T0" fmla="*/ 2147483646 w 83"/>
                <a:gd name="T1" fmla="*/ 2147483646 h 187"/>
                <a:gd name="T2" fmla="*/ 2147483646 w 83"/>
                <a:gd name="T3" fmla="*/ 2147483646 h 187"/>
                <a:gd name="T4" fmla="*/ 2147483646 w 83"/>
                <a:gd name="T5" fmla="*/ 2147483646 h 187"/>
                <a:gd name="T6" fmla="*/ 2147483646 w 83"/>
                <a:gd name="T7" fmla="*/ 2147483646 h 187"/>
                <a:gd name="T8" fmla="*/ 2147483646 w 83"/>
                <a:gd name="T9" fmla="*/ 2147483646 h 187"/>
                <a:gd name="T10" fmla="*/ 2147483646 w 83"/>
                <a:gd name="T11" fmla="*/ 2147483646 h 187"/>
                <a:gd name="T12" fmla="*/ 2147483646 w 83"/>
                <a:gd name="T13" fmla="*/ 2147483646 h 187"/>
                <a:gd name="T14" fmla="*/ 2147483646 w 83"/>
                <a:gd name="T15" fmla="*/ 2147483646 h 187"/>
                <a:gd name="T16" fmla="*/ 2147483646 w 83"/>
                <a:gd name="T17" fmla="*/ 2147483646 h 187"/>
                <a:gd name="T18" fmla="*/ 2147483646 w 83"/>
                <a:gd name="T19" fmla="*/ 2147483646 h 187"/>
                <a:gd name="T20" fmla="*/ 2147483646 w 83"/>
                <a:gd name="T21" fmla="*/ 2147483646 h 187"/>
                <a:gd name="T22" fmla="*/ 2147483646 w 83"/>
                <a:gd name="T23" fmla="*/ 2147483646 h 187"/>
                <a:gd name="T24" fmla="*/ 2147483646 w 83"/>
                <a:gd name="T25" fmla="*/ 2147483646 h 187"/>
                <a:gd name="T26" fmla="*/ 2147483646 w 83"/>
                <a:gd name="T27" fmla="*/ 2147483646 h 187"/>
                <a:gd name="T28" fmla="*/ 2147483646 w 83"/>
                <a:gd name="T29" fmla="*/ 2147483646 h 187"/>
                <a:gd name="T30" fmla="*/ 2147483646 w 83"/>
                <a:gd name="T31" fmla="*/ 2147483646 h 187"/>
                <a:gd name="T32" fmla="*/ 2147483646 w 83"/>
                <a:gd name="T33" fmla="*/ 2147483646 h 187"/>
                <a:gd name="T34" fmla="*/ 0 w 83"/>
                <a:gd name="T35" fmla="*/ 0 h 187"/>
                <a:gd name="T36" fmla="*/ 0 w 83"/>
                <a:gd name="T37" fmla="*/ 1187367305 h 187"/>
                <a:gd name="T38" fmla="*/ 594916658 w 83"/>
                <a:gd name="T39" fmla="*/ 1780697972 h 187"/>
                <a:gd name="T40" fmla="*/ 2147483646 w 83"/>
                <a:gd name="T41" fmla="*/ 2147483646 h 1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3" h="187">
                  <a:moveTo>
                    <a:pt x="41" y="65"/>
                  </a:moveTo>
                  <a:cubicBezTo>
                    <a:pt x="47" y="95"/>
                    <a:pt x="50" y="108"/>
                    <a:pt x="50" y="108"/>
                  </a:cubicBezTo>
                  <a:cubicBezTo>
                    <a:pt x="50" y="108"/>
                    <a:pt x="53" y="121"/>
                    <a:pt x="62" y="152"/>
                  </a:cubicBezTo>
                  <a:cubicBezTo>
                    <a:pt x="65" y="161"/>
                    <a:pt x="69" y="169"/>
                    <a:pt x="74" y="176"/>
                  </a:cubicBezTo>
                  <a:cubicBezTo>
                    <a:pt x="75" y="176"/>
                    <a:pt x="75" y="176"/>
                    <a:pt x="75" y="177"/>
                  </a:cubicBezTo>
                  <a:cubicBezTo>
                    <a:pt x="75" y="177"/>
                    <a:pt x="75" y="177"/>
                    <a:pt x="75" y="177"/>
                  </a:cubicBezTo>
                  <a:cubicBezTo>
                    <a:pt x="77" y="181"/>
                    <a:pt x="80" y="184"/>
                    <a:pt x="83" y="187"/>
                  </a:cubicBezTo>
                  <a:cubicBezTo>
                    <a:pt x="83" y="186"/>
                    <a:pt x="83" y="186"/>
                    <a:pt x="83" y="186"/>
                  </a:cubicBezTo>
                  <a:cubicBezTo>
                    <a:pt x="83" y="186"/>
                    <a:pt x="83" y="186"/>
                    <a:pt x="83" y="186"/>
                  </a:cubicBezTo>
                  <a:cubicBezTo>
                    <a:pt x="75" y="176"/>
                    <a:pt x="68" y="165"/>
                    <a:pt x="64" y="151"/>
                  </a:cubicBezTo>
                  <a:cubicBezTo>
                    <a:pt x="54" y="121"/>
                    <a:pt x="52" y="108"/>
                    <a:pt x="52" y="108"/>
                  </a:cubicBezTo>
                  <a:cubicBezTo>
                    <a:pt x="52" y="108"/>
                    <a:pt x="48" y="94"/>
                    <a:pt x="42" y="64"/>
                  </a:cubicBezTo>
                  <a:cubicBezTo>
                    <a:pt x="40" y="55"/>
                    <a:pt x="37" y="47"/>
                    <a:pt x="34" y="39"/>
                  </a:cubicBezTo>
                  <a:cubicBezTo>
                    <a:pt x="32" y="38"/>
                    <a:pt x="32" y="38"/>
                    <a:pt x="32" y="38"/>
                  </a:cubicBezTo>
                  <a:cubicBezTo>
                    <a:pt x="33" y="37"/>
                    <a:pt x="33" y="37"/>
                    <a:pt x="33" y="37"/>
                  </a:cubicBezTo>
                  <a:cubicBezTo>
                    <a:pt x="33" y="37"/>
                    <a:pt x="33" y="37"/>
                    <a:pt x="33" y="37"/>
                  </a:cubicBezTo>
                  <a:cubicBezTo>
                    <a:pt x="29" y="30"/>
                    <a:pt x="25" y="23"/>
                    <a:pt x="20" y="17"/>
                  </a:cubicBezTo>
                  <a:cubicBezTo>
                    <a:pt x="14" y="11"/>
                    <a:pt x="7" y="5"/>
                    <a:pt x="0" y="0"/>
                  </a:cubicBezTo>
                  <a:cubicBezTo>
                    <a:pt x="0" y="2"/>
                    <a:pt x="0" y="2"/>
                    <a:pt x="0" y="2"/>
                  </a:cubicBezTo>
                  <a:cubicBezTo>
                    <a:pt x="1" y="2"/>
                    <a:pt x="1" y="2"/>
                    <a:pt x="1" y="3"/>
                  </a:cubicBezTo>
                  <a:cubicBezTo>
                    <a:pt x="23" y="17"/>
                    <a:pt x="35" y="36"/>
                    <a:pt x="41"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6" name="MH_Other_144"/>
            <p:cNvSpPr/>
            <p:nvPr>
              <p:custDataLst>
                <p:tags r:id="rId158"/>
              </p:custDataLst>
            </p:nvPr>
          </p:nvSpPr>
          <p:spPr bwMode="auto">
            <a:xfrm>
              <a:off x="3859792" y="3219720"/>
              <a:ext cx="1523" cy="1510"/>
            </a:xfrm>
            <a:custGeom>
              <a:avLst/>
              <a:gdLst>
                <a:gd name="T0" fmla="*/ 0 w 4"/>
                <a:gd name="T1" fmla="*/ 107627970 h 5"/>
                <a:gd name="T2" fmla="*/ 224119998 w 4"/>
                <a:gd name="T3" fmla="*/ 179346497 h 5"/>
                <a:gd name="T4" fmla="*/ 112059999 w 4"/>
                <a:gd name="T5" fmla="*/ 0 h 5"/>
                <a:gd name="T6" fmla="*/ 112059999 w 4"/>
                <a:gd name="T7" fmla="*/ 0 h 5"/>
                <a:gd name="T8" fmla="*/ 0 w 4"/>
                <a:gd name="T9" fmla="*/ 10762797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0" y="3"/>
                  </a:moveTo>
                  <a:lnTo>
                    <a:pt x="4" y="5"/>
                  </a:lnTo>
                  <a:lnTo>
                    <a:pt x="2" y="0"/>
                  </a:lnTo>
                  <a:lnTo>
                    <a:pt x="0"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7" name="MH_Other_145"/>
            <p:cNvSpPr/>
            <p:nvPr>
              <p:custDataLst>
                <p:tags r:id="rId159"/>
              </p:custDataLst>
            </p:nvPr>
          </p:nvSpPr>
          <p:spPr bwMode="auto">
            <a:xfrm>
              <a:off x="3809535" y="3159325"/>
              <a:ext cx="85284" cy="173635"/>
            </a:xfrm>
            <a:custGeom>
              <a:avLst/>
              <a:gdLst>
                <a:gd name="T0" fmla="*/ 0 w 106"/>
                <a:gd name="T1" fmla="*/ 0 h 216"/>
                <a:gd name="T2" fmla="*/ 0 w 106"/>
                <a:gd name="T3" fmla="*/ 600777644 h 216"/>
                <a:gd name="T4" fmla="*/ 2147483646 w 106"/>
                <a:gd name="T5" fmla="*/ 2147483646 h 216"/>
                <a:gd name="T6" fmla="*/ 2147483646 w 106"/>
                <a:gd name="T7" fmla="*/ 2147483646 h 216"/>
                <a:gd name="T8" fmla="*/ 2147483646 w 106"/>
                <a:gd name="T9" fmla="*/ 2147483646 h 216"/>
                <a:gd name="T10" fmla="*/ 2147483646 w 106"/>
                <a:gd name="T11" fmla="*/ 2147483646 h 216"/>
                <a:gd name="T12" fmla="*/ 2147483646 w 106"/>
                <a:gd name="T13" fmla="*/ 2147483646 h 216"/>
                <a:gd name="T14" fmla="*/ 2147483646 w 106"/>
                <a:gd name="T15" fmla="*/ 2147483646 h 216"/>
                <a:gd name="T16" fmla="*/ 2147483646 w 106"/>
                <a:gd name="T17" fmla="*/ 2147483646 h 216"/>
                <a:gd name="T18" fmla="*/ 2147483646 w 106"/>
                <a:gd name="T19" fmla="*/ 2147483646 h 216"/>
                <a:gd name="T20" fmla="*/ 2147483646 w 106"/>
                <a:gd name="T21" fmla="*/ 2147483646 h 216"/>
                <a:gd name="T22" fmla="*/ 2147483646 w 106"/>
                <a:gd name="T23" fmla="*/ 2147483646 h 216"/>
                <a:gd name="T24" fmla="*/ 2147483646 w 106"/>
                <a:gd name="T25" fmla="*/ 2147483646 h 216"/>
                <a:gd name="T26" fmla="*/ 2147483646 w 106"/>
                <a:gd name="T27" fmla="*/ 2147483646 h 216"/>
                <a:gd name="T28" fmla="*/ 2147483646 w 106"/>
                <a:gd name="T29" fmla="*/ 2147483646 h 216"/>
                <a:gd name="T30" fmla="*/ 0 w 106"/>
                <a:gd name="T31" fmla="*/ 0 h 2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6" h="216">
                  <a:moveTo>
                    <a:pt x="0" y="0"/>
                  </a:moveTo>
                  <a:cubicBezTo>
                    <a:pt x="0" y="1"/>
                    <a:pt x="0" y="1"/>
                    <a:pt x="0" y="1"/>
                  </a:cubicBezTo>
                  <a:cubicBezTo>
                    <a:pt x="22" y="17"/>
                    <a:pt x="33" y="37"/>
                    <a:pt x="37" y="66"/>
                  </a:cubicBezTo>
                  <a:cubicBezTo>
                    <a:pt x="41" y="96"/>
                    <a:pt x="44" y="110"/>
                    <a:pt x="44" y="110"/>
                  </a:cubicBezTo>
                  <a:cubicBezTo>
                    <a:pt x="44" y="110"/>
                    <a:pt x="45" y="123"/>
                    <a:pt x="53" y="154"/>
                  </a:cubicBezTo>
                  <a:cubicBezTo>
                    <a:pt x="61" y="184"/>
                    <a:pt x="79" y="205"/>
                    <a:pt x="106" y="216"/>
                  </a:cubicBezTo>
                  <a:cubicBezTo>
                    <a:pt x="106" y="215"/>
                    <a:pt x="106" y="215"/>
                    <a:pt x="106" y="215"/>
                  </a:cubicBezTo>
                  <a:cubicBezTo>
                    <a:pt x="106" y="215"/>
                    <a:pt x="106" y="214"/>
                    <a:pt x="105" y="214"/>
                  </a:cubicBezTo>
                  <a:cubicBezTo>
                    <a:pt x="79" y="203"/>
                    <a:pt x="62" y="183"/>
                    <a:pt x="54" y="154"/>
                  </a:cubicBezTo>
                  <a:cubicBezTo>
                    <a:pt x="46" y="123"/>
                    <a:pt x="45" y="110"/>
                    <a:pt x="45" y="110"/>
                  </a:cubicBezTo>
                  <a:cubicBezTo>
                    <a:pt x="45" y="109"/>
                    <a:pt x="42" y="96"/>
                    <a:pt x="38" y="66"/>
                  </a:cubicBezTo>
                  <a:cubicBezTo>
                    <a:pt x="37" y="57"/>
                    <a:pt x="35" y="48"/>
                    <a:pt x="32" y="41"/>
                  </a:cubicBezTo>
                  <a:cubicBezTo>
                    <a:pt x="31" y="40"/>
                    <a:pt x="31" y="40"/>
                    <a:pt x="31" y="40"/>
                  </a:cubicBezTo>
                  <a:cubicBezTo>
                    <a:pt x="31" y="40"/>
                    <a:pt x="31" y="40"/>
                    <a:pt x="31" y="40"/>
                  </a:cubicBezTo>
                  <a:cubicBezTo>
                    <a:pt x="28" y="31"/>
                    <a:pt x="24" y="24"/>
                    <a:pt x="19" y="17"/>
                  </a:cubicBezTo>
                  <a:cubicBezTo>
                    <a:pt x="14" y="11"/>
                    <a:pt x="7" y="5"/>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8" name="MH_Other_146"/>
            <p:cNvSpPr/>
            <p:nvPr>
              <p:custDataLst>
                <p:tags r:id="rId160"/>
              </p:custDataLst>
            </p:nvPr>
          </p:nvSpPr>
          <p:spPr bwMode="auto">
            <a:xfrm>
              <a:off x="3893296" y="3329941"/>
              <a:ext cx="1523" cy="1509"/>
            </a:xfrm>
            <a:custGeom>
              <a:avLst/>
              <a:gdLst>
                <a:gd name="T0" fmla="*/ 0 w 1"/>
                <a:gd name="T1" fmla="*/ 0 h 1"/>
                <a:gd name="T2" fmla="*/ 1792959984 w 1"/>
                <a:gd name="T3" fmla="*/ 2147483646 h 1"/>
                <a:gd name="T4" fmla="*/ 1792959984 w 1"/>
                <a:gd name="T5" fmla="*/ 2147483646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1"/>
                    <a:pt x="1" y="1"/>
                  </a:cubicBezTo>
                  <a:cubicBezTo>
                    <a:pt x="1" y="1"/>
                    <a:pt x="1" y="1"/>
                    <a:pt x="1" y="1"/>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9" name="MH_Other_147"/>
            <p:cNvSpPr/>
            <p:nvPr>
              <p:custDataLst>
                <p:tags r:id="rId161"/>
              </p:custDataLst>
            </p:nvPr>
          </p:nvSpPr>
          <p:spPr bwMode="auto">
            <a:xfrm>
              <a:off x="3833903" y="3191034"/>
              <a:ext cx="1523" cy="1509"/>
            </a:xfrm>
            <a:custGeom>
              <a:avLst/>
              <a:gdLst>
                <a:gd name="T0" fmla="*/ 1790702559 w 1"/>
                <a:gd name="T1" fmla="*/ 2147483646 h 1"/>
                <a:gd name="T2" fmla="*/ 0 w 1"/>
                <a:gd name="T3" fmla="*/ 0 h 1"/>
                <a:gd name="T4" fmla="*/ 0 w 1"/>
                <a:gd name="T5" fmla="*/ 0 h 1"/>
                <a:gd name="T6" fmla="*/ 1790702559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0"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0" name="MH_Other_148"/>
            <p:cNvSpPr/>
            <p:nvPr>
              <p:custDataLst>
                <p:tags r:id="rId162"/>
              </p:custDataLst>
            </p:nvPr>
          </p:nvSpPr>
          <p:spPr bwMode="auto">
            <a:xfrm>
              <a:off x="3631352" y="2895099"/>
              <a:ext cx="150772" cy="253658"/>
            </a:xfrm>
            <a:custGeom>
              <a:avLst/>
              <a:gdLst>
                <a:gd name="T0" fmla="*/ 2147483646 w 186"/>
                <a:gd name="T1" fmla="*/ 2147483646 h 316"/>
                <a:gd name="T2" fmla="*/ 2147483646 w 186"/>
                <a:gd name="T3" fmla="*/ 2147483646 h 316"/>
                <a:gd name="T4" fmla="*/ 2147483646 w 186"/>
                <a:gd name="T5" fmla="*/ 2147483646 h 316"/>
                <a:gd name="T6" fmla="*/ 2147483646 w 186"/>
                <a:gd name="T7" fmla="*/ 2147483646 h 316"/>
                <a:gd name="T8" fmla="*/ 2147483646 w 186"/>
                <a:gd name="T9" fmla="*/ 2147483646 h 316"/>
                <a:gd name="T10" fmla="*/ 2147483646 w 186"/>
                <a:gd name="T11" fmla="*/ 2147483646 h 316"/>
                <a:gd name="T12" fmla="*/ 2147483646 w 186"/>
                <a:gd name="T13" fmla="*/ 2147483646 h 316"/>
                <a:gd name="T14" fmla="*/ 2147483646 w 186"/>
                <a:gd name="T15" fmla="*/ 2147483646 h 316"/>
                <a:gd name="T16" fmla="*/ 2147483646 w 186"/>
                <a:gd name="T17" fmla="*/ 2147483646 h 316"/>
                <a:gd name="T18" fmla="*/ 2147483646 w 186"/>
                <a:gd name="T19" fmla="*/ 2147483646 h 316"/>
                <a:gd name="T20" fmla="*/ 2147483646 w 186"/>
                <a:gd name="T21" fmla="*/ 2147483646 h 316"/>
                <a:gd name="T22" fmla="*/ 2147483646 w 186"/>
                <a:gd name="T23" fmla="*/ 2147483646 h 316"/>
                <a:gd name="T24" fmla="*/ 2147483646 w 186"/>
                <a:gd name="T25" fmla="*/ 2147483646 h 316"/>
                <a:gd name="T26" fmla="*/ 2147483646 w 186"/>
                <a:gd name="T27" fmla="*/ 2147483646 h 316"/>
                <a:gd name="T28" fmla="*/ 2147483646 w 186"/>
                <a:gd name="T29" fmla="*/ 2147483646 h 316"/>
                <a:gd name="T30" fmla="*/ 2147483646 w 186"/>
                <a:gd name="T31" fmla="*/ 2147483646 h 316"/>
                <a:gd name="T32" fmla="*/ 2147483646 w 186"/>
                <a:gd name="T33" fmla="*/ 2147483646 h 316"/>
                <a:gd name="T34" fmla="*/ 2147483646 w 186"/>
                <a:gd name="T35" fmla="*/ 2147483646 h 316"/>
                <a:gd name="T36" fmla="*/ 2147483646 w 186"/>
                <a:gd name="T37" fmla="*/ 2147483646 h 316"/>
                <a:gd name="T38" fmla="*/ 2147483646 w 186"/>
                <a:gd name="T39" fmla="*/ 2147483646 h 316"/>
                <a:gd name="T40" fmla="*/ 2147483646 w 186"/>
                <a:gd name="T41" fmla="*/ 2147483646 h 316"/>
                <a:gd name="T42" fmla="*/ 2147483646 w 186"/>
                <a:gd name="T43" fmla="*/ 2147483646 h 316"/>
                <a:gd name="T44" fmla="*/ 2147483646 w 186"/>
                <a:gd name="T45" fmla="*/ 2147483646 h 316"/>
                <a:gd name="T46" fmla="*/ 2147483646 w 186"/>
                <a:gd name="T47" fmla="*/ 2147483646 h 316"/>
                <a:gd name="T48" fmla="*/ 2147483646 w 186"/>
                <a:gd name="T49" fmla="*/ 2147483646 h 316"/>
                <a:gd name="T50" fmla="*/ 2147483646 w 186"/>
                <a:gd name="T51" fmla="*/ 2147483646 h 316"/>
                <a:gd name="T52" fmla="*/ 2147483646 w 186"/>
                <a:gd name="T53" fmla="*/ 2147483646 h 316"/>
                <a:gd name="T54" fmla="*/ 2147483646 w 186"/>
                <a:gd name="T55" fmla="*/ 2147483646 h 316"/>
                <a:gd name="T56" fmla="*/ 2147483646 w 186"/>
                <a:gd name="T57" fmla="*/ 2147483646 h 316"/>
                <a:gd name="T58" fmla="*/ 2147483646 w 186"/>
                <a:gd name="T59" fmla="*/ 2147483646 h 316"/>
                <a:gd name="T60" fmla="*/ 2147483646 w 186"/>
                <a:gd name="T61" fmla="*/ 2147483646 h 316"/>
                <a:gd name="T62" fmla="*/ 2147483646 w 186"/>
                <a:gd name="T63" fmla="*/ 0 h 316"/>
                <a:gd name="T64" fmla="*/ 2147483646 w 186"/>
                <a:gd name="T65" fmla="*/ 599768633 h 316"/>
                <a:gd name="T66" fmla="*/ 2147483646 w 186"/>
                <a:gd name="T67" fmla="*/ 2147483646 h 316"/>
                <a:gd name="T68" fmla="*/ 2147483646 w 186"/>
                <a:gd name="T69" fmla="*/ 2147483646 h 316"/>
                <a:gd name="T70" fmla="*/ 2147483646 w 186"/>
                <a:gd name="T71" fmla="*/ 2147483646 h 316"/>
                <a:gd name="T72" fmla="*/ 2147483646 w 186"/>
                <a:gd name="T73" fmla="*/ 2147483646 h 316"/>
                <a:gd name="T74" fmla="*/ 600441242 w 186"/>
                <a:gd name="T75" fmla="*/ 2147483646 h 316"/>
                <a:gd name="T76" fmla="*/ 0 w 186"/>
                <a:gd name="T77" fmla="*/ 2147483646 h 316"/>
                <a:gd name="T78" fmla="*/ 0 w 186"/>
                <a:gd name="T79" fmla="*/ 2147483646 h 316"/>
                <a:gd name="T80" fmla="*/ 2147483646 w 186"/>
                <a:gd name="T81" fmla="*/ 2147483646 h 3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6" h="316">
                  <a:moveTo>
                    <a:pt x="11" y="57"/>
                  </a:moveTo>
                  <a:cubicBezTo>
                    <a:pt x="10" y="75"/>
                    <a:pt x="14" y="92"/>
                    <a:pt x="24" y="108"/>
                  </a:cubicBezTo>
                  <a:cubicBezTo>
                    <a:pt x="25" y="107"/>
                    <a:pt x="25" y="107"/>
                    <a:pt x="25" y="107"/>
                  </a:cubicBezTo>
                  <a:cubicBezTo>
                    <a:pt x="25" y="126"/>
                    <a:pt x="31" y="144"/>
                    <a:pt x="43" y="160"/>
                  </a:cubicBezTo>
                  <a:cubicBezTo>
                    <a:pt x="44" y="178"/>
                    <a:pt x="50" y="195"/>
                    <a:pt x="63" y="210"/>
                  </a:cubicBezTo>
                  <a:cubicBezTo>
                    <a:pt x="65" y="228"/>
                    <a:pt x="73" y="244"/>
                    <a:pt x="86" y="258"/>
                  </a:cubicBezTo>
                  <a:cubicBezTo>
                    <a:pt x="89" y="276"/>
                    <a:pt x="98" y="292"/>
                    <a:pt x="112" y="305"/>
                  </a:cubicBezTo>
                  <a:cubicBezTo>
                    <a:pt x="113" y="305"/>
                    <a:pt x="113" y="305"/>
                    <a:pt x="113" y="305"/>
                  </a:cubicBezTo>
                  <a:cubicBezTo>
                    <a:pt x="114" y="309"/>
                    <a:pt x="115" y="313"/>
                    <a:pt x="116" y="316"/>
                  </a:cubicBezTo>
                  <a:cubicBezTo>
                    <a:pt x="117" y="316"/>
                    <a:pt x="117" y="316"/>
                    <a:pt x="117" y="316"/>
                  </a:cubicBezTo>
                  <a:cubicBezTo>
                    <a:pt x="117" y="316"/>
                    <a:pt x="117" y="316"/>
                    <a:pt x="117" y="316"/>
                  </a:cubicBezTo>
                  <a:cubicBezTo>
                    <a:pt x="137" y="304"/>
                    <a:pt x="137" y="304"/>
                    <a:pt x="137" y="304"/>
                  </a:cubicBezTo>
                  <a:cubicBezTo>
                    <a:pt x="138" y="303"/>
                    <a:pt x="138" y="303"/>
                    <a:pt x="138" y="303"/>
                  </a:cubicBezTo>
                  <a:cubicBezTo>
                    <a:pt x="167" y="285"/>
                    <a:pt x="167" y="285"/>
                    <a:pt x="167" y="285"/>
                  </a:cubicBezTo>
                  <a:cubicBezTo>
                    <a:pt x="168" y="284"/>
                    <a:pt x="168" y="284"/>
                    <a:pt x="168" y="284"/>
                  </a:cubicBezTo>
                  <a:cubicBezTo>
                    <a:pt x="185" y="274"/>
                    <a:pt x="185" y="274"/>
                    <a:pt x="185" y="274"/>
                  </a:cubicBezTo>
                  <a:cubicBezTo>
                    <a:pt x="185" y="274"/>
                    <a:pt x="185" y="274"/>
                    <a:pt x="185" y="274"/>
                  </a:cubicBezTo>
                  <a:cubicBezTo>
                    <a:pt x="186" y="273"/>
                    <a:pt x="186" y="273"/>
                    <a:pt x="186" y="273"/>
                  </a:cubicBezTo>
                  <a:cubicBezTo>
                    <a:pt x="186" y="273"/>
                    <a:pt x="186" y="273"/>
                    <a:pt x="186" y="273"/>
                  </a:cubicBezTo>
                  <a:cubicBezTo>
                    <a:pt x="185" y="271"/>
                    <a:pt x="184" y="269"/>
                    <a:pt x="183" y="267"/>
                  </a:cubicBezTo>
                  <a:cubicBezTo>
                    <a:pt x="179" y="261"/>
                    <a:pt x="173" y="254"/>
                    <a:pt x="167" y="248"/>
                  </a:cubicBezTo>
                  <a:cubicBezTo>
                    <a:pt x="165" y="239"/>
                    <a:pt x="162" y="232"/>
                    <a:pt x="159" y="224"/>
                  </a:cubicBezTo>
                  <a:cubicBezTo>
                    <a:pt x="155" y="217"/>
                    <a:pt x="149" y="210"/>
                    <a:pt x="144" y="204"/>
                  </a:cubicBezTo>
                  <a:cubicBezTo>
                    <a:pt x="142" y="195"/>
                    <a:pt x="140" y="187"/>
                    <a:pt x="137" y="180"/>
                  </a:cubicBezTo>
                  <a:cubicBezTo>
                    <a:pt x="134" y="172"/>
                    <a:pt x="129" y="165"/>
                    <a:pt x="124" y="159"/>
                  </a:cubicBezTo>
                  <a:cubicBezTo>
                    <a:pt x="123" y="151"/>
                    <a:pt x="121" y="143"/>
                    <a:pt x="119" y="136"/>
                  </a:cubicBezTo>
                  <a:cubicBezTo>
                    <a:pt x="116" y="128"/>
                    <a:pt x="111" y="120"/>
                    <a:pt x="106" y="113"/>
                  </a:cubicBezTo>
                  <a:cubicBezTo>
                    <a:pt x="106" y="105"/>
                    <a:pt x="105" y="97"/>
                    <a:pt x="103" y="89"/>
                  </a:cubicBezTo>
                  <a:cubicBezTo>
                    <a:pt x="100" y="81"/>
                    <a:pt x="96" y="73"/>
                    <a:pt x="92" y="65"/>
                  </a:cubicBezTo>
                  <a:cubicBezTo>
                    <a:pt x="92" y="57"/>
                    <a:pt x="91" y="49"/>
                    <a:pt x="89" y="41"/>
                  </a:cubicBezTo>
                  <a:cubicBezTo>
                    <a:pt x="88" y="33"/>
                    <a:pt x="85" y="26"/>
                    <a:pt x="81" y="18"/>
                  </a:cubicBezTo>
                  <a:cubicBezTo>
                    <a:pt x="81" y="12"/>
                    <a:pt x="81" y="6"/>
                    <a:pt x="80" y="0"/>
                  </a:cubicBezTo>
                  <a:cubicBezTo>
                    <a:pt x="79" y="1"/>
                    <a:pt x="79" y="1"/>
                    <a:pt x="79" y="1"/>
                  </a:cubicBezTo>
                  <a:cubicBezTo>
                    <a:pt x="60" y="4"/>
                    <a:pt x="60" y="4"/>
                    <a:pt x="60" y="4"/>
                  </a:cubicBezTo>
                  <a:cubicBezTo>
                    <a:pt x="58" y="5"/>
                    <a:pt x="58" y="5"/>
                    <a:pt x="58" y="5"/>
                  </a:cubicBezTo>
                  <a:cubicBezTo>
                    <a:pt x="25" y="11"/>
                    <a:pt x="25" y="11"/>
                    <a:pt x="25" y="11"/>
                  </a:cubicBezTo>
                  <a:cubicBezTo>
                    <a:pt x="24" y="11"/>
                    <a:pt x="24" y="11"/>
                    <a:pt x="24" y="11"/>
                  </a:cubicBezTo>
                  <a:cubicBezTo>
                    <a:pt x="1" y="15"/>
                    <a:pt x="1" y="15"/>
                    <a:pt x="1" y="15"/>
                  </a:cubicBezTo>
                  <a:cubicBezTo>
                    <a:pt x="0" y="15"/>
                    <a:pt x="0" y="15"/>
                    <a:pt x="0" y="15"/>
                  </a:cubicBezTo>
                  <a:cubicBezTo>
                    <a:pt x="0" y="15"/>
                    <a:pt x="0" y="15"/>
                    <a:pt x="0" y="15"/>
                  </a:cubicBezTo>
                  <a:cubicBezTo>
                    <a:pt x="0" y="30"/>
                    <a:pt x="3" y="44"/>
                    <a:pt x="11" y="57"/>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1" name="MH_Other_149"/>
            <p:cNvSpPr/>
            <p:nvPr>
              <p:custDataLst>
                <p:tags r:id="rId163"/>
              </p:custDataLst>
            </p:nvPr>
          </p:nvSpPr>
          <p:spPr bwMode="auto">
            <a:xfrm>
              <a:off x="3680085" y="2910197"/>
              <a:ext cx="27413" cy="191753"/>
            </a:xfrm>
            <a:custGeom>
              <a:avLst/>
              <a:gdLst>
                <a:gd name="T0" fmla="*/ 2147483646 w 35"/>
                <a:gd name="T1" fmla="*/ 2147483646 h 240"/>
                <a:gd name="T2" fmla="*/ 2147483646 w 35"/>
                <a:gd name="T3" fmla="*/ 2147483646 h 240"/>
                <a:gd name="T4" fmla="*/ 2147483646 w 35"/>
                <a:gd name="T5" fmla="*/ 2147483646 h 240"/>
                <a:gd name="T6" fmla="*/ 2147483646 w 35"/>
                <a:gd name="T7" fmla="*/ 2147483646 h 240"/>
                <a:gd name="T8" fmla="*/ 2147483646 w 35"/>
                <a:gd name="T9" fmla="*/ 0 h 240"/>
                <a:gd name="T10" fmla="*/ 2147483646 w 35"/>
                <a:gd name="T11" fmla="*/ 1187666050 h 240"/>
                <a:gd name="T12" fmla="*/ 2147483646 w 35"/>
                <a:gd name="T13" fmla="*/ 2147483646 h 240"/>
                <a:gd name="T14" fmla="*/ 2147483646 w 35"/>
                <a:gd name="T15" fmla="*/ 2147483646 h 240"/>
                <a:gd name="T16" fmla="*/ 2147483646 w 35"/>
                <a:gd name="T17" fmla="*/ 2147483646 h 240"/>
                <a:gd name="T18" fmla="*/ 1665722475 w 35"/>
                <a:gd name="T19" fmla="*/ 2147483646 h 240"/>
                <a:gd name="T20" fmla="*/ 2147483646 w 35"/>
                <a:gd name="T21" fmla="*/ 2147483646 h 240"/>
                <a:gd name="T22" fmla="*/ 2147483646 w 35"/>
                <a:gd name="T23" fmla="*/ 2147483646 h 240"/>
                <a:gd name="T24" fmla="*/ 2147483646 w 35"/>
                <a:gd name="T25" fmla="*/ 2147483646 h 240"/>
                <a:gd name="T26" fmla="*/ 2147483646 w 35"/>
                <a:gd name="T27" fmla="*/ 2147483646 h 240"/>
                <a:gd name="T28" fmla="*/ 2147483646 w 35"/>
                <a:gd name="T29" fmla="*/ 2147483646 h 240"/>
                <a:gd name="T30" fmla="*/ 2147483646 w 35"/>
                <a:gd name="T31" fmla="*/ 2147483646 h 2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 h="240">
                  <a:moveTo>
                    <a:pt x="6" y="162"/>
                  </a:moveTo>
                  <a:cubicBezTo>
                    <a:pt x="11" y="130"/>
                    <a:pt x="16" y="118"/>
                    <a:pt x="15" y="118"/>
                  </a:cubicBezTo>
                  <a:cubicBezTo>
                    <a:pt x="16" y="118"/>
                    <a:pt x="19" y="104"/>
                    <a:pt x="28" y="75"/>
                  </a:cubicBezTo>
                  <a:cubicBezTo>
                    <a:pt x="33" y="56"/>
                    <a:pt x="34" y="39"/>
                    <a:pt x="30" y="23"/>
                  </a:cubicBezTo>
                  <a:cubicBezTo>
                    <a:pt x="29" y="15"/>
                    <a:pt x="26" y="8"/>
                    <a:pt x="22" y="0"/>
                  </a:cubicBezTo>
                  <a:cubicBezTo>
                    <a:pt x="21" y="2"/>
                    <a:pt x="21" y="2"/>
                    <a:pt x="21" y="2"/>
                  </a:cubicBezTo>
                  <a:cubicBezTo>
                    <a:pt x="33" y="25"/>
                    <a:pt x="35" y="47"/>
                    <a:pt x="26" y="75"/>
                  </a:cubicBezTo>
                  <a:cubicBezTo>
                    <a:pt x="18" y="104"/>
                    <a:pt x="14" y="117"/>
                    <a:pt x="14" y="117"/>
                  </a:cubicBezTo>
                  <a:cubicBezTo>
                    <a:pt x="14" y="117"/>
                    <a:pt x="10" y="130"/>
                    <a:pt x="4" y="161"/>
                  </a:cubicBezTo>
                  <a:cubicBezTo>
                    <a:pt x="3" y="171"/>
                    <a:pt x="2" y="181"/>
                    <a:pt x="3" y="190"/>
                  </a:cubicBezTo>
                  <a:cubicBezTo>
                    <a:pt x="5" y="191"/>
                    <a:pt x="5" y="191"/>
                    <a:pt x="5" y="191"/>
                  </a:cubicBezTo>
                  <a:cubicBezTo>
                    <a:pt x="4" y="192"/>
                    <a:pt x="4" y="192"/>
                    <a:pt x="4" y="192"/>
                  </a:cubicBezTo>
                  <a:cubicBezTo>
                    <a:pt x="4" y="192"/>
                    <a:pt x="4" y="192"/>
                    <a:pt x="4" y="192"/>
                  </a:cubicBezTo>
                  <a:cubicBezTo>
                    <a:pt x="6" y="210"/>
                    <a:pt x="15" y="226"/>
                    <a:pt x="27" y="240"/>
                  </a:cubicBezTo>
                  <a:cubicBezTo>
                    <a:pt x="27" y="239"/>
                    <a:pt x="27" y="239"/>
                    <a:pt x="27" y="239"/>
                  </a:cubicBezTo>
                  <a:cubicBezTo>
                    <a:pt x="8" y="217"/>
                    <a:pt x="0" y="192"/>
                    <a:pt x="6" y="16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2" name="MH_Other_150"/>
            <p:cNvSpPr/>
            <p:nvPr>
              <p:custDataLst>
                <p:tags r:id="rId164"/>
              </p:custDataLst>
            </p:nvPr>
          </p:nvSpPr>
          <p:spPr bwMode="auto">
            <a:xfrm>
              <a:off x="3664855" y="2895099"/>
              <a:ext cx="31982" cy="169105"/>
            </a:xfrm>
            <a:custGeom>
              <a:avLst/>
              <a:gdLst>
                <a:gd name="T0" fmla="*/ 2147483646 w 41"/>
                <a:gd name="T1" fmla="*/ 0 h 210"/>
                <a:gd name="T2" fmla="*/ 2147483646 w 41"/>
                <a:gd name="T3" fmla="*/ 602866460 h 210"/>
                <a:gd name="T4" fmla="*/ 2147483646 w 41"/>
                <a:gd name="T5" fmla="*/ 2147483646 h 210"/>
                <a:gd name="T6" fmla="*/ 2147483646 w 41"/>
                <a:gd name="T7" fmla="*/ 2147483646 h 210"/>
                <a:gd name="T8" fmla="*/ 2147483646 w 41"/>
                <a:gd name="T9" fmla="*/ 2147483646 h 210"/>
                <a:gd name="T10" fmla="*/ 1112083312 w 41"/>
                <a:gd name="T11" fmla="*/ 2147483646 h 210"/>
                <a:gd name="T12" fmla="*/ 1668125375 w 41"/>
                <a:gd name="T13" fmla="*/ 2147483646 h 210"/>
                <a:gd name="T14" fmla="*/ 1112083312 w 41"/>
                <a:gd name="T15" fmla="*/ 2147483646 h 210"/>
                <a:gd name="T16" fmla="*/ 2147483646 w 41"/>
                <a:gd name="T17" fmla="*/ 2147483646 h 210"/>
                <a:gd name="T18" fmla="*/ 2147483646 w 41"/>
                <a:gd name="T19" fmla="*/ 2147483646 h 210"/>
                <a:gd name="T20" fmla="*/ 2147483646 w 41"/>
                <a:gd name="T21" fmla="*/ 2147483646 h 210"/>
                <a:gd name="T22" fmla="*/ 2147483646 w 41"/>
                <a:gd name="T23" fmla="*/ 2147483646 h 210"/>
                <a:gd name="T24" fmla="*/ 2147483646 w 41"/>
                <a:gd name="T25" fmla="*/ 2147483646 h 210"/>
                <a:gd name="T26" fmla="*/ 2147483646 w 41"/>
                <a:gd name="T27" fmla="*/ 2147483646 h 210"/>
                <a:gd name="T28" fmla="*/ 2147483646 w 41"/>
                <a:gd name="T29" fmla="*/ 2147483646 h 210"/>
                <a:gd name="T30" fmla="*/ 2147483646 w 41"/>
                <a:gd name="T31" fmla="*/ 2147483646 h 210"/>
                <a:gd name="T32" fmla="*/ 2147483646 w 41"/>
                <a:gd name="T33" fmla="*/ 2147483646 h 210"/>
                <a:gd name="T34" fmla="*/ 2147483646 w 41"/>
                <a:gd name="T35" fmla="*/ 0 h 2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210">
                  <a:moveTo>
                    <a:pt x="40" y="0"/>
                  </a:moveTo>
                  <a:cubicBezTo>
                    <a:pt x="39" y="1"/>
                    <a:pt x="39" y="1"/>
                    <a:pt x="39" y="1"/>
                  </a:cubicBezTo>
                  <a:cubicBezTo>
                    <a:pt x="41" y="15"/>
                    <a:pt x="39" y="29"/>
                    <a:pt x="33" y="46"/>
                  </a:cubicBezTo>
                  <a:cubicBezTo>
                    <a:pt x="22" y="74"/>
                    <a:pt x="18" y="87"/>
                    <a:pt x="18" y="87"/>
                  </a:cubicBezTo>
                  <a:cubicBezTo>
                    <a:pt x="18" y="88"/>
                    <a:pt x="13" y="100"/>
                    <a:pt x="5" y="131"/>
                  </a:cubicBezTo>
                  <a:cubicBezTo>
                    <a:pt x="3" y="140"/>
                    <a:pt x="2" y="149"/>
                    <a:pt x="2" y="158"/>
                  </a:cubicBezTo>
                  <a:cubicBezTo>
                    <a:pt x="3" y="158"/>
                    <a:pt x="3" y="159"/>
                    <a:pt x="3" y="159"/>
                  </a:cubicBezTo>
                  <a:cubicBezTo>
                    <a:pt x="2" y="159"/>
                    <a:pt x="2" y="159"/>
                    <a:pt x="2" y="159"/>
                  </a:cubicBezTo>
                  <a:cubicBezTo>
                    <a:pt x="3" y="178"/>
                    <a:pt x="10" y="195"/>
                    <a:pt x="23" y="210"/>
                  </a:cubicBezTo>
                  <a:cubicBezTo>
                    <a:pt x="22" y="208"/>
                    <a:pt x="22" y="208"/>
                    <a:pt x="22" y="208"/>
                  </a:cubicBezTo>
                  <a:cubicBezTo>
                    <a:pt x="5" y="185"/>
                    <a:pt x="0" y="160"/>
                    <a:pt x="6" y="131"/>
                  </a:cubicBezTo>
                  <a:cubicBezTo>
                    <a:pt x="14" y="100"/>
                    <a:pt x="19" y="88"/>
                    <a:pt x="19" y="88"/>
                  </a:cubicBezTo>
                  <a:cubicBezTo>
                    <a:pt x="19" y="88"/>
                    <a:pt x="23" y="75"/>
                    <a:pt x="34" y="46"/>
                  </a:cubicBezTo>
                  <a:cubicBezTo>
                    <a:pt x="37" y="37"/>
                    <a:pt x="39" y="29"/>
                    <a:pt x="40" y="20"/>
                  </a:cubicBezTo>
                  <a:cubicBezTo>
                    <a:pt x="39" y="18"/>
                    <a:pt x="39" y="18"/>
                    <a:pt x="39" y="18"/>
                  </a:cubicBezTo>
                  <a:cubicBezTo>
                    <a:pt x="41" y="18"/>
                    <a:pt x="41" y="18"/>
                    <a:pt x="41" y="18"/>
                  </a:cubicBezTo>
                  <a:cubicBezTo>
                    <a:pt x="41" y="18"/>
                    <a:pt x="41" y="18"/>
                    <a:pt x="41" y="18"/>
                  </a:cubicBezTo>
                  <a:cubicBezTo>
                    <a:pt x="41" y="12"/>
                    <a:pt x="41" y="6"/>
                    <a:pt x="4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3" name="MH_Other_151"/>
            <p:cNvSpPr/>
            <p:nvPr>
              <p:custDataLst>
                <p:tags r:id="rId165"/>
              </p:custDataLst>
            </p:nvPr>
          </p:nvSpPr>
          <p:spPr bwMode="auto">
            <a:xfrm>
              <a:off x="3695314" y="2910198"/>
              <a:ext cx="1523" cy="1509"/>
            </a:xfrm>
            <a:custGeom>
              <a:avLst/>
              <a:gdLst>
                <a:gd name="T0" fmla="*/ 0 w 5"/>
                <a:gd name="T1" fmla="*/ 0 h 5"/>
                <a:gd name="T2" fmla="*/ 71718526 w 5"/>
                <a:gd name="T3" fmla="*/ 179120564 h 5"/>
                <a:gd name="T4" fmla="*/ 179346497 w 5"/>
                <a:gd name="T5" fmla="*/ 0 h 5"/>
                <a:gd name="T6" fmla="*/ 179346497 w 5"/>
                <a:gd name="T7" fmla="*/ 0 h 5"/>
                <a:gd name="T8" fmla="*/ 0 w 5"/>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0" y="0"/>
                  </a:moveTo>
                  <a:lnTo>
                    <a:pt x="2" y="5"/>
                  </a:lnTo>
                  <a:lnTo>
                    <a:pt x="5"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4" name="MH_Other_152"/>
            <p:cNvSpPr/>
            <p:nvPr>
              <p:custDataLst>
                <p:tags r:id="rId166"/>
              </p:custDataLst>
            </p:nvPr>
          </p:nvSpPr>
          <p:spPr bwMode="auto">
            <a:xfrm>
              <a:off x="3681609" y="3061185"/>
              <a:ext cx="1523" cy="3019"/>
            </a:xfrm>
            <a:custGeom>
              <a:avLst/>
              <a:gdLst>
                <a:gd name="T0" fmla="*/ 223838018 w 4"/>
                <a:gd name="T1" fmla="*/ 286692975 h 5"/>
                <a:gd name="T2" fmla="*/ 0 w 4"/>
                <a:gd name="T3" fmla="*/ 0 h 5"/>
                <a:gd name="T4" fmla="*/ 111918811 w 4"/>
                <a:gd name="T5" fmla="*/ 716934050 h 5"/>
                <a:gd name="T6" fmla="*/ 111918811 w 4"/>
                <a:gd name="T7" fmla="*/ 716934050 h 5"/>
                <a:gd name="T8" fmla="*/ 223838018 w 4"/>
                <a:gd name="T9" fmla="*/ 28669297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4" y="2"/>
                  </a:moveTo>
                  <a:lnTo>
                    <a:pt x="0" y="0"/>
                  </a:lnTo>
                  <a:lnTo>
                    <a:pt x="2" y="5"/>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5" name="MH_Other_153"/>
            <p:cNvSpPr/>
            <p:nvPr>
              <p:custDataLst>
                <p:tags r:id="rId167"/>
              </p:custDataLst>
            </p:nvPr>
          </p:nvSpPr>
          <p:spPr bwMode="auto">
            <a:xfrm>
              <a:off x="3649626" y="2898118"/>
              <a:ext cx="30459" cy="126830"/>
            </a:xfrm>
            <a:custGeom>
              <a:avLst/>
              <a:gdLst>
                <a:gd name="T0" fmla="*/ 2147483646 w 38"/>
                <a:gd name="T1" fmla="*/ 2147483646 h 157"/>
                <a:gd name="T2" fmla="*/ 2147483646 w 38"/>
                <a:gd name="T3" fmla="*/ 2147483646 h 157"/>
                <a:gd name="T4" fmla="*/ 2147483646 w 38"/>
                <a:gd name="T5" fmla="*/ 0 h 157"/>
                <a:gd name="T6" fmla="*/ 2147483646 w 38"/>
                <a:gd name="T7" fmla="*/ 607433882 h 157"/>
                <a:gd name="T8" fmla="*/ 2147483646 w 38"/>
                <a:gd name="T9" fmla="*/ 2147483646 h 157"/>
                <a:gd name="T10" fmla="*/ 2147483646 w 38"/>
                <a:gd name="T11" fmla="*/ 2147483646 h 157"/>
                <a:gd name="T12" fmla="*/ 1763410875 w 38"/>
                <a:gd name="T13" fmla="*/ 2147483646 h 157"/>
                <a:gd name="T14" fmla="*/ 2147483646 w 38"/>
                <a:gd name="T15" fmla="*/ 2147483646 h 157"/>
                <a:gd name="T16" fmla="*/ 1763410875 w 38"/>
                <a:gd name="T17" fmla="*/ 2147483646 h 157"/>
                <a:gd name="T18" fmla="*/ 2147483646 w 38"/>
                <a:gd name="T19" fmla="*/ 2147483646 h 157"/>
                <a:gd name="T20" fmla="*/ 2147483646 w 38"/>
                <a:gd name="T21" fmla="*/ 2147483646 h 157"/>
                <a:gd name="T22" fmla="*/ 2147483646 w 38"/>
                <a:gd name="T23" fmla="*/ 2147483646 h 157"/>
                <a:gd name="T24" fmla="*/ 2147483646 w 38"/>
                <a:gd name="T25" fmla="*/ 2147483646 h 1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 h="157">
                  <a:moveTo>
                    <a:pt x="9" y="76"/>
                  </a:moveTo>
                  <a:cubicBezTo>
                    <a:pt x="18" y="45"/>
                    <a:pt x="24" y="33"/>
                    <a:pt x="24" y="33"/>
                  </a:cubicBezTo>
                  <a:cubicBezTo>
                    <a:pt x="38" y="0"/>
                    <a:pt x="38" y="0"/>
                    <a:pt x="38" y="0"/>
                  </a:cubicBezTo>
                  <a:cubicBezTo>
                    <a:pt x="36" y="1"/>
                    <a:pt x="36" y="1"/>
                    <a:pt x="36" y="1"/>
                  </a:cubicBezTo>
                  <a:cubicBezTo>
                    <a:pt x="23" y="33"/>
                    <a:pt x="23" y="33"/>
                    <a:pt x="23" y="33"/>
                  </a:cubicBezTo>
                  <a:cubicBezTo>
                    <a:pt x="23" y="33"/>
                    <a:pt x="17" y="45"/>
                    <a:pt x="8" y="75"/>
                  </a:cubicBezTo>
                  <a:cubicBezTo>
                    <a:pt x="5" y="85"/>
                    <a:pt x="3" y="94"/>
                    <a:pt x="3" y="102"/>
                  </a:cubicBezTo>
                  <a:cubicBezTo>
                    <a:pt x="3" y="103"/>
                    <a:pt x="3" y="103"/>
                    <a:pt x="4" y="103"/>
                  </a:cubicBezTo>
                  <a:cubicBezTo>
                    <a:pt x="3" y="103"/>
                    <a:pt x="3" y="103"/>
                    <a:pt x="3" y="103"/>
                  </a:cubicBezTo>
                  <a:cubicBezTo>
                    <a:pt x="3" y="122"/>
                    <a:pt x="9" y="141"/>
                    <a:pt x="21" y="157"/>
                  </a:cubicBezTo>
                  <a:cubicBezTo>
                    <a:pt x="20" y="155"/>
                    <a:pt x="20" y="155"/>
                    <a:pt x="20" y="155"/>
                  </a:cubicBezTo>
                  <a:cubicBezTo>
                    <a:pt x="20" y="154"/>
                    <a:pt x="20" y="154"/>
                    <a:pt x="20" y="154"/>
                  </a:cubicBezTo>
                  <a:cubicBezTo>
                    <a:pt x="4" y="131"/>
                    <a:pt x="0" y="105"/>
                    <a:pt x="9" y="7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6" name="MH_Other_154"/>
            <p:cNvSpPr/>
            <p:nvPr>
              <p:custDataLst>
                <p:tags r:id="rId168"/>
              </p:custDataLst>
            </p:nvPr>
          </p:nvSpPr>
          <p:spPr bwMode="auto">
            <a:xfrm>
              <a:off x="3664855" y="3021927"/>
              <a:ext cx="1523" cy="0"/>
            </a:xfrm>
            <a:custGeom>
              <a:avLst/>
              <a:gdLst>
                <a:gd name="T0" fmla="*/ 0 w 1"/>
                <a:gd name="T1" fmla="*/ 0 h 1"/>
                <a:gd name="T2" fmla="*/ 0 w 1"/>
                <a:gd name="T3" fmla="*/ 711 h 1"/>
                <a:gd name="T4" fmla="*/ 2147483646 w 1"/>
                <a:gd name="T5" fmla="*/ 711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1"/>
                    <a:pt x="1" y="1"/>
                    <a:pt x="1" y="1"/>
                  </a:cubicBezTo>
                  <a:cubicBezTo>
                    <a:pt x="1" y="1"/>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7" name="MH_Other_155"/>
            <p:cNvSpPr/>
            <p:nvPr>
              <p:custDataLst>
                <p:tags r:id="rId169"/>
              </p:custDataLst>
            </p:nvPr>
          </p:nvSpPr>
          <p:spPr bwMode="auto">
            <a:xfrm>
              <a:off x="3637443" y="2904157"/>
              <a:ext cx="13707" cy="77003"/>
            </a:xfrm>
            <a:custGeom>
              <a:avLst/>
              <a:gdLst>
                <a:gd name="T0" fmla="*/ 2147483646 w 17"/>
                <a:gd name="T1" fmla="*/ 2147483646 h 97"/>
                <a:gd name="T2" fmla="*/ 2147483646 w 17"/>
                <a:gd name="T3" fmla="*/ 0 h 97"/>
                <a:gd name="T4" fmla="*/ 2147483646 w 17"/>
                <a:gd name="T5" fmla="*/ 0 h 97"/>
                <a:gd name="T6" fmla="*/ 2147483646 w 17"/>
                <a:gd name="T7" fmla="*/ 2147483646 h 97"/>
                <a:gd name="T8" fmla="*/ 1773040784 w 17"/>
                <a:gd name="T9" fmla="*/ 2147483646 h 97"/>
                <a:gd name="T10" fmla="*/ 2147483646 w 17"/>
                <a:gd name="T11" fmla="*/ 2147483646 h 97"/>
                <a:gd name="T12" fmla="*/ 1773040784 w 17"/>
                <a:gd name="T13" fmla="*/ 2147483646 h 97"/>
                <a:gd name="T14" fmla="*/ 2147483646 w 17"/>
                <a:gd name="T15" fmla="*/ 2147483646 h 97"/>
                <a:gd name="T16" fmla="*/ 2147483646 w 17"/>
                <a:gd name="T17" fmla="*/ 2147483646 h 97"/>
                <a:gd name="T18" fmla="*/ 2147483646 w 17"/>
                <a:gd name="T19" fmla="*/ 2147483646 h 97"/>
                <a:gd name="T20" fmla="*/ 2147483646 w 17"/>
                <a:gd name="T21" fmla="*/ 2147483646 h 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97">
                  <a:moveTo>
                    <a:pt x="10" y="17"/>
                  </a:moveTo>
                  <a:cubicBezTo>
                    <a:pt x="13" y="10"/>
                    <a:pt x="15" y="5"/>
                    <a:pt x="17" y="0"/>
                  </a:cubicBezTo>
                  <a:cubicBezTo>
                    <a:pt x="16" y="0"/>
                    <a:pt x="16" y="0"/>
                    <a:pt x="16" y="0"/>
                  </a:cubicBezTo>
                  <a:cubicBezTo>
                    <a:pt x="14" y="5"/>
                    <a:pt x="12" y="10"/>
                    <a:pt x="9" y="16"/>
                  </a:cubicBezTo>
                  <a:cubicBezTo>
                    <a:pt x="6" y="25"/>
                    <a:pt x="4" y="35"/>
                    <a:pt x="3" y="44"/>
                  </a:cubicBezTo>
                  <a:cubicBezTo>
                    <a:pt x="4" y="45"/>
                    <a:pt x="4" y="45"/>
                    <a:pt x="4" y="45"/>
                  </a:cubicBezTo>
                  <a:cubicBezTo>
                    <a:pt x="3" y="46"/>
                    <a:pt x="3" y="46"/>
                    <a:pt x="3" y="46"/>
                  </a:cubicBezTo>
                  <a:cubicBezTo>
                    <a:pt x="2" y="64"/>
                    <a:pt x="6" y="81"/>
                    <a:pt x="16" y="97"/>
                  </a:cubicBezTo>
                  <a:cubicBezTo>
                    <a:pt x="17" y="96"/>
                    <a:pt x="17" y="96"/>
                    <a:pt x="17" y="96"/>
                  </a:cubicBezTo>
                  <a:cubicBezTo>
                    <a:pt x="17" y="95"/>
                    <a:pt x="17" y="95"/>
                    <a:pt x="17" y="95"/>
                  </a:cubicBezTo>
                  <a:cubicBezTo>
                    <a:pt x="2" y="71"/>
                    <a:pt x="0" y="45"/>
                    <a:pt x="10"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8" name="MH_Other_156"/>
            <p:cNvSpPr/>
            <p:nvPr>
              <p:custDataLst>
                <p:tags r:id="rId170"/>
              </p:custDataLst>
            </p:nvPr>
          </p:nvSpPr>
          <p:spPr bwMode="auto">
            <a:xfrm>
              <a:off x="3651150" y="2979651"/>
              <a:ext cx="1523" cy="1509"/>
            </a:xfrm>
            <a:custGeom>
              <a:avLst/>
              <a:gdLst>
                <a:gd name="T0" fmla="*/ 0 w 1"/>
                <a:gd name="T1" fmla="*/ 0 h 1"/>
                <a:gd name="T2" fmla="*/ 0 w 1"/>
                <a:gd name="T3" fmla="*/ 1790702559 h 1"/>
                <a:gd name="T4" fmla="*/ 1790702559 w 1"/>
                <a:gd name="T5" fmla="*/ 1790702559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1"/>
                    <a:pt x="1" y="1"/>
                    <a:pt x="1" y="1"/>
                  </a:cubicBezTo>
                  <a:cubicBezTo>
                    <a:pt x="0" y="1"/>
                    <a:pt x="0" y="1"/>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9" name="MH_Other_157"/>
            <p:cNvSpPr/>
            <p:nvPr>
              <p:custDataLst>
                <p:tags r:id="rId171"/>
              </p:custDataLst>
            </p:nvPr>
          </p:nvSpPr>
          <p:spPr bwMode="auto">
            <a:xfrm>
              <a:off x="3631352" y="2907178"/>
              <a:ext cx="9138" cy="33217"/>
            </a:xfrm>
            <a:custGeom>
              <a:avLst/>
              <a:gdLst>
                <a:gd name="T0" fmla="*/ 629831100 w 11"/>
                <a:gd name="T1" fmla="*/ 0 h 42"/>
                <a:gd name="T2" fmla="*/ 0 w 11"/>
                <a:gd name="T3" fmla="*/ 0 h 42"/>
                <a:gd name="T4" fmla="*/ 0 w 11"/>
                <a:gd name="T5" fmla="*/ 0 h 42"/>
                <a:gd name="T6" fmla="*/ 2147483646 w 11"/>
                <a:gd name="T7" fmla="*/ 2147483646 h 42"/>
                <a:gd name="T8" fmla="*/ 2147483646 w 11"/>
                <a:gd name="T9" fmla="*/ 2147483646 h 42"/>
                <a:gd name="T10" fmla="*/ 629831100 w 11"/>
                <a:gd name="T11" fmla="*/ 0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42">
                  <a:moveTo>
                    <a:pt x="1" y="0"/>
                  </a:moveTo>
                  <a:cubicBezTo>
                    <a:pt x="0" y="0"/>
                    <a:pt x="0" y="0"/>
                    <a:pt x="0" y="0"/>
                  </a:cubicBezTo>
                  <a:cubicBezTo>
                    <a:pt x="0" y="0"/>
                    <a:pt x="0" y="0"/>
                    <a:pt x="0" y="0"/>
                  </a:cubicBezTo>
                  <a:cubicBezTo>
                    <a:pt x="0" y="15"/>
                    <a:pt x="3" y="29"/>
                    <a:pt x="11" y="42"/>
                  </a:cubicBezTo>
                  <a:cubicBezTo>
                    <a:pt x="11" y="40"/>
                    <a:pt x="11" y="40"/>
                    <a:pt x="11" y="40"/>
                  </a:cubicBezTo>
                  <a:cubicBezTo>
                    <a:pt x="4" y="27"/>
                    <a:pt x="1" y="14"/>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0" name="MH_Other_158"/>
            <p:cNvSpPr/>
            <p:nvPr>
              <p:custDataLst>
                <p:tags r:id="rId172"/>
              </p:custDataLst>
            </p:nvPr>
          </p:nvSpPr>
          <p:spPr bwMode="auto">
            <a:xfrm>
              <a:off x="3640489" y="2938885"/>
              <a:ext cx="1523" cy="1510"/>
            </a:xfrm>
            <a:custGeom>
              <a:avLst/>
              <a:gdLst>
                <a:gd name="T0" fmla="*/ 448239996 w 2"/>
                <a:gd name="T1" fmla="*/ 71718526 h 5"/>
                <a:gd name="T2" fmla="*/ 0 w 2"/>
                <a:gd name="T3" fmla="*/ 0 h 5"/>
                <a:gd name="T4" fmla="*/ 0 w 2"/>
                <a:gd name="T5" fmla="*/ 179346497 h 5"/>
                <a:gd name="T6" fmla="*/ 448239996 w 2"/>
                <a:gd name="T7" fmla="*/ 71718526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2" y="2"/>
                  </a:moveTo>
                  <a:lnTo>
                    <a:pt x="0" y="0"/>
                  </a:lnTo>
                  <a:lnTo>
                    <a:pt x="0" y="5"/>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1" name="MH_Other_159"/>
            <p:cNvSpPr/>
            <p:nvPr>
              <p:custDataLst>
                <p:tags r:id="rId173"/>
              </p:custDataLst>
            </p:nvPr>
          </p:nvSpPr>
          <p:spPr bwMode="auto">
            <a:xfrm>
              <a:off x="3766892" y="3092892"/>
              <a:ext cx="15229" cy="21138"/>
            </a:xfrm>
            <a:custGeom>
              <a:avLst/>
              <a:gdLst>
                <a:gd name="T0" fmla="*/ 2147483646 w 19"/>
                <a:gd name="T1" fmla="*/ 2147483646 h 27"/>
                <a:gd name="T2" fmla="*/ 2147483646 w 19"/>
                <a:gd name="T3" fmla="*/ 2147483646 h 27"/>
                <a:gd name="T4" fmla="*/ 2147483646 w 19"/>
                <a:gd name="T5" fmla="*/ 2147483646 h 27"/>
                <a:gd name="T6" fmla="*/ 2147483646 w 19"/>
                <a:gd name="T7" fmla="*/ 2147483646 h 27"/>
                <a:gd name="T8" fmla="*/ 2147483646 w 19"/>
                <a:gd name="T9" fmla="*/ 2147483646 h 27"/>
                <a:gd name="T10" fmla="*/ 0 w 19"/>
                <a:gd name="T11" fmla="*/ 0 h 27"/>
                <a:gd name="T12" fmla="*/ 0 w 19"/>
                <a:gd name="T13" fmla="*/ 1141710597 h 27"/>
                <a:gd name="T14" fmla="*/ 0 w 19"/>
                <a:gd name="T15" fmla="*/ 1712904621 h 27"/>
                <a:gd name="T16" fmla="*/ 2147483646 w 19"/>
                <a:gd name="T17" fmla="*/ 21474836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27">
                  <a:moveTo>
                    <a:pt x="18" y="27"/>
                  </a:moveTo>
                  <a:cubicBezTo>
                    <a:pt x="18" y="27"/>
                    <a:pt x="18" y="27"/>
                    <a:pt x="18" y="27"/>
                  </a:cubicBezTo>
                  <a:cubicBezTo>
                    <a:pt x="19" y="26"/>
                    <a:pt x="19" y="26"/>
                    <a:pt x="19" y="26"/>
                  </a:cubicBezTo>
                  <a:cubicBezTo>
                    <a:pt x="19" y="26"/>
                    <a:pt x="19" y="26"/>
                    <a:pt x="19" y="26"/>
                  </a:cubicBezTo>
                  <a:cubicBezTo>
                    <a:pt x="18" y="24"/>
                    <a:pt x="17" y="22"/>
                    <a:pt x="16" y="20"/>
                  </a:cubicBezTo>
                  <a:cubicBezTo>
                    <a:pt x="12" y="14"/>
                    <a:pt x="6" y="6"/>
                    <a:pt x="0" y="0"/>
                  </a:cubicBezTo>
                  <a:cubicBezTo>
                    <a:pt x="0" y="2"/>
                    <a:pt x="0" y="2"/>
                    <a:pt x="0" y="2"/>
                  </a:cubicBezTo>
                  <a:cubicBezTo>
                    <a:pt x="0" y="2"/>
                    <a:pt x="0" y="2"/>
                    <a:pt x="0" y="3"/>
                  </a:cubicBezTo>
                  <a:cubicBezTo>
                    <a:pt x="8" y="10"/>
                    <a:pt x="14" y="18"/>
                    <a:pt x="18" y="2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2" name="MH_Other_160"/>
            <p:cNvSpPr/>
            <p:nvPr>
              <p:custDataLst>
                <p:tags r:id="rId174"/>
              </p:custDataLst>
            </p:nvPr>
          </p:nvSpPr>
          <p:spPr bwMode="auto">
            <a:xfrm>
              <a:off x="3748619" y="3058164"/>
              <a:ext cx="19798" cy="64925"/>
            </a:xfrm>
            <a:custGeom>
              <a:avLst/>
              <a:gdLst>
                <a:gd name="T0" fmla="*/ 2147483646 w 25"/>
                <a:gd name="T1" fmla="*/ 2147483646 h 82"/>
                <a:gd name="T2" fmla="*/ 2147483646 w 25"/>
                <a:gd name="T3" fmla="*/ 2147483646 h 82"/>
                <a:gd name="T4" fmla="*/ 2147483646 w 25"/>
                <a:gd name="T5" fmla="*/ 2147483646 h 82"/>
                <a:gd name="T6" fmla="*/ 2147483646 w 25"/>
                <a:gd name="T7" fmla="*/ 2147483646 h 82"/>
                <a:gd name="T8" fmla="*/ 2147483646 w 25"/>
                <a:gd name="T9" fmla="*/ 2147483646 h 82"/>
                <a:gd name="T10" fmla="*/ 2147483646 w 25"/>
                <a:gd name="T11" fmla="*/ 2147483646 h 82"/>
                <a:gd name="T12" fmla="*/ 2147483646 w 25"/>
                <a:gd name="T13" fmla="*/ 2147483646 h 82"/>
                <a:gd name="T14" fmla="*/ 2147483646 w 25"/>
                <a:gd name="T15" fmla="*/ 2147483646 h 82"/>
                <a:gd name="T16" fmla="*/ 0 w 25"/>
                <a:gd name="T17" fmla="*/ 0 h 82"/>
                <a:gd name="T18" fmla="*/ 0 w 25"/>
                <a:gd name="T19" fmla="*/ 1165617771 h 82"/>
                <a:gd name="T20" fmla="*/ 0 w 25"/>
                <a:gd name="T21" fmla="*/ 1748427072 h 82"/>
                <a:gd name="T22" fmla="*/ 2147483646 w 25"/>
                <a:gd name="T23" fmla="*/ 2147483646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82">
                  <a:moveTo>
                    <a:pt x="23" y="72"/>
                  </a:moveTo>
                  <a:cubicBezTo>
                    <a:pt x="23" y="82"/>
                    <a:pt x="23" y="82"/>
                    <a:pt x="23" y="82"/>
                  </a:cubicBezTo>
                  <a:cubicBezTo>
                    <a:pt x="24" y="81"/>
                    <a:pt x="24" y="81"/>
                    <a:pt x="24" y="81"/>
                  </a:cubicBezTo>
                  <a:cubicBezTo>
                    <a:pt x="25" y="72"/>
                    <a:pt x="25" y="72"/>
                    <a:pt x="25" y="72"/>
                  </a:cubicBezTo>
                  <a:cubicBezTo>
                    <a:pt x="25" y="63"/>
                    <a:pt x="25" y="55"/>
                    <a:pt x="23" y="47"/>
                  </a:cubicBezTo>
                  <a:cubicBezTo>
                    <a:pt x="23" y="46"/>
                    <a:pt x="23" y="46"/>
                    <a:pt x="23" y="46"/>
                  </a:cubicBezTo>
                  <a:cubicBezTo>
                    <a:pt x="23" y="46"/>
                    <a:pt x="23" y="46"/>
                    <a:pt x="23" y="46"/>
                  </a:cubicBezTo>
                  <a:cubicBezTo>
                    <a:pt x="21" y="37"/>
                    <a:pt x="19" y="29"/>
                    <a:pt x="15" y="21"/>
                  </a:cubicBezTo>
                  <a:cubicBezTo>
                    <a:pt x="11" y="14"/>
                    <a:pt x="5" y="7"/>
                    <a:pt x="0" y="0"/>
                  </a:cubicBezTo>
                  <a:cubicBezTo>
                    <a:pt x="0" y="2"/>
                    <a:pt x="0" y="2"/>
                    <a:pt x="0" y="2"/>
                  </a:cubicBezTo>
                  <a:cubicBezTo>
                    <a:pt x="0" y="2"/>
                    <a:pt x="0" y="2"/>
                    <a:pt x="0" y="3"/>
                  </a:cubicBezTo>
                  <a:cubicBezTo>
                    <a:pt x="18" y="22"/>
                    <a:pt x="25" y="44"/>
                    <a:pt x="23"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3" name="MH_Other_161"/>
            <p:cNvSpPr/>
            <p:nvPr>
              <p:custDataLst>
                <p:tags r:id="rId175"/>
              </p:custDataLst>
            </p:nvPr>
          </p:nvSpPr>
          <p:spPr bwMode="auto">
            <a:xfrm>
              <a:off x="3766892" y="3094402"/>
              <a:ext cx="0" cy="1509"/>
            </a:xfrm>
            <a:custGeom>
              <a:avLst/>
              <a:gdLst>
                <a:gd name="T0" fmla="*/ 1790702559 h 1"/>
                <a:gd name="T1" fmla="*/ 0 h 1"/>
                <a:gd name="T2" fmla="*/ 0 h 1"/>
                <a:gd name="T3" fmla="*/ 1790702559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4" name="MH_Other_162"/>
            <p:cNvSpPr/>
            <p:nvPr>
              <p:custDataLst>
                <p:tags r:id="rId176"/>
              </p:custDataLst>
            </p:nvPr>
          </p:nvSpPr>
          <p:spPr bwMode="auto">
            <a:xfrm>
              <a:off x="3731865" y="3021928"/>
              <a:ext cx="16753" cy="116260"/>
            </a:xfrm>
            <a:custGeom>
              <a:avLst/>
              <a:gdLst>
                <a:gd name="T0" fmla="*/ 2147483646 w 22"/>
                <a:gd name="T1" fmla="*/ 2147483646 h 145"/>
                <a:gd name="T2" fmla="*/ 2147483646 w 22"/>
                <a:gd name="T3" fmla="*/ 2147483646 h 145"/>
                <a:gd name="T4" fmla="*/ 2147483646 w 22"/>
                <a:gd name="T5" fmla="*/ 2147483646 h 145"/>
                <a:gd name="T6" fmla="*/ 2147483646 w 22"/>
                <a:gd name="T7" fmla="*/ 2147483646 h 145"/>
                <a:gd name="T8" fmla="*/ 2147483646 w 22"/>
                <a:gd name="T9" fmla="*/ 2147483646 h 145"/>
                <a:gd name="T10" fmla="*/ 2147483646 w 22"/>
                <a:gd name="T11" fmla="*/ 2147483646 h 145"/>
                <a:gd name="T12" fmla="*/ 2147483646 w 22"/>
                <a:gd name="T13" fmla="*/ 2147483646 h 145"/>
                <a:gd name="T14" fmla="*/ 2147483646 w 22"/>
                <a:gd name="T15" fmla="*/ 2147483646 h 145"/>
                <a:gd name="T16" fmla="*/ 2147483646 w 22"/>
                <a:gd name="T17" fmla="*/ 2147483646 h 145"/>
                <a:gd name="T18" fmla="*/ 2147483646 w 22"/>
                <a:gd name="T19" fmla="*/ 2147483646 h 145"/>
                <a:gd name="T20" fmla="*/ 0 w 22"/>
                <a:gd name="T21" fmla="*/ 0 h 145"/>
                <a:gd name="T22" fmla="*/ 0 w 22"/>
                <a:gd name="T23" fmla="*/ 1195350565 h 145"/>
                <a:gd name="T24" fmla="*/ 2147483646 w 22"/>
                <a:gd name="T25" fmla="*/ 2147483646 h 1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45">
                  <a:moveTo>
                    <a:pt x="18" y="72"/>
                  </a:moveTo>
                  <a:cubicBezTo>
                    <a:pt x="15" y="103"/>
                    <a:pt x="14" y="116"/>
                    <a:pt x="14" y="116"/>
                  </a:cubicBezTo>
                  <a:cubicBezTo>
                    <a:pt x="14" y="117"/>
                    <a:pt x="13" y="125"/>
                    <a:pt x="13" y="145"/>
                  </a:cubicBezTo>
                  <a:cubicBezTo>
                    <a:pt x="14" y="144"/>
                    <a:pt x="14" y="144"/>
                    <a:pt x="14" y="144"/>
                  </a:cubicBezTo>
                  <a:cubicBezTo>
                    <a:pt x="15" y="125"/>
                    <a:pt x="16" y="117"/>
                    <a:pt x="16" y="117"/>
                  </a:cubicBezTo>
                  <a:cubicBezTo>
                    <a:pt x="16" y="117"/>
                    <a:pt x="17" y="103"/>
                    <a:pt x="20" y="72"/>
                  </a:cubicBezTo>
                  <a:cubicBezTo>
                    <a:pt x="21" y="63"/>
                    <a:pt x="21" y="55"/>
                    <a:pt x="20" y="47"/>
                  </a:cubicBezTo>
                  <a:cubicBezTo>
                    <a:pt x="19" y="46"/>
                    <a:pt x="19" y="46"/>
                    <a:pt x="19" y="46"/>
                  </a:cubicBezTo>
                  <a:cubicBezTo>
                    <a:pt x="20" y="46"/>
                    <a:pt x="20" y="46"/>
                    <a:pt x="20" y="46"/>
                  </a:cubicBezTo>
                  <a:cubicBezTo>
                    <a:pt x="19" y="37"/>
                    <a:pt x="16" y="29"/>
                    <a:pt x="13" y="21"/>
                  </a:cubicBezTo>
                  <a:cubicBezTo>
                    <a:pt x="10" y="13"/>
                    <a:pt x="5" y="6"/>
                    <a:pt x="0" y="0"/>
                  </a:cubicBezTo>
                  <a:cubicBezTo>
                    <a:pt x="0" y="2"/>
                    <a:pt x="0" y="2"/>
                    <a:pt x="0" y="2"/>
                  </a:cubicBezTo>
                  <a:cubicBezTo>
                    <a:pt x="16" y="22"/>
                    <a:pt x="22" y="44"/>
                    <a:pt x="18"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5" name="MH_Other_163"/>
            <p:cNvSpPr/>
            <p:nvPr>
              <p:custDataLst>
                <p:tags r:id="rId177"/>
              </p:custDataLst>
            </p:nvPr>
          </p:nvSpPr>
          <p:spPr bwMode="auto">
            <a:xfrm>
              <a:off x="3747094" y="3059674"/>
              <a:ext cx="1523" cy="0"/>
            </a:xfrm>
            <a:custGeom>
              <a:avLst/>
              <a:gdLst>
                <a:gd name="T0" fmla="*/ 2147483646 w 1"/>
                <a:gd name="T1" fmla="*/ 711 h 1"/>
                <a:gd name="T2" fmla="*/ 2147483646 w 1"/>
                <a:gd name="T3" fmla="*/ 0 h 1"/>
                <a:gd name="T4" fmla="*/ 0 w 1"/>
                <a:gd name="T5" fmla="*/ 0 h 1"/>
                <a:gd name="T6" fmla="*/ 2147483646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1"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6" name="MH_Other_164"/>
            <p:cNvSpPr/>
            <p:nvPr>
              <p:custDataLst>
                <p:tags r:id="rId178"/>
              </p:custDataLst>
            </p:nvPr>
          </p:nvSpPr>
          <p:spPr bwMode="auto">
            <a:xfrm>
              <a:off x="3716636" y="2985690"/>
              <a:ext cx="16753" cy="163066"/>
            </a:xfrm>
            <a:custGeom>
              <a:avLst/>
              <a:gdLst>
                <a:gd name="T0" fmla="*/ 2147483646 w 20"/>
                <a:gd name="T1" fmla="*/ 2147483646 h 203"/>
                <a:gd name="T2" fmla="*/ 2147483646 w 20"/>
                <a:gd name="T3" fmla="*/ 2147483646 h 203"/>
                <a:gd name="T4" fmla="*/ 2147483646 w 20"/>
                <a:gd name="T5" fmla="*/ 2147483646 h 203"/>
                <a:gd name="T6" fmla="*/ 2147483646 w 20"/>
                <a:gd name="T7" fmla="*/ 2147483646 h 203"/>
                <a:gd name="T8" fmla="*/ 2147483646 w 20"/>
                <a:gd name="T9" fmla="*/ 2147483646 h 203"/>
                <a:gd name="T10" fmla="*/ 2147483646 w 20"/>
                <a:gd name="T11" fmla="*/ 2147483646 h 203"/>
                <a:gd name="T12" fmla="*/ 2147483646 w 20"/>
                <a:gd name="T13" fmla="*/ 2147483646 h 203"/>
                <a:gd name="T14" fmla="*/ 2147483646 w 20"/>
                <a:gd name="T15" fmla="*/ 2147483646 h 203"/>
                <a:gd name="T16" fmla="*/ 2147483646 w 20"/>
                <a:gd name="T17" fmla="*/ 2147483646 h 203"/>
                <a:gd name="T18" fmla="*/ 2147483646 w 20"/>
                <a:gd name="T19" fmla="*/ 2147483646 h 203"/>
                <a:gd name="T20" fmla="*/ 2147483646 w 20"/>
                <a:gd name="T21" fmla="*/ 2147483646 h 203"/>
                <a:gd name="T22" fmla="*/ 2147483646 w 20"/>
                <a:gd name="T23" fmla="*/ 2147483646 h 203"/>
                <a:gd name="T24" fmla="*/ 2147483646 w 20"/>
                <a:gd name="T25" fmla="*/ 2147483646 h 203"/>
                <a:gd name="T26" fmla="*/ 2147483646 w 20"/>
                <a:gd name="T27" fmla="*/ 2147483646 h 203"/>
                <a:gd name="T28" fmla="*/ 2147483646 w 20"/>
                <a:gd name="T29" fmla="*/ 2147483646 h 203"/>
                <a:gd name="T30" fmla="*/ 2147483646 w 20"/>
                <a:gd name="T31" fmla="*/ 2147483646 h 203"/>
                <a:gd name="T32" fmla="*/ 2147483646 w 20"/>
                <a:gd name="T33" fmla="*/ 2147483646 h 203"/>
                <a:gd name="T34" fmla="*/ 0 w 20"/>
                <a:gd name="T35" fmla="*/ 0 h 203"/>
                <a:gd name="T36" fmla="*/ 0 w 20"/>
                <a:gd name="T37" fmla="*/ 600612998 h 203"/>
                <a:gd name="T38" fmla="*/ 0 w 20"/>
                <a:gd name="T39" fmla="*/ 1201939668 h 203"/>
                <a:gd name="T40" fmla="*/ 2147483646 w 20"/>
                <a:gd name="T41" fmla="*/ 2147483646 h 20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 h="203">
                  <a:moveTo>
                    <a:pt x="15" y="74"/>
                  </a:moveTo>
                  <a:cubicBezTo>
                    <a:pt x="10" y="105"/>
                    <a:pt x="9" y="118"/>
                    <a:pt x="8" y="118"/>
                  </a:cubicBezTo>
                  <a:cubicBezTo>
                    <a:pt x="8" y="118"/>
                    <a:pt x="6" y="131"/>
                    <a:pt x="4" y="163"/>
                  </a:cubicBezTo>
                  <a:cubicBezTo>
                    <a:pt x="4" y="173"/>
                    <a:pt x="4" y="182"/>
                    <a:pt x="6" y="191"/>
                  </a:cubicBezTo>
                  <a:cubicBezTo>
                    <a:pt x="7" y="191"/>
                    <a:pt x="7" y="191"/>
                    <a:pt x="7" y="191"/>
                  </a:cubicBezTo>
                  <a:cubicBezTo>
                    <a:pt x="7" y="192"/>
                    <a:pt x="7" y="192"/>
                    <a:pt x="7" y="192"/>
                  </a:cubicBezTo>
                  <a:cubicBezTo>
                    <a:pt x="8" y="196"/>
                    <a:pt x="9" y="200"/>
                    <a:pt x="10" y="203"/>
                  </a:cubicBezTo>
                  <a:cubicBezTo>
                    <a:pt x="11" y="203"/>
                    <a:pt x="11" y="203"/>
                    <a:pt x="11" y="203"/>
                  </a:cubicBezTo>
                  <a:cubicBezTo>
                    <a:pt x="11" y="203"/>
                    <a:pt x="11" y="203"/>
                    <a:pt x="11" y="203"/>
                  </a:cubicBezTo>
                  <a:cubicBezTo>
                    <a:pt x="7" y="191"/>
                    <a:pt x="5" y="178"/>
                    <a:pt x="5" y="163"/>
                  </a:cubicBezTo>
                  <a:cubicBezTo>
                    <a:pt x="7" y="132"/>
                    <a:pt x="10" y="119"/>
                    <a:pt x="10" y="118"/>
                  </a:cubicBezTo>
                  <a:cubicBezTo>
                    <a:pt x="10" y="118"/>
                    <a:pt x="11" y="105"/>
                    <a:pt x="16" y="75"/>
                  </a:cubicBezTo>
                  <a:cubicBezTo>
                    <a:pt x="18" y="65"/>
                    <a:pt x="19" y="56"/>
                    <a:pt x="18" y="48"/>
                  </a:cubicBezTo>
                  <a:cubicBezTo>
                    <a:pt x="18" y="48"/>
                    <a:pt x="17" y="47"/>
                    <a:pt x="17" y="47"/>
                  </a:cubicBezTo>
                  <a:cubicBezTo>
                    <a:pt x="18" y="46"/>
                    <a:pt x="18" y="46"/>
                    <a:pt x="18" y="46"/>
                  </a:cubicBezTo>
                  <a:cubicBezTo>
                    <a:pt x="18" y="46"/>
                    <a:pt x="18" y="46"/>
                    <a:pt x="18" y="46"/>
                  </a:cubicBezTo>
                  <a:cubicBezTo>
                    <a:pt x="17" y="38"/>
                    <a:pt x="15" y="30"/>
                    <a:pt x="13" y="23"/>
                  </a:cubicBezTo>
                  <a:cubicBezTo>
                    <a:pt x="10" y="15"/>
                    <a:pt x="5" y="7"/>
                    <a:pt x="0" y="0"/>
                  </a:cubicBezTo>
                  <a:cubicBezTo>
                    <a:pt x="0" y="1"/>
                    <a:pt x="0" y="1"/>
                    <a:pt x="0" y="1"/>
                  </a:cubicBezTo>
                  <a:cubicBezTo>
                    <a:pt x="0" y="2"/>
                    <a:pt x="0" y="2"/>
                    <a:pt x="0" y="2"/>
                  </a:cubicBezTo>
                  <a:cubicBezTo>
                    <a:pt x="16" y="24"/>
                    <a:pt x="20" y="46"/>
                    <a:pt x="15" y="7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7" name="MH_Other_165"/>
            <p:cNvSpPr/>
            <p:nvPr>
              <p:custDataLst>
                <p:tags r:id="rId179"/>
              </p:custDataLst>
            </p:nvPr>
          </p:nvSpPr>
          <p:spPr bwMode="auto">
            <a:xfrm>
              <a:off x="3730344" y="3021928"/>
              <a:ext cx="1523" cy="3019"/>
            </a:xfrm>
            <a:custGeom>
              <a:avLst/>
              <a:gdLst>
                <a:gd name="T0" fmla="*/ 0 w 1"/>
                <a:gd name="T1" fmla="*/ 2147483646 h 2"/>
                <a:gd name="T2" fmla="*/ 1790702559 w 1"/>
                <a:gd name="T3" fmla="*/ 2147483646 h 2"/>
                <a:gd name="T4" fmla="*/ 1790702559 w 1"/>
                <a:gd name="T5" fmla="*/ 0 h 2"/>
                <a:gd name="T6" fmla="*/ 1790702559 w 1"/>
                <a:gd name="T7" fmla="*/ 0 h 2"/>
                <a:gd name="T8" fmla="*/ 0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1"/>
                  </a:moveTo>
                  <a:cubicBezTo>
                    <a:pt x="0" y="1"/>
                    <a:pt x="1" y="2"/>
                    <a:pt x="1" y="2"/>
                  </a:cubicBezTo>
                  <a:cubicBezTo>
                    <a:pt x="1" y="0"/>
                    <a:pt x="1" y="0"/>
                    <a:pt x="1" y="0"/>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8" name="MH_Other_166"/>
            <p:cNvSpPr/>
            <p:nvPr>
              <p:custDataLst>
                <p:tags r:id="rId180"/>
              </p:custDataLst>
            </p:nvPr>
          </p:nvSpPr>
          <p:spPr bwMode="auto">
            <a:xfrm>
              <a:off x="3698360" y="2947944"/>
              <a:ext cx="24367" cy="191754"/>
            </a:xfrm>
            <a:custGeom>
              <a:avLst/>
              <a:gdLst>
                <a:gd name="T0" fmla="*/ 2147483646 w 31"/>
                <a:gd name="T1" fmla="*/ 0 h 240"/>
                <a:gd name="T2" fmla="*/ 2147483646 w 31"/>
                <a:gd name="T3" fmla="*/ 1187677821 h 240"/>
                <a:gd name="T4" fmla="*/ 2147483646 w 31"/>
                <a:gd name="T5" fmla="*/ 2147483646 h 240"/>
                <a:gd name="T6" fmla="*/ 2147483646 w 31"/>
                <a:gd name="T7" fmla="*/ 2147483646 h 240"/>
                <a:gd name="T8" fmla="*/ 1686411697 w 31"/>
                <a:gd name="T9" fmla="*/ 2147483646 h 240"/>
                <a:gd name="T10" fmla="*/ 2147483646 w 31"/>
                <a:gd name="T11" fmla="*/ 2147483646 h 240"/>
                <a:gd name="T12" fmla="*/ 2147483646 w 31"/>
                <a:gd name="T13" fmla="*/ 2147483646 h 240"/>
                <a:gd name="T14" fmla="*/ 2147483646 w 31"/>
                <a:gd name="T15" fmla="*/ 2147483646 h 240"/>
                <a:gd name="T16" fmla="*/ 2147483646 w 31"/>
                <a:gd name="T17" fmla="*/ 2147483646 h 240"/>
                <a:gd name="T18" fmla="*/ 2147483646 w 31"/>
                <a:gd name="T19" fmla="*/ 2147483646 h 240"/>
                <a:gd name="T20" fmla="*/ 2147483646 w 31"/>
                <a:gd name="T21" fmla="*/ 2147483646 h 240"/>
                <a:gd name="T22" fmla="*/ 2147483646 w 31"/>
                <a:gd name="T23" fmla="*/ 2147483646 h 240"/>
                <a:gd name="T24" fmla="*/ 2147483646 w 31"/>
                <a:gd name="T25" fmla="*/ 2147483646 h 240"/>
                <a:gd name="T26" fmla="*/ 2147483646 w 31"/>
                <a:gd name="T27" fmla="*/ 2147483646 h 240"/>
                <a:gd name="T28" fmla="*/ 2147483646 w 31"/>
                <a:gd name="T29" fmla="*/ 2147483646 h 240"/>
                <a:gd name="T30" fmla="*/ 2147483646 w 31"/>
                <a:gd name="T31" fmla="*/ 0 h 2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 h="240">
                  <a:moveTo>
                    <a:pt x="10" y="0"/>
                  </a:moveTo>
                  <a:cubicBezTo>
                    <a:pt x="9" y="2"/>
                    <a:pt x="9" y="2"/>
                    <a:pt x="9" y="2"/>
                  </a:cubicBezTo>
                  <a:cubicBezTo>
                    <a:pt x="23" y="25"/>
                    <a:pt x="26" y="47"/>
                    <a:pt x="20" y="76"/>
                  </a:cubicBezTo>
                  <a:cubicBezTo>
                    <a:pt x="13" y="105"/>
                    <a:pt x="10" y="119"/>
                    <a:pt x="10" y="119"/>
                  </a:cubicBezTo>
                  <a:cubicBezTo>
                    <a:pt x="10" y="119"/>
                    <a:pt x="7" y="132"/>
                    <a:pt x="3" y="164"/>
                  </a:cubicBezTo>
                  <a:cubicBezTo>
                    <a:pt x="0" y="194"/>
                    <a:pt x="9" y="220"/>
                    <a:pt x="30" y="240"/>
                  </a:cubicBezTo>
                  <a:cubicBezTo>
                    <a:pt x="31" y="240"/>
                    <a:pt x="31" y="240"/>
                    <a:pt x="31" y="240"/>
                  </a:cubicBezTo>
                  <a:cubicBezTo>
                    <a:pt x="31" y="239"/>
                    <a:pt x="30" y="239"/>
                    <a:pt x="30" y="239"/>
                  </a:cubicBezTo>
                  <a:cubicBezTo>
                    <a:pt x="10" y="219"/>
                    <a:pt x="1" y="194"/>
                    <a:pt x="4" y="164"/>
                  </a:cubicBezTo>
                  <a:cubicBezTo>
                    <a:pt x="8" y="132"/>
                    <a:pt x="12" y="119"/>
                    <a:pt x="12" y="119"/>
                  </a:cubicBezTo>
                  <a:cubicBezTo>
                    <a:pt x="12" y="119"/>
                    <a:pt x="14" y="106"/>
                    <a:pt x="21" y="76"/>
                  </a:cubicBezTo>
                  <a:cubicBezTo>
                    <a:pt x="23" y="67"/>
                    <a:pt x="24" y="58"/>
                    <a:pt x="24" y="50"/>
                  </a:cubicBezTo>
                  <a:cubicBezTo>
                    <a:pt x="24" y="50"/>
                    <a:pt x="24" y="50"/>
                    <a:pt x="24" y="50"/>
                  </a:cubicBezTo>
                  <a:cubicBezTo>
                    <a:pt x="24" y="49"/>
                    <a:pt x="24" y="49"/>
                    <a:pt x="24" y="49"/>
                  </a:cubicBezTo>
                  <a:cubicBezTo>
                    <a:pt x="24" y="40"/>
                    <a:pt x="23" y="32"/>
                    <a:pt x="21" y="24"/>
                  </a:cubicBezTo>
                  <a:cubicBezTo>
                    <a:pt x="18" y="16"/>
                    <a:pt x="14" y="8"/>
                    <a:pt x="1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9" name="MH_Other_167"/>
            <p:cNvSpPr/>
            <p:nvPr>
              <p:custDataLst>
                <p:tags r:id="rId181"/>
              </p:custDataLst>
            </p:nvPr>
          </p:nvSpPr>
          <p:spPr bwMode="auto">
            <a:xfrm>
              <a:off x="3722727" y="3138187"/>
              <a:ext cx="0" cy="1510"/>
            </a:xfrm>
            <a:custGeom>
              <a:avLst/>
              <a:gdLst>
                <a:gd name="T0" fmla="*/ 0 w 1"/>
                <a:gd name="T1" fmla="*/ 0 h 1"/>
                <a:gd name="T2" fmla="*/ 711 w 1"/>
                <a:gd name="T3" fmla="*/ 2147483646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1" y="0"/>
                    <a:pt x="1" y="1"/>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0" name="MH_Other_168"/>
            <p:cNvSpPr/>
            <p:nvPr>
              <p:custDataLst>
                <p:tags r:id="rId182"/>
              </p:custDataLst>
            </p:nvPr>
          </p:nvSpPr>
          <p:spPr bwMode="auto">
            <a:xfrm>
              <a:off x="3716635" y="2987201"/>
              <a:ext cx="0" cy="0"/>
            </a:xfrm>
            <a:custGeom>
              <a:avLst/>
              <a:gdLst>
                <a:gd name="T0" fmla="*/ 711 h 1"/>
                <a:gd name="T1" fmla="*/ 0 h 1"/>
                <a:gd name="T2" fmla="*/ 711 h 1"/>
                <a:gd name="T3" fmla="*/ 0 60000 65536"/>
                <a:gd name="T4" fmla="*/ 0 60000 65536"/>
                <a:gd name="T5" fmla="*/ 0 60000 65536"/>
              </a:gdLst>
              <a:ahLst/>
              <a:cxnLst>
                <a:cxn ang="T3">
                  <a:pos x="0" y="T0"/>
                </a:cxn>
                <a:cxn ang="T4">
                  <a:pos x="0" y="T1"/>
                </a:cxn>
                <a:cxn ang="T5">
                  <a:pos x="0" y="T2"/>
                </a:cxn>
              </a:cxnLst>
              <a:rect l="0" t="0" r="r" b="b"/>
              <a:pathLst>
                <a:path h="1">
                  <a:moveTo>
                    <a:pt x="0" y="1"/>
                  </a:moveTo>
                  <a:cubicBezTo>
                    <a:pt x="0" y="1"/>
                    <a:pt x="0" y="1"/>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1" name="MH_Other_169"/>
            <p:cNvSpPr/>
            <p:nvPr>
              <p:custDataLst>
                <p:tags r:id="rId183"/>
              </p:custDataLst>
            </p:nvPr>
          </p:nvSpPr>
          <p:spPr bwMode="auto">
            <a:xfrm>
              <a:off x="3617645" y="2648990"/>
              <a:ext cx="79192" cy="258188"/>
            </a:xfrm>
            <a:custGeom>
              <a:avLst/>
              <a:gdLst>
                <a:gd name="T0" fmla="*/ 2147483646 w 99"/>
                <a:gd name="T1" fmla="*/ 2147483646 h 322"/>
                <a:gd name="T2" fmla="*/ 2147483646 w 99"/>
                <a:gd name="T3" fmla="*/ 2147483646 h 322"/>
                <a:gd name="T4" fmla="*/ 2147483646 w 99"/>
                <a:gd name="T5" fmla="*/ 2147483646 h 322"/>
                <a:gd name="T6" fmla="*/ 2147483646 w 99"/>
                <a:gd name="T7" fmla="*/ 2147483646 h 322"/>
                <a:gd name="T8" fmla="*/ 2147483646 w 99"/>
                <a:gd name="T9" fmla="*/ 2147483646 h 322"/>
                <a:gd name="T10" fmla="*/ 2147483646 w 99"/>
                <a:gd name="T11" fmla="*/ 2147483646 h 322"/>
                <a:gd name="T12" fmla="*/ 2147483646 w 99"/>
                <a:gd name="T13" fmla="*/ 2147483646 h 322"/>
                <a:gd name="T14" fmla="*/ 2147483646 w 99"/>
                <a:gd name="T15" fmla="*/ 2147483646 h 322"/>
                <a:gd name="T16" fmla="*/ 2147483646 w 99"/>
                <a:gd name="T17" fmla="*/ 2147483646 h 322"/>
                <a:gd name="T18" fmla="*/ 2147483646 w 99"/>
                <a:gd name="T19" fmla="*/ 2147483646 h 322"/>
                <a:gd name="T20" fmla="*/ 2147483646 w 99"/>
                <a:gd name="T21" fmla="*/ 2147483646 h 322"/>
                <a:gd name="T22" fmla="*/ 2147483646 w 99"/>
                <a:gd name="T23" fmla="*/ 2147483646 h 322"/>
                <a:gd name="T24" fmla="*/ 2147483646 w 99"/>
                <a:gd name="T25" fmla="*/ 2147483646 h 322"/>
                <a:gd name="T26" fmla="*/ 2147483646 w 99"/>
                <a:gd name="T27" fmla="*/ 2147483646 h 322"/>
                <a:gd name="T28" fmla="*/ 2147483646 w 99"/>
                <a:gd name="T29" fmla="*/ 2147483646 h 322"/>
                <a:gd name="T30" fmla="*/ 2147483646 w 99"/>
                <a:gd name="T31" fmla="*/ 2147483646 h 322"/>
                <a:gd name="T32" fmla="*/ 2147483646 w 99"/>
                <a:gd name="T33" fmla="*/ 2147483646 h 322"/>
                <a:gd name="T34" fmla="*/ 2147483646 w 99"/>
                <a:gd name="T35" fmla="*/ 2147483646 h 322"/>
                <a:gd name="T36" fmla="*/ 2147483646 w 99"/>
                <a:gd name="T37" fmla="*/ 2147483646 h 322"/>
                <a:gd name="T38" fmla="*/ 2147483646 w 99"/>
                <a:gd name="T39" fmla="*/ 2147483646 h 322"/>
                <a:gd name="T40" fmla="*/ 2147483646 w 99"/>
                <a:gd name="T41" fmla="*/ 2147483646 h 322"/>
                <a:gd name="T42" fmla="*/ 2147483646 w 99"/>
                <a:gd name="T43" fmla="*/ 2147483646 h 322"/>
                <a:gd name="T44" fmla="*/ 2147483646 w 99"/>
                <a:gd name="T45" fmla="*/ 2147483646 h 322"/>
                <a:gd name="T46" fmla="*/ 2147483646 w 99"/>
                <a:gd name="T47" fmla="*/ 2147483646 h 322"/>
                <a:gd name="T48" fmla="*/ 2147483646 w 99"/>
                <a:gd name="T49" fmla="*/ 2147483646 h 322"/>
                <a:gd name="T50" fmla="*/ 2147483646 w 99"/>
                <a:gd name="T51" fmla="*/ 2147483646 h 322"/>
                <a:gd name="T52" fmla="*/ 2147483646 w 99"/>
                <a:gd name="T53" fmla="*/ 2147483646 h 322"/>
                <a:gd name="T54" fmla="*/ 2147483646 w 99"/>
                <a:gd name="T55" fmla="*/ 2147483646 h 322"/>
                <a:gd name="T56" fmla="*/ 2147483646 w 99"/>
                <a:gd name="T57" fmla="*/ 2147483646 h 322"/>
                <a:gd name="T58" fmla="*/ 2147483646 w 99"/>
                <a:gd name="T59" fmla="*/ 2147483646 h 322"/>
                <a:gd name="T60" fmla="*/ 2147483646 w 99"/>
                <a:gd name="T61" fmla="*/ 2147483646 h 322"/>
                <a:gd name="T62" fmla="*/ 2147483646 w 99"/>
                <a:gd name="T63" fmla="*/ 2147483646 h 322"/>
                <a:gd name="T64" fmla="*/ 2147483646 w 99"/>
                <a:gd name="T65" fmla="*/ 2147483646 h 322"/>
                <a:gd name="T66" fmla="*/ 2147483646 w 99"/>
                <a:gd name="T67" fmla="*/ 2147483646 h 322"/>
                <a:gd name="T68" fmla="*/ 2147483646 w 99"/>
                <a:gd name="T69" fmla="*/ 2147483646 h 322"/>
                <a:gd name="T70" fmla="*/ 2147483646 w 99"/>
                <a:gd name="T71" fmla="*/ 2147483646 h 322"/>
                <a:gd name="T72" fmla="*/ 2147483646 w 99"/>
                <a:gd name="T73" fmla="*/ 2147483646 h 322"/>
                <a:gd name="T74" fmla="*/ 2147483646 w 99"/>
                <a:gd name="T75" fmla="*/ 0 h 322"/>
                <a:gd name="T76" fmla="*/ 2147483646 w 99"/>
                <a:gd name="T77" fmla="*/ 0 h 322"/>
                <a:gd name="T78" fmla="*/ 2147483646 w 99"/>
                <a:gd name="T79" fmla="*/ 0 h 322"/>
                <a:gd name="T80" fmla="*/ 2147483646 w 99"/>
                <a:gd name="T81" fmla="*/ 2147483646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9" h="322">
                  <a:moveTo>
                    <a:pt x="13" y="43"/>
                  </a:moveTo>
                  <a:cubicBezTo>
                    <a:pt x="6" y="59"/>
                    <a:pt x="4" y="77"/>
                    <a:pt x="8" y="95"/>
                  </a:cubicBezTo>
                  <a:cubicBezTo>
                    <a:pt x="8" y="95"/>
                    <a:pt x="8" y="95"/>
                    <a:pt x="8" y="95"/>
                  </a:cubicBezTo>
                  <a:cubicBezTo>
                    <a:pt x="1" y="112"/>
                    <a:pt x="1" y="132"/>
                    <a:pt x="6" y="150"/>
                  </a:cubicBezTo>
                  <a:cubicBezTo>
                    <a:pt x="0" y="168"/>
                    <a:pt x="0" y="186"/>
                    <a:pt x="6" y="204"/>
                  </a:cubicBezTo>
                  <a:cubicBezTo>
                    <a:pt x="2" y="221"/>
                    <a:pt x="4" y="240"/>
                    <a:pt x="11" y="257"/>
                  </a:cubicBezTo>
                  <a:cubicBezTo>
                    <a:pt x="7" y="275"/>
                    <a:pt x="10" y="293"/>
                    <a:pt x="18" y="311"/>
                  </a:cubicBezTo>
                  <a:cubicBezTo>
                    <a:pt x="18" y="310"/>
                    <a:pt x="18" y="310"/>
                    <a:pt x="18" y="310"/>
                  </a:cubicBezTo>
                  <a:cubicBezTo>
                    <a:pt x="18" y="314"/>
                    <a:pt x="18" y="318"/>
                    <a:pt x="18" y="322"/>
                  </a:cubicBezTo>
                  <a:cubicBezTo>
                    <a:pt x="18" y="322"/>
                    <a:pt x="18" y="322"/>
                    <a:pt x="18" y="322"/>
                  </a:cubicBezTo>
                  <a:cubicBezTo>
                    <a:pt x="19" y="322"/>
                    <a:pt x="19" y="322"/>
                    <a:pt x="19" y="322"/>
                  </a:cubicBezTo>
                  <a:cubicBezTo>
                    <a:pt x="42" y="318"/>
                    <a:pt x="42" y="318"/>
                    <a:pt x="42" y="318"/>
                  </a:cubicBezTo>
                  <a:cubicBezTo>
                    <a:pt x="43" y="318"/>
                    <a:pt x="43" y="318"/>
                    <a:pt x="43" y="318"/>
                  </a:cubicBezTo>
                  <a:cubicBezTo>
                    <a:pt x="76" y="312"/>
                    <a:pt x="76" y="312"/>
                    <a:pt x="76" y="312"/>
                  </a:cubicBezTo>
                  <a:cubicBezTo>
                    <a:pt x="78" y="311"/>
                    <a:pt x="78" y="311"/>
                    <a:pt x="78" y="311"/>
                  </a:cubicBezTo>
                  <a:cubicBezTo>
                    <a:pt x="97" y="308"/>
                    <a:pt x="97" y="308"/>
                    <a:pt x="97" y="308"/>
                  </a:cubicBezTo>
                  <a:cubicBezTo>
                    <a:pt x="97" y="308"/>
                    <a:pt x="97" y="308"/>
                    <a:pt x="97" y="308"/>
                  </a:cubicBezTo>
                  <a:cubicBezTo>
                    <a:pt x="98" y="307"/>
                    <a:pt x="98" y="307"/>
                    <a:pt x="98" y="307"/>
                  </a:cubicBezTo>
                  <a:cubicBezTo>
                    <a:pt x="99" y="307"/>
                    <a:pt x="99" y="307"/>
                    <a:pt x="99" y="307"/>
                  </a:cubicBezTo>
                  <a:cubicBezTo>
                    <a:pt x="98" y="305"/>
                    <a:pt x="98" y="303"/>
                    <a:pt x="98" y="301"/>
                  </a:cubicBezTo>
                  <a:cubicBezTo>
                    <a:pt x="96" y="293"/>
                    <a:pt x="93" y="285"/>
                    <a:pt x="90" y="277"/>
                  </a:cubicBezTo>
                  <a:cubicBezTo>
                    <a:pt x="91" y="268"/>
                    <a:pt x="92" y="260"/>
                    <a:pt x="91" y="252"/>
                  </a:cubicBezTo>
                  <a:cubicBezTo>
                    <a:pt x="90" y="244"/>
                    <a:pt x="87" y="235"/>
                    <a:pt x="84" y="227"/>
                  </a:cubicBezTo>
                  <a:cubicBezTo>
                    <a:pt x="86" y="219"/>
                    <a:pt x="87" y="211"/>
                    <a:pt x="86" y="203"/>
                  </a:cubicBezTo>
                  <a:cubicBezTo>
                    <a:pt x="86" y="195"/>
                    <a:pt x="85" y="187"/>
                    <a:pt x="82" y="178"/>
                  </a:cubicBezTo>
                  <a:cubicBezTo>
                    <a:pt x="84" y="171"/>
                    <a:pt x="85" y="163"/>
                    <a:pt x="85" y="155"/>
                  </a:cubicBezTo>
                  <a:cubicBezTo>
                    <a:pt x="86" y="147"/>
                    <a:pt x="84" y="138"/>
                    <a:pt x="82" y="129"/>
                  </a:cubicBezTo>
                  <a:cubicBezTo>
                    <a:pt x="85" y="121"/>
                    <a:pt x="87" y="113"/>
                    <a:pt x="87" y="105"/>
                  </a:cubicBezTo>
                  <a:cubicBezTo>
                    <a:pt x="88" y="97"/>
                    <a:pt x="87" y="88"/>
                    <a:pt x="86" y="80"/>
                  </a:cubicBezTo>
                  <a:cubicBezTo>
                    <a:pt x="89" y="72"/>
                    <a:pt x="91" y="64"/>
                    <a:pt x="92" y="56"/>
                  </a:cubicBezTo>
                  <a:cubicBezTo>
                    <a:pt x="93" y="48"/>
                    <a:pt x="93" y="40"/>
                    <a:pt x="92" y="31"/>
                  </a:cubicBezTo>
                  <a:cubicBezTo>
                    <a:pt x="95" y="26"/>
                    <a:pt x="97" y="21"/>
                    <a:pt x="98" y="15"/>
                  </a:cubicBezTo>
                  <a:cubicBezTo>
                    <a:pt x="97" y="15"/>
                    <a:pt x="97" y="15"/>
                    <a:pt x="97" y="15"/>
                  </a:cubicBezTo>
                  <a:cubicBezTo>
                    <a:pt x="78" y="11"/>
                    <a:pt x="78" y="11"/>
                    <a:pt x="78" y="11"/>
                  </a:cubicBezTo>
                  <a:cubicBezTo>
                    <a:pt x="76" y="11"/>
                    <a:pt x="76" y="11"/>
                    <a:pt x="76" y="11"/>
                  </a:cubicBezTo>
                  <a:cubicBezTo>
                    <a:pt x="43" y="5"/>
                    <a:pt x="43" y="5"/>
                    <a:pt x="43" y="5"/>
                  </a:cubicBezTo>
                  <a:cubicBezTo>
                    <a:pt x="42" y="4"/>
                    <a:pt x="42" y="4"/>
                    <a:pt x="42" y="4"/>
                  </a:cubicBezTo>
                  <a:cubicBezTo>
                    <a:pt x="19" y="0"/>
                    <a:pt x="19" y="0"/>
                    <a:pt x="19" y="0"/>
                  </a:cubicBezTo>
                  <a:cubicBezTo>
                    <a:pt x="18" y="0"/>
                    <a:pt x="18" y="0"/>
                    <a:pt x="18" y="0"/>
                  </a:cubicBezTo>
                  <a:cubicBezTo>
                    <a:pt x="18" y="0"/>
                    <a:pt x="18" y="0"/>
                    <a:pt x="18" y="0"/>
                  </a:cubicBezTo>
                  <a:cubicBezTo>
                    <a:pt x="13" y="13"/>
                    <a:pt x="11" y="28"/>
                    <a:pt x="13" y="43"/>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2" name="MH_Other_170"/>
            <p:cNvSpPr/>
            <p:nvPr>
              <p:custDataLst>
                <p:tags r:id="rId184"/>
              </p:custDataLst>
            </p:nvPr>
          </p:nvSpPr>
          <p:spPr bwMode="auto">
            <a:xfrm>
              <a:off x="3617646" y="2674658"/>
              <a:ext cx="76147" cy="181184"/>
            </a:xfrm>
            <a:custGeom>
              <a:avLst/>
              <a:gdLst>
                <a:gd name="T0" fmla="*/ 2147483646 w 93"/>
                <a:gd name="T1" fmla="*/ 2147483646 h 226"/>
                <a:gd name="T2" fmla="*/ 2147483646 w 93"/>
                <a:gd name="T3" fmla="*/ 2147483646 h 226"/>
                <a:gd name="T4" fmla="*/ 2147483646 w 93"/>
                <a:gd name="T5" fmla="*/ 2147483646 h 226"/>
                <a:gd name="T6" fmla="*/ 2147483646 w 93"/>
                <a:gd name="T7" fmla="*/ 2147483646 h 226"/>
                <a:gd name="T8" fmla="*/ 2147483646 w 93"/>
                <a:gd name="T9" fmla="*/ 0 h 226"/>
                <a:gd name="T10" fmla="*/ 2147483646 w 93"/>
                <a:gd name="T11" fmla="*/ 1195796316 h 226"/>
                <a:gd name="T12" fmla="*/ 2147483646 w 93"/>
                <a:gd name="T13" fmla="*/ 2147483646 h 226"/>
                <a:gd name="T14" fmla="*/ 2147483646 w 93"/>
                <a:gd name="T15" fmla="*/ 2147483646 h 226"/>
                <a:gd name="T16" fmla="*/ 2147483646 w 93"/>
                <a:gd name="T17" fmla="*/ 2147483646 h 226"/>
                <a:gd name="T18" fmla="*/ 2147483646 w 93"/>
                <a:gd name="T19" fmla="*/ 2147483646 h 226"/>
                <a:gd name="T20" fmla="*/ 2147483646 w 93"/>
                <a:gd name="T21" fmla="*/ 2147483646 h 226"/>
                <a:gd name="T22" fmla="*/ 2147483646 w 93"/>
                <a:gd name="T23" fmla="*/ 2147483646 h 226"/>
                <a:gd name="T24" fmla="*/ 2147483646 w 93"/>
                <a:gd name="T25" fmla="*/ 2147483646 h 226"/>
                <a:gd name="T26" fmla="*/ 2147483646 w 93"/>
                <a:gd name="T27" fmla="*/ 2147483646 h 226"/>
                <a:gd name="T28" fmla="*/ 2147483646 w 93"/>
                <a:gd name="T29" fmla="*/ 2147483646 h 226"/>
                <a:gd name="T30" fmla="*/ 2147483646 w 93"/>
                <a:gd name="T31" fmla="*/ 2147483646 h 2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 h="226">
                  <a:moveTo>
                    <a:pt x="18" y="146"/>
                  </a:moveTo>
                  <a:cubicBezTo>
                    <a:pt x="35" y="118"/>
                    <a:pt x="43" y="108"/>
                    <a:pt x="43" y="108"/>
                  </a:cubicBezTo>
                  <a:cubicBezTo>
                    <a:pt x="43" y="108"/>
                    <a:pt x="51" y="97"/>
                    <a:pt x="70" y="73"/>
                  </a:cubicBezTo>
                  <a:cubicBezTo>
                    <a:pt x="82" y="57"/>
                    <a:pt x="89" y="41"/>
                    <a:pt x="91" y="25"/>
                  </a:cubicBezTo>
                  <a:cubicBezTo>
                    <a:pt x="92" y="17"/>
                    <a:pt x="92" y="9"/>
                    <a:pt x="91" y="0"/>
                  </a:cubicBezTo>
                  <a:cubicBezTo>
                    <a:pt x="90" y="2"/>
                    <a:pt x="90" y="2"/>
                    <a:pt x="90" y="2"/>
                  </a:cubicBezTo>
                  <a:cubicBezTo>
                    <a:pt x="93" y="28"/>
                    <a:pt x="86" y="49"/>
                    <a:pt x="69" y="72"/>
                  </a:cubicBezTo>
                  <a:cubicBezTo>
                    <a:pt x="50" y="96"/>
                    <a:pt x="42" y="107"/>
                    <a:pt x="42" y="107"/>
                  </a:cubicBezTo>
                  <a:cubicBezTo>
                    <a:pt x="42" y="107"/>
                    <a:pt x="34" y="118"/>
                    <a:pt x="17" y="145"/>
                  </a:cubicBezTo>
                  <a:cubicBezTo>
                    <a:pt x="12" y="153"/>
                    <a:pt x="8" y="162"/>
                    <a:pt x="6" y="171"/>
                  </a:cubicBezTo>
                  <a:cubicBezTo>
                    <a:pt x="6" y="173"/>
                    <a:pt x="6" y="173"/>
                    <a:pt x="6" y="173"/>
                  </a:cubicBezTo>
                  <a:cubicBezTo>
                    <a:pt x="5" y="173"/>
                    <a:pt x="5" y="173"/>
                    <a:pt x="5" y="173"/>
                  </a:cubicBezTo>
                  <a:cubicBezTo>
                    <a:pt x="5" y="173"/>
                    <a:pt x="5" y="173"/>
                    <a:pt x="5" y="173"/>
                  </a:cubicBezTo>
                  <a:cubicBezTo>
                    <a:pt x="1" y="190"/>
                    <a:pt x="3" y="209"/>
                    <a:pt x="10" y="226"/>
                  </a:cubicBezTo>
                  <a:cubicBezTo>
                    <a:pt x="10" y="225"/>
                    <a:pt x="10" y="225"/>
                    <a:pt x="10" y="225"/>
                  </a:cubicBezTo>
                  <a:cubicBezTo>
                    <a:pt x="0" y="198"/>
                    <a:pt x="2" y="172"/>
                    <a:pt x="18" y="14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3" name="MH_Other_171"/>
            <p:cNvSpPr/>
            <p:nvPr>
              <p:custDataLst>
                <p:tags r:id="rId185"/>
              </p:custDataLst>
            </p:nvPr>
          </p:nvSpPr>
          <p:spPr bwMode="auto">
            <a:xfrm>
              <a:off x="3616122" y="2661068"/>
              <a:ext cx="80717" cy="152498"/>
            </a:xfrm>
            <a:custGeom>
              <a:avLst/>
              <a:gdLst>
                <a:gd name="T0" fmla="*/ 2147483646 w 99"/>
                <a:gd name="T1" fmla="*/ 0 h 189"/>
                <a:gd name="T2" fmla="*/ 2147483646 w 99"/>
                <a:gd name="T3" fmla="*/ 0 h 189"/>
                <a:gd name="T4" fmla="*/ 2147483646 w 99"/>
                <a:gd name="T5" fmla="*/ 2147483646 h 189"/>
                <a:gd name="T6" fmla="*/ 2147483646 w 99"/>
                <a:gd name="T7" fmla="*/ 2147483646 h 189"/>
                <a:gd name="T8" fmla="*/ 2147483646 w 99"/>
                <a:gd name="T9" fmla="*/ 2147483646 h 189"/>
                <a:gd name="T10" fmla="*/ 2147483646 w 99"/>
                <a:gd name="T11" fmla="*/ 2147483646 h 189"/>
                <a:gd name="T12" fmla="*/ 2147483646 w 99"/>
                <a:gd name="T13" fmla="*/ 2147483646 h 189"/>
                <a:gd name="T14" fmla="*/ 2147483646 w 99"/>
                <a:gd name="T15" fmla="*/ 2147483646 h 189"/>
                <a:gd name="T16" fmla="*/ 2147483646 w 99"/>
                <a:gd name="T17" fmla="*/ 2147483646 h 189"/>
                <a:gd name="T18" fmla="*/ 2147483646 w 99"/>
                <a:gd name="T19" fmla="*/ 2147483646 h 189"/>
                <a:gd name="T20" fmla="*/ 2147483646 w 99"/>
                <a:gd name="T21" fmla="*/ 2147483646 h 189"/>
                <a:gd name="T22" fmla="*/ 2147483646 w 99"/>
                <a:gd name="T23" fmla="*/ 2147483646 h 189"/>
                <a:gd name="T24" fmla="*/ 2147483646 w 99"/>
                <a:gd name="T25" fmla="*/ 2147483646 h 189"/>
                <a:gd name="T26" fmla="*/ 2147483646 w 99"/>
                <a:gd name="T27" fmla="*/ 2147483646 h 189"/>
                <a:gd name="T28" fmla="*/ 2147483646 w 99"/>
                <a:gd name="T29" fmla="*/ 2147483646 h 189"/>
                <a:gd name="T30" fmla="*/ 2147483646 w 99"/>
                <a:gd name="T31" fmla="*/ 2147483646 h 189"/>
                <a:gd name="T32" fmla="*/ 2147483646 w 99"/>
                <a:gd name="T33" fmla="*/ 2147483646 h 189"/>
                <a:gd name="T34" fmla="*/ 2147483646 w 99"/>
                <a:gd name="T35" fmla="*/ 0 h 1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9" h="189">
                  <a:moveTo>
                    <a:pt x="99" y="0"/>
                  </a:moveTo>
                  <a:cubicBezTo>
                    <a:pt x="98" y="0"/>
                    <a:pt x="98" y="0"/>
                    <a:pt x="98" y="0"/>
                  </a:cubicBezTo>
                  <a:cubicBezTo>
                    <a:pt x="95" y="14"/>
                    <a:pt x="87" y="26"/>
                    <a:pt x="76" y="39"/>
                  </a:cubicBezTo>
                  <a:cubicBezTo>
                    <a:pt x="56" y="62"/>
                    <a:pt x="47" y="73"/>
                    <a:pt x="47" y="73"/>
                  </a:cubicBezTo>
                  <a:cubicBezTo>
                    <a:pt x="47" y="73"/>
                    <a:pt x="38" y="83"/>
                    <a:pt x="20" y="109"/>
                  </a:cubicBezTo>
                  <a:cubicBezTo>
                    <a:pt x="14" y="117"/>
                    <a:pt x="10" y="125"/>
                    <a:pt x="7" y="133"/>
                  </a:cubicBezTo>
                  <a:cubicBezTo>
                    <a:pt x="7" y="134"/>
                    <a:pt x="7" y="134"/>
                    <a:pt x="7" y="134"/>
                  </a:cubicBezTo>
                  <a:cubicBezTo>
                    <a:pt x="7" y="134"/>
                    <a:pt x="7" y="134"/>
                    <a:pt x="7" y="134"/>
                  </a:cubicBezTo>
                  <a:cubicBezTo>
                    <a:pt x="1" y="152"/>
                    <a:pt x="1" y="171"/>
                    <a:pt x="7" y="189"/>
                  </a:cubicBezTo>
                  <a:cubicBezTo>
                    <a:pt x="8" y="187"/>
                    <a:pt x="8" y="187"/>
                    <a:pt x="8" y="187"/>
                  </a:cubicBezTo>
                  <a:cubicBezTo>
                    <a:pt x="0" y="160"/>
                    <a:pt x="4" y="134"/>
                    <a:pt x="21" y="110"/>
                  </a:cubicBezTo>
                  <a:cubicBezTo>
                    <a:pt x="39" y="84"/>
                    <a:pt x="48" y="74"/>
                    <a:pt x="48" y="74"/>
                  </a:cubicBezTo>
                  <a:cubicBezTo>
                    <a:pt x="48" y="74"/>
                    <a:pt x="57" y="63"/>
                    <a:pt x="77" y="40"/>
                  </a:cubicBezTo>
                  <a:cubicBezTo>
                    <a:pt x="83" y="33"/>
                    <a:pt x="88" y="26"/>
                    <a:pt x="92" y="18"/>
                  </a:cubicBezTo>
                  <a:cubicBezTo>
                    <a:pt x="92" y="16"/>
                    <a:pt x="92" y="16"/>
                    <a:pt x="92" y="16"/>
                  </a:cubicBezTo>
                  <a:cubicBezTo>
                    <a:pt x="93" y="16"/>
                    <a:pt x="93" y="16"/>
                    <a:pt x="93" y="16"/>
                  </a:cubicBezTo>
                  <a:cubicBezTo>
                    <a:pt x="93" y="16"/>
                    <a:pt x="93" y="16"/>
                    <a:pt x="93" y="16"/>
                  </a:cubicBezTo>
                  <a:cubicBezTo>
                    <a:pt x="96" y="11"/>
                    <a:pt x="98" y="6"/>
                    <a:pt x="99"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4" name="MH_Other_172"/>
            <p:cNvSpPr/>
            <p:nvPr>
              <p:custDataLst>
                <p:tags r:id="rId186"/>
              </p:custDataLst>
            </p:nvPr>
          </p:nvSpPr>
          <p:spPr bwMode="auto">
            <a:xfrm>
              <a:off x="3690746" y="2674658"/>
              <a:ext cx="0" cy="1509"/>
            </a:xfrm>
            <a:custGeom>
              <a:avLst/>
              <a:gdLst>
                <a:gd name="T0" fmla="*/ 0 w 2"/>
                <a:gd name="T1" fmla="*/ 0 h 5"/>
                <a:gd name="T2" fmla="*/ 0 w 2"/>
                <a:gd name="T3" fmla="*/ 179120564 h 5"/>
                <a:gd name="T4" fmla="*/ 178 w 2"/>
                <a:gd name="T5" fmla="*/ 0 h 5"/>
                <a:gd name="T6" fmla="*/ 178 w 2"/>
                <a:gd name="T7" fmla="*/ 0 h 5"/>
                <a:gd name="T8" fmla="*/ 0 w 2"/>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0" y="0"/>
                  </a:moveTo>
                  <a:lnTo>
                    <a:pt x="0" y="5"/>
                  </a:lnTo>
                  <a:lnTo>
                    <a:pt x="2"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5" name="MH_Other_173"/>
            <p:cNvSpPr/>
            <p:nvPr>
              <p:custDataLst>
                <p:tags r:id="rId187"/>
              </p:custDataLst>
            </p:nvPr>
          </p:nvSpPr>
          <p:spPr bwMode="auto">
            <a:xfrm>
              <a:off x="3622213" y="2810546"/>
              <a:ext cx="0" cy="3019"/>
            </a:xfrm>
            <a:custGeom>
              <a:avLst/>
              <a:gdLst>
                <a:gd name="T0" fmla="*/ 178 w 2"/>
                <a:gd name="T1" fmla="*/ 716934050 h 5"/>
                <a:gd name="T2" fmla="*/ 178 w 2"/>
                <a:gd name="T3" fmla="*/ 0 h 5"/>
                <a:gd name="T4" fmla="*/ 0 w 2"/>
                <a:gd name="T5" fmla="*/ 716934050 h 5"/>
                <a:gd name="T6" fmla="*/ 0 w 2"/>
                <a:gd name="T7" fmla="*/ 716934050 h 5"/>
                <a:gd name="T8" fmla="*/ 178 w 2"/>
                <a:gd name="T9" fmla="*/ 71693405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2" y="5"/>
                  </a:moveTo>
                  <a:lnTo>
                    <a:pt x="2" y="0"/>
                  </a:lnTo>
                  <a:lnTo>
                    <a:pt x="0" y="5"/>
                  </a:lnTo>
                  <a:lnTo>
                    <a:pt x="2"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6" name="MH_Other_174"/>
            <p:cNvSpPr/>
            <p:nvPr>
              <p:custDataLst>
                <p:tags r:id="rId188"/>
              </p:custDataLst>
            </p:nvPr>
          </p:nvSpPr>
          <p:spPr bwMode="auto">
            <a:xfrm>
              <a:off x="3616122" y="2658050"/>
              <a:ext cx="63963" cy="113240"/>
            </a:xfrm>
            <a:custGeom>
              <a:avLst/>
              <a:gdLst>
                <a:gd name="T0" fmla="*/ 2147483646 w 79"/>
                <a:gd name="T1" fmla="*/ 2147483646 h 140"/>
                <a:gd name="T2" fmla="*/ 2147483646 w 79"/>
                <a:gd name="T3" fmla="*/ 2147483646 h 140"/>
                <a:gd name="T4" fmla="*/ 2147483646 w 79"/>
                <a:gd name="T5" fmla="*/ 0 h 140"/>
                <a:gd name="T6" fmla="*/ 2147483646 w 79"/>
                <a:gd name="T7" fmla="*/ 0 h 140"/>
                <a:gd name="T8" fmla="*/ 2147483646 w 79"/>
                <a:gd name="T9" fmla="*/ 2147483646 h 140"/>
                <a:gd name="T10" fmla="*/ 2147483646 w 79"/>
                <a:gd name="T11" fmla="*/ 2147483646 h 140"/>
                <a:gd name="T12" fmla="*/ 2147483646 w 79"/>
                <a:gd name="T13" fmla="*/ 2147483646 h 140"/>
                <a:gd name="T14" fmla="*/ 2147483646 w 79"/>
                <a:gd name="T15" fmla="*/ 2147483646 h 140"/>
                <a:gd name="T16" fmla="*/ 2147483646 w 79"/>
                <a:gd name="T17" fmla="*/ 2147483646 h 140"/>
                <a:gd name="T18" fmla="*/ 2147483646 w 79"/>
                <a:gd name="T19" fmla="*/ 2147483646 h 140"/>
                <a:gd name="T20" fmla="*/ 2147483646 w 79"/>
                <a:gd name="T21" fmla="*/ 2147483646 h 140"/>
                <a:gd name="T22" fmla="*/ 2147483646 w 79"/>
                <a:gd name="T23" fmla="*/ 2147483646 h 140"/>
                <a:gd name="T24" fmla="*/ 2147483646 w 79"/>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 h="140">
                  <a:moveTo>
                    <a:pt x="25" y="60"/>
                  </a:moveTo>
                  <a:cubicBezTo>
                    <a:pt x="44" y="35"/>
                    <a:pt x="54" y="26"/>
                    <a:pt x="54" y="26"/>
                  </a:cubicBezTo>
                  <a:cubicBezTo>
                    <a:pt x="79" y="0"/>
                    <a:pt x="79" y="0"/>
                    <a:pt x="79" y="0"/>
                  </a:cubicBezTo>
                  <a:cubicBezTo>
                    <a:pt x="77" y="0"/>
                    <a:pt x="77" y="0"/>
                    <a:pt x="77" y="0"/>
                  </a:cubicBezTo>
                  <a:cubicBezTo>
                    <a:pt x="53" y="25"/>
                    <a:pt x="53" y="25"/>
                    <a:pt x="53" y="25"/>
                  </a:cubicBezTo>
                  <a:cubicBezTo>
                    <a:pt x="53" y="25"/>
                    <a:pt x="43" y="34"/>
                    <a:pt x="24" y="59"/>
                  </a:cubicBezTo>
                  <a:cubicBezTo>
                    <a:pt x="18" y="67"/>
                    <a:pt x="13" y="75"/>
                    <a:pt x="10" y="83"/>
                  </a:cubicBezTo>
                  <a:cubicBezTo>
                    <a:pt x="10" y="83"/>
                    <a:pt x="10" y="83"/>
                    <a:pt x="10" y="84"/>
                  </a:cubicBezTo>
                  <a:cubicBezTo>
                    <a:pt x="9" y="84"/>
                    <a:pt x="9" y="84"/>
                    <a:pt x="9" y="84"/>
                  </a:cubicBezTo>
                  <a:cubicBezTo>
                    <a:pt x="2" y="101"/>
                    <a:pt x="2" y="121"/>
                    <a:pt x="7" y="140"/>
                  </a:cubicBezTo>
                  <a:cubicBezTo>
                    <a:pt x="7" y="138"/>
                    <a:pt x="7" y="138"/>
                    <a:pt x="7" y="138"/>
                  </a:cubicBezTo>
                  <a:cubicBezTo>
                    <a:pt x="7" y="137"/>
                    <a:pt x="7" y="137"/>
                    <a:pt x="7" y="137"/>
                  </a:cubicBezTo>
                  <a:cubicBezTo>
                    <a:pt x="0" y="109"/>
                    <a:pt x="6" y="84"/>
                    <a:pt x="25" y="6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7" name="MH_Other_175"/>
            <p:cNvSpPr/>
            <p:nvPr>
              <p:custDataLst>
                <p:tags r:id="rId189"/>
              </p:custDataLst>
            </p:nvPr>
          </p:nvSpPr>
          <p:spPr bwMode="auto">
            <a:xfrm>
              <a:off x="3622213" y="2768269"/>
              <a:ext cx="0" cy="0"/>
            </a:xfrm>
            <a:custGeom>
              <a:avLst/>
              <a:gdLst>
                <a:gd name="T0" fmla="*/ 0 h 1"/>
                <a:gd name="T1" fmla="*/ 711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8" name="MH_Other_176"/>
            <p:cNvSpPr/>
            <p:nvPr>
              <p:custDataLst>
                <p:tags r:id="rId190"/>
              </p:custDataLst>
            </p:nvPr>
          </p:nvSpPr>
          <p:spPr bwMode="auto">
            <a:xfrm>
              <a:off x="3620691" y="2653520"/>
              <a:ext cx="30459" cy="72474"/>
            </a:xfrm>
            <a:custGeom>
              <a:avLst/>
              <a:gdLst>
                <a:gd name="T0" fmla="*/ 2147483646 w 39"/>
                <a:gd name="T1" fmla="*/ 2147483646 h 91"/>
                <a:gd name="T2" fmla="*/ 2147483646 w 39"/>
                <a:gd name="T3" fmla="*/ 588988319 h 91"/>
                <a:gd name="T4" fmla="*/ 2147483646 w 39"/>
                <a:gd name="T5" fmla="*/ 0 h 91"/>
                <a:gd name="T6" fmla="*/ 2147483646 w 39"/>
                <a:gd name="T7" fmla="*/ 2147483646 h 91"/>
                <a:gd name="T8" fmla="*/ 2147483646 w 39"/>
                <a:gd name="T9" fmla="*/ 2147483646 h 91"/>
                <a:gd name="T10" fmla="*/ 2147483646 w 39"/>
                <a:gd name="T11" fmla="*/ 2147483646 h 91"/>
                <a:gd name="T12" fmla="*/ 2147483646 w 39"/>
                <a:gd name="T13" fmla="*/ 2147483646 h 91"/>
                <a:gd name="T14" fmla="*/ 2147483646 w 39"/>
                <a:gd name="T15" fmla="*/ 2147483646 h 91"/>
                <a:gd name="T16" fmla="*/ 2147483646 w 39"/>
                <a:gd name="T17" fmla="*/ 2147483646 h 91"/>
                <a:gd name="T18" fmla="*/ 2147483646 w 39"/>
                <a:gd name="T19" fmla="*/ 2147483646 h 91"/>
                <a:gd name="T20" fmla="*/ 2147483646 w 39"/>
                <a:gd name="T21" fmla="*/ 2147483646 h 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 h="91">
                  <a:moveTo>
                    <a:pt x="27" y="14"/>
                  </a:moveTo>
                  <a:cubicBezTo>
                    <a:pt x="31" y="9"/>
                    <a:pt x="35" y="4"/>
                    <a:pt x="39" y="1"/>
                  </a:cubicBezTo>
                  <a:cubicBezTo>
                    <a:pt x="38" y="0"/>
                    <a:pt x="38" y="0"/>
                    <a:pt x="38" y="0"/>
                  </a:cubicBezTo>
                  <a:cubicBezTo>
                    <a:pt x="34" y="4"/>
                    <a:pt x="30" y="8"/>
                    <a:pt x="26" y="13"/>
                  </a:cubicBezTo>
                  <a:cubicBezTo>
                    <a:pt x="19" y="20"/>
                    <a:pt x="14" y="28"/>
                    <a:pt x="10" y="36"/>
                  </a:cubicBezTo>
                  <a:cubicBezTo>
                    <a:pt x="10" y="39"/>
                    <a:pt x="10" y="39"/>
                    <a:pt x="10" y="39"/>
                  </a:cubicBezTo>
                  <a:cubicBezTo>
                    <a:pt x="9" y="39"/>
                    <a:pt x="9" y="39"/>
                    <a:pt x="9" y="39"/>
                  </a:cubicBezTo>
                  <a:cubicBezTo>
                    <a:pt x="2" y="55"/>
                    <a:pt x="0" y="73"/>
                    <a:pt x="4" y="91"/>
                  </a:cubicBezTo>
                  <a:cubicBezTo>
                    <a:pt x="4" y="91"/>
                    <a:pt x="4" y="91"/>
                    <a:pt x="4" y="91"/>
                  </a:cubicBezTo>
                  <a:cubicBezTo>
                    <a:pt x="5" y="90"/>
                    <a:pt x="5" y="90"/>
                    <a:pt x="5" y="90"/>
                  </a:cubicBezTo>
                  <a:cubicBezTo>
                    <a:pt x="0" y="62"/>
                    <a:pt x="7" y="36"/>
                    <a:pt x="27" y="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9" name="MH_Other_177"/>
            <p:cNvSpPr/>
            <p:nvPr>
              <p:custDataLst>
                <p:tags r:id="rId191"/>
              </p:custDataLst>
            </p:nvPr>
          </p:nvSpPr>
          <p:spPr bwMode="auto">
            <a:xfrm>
              <a:off x="3623737" y="2724483"/>
              <a:ext cx="1523" cy="1510"/>
            </a:xfrm>
            <a:custGeom>
              <a:avLst/>
              <a:gdLst>
                <a:gd name="T0" fmla="*/ 2147483646 w 1"/>
                <a:gd name="T1" fmla="*/ 0 h 1"/>
                <a:gd name="T2" fmla="*/ 0 w 1"/>
                <a:gd name="T3" fmla="*/ 1792959984 h 1"/>
                <a:gd name="T4" fmla="*/ 2147483646 w 1"/>
                <a:gd name="T5" fmla="*/ 1792959984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0" name="MH_Other_178"/>
            <p:cNvSpPr/>
            <p:nvPr>
              <p:custDataLst>
                <p:tags r:id="rId192"/>
              </p:custDataLst>
            </p:nvPr>
          </p:nvSpPr>
          <p:spPr bwMode="auto">
            <a:xfrm>
              <a:off x="3625259" y="2648990"/>
              <a:ext cx="7615" cy="34728"/>
            </a:xfrm>
            <a:custGeom>
              <a:avLst/>
              <a:gdLst>
                <a:gd name="T0" fmla="*/ 2147483646 w 8"/>
                <a:gd name="T1" fmla="*/ 0 h 43"/>
                <a:gd name="T2" fmla="*/ 2147483646 w 8"/>
                <a:gd name="T3" fmla="*/ 0 h 43"/>
                <a:gd name="T4" fmla="*/ 2147483646 w 8"/>
                <a:gd name="T5" fmla="*/ 0 h 43"/>
                <a:gd name="T6" fmla="*/ 1662921698 w 8"/>
                <a:gd name="T7" fmla="*/ 2147483646 h 43"/>
                <a:gd name="T8" fmla="*/ 2147483646 w 8"/>
                <a:gd name="T9" fmla="*/ 2147483646 h 43"/>
                <a:gd name="T10" fmla="*/ 2147483646 w 8"/>
                <a:gd name="T11" fmla="*/ 0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43">
                  <a:moveTo>
                    <a:pt x="8" y="0"/>
                  </a:moveTo>
                  <a:cubicBezTo>
                    <a:pt x="7" y="0"/>
                    <a:pt x="7" y="0"/>
                    <a:pt x="7" y="0"/>
                  </a:cubicBezTo>
                  <a:cubicBezTo>
                    <a:pt x="7" y="0"/>
                    <a:pt x="7" y="0"/>
                    <a:pt x="7" y="0"/>
                  </a:cubicBezTo>
                  <a:cubicBezTo>
                    <a:pt x="2" y="13"/>
                    <a:pt x="0" y="28"/>
                    <a:pt x="2" y="43"/>
                  </a:cubicBezTo>
                  <a:cubicBezTo>
                    <a:pt x="3" y="40"/>
                    <a:pt x="3" y="40"/>
                    <a:pt x="3" y="40"/>
                  </a:cubicBezTo>
                  <a:cubicBezTo>
                    <a:pt x="2" y="26"/>
                    <a:pt x="3" y="13"/>
                    <a:pt x="8"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1" name="MH_Other_179"/>
            <p:cNvSpPr/>
            <p:nvPr>
              <p:custDataLst>
                <p:tags r:id="rId193"/>
              </p:custDataLst>
            </p:nvPr>
          </p:nvSpPr>
          <p:spPr bwMode="auto">
            <a:xfrm>
              <a:off x="3628305" y="2682206"/>
              <a:ext cx="0" cy="1510"/>
            </a:xfrm>
            <a:custGeom>
              <a:avLst/>
              <a:gdLst>
                <a:gd name="T0" fmla="*/ 178 w 2"/>
                <a:gd name="T1" fmla="*/ 128094205 h 7"/>
                <a:gd name="T2" fmla="*/ 178 w 2"/>
                <a:gd name="T3" fmla="*/ 0 h 7"/>
                <a:gd name="T4" fmla="*/ 0 w 2"/>
                <a:gd name="T5" fmla="*/ 128094205 h 7"/>
                <a:gd name="T6" fmla="*/ 178 w 2"/>
                <a:gd name="T7" fmla="*/ 12809420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2" y="7"/>
                  </a:moveTo>
                  <a:lnTo>
                    <a:pt x="2" y="0"/>
                  </a:lnTo>
                  <a:lnTo>
                    <a:pt x="0" y="7"/>
                  </a:lnTo>
                  <a:lnTo>
                    <a:pt x="2" y="7"/>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2" name="MH_Other_180"/>
            <p:cNvSpPr/>
            <p:nvPr>
              <p:custDataLst>
                <p:tags r:id="rId194"/>
              </p:custDataLst>
            </p:nvPr>
          </p:nvSpPr>
          <p:spPr bwMode="auto">
            <a:xfrm>
              <a:off x="3689222" y="2870941"/>
              <a:ext cx="7615" cy="25667"/>
            </a:xfrm>
            <a:custGeom>
              <a:avLst/>
              <a:gdLst>
                <a:gd name="T0" fmla="*/ 2147483646 w 10"/>
                <a:gd name="T1" fmla="*/ 2147483646 h 32"/>
                <a:gd name="T2" fmla="*/ 2147483646 w 10"/>
                <a:gd name="T3" fmla="*/ 2147483646 h 32"/>
                <a:gd name="T4" fmla="*/ 2147483646 w 10"/>
                <a:gd name="T5" fmla="*/ 2147483646 h 32"/>
                <a:gd name="T6" fmla="*/ 2147483646 w 10"/>
                <a:gd name="T7" fmla="*/ 2147483646 h 32"/>
                <a:gd name="T8" fmla="*/ 2147483646 w 10"/>
                <a:gd name="T9" fmla="*/ 2147483646 h 32"/>
                <a:gd name="T10" fmla="*/ 537490712 w 10"/>
                <a:gd name="T11" fmla="*/ 0 h 32"/>
                <a:gd name="T12" fmla="*/ 537490712 w 10"/>
                <a:gd name="T13" fmla="*/ 1185618184 h 32"/>
                <a:gd name="T14" fmla="*/ 0 w 10"/>
                <a:gd name="T15" fmla="*/ 1778071385 h 32"/>
                <a:gd name="T16" fmla="*/ 2147483646 w 10"/>
                <a:gd name="T17" fmla="*/ 2147483646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32">
                  <a:moveTo>
                    <a:pt x="8" y="32"/>
                  </a:moveTo>
                  <a:cubicBezTo>
                    <a:pt x="8" y="32"/>
                    <a:pt x="8" y="32"/>
                    <a:pt x="8" y="32"/>
                  </a:cubicBezTo>
                  <a:cubicBezTo>
                    <a:pt x="9" y="31"/>
                    <a:pt x="9" y="31"/>
                    <a:pt x="9" y="31"/>
                  </a:cubicBezTo>
                  <a:cubicBezTo>
                    <a:pt x="10" y="31"/>
                    <a:pt x="10" y="31"/>
                    <a:pt x="10" y="31"/>
                  </a:cubicBezTo>
                  <a:cubicBezTo>
                    <a:pt x="9" y="29"/>
                    <a:pt x="9" y="27"/>
                    <a:pt x="9" y="25"/>
                  </a:cubicBezTo>
                  <a:cubicBezTo>
                    <a:pt x="7" y="17"/>
                    <a:pt x="4" y="8"/>
                    <a:pt x="1" y="0"/>
                  </a:cubicBezTo>
                  <a:cubicBezTo>
                    <a:pt x="1" y="2"/>
                    <a:pt x="1" y="2"/>
                    <a:pt x="1" y="2"/>
                  </a:cubicBezTo>
                  <a:cubicBezTo>
                    <a:pt x="0" y="2"/>
                    <a:pt x="0" y="3"/>
                    <a:pt x="0" y="3"/>
                  </a:cubicBezTo>
                  <a:cubicBezTo>
                    <a:pt x="5" y="13"/>
                    <a:pt x="7" y="22"/>
                    <a:pt x="8"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3" name="MH_Other_181"/>
            <p:cNvSpPr/>
            <p:nvPr>
              <p:custDataLst>
                <p:tags r:id="rId195"/>
              </p:custDataLst>
            </p:nvPr>
          </p:nvSpPr>
          <p:spPr bwMode="auto">
            <a:xfrm>
              <a:off x="3678563" y="2831685"/>
              <a:ext cx="13706" cy="67944"/>
            </a:xfrm>
            <a:custGeom>
              <a:avLst/>
              <a:gdLst>
                <a:gd name="T0" fmla="*/ 2147483646 w 17"/>
                <a:gd name="T1" fmla="*/ 2147483646 h 85"/>
                <a:gd name="T2" fmla="*/ 0 w 17"/>
                <a:gd name="T3" fmla="*/ 2147483646 h 85"/>
                <a:gd name="T4" fmla="*/ 1181626505 w 17"/>
                <a:gd name="T5" fmla="*/ 2147483646 h 85"/>
                <a:gd name="T6" fmla="*/ 2147483646 w 17"/>
                <a:gd name="T7" fmla="*/ 2147483646 h 85"/>
                <a:gd name="T8" fmla="*/ 2147483646 w 17"/>
                <a:gd name="T9" fmla="*/ 2147483646 h 85"/>
                <a:gd name="T10" fmla="*/ 2147483646 w 17"/>
                <a:gd name="T11" fmla="*/ 2147483646 h 85"/>
                <a:gd name="T12" fmla="*/ 2147483646 w 17"/>
                <a:gd name="T13" fmla="*/ 2147483646 h 85"/>
                <a:gd name="T14" fmla="*/ 2147483646 w 17"/>
                <a:gd name="T15" fmla="*/ 2147483646 h 85"/>
                <a:gd name="T16" fmla="*/ 2147483646 w 17"/>
                <a:gd name="T17" fmla="*/ 0 h 85"/>
                <a:gd name="T18" fmla="*/ 2147483646 w 17"/>
                <a:gd name="T19" fmla="*/ 594024708 h 85"/>
                <a:gd name="T20" fmla="*/ 2147483646 w 17"/>
                <a:gd name="T21" fmla="*/ 1187343451 h 85"/>
                <a:gd name="T22" fmla="*/ 2147483646 w 17"/>
                <a:gd name="T23" fmla="*/ 2147483646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85">
                  <a:moveTo>
                    <a:pt x="4" y="76"/>
                  </a:moveTo>
                  <a:cubicBezTo>
                    <a:pt x="0" y="85"/>
                    <a:pt x="0" y="85"/>
                    <a:pt x="0" y="85"/>
                  </a:cubicBezTo>
                  <a:cubicBezTo>
                    <a:pt x="2" y="84"/>
                    <a:pt x="2" y="84"/>
                    <a:pt x="2" y="84"/>
                  </a:cubicBezTo>
                  <a:cubicBezTo>
                    <a:pt x="5" y="76"/>
                    <a:pt x="5" y="76"/>
                    <a:pt x="5" y="76"/>
                  </a:cubicBezTo>
                  <a:cubicBezTo>
                    <a:pt x="9" y="68"/>
                    <a:pt x="12" y="60"/>
                    <a:pt x="13" y="52"/>
                  </a:cubicBezTo>
                  <a:cubicBezTo>
                    <a:pt x="13" y="51"/>
                    <a:pt x="13" y="51"/>
                    <a:pt x="13" y="51"/>
                  </a:cubicBezTo>
                  <a:cubicBezTo>
                    <a:pt x="14" y="51"/>
                    <a:pt x="14" y="51"/>
                    <a:pt x="14" y="51"/>
                  </a:cubicBezTo>
                  <a:cubicBezTo>
                    <a:pt x="15" y="42"/>
                    <a:pt x="16" y="34"/>
                    <a:pt x="15" y="25"/>
                  </a:cubicBezTo>
                  <a:cubicBezTo>
                    <a:pt x="14" y="17"/>
                    <a:pt x="11" y="8"/>
                    <a:pt x="8" y="0"/>
                  </a:cubicBezTo>
                  <a:cubicBezTo>
                    <a:pt x="8" y="1"/>
                    <a:pt x="8" y="1"/>
                    <a:pt x="8" y="1"/>
                  </a:cubicBezTo>
                  <a:cubicBezTo>
                    <a:pt x="8" y="2"/>
                    <a:pt x="8" y="2"/>
                    <a:pt x="8" y="2"/>
                  </a:cubicBezTo>
                  <a:cubicBezTo>
                    <a:pt x="17" y="27"/>
                    <a:pt x="16" y="50"/>
                    <a:pt x="4" y="7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4" name="MH_Other_182"/>
            <p:cNvSpPr/>
            <p:nvPr>
              <p:custDataLst>
                <p:tags r:id="rId196"/>
              </p:custDataLst>
            </p:nvPr>
          </p:nvSpPr>
          <p:spPr bwMode="auto">
            <a:xfrm>
              <a:off x="3689222" y="2872450"/>
              <a:ext cx="0" cy="0"/>
            </a:xfrm>
            <a:custGeom>
              <a:avLst/>
              <a:gdLst>
                <a:gd name="T0" fmla="*/ 0 w 1"/>
                <a:gd name="T1" fmla="*/ 1067 h 1"/>
                <a:gd name="T2" fmla="*/ 711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5" name="MH_Other_183"/>
            <p:cNvSpPr/>
            <p:nvPr>
              <p:custDataLst>
                <p:tags r:id="rId197"/>
              </p:custDataLst>
            </p:nvPr>
          </p:nvSpPr>
          <p:spPr bwMode="auto">
            <a:xfrm>
              <a:off x="3651150" y="2792428"/>
              <a:ext cx="38073" cy="111730"/>
            </a:xfrm>
            <a:custGeom>
              <a:avLst/>
              <a:gdLst>
                <a:gd name="T0" fmla="*/ 2147483646 w 47"/>
                <a:gd name="T1" fmla="*/ 2147483646 h 140"/>
                <a:gd name="T2" fmla="*/ 2147483646 w 47"/>
                <a:gd name="T3" fmla="*/ 2147483646 h 140"/>
                <a:gd name="T4" fmla="*/ 0 w 47"/>
                <a:gd name="T5" fmla="*/ 2147483646 h 140"/>
                <a:gd name="T6" fmla="*/ 598935938 w 47"/>
                <a:gd name="T7" fmla="*/ 2147483646 h 140"/>
                <a:gd name="T8" fmla="*/ 2147483646 w 47"/>
                <a:gd name="T9" fmla="*/ 2147483646 h 140"/>
                <a:gd name="T10" fmla="*/ 2147483646 w 47"/>
                <a:gd name="T11" fmla="*/ 2147483646 h 140"/>
                <a:gd name="T12" fmla="*/ 2147483646 w 47"/>
                <a:gd name="T13" fmla="*/ 2147483646 h 140"/>
                <a:gd name="T14" fmla="*/ 2147483646 w 47"/>
                <a:gd name="T15" fmla="*/ 2147483646 h 140"/>
                <a:gd name="T16" fmla="*/ 2147483646 w 47"/>
                <a:gd name="T17" fmla="*/ 2147483646 h 140"/>
                <a:gd name="T18" fmla="*/ 2147483646 w 47"/>
                <a:gd name="T19" fmla="*/ 2147483646 h 140"/>
                <a:gd name="T20" fmla="*/ 2147483646 w 47"/>
                <a:gd name="T21" fmla="*/ 0 h 140"/>
                <a:gd name="T22" fmla="*/ 2147483646 w 47"/>
                <a:gd name="T23" fmla="*/ 1775742031 h 140"/>
                <a:gd name="T24" fmla="*/ 2147483646 w 47"/>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 h="140">
                  <a:moveTo>
                    <a:pt x="31" y="75"/>
                  </a:moveTo>
                  <a:cubicBezTo>
                    <a:pt x="17" y="102"/>
                    <a:pt x="11" y="114"/>
                    <a:pt x="11" y="114"/>
                  </a:cubicBezTo>
                  <a:cubicBezTo>
                    <a:pt x="11" y="115"/>
                    <a:pt x="7" y="122"/>
                    <a:pt x="0" y="140"/>
                  </a:cubicBezTo>
                  <a:cubicBezTo>
                    <a:pt x="1" y="140"/>
                    <a:pt x="1" y="140"/>
                    <a:pt x="1" y="140"/>
                  </a:cubicBezTo>
                  <a:cubicBezTo>
                    <a:pt x="8" y="122"/>
                    <a:pt x="12" y="115"/>
                    <a:pt x="12" y="115"/>
                  </a:cubicBezTo>
                  <a:cubicBezTo>
                    <a:pt x="12" y="115"/>
                    <a:pt x="18" y="103"/>
                    <a:pt x="32" y="75"/>
                  </a:cubicBezTo>
                  <a:cubicBezTo>
                    <a:pt x="36" y="67"/>
                    <a:pt x="40" y="59"/>
                    <a:pt x="42" y="51"/>
                  </a:cubicBezTo>
                  <a:cubicBezTo>
                    <a:pt x="41" y="51"/>
                    <a:pt x="41" y="51"/>
                    <a:pt x="41" y="51"/>
                  </a:cubicBezTo>
                  <a:cubicBezTo>
                    <a:pt x="42" y="50"/>
                    <a:pt x="42" y="50"/>
                    <a:pt x="42" y="50"/>
                  </a:cubicBezTo>
                  <a:cubicBezTo>
                    <a:pt x="44" y="42"/>
                    <a:pt x="45" y="33"/>
                    <a:pt x="44" y="25"/>
                  </a:cubicBezTo>
                  <a:cubicBezTo>
                    <a:pt x="44" y="17"/>
                    <a:pt x="43" y="9"/>
                    <a:pt x="40" y="0"/>
                  </a:cubicBezTo>
                  <a:cubicBezTo>
                    <a:pt x="39" y="3"/>
                    <a:pt x="39" y="3"/>
                    <a:pt x="39" y="3"/>
                  </a:cubicBezTo>
                  <a:cubicBezTo>
                    <a:pt x="47" y="27"/>
                    <a:pt x="44" y="49"/>
                    <a:pt x="31"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6" name="MH_Other_184"/>
            <p:cNvSpPr/>
            <p:nvPr>
              <p:custDataLst>
                <p:tags r:id="rId198"/>
              </p:custDataLst>
            </p:nvPr>
          </p:nvSpPr>
          <p:spPr bwMode="auto">
            <a:xfrm>
              <a:off x="3684654" y="2831685"/>
              <a:ext cx="0" cy="1509"/>
            </a:xfrm>
            <a:custGeom>
              <a:avLst/>
              <a:gdLst>
                <a:gd name="T0" fmla="*/ 711 w 1"/>
                <a:gd name="T1" fmla="*/ 1790702559 h 1"/>
                <a:gd name="T2" fmla="*/ 711 w 1"/>
                <a:gd name="T3" fmla="*/ 0 h 1"/>
                <a:gd name="T4" fmla="*/ 0 w 1"/>
                <a:gd name="T5" fmla="*/ 1790702559 h 1"/>
                <a:gd name="T6" fmla="*/ 711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7" name="MH_Other_185"/>
            <p:cNvSpPr/>
            <p:nvPr>
              <p:custDataLst>
                <p:tags r:id="rId199"/>
              </p:custDataLst>
            </p:nvPr>
          </p:nvSpPr>
          <p:spPr bwMode="auto">
            <a:xfrm>
              <a:off x="3631351" y="2753171"/>
              <a:ext cx="56349" cy="154007"/>
            </a:xfrm>
            <a:custGeom>
              <a:avLst/>
              <a:gdLst>
                <a:gd name="T0" fmla="*/ 2147483646 w 70"/>
                <a:gd name="T1" fmla="*/ 2147483646 h 193"/>
                <a:gd name="T2" fmla="*/ 2147483646 w 70"/>
                <a:gd name="T3" fmla="*/ 2147483646 h 193"/>
                <a:gd name="T4" fmla="*/ 2147483646 w 70"/>
                <a:gd name="T5" fmla="*/ 2147483646 h 193"/>
                <a:gd name="T6" fmla="*/ 593566790 w 70"/>
                <a:gd name="T7" fmla="*/ 2147483646 h 193"/>
                <a:gd name="T8" fmla="*/ 593566790 w 70"/>
                <a:gd name="T9" fmla="*/ 2147483646 h 193"/>
                <a:gd name="T10" fmla="*/ 0 w 70"/>
                <a:gd name="T11" fmla="*/ 2147483646 h 193"/>
                <a:gd name="T12" fmla="*/ 0 w 70"/>
                <a:gd name="T13" fmla="*/ 2147483646 h 193"/>
                <a:gd name="T14" fmla="*/ 0 w 70"/>
                <a:gd name="T15" fmla="*/ 2147483646 h 193"/>
                <a:gd name="T16" fmla="*/ 593566790 w 70"/>
                <a:gd name="T17" fmla="*/ 2147483646 h 193"/>
                <a:gd name="T18" fmla="*/ 2147483646 w 70"/>
                <a:gd name="T19" fmla="*/ 2147483646 h 193"/>
                <a:gd name="T20" fmla="*/ 2147483646 w 70"/>
                <a:gd name="T21" fmla="*/ 2147483646 h 193"/>
                <a:gd name="T22" fmla="*/ 2147483646 w 70"/>
                <a:gd name="T23" fmla="*/ 2147483646 h 193"/>
                <a:gd name="T24" fmla="*/ 2147483646 w 70"/>
                <a:gd name="T25" fmla="*/ 2147483646 h 193"/>
                <a:gd name="T26" fmla="*/ 2147483646 w 70"/>
                <a:gd name="T27" fmla="*/ 2147483646 h 193"/>
                <a:gd name="T28" fmla="*/ 2147483646 w 70"/>
                <a:gd name="T29" fmla="*/ 2147483646 h 193"/>
                <a:gd name="T30" fmla="*/ 2147483646 w 70"/>
                <a:gd name="T31" fmla="*/ 2147483646 h 193"/>
                <a:gd name="T32" fmla="*/ 2147483646 w 70"/>
                <a:gd name="T33" fmla="*/ 2147483646 h 193"/>
                <a:gd name="T34" fmla="*/ 2147483646 w 70"/>
                <a:gd name="T35" fmla="*/ 0 h 193"/>
                <a:gd name="T36" fmla="*/ 2147483646 w 70"/>
                <a:gd name="T37" fmla="*/ 1182558411 h 193"/>
                <a:gd name="T38" fmla="*/ 2147483646 w 70"/>
                <a:gd name="T39" fmla="*/ 1773837197 h 193"/>
                <a:gd name="T40" fmla="*/ 2147483646 w 70"/>
                <a:gd name="T41" fmla="*/ 2147483646 h 19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 h="193">
                  <a:moveTo>
                    <a:pt x="51" y="75"/>
                  </a:moveTo>
                  <a:cubicBezTo>
                    <a:pt x="35" y="102"/>
                    <a:pt x="29" y="114"/>
                    <a:pt x="29" y="114"/>
                  </a:cubicBezTo>
                  <a:cubicBezTo>
                    <a:pt x="29" y="114"/>
                    <a:pt x="22" y="125"/>
                    <a:pt x="8" y="154"/>
                  </a:cubicBezTo>
                  <a:cubicBezTo>
                    <a:pt x="5" y="163"/>
                    <a:pt x="2" y="171"/>
                    <a:pt x="1" y="180"/>
                  </a:cubicBezTo>
                  <a:cubicBezTo>
                    <a:pt x="1" y="180"/>
                    <a:pt x="1" y="181"/>
                    <a:pt x="1" y="181"/>
                  </a:cubicBezTo>
                  <a:cubicBezTo>
                    <a:pt x="0" y="181"/>
                    <a:pt x="0" y="181"/>
                    <a:pt x="0" y="181"/>
                  </a:cubicBezTo>
                  <a:cubicBezTo>
                    <a:pt x="0" y="185"/>
                    <a:pt x="0" y="189"/>
                    <a:pt x="0" y="193"/>
                  </a:cubicBezTo>
                  <a:cubicBezTo>
                    <a:pt x="0" y="193"/>
                    <a:pt x="0" y="193"/>
                    <a:pt x="0" y="193"/>
                  </a:cubicBezTo>
                  <a:cubicBezTo>
                    <a:pt x="1" y="193"/>
                    <a:pt x="1" y="193"/>
                    <a:pt x="1" y="193"/>
                  </a:cubicBezTo>
                  <a:cubicBezTo>
                    <a:pt x="1" y="181"/>
                    <a:pt x="4" y="168"/>
                    <a:pt x="10" y="155"/>
                  </a:cubicBezTo>
                  <a:cubicBezTo>
                    <a:pt x="23" y="126"/>
                    <a:pt x="30" y="114"/>
                    <a:pt x="30" y="114"/>
                  </a:cubicBezTo>
                  <a:cubicBezTo>
                    <a:pt x="30" y="114"/>
                    <a:pt x="37" y="102"/>
                    <a:pt x="52" y="76"/>
                  </a:cubicBezTo>
                  <a:cubicBezTo>
                    <a:pt x="57" y="68"/>
                    <a:pt x="61" y="60"/>
                    <a:pt x="63" y="52"/>
                  </a:cubicBezTo>
                  <a:cubicBezTo>
                    <a:pt x="63" y="51"/>
                    <a:pt x="63" y="50"/>
                    <a:pt x="63" y="50"/>
                  </a:cubicBezTo>
                  <a:cubicBezTo>
                    <a:pt x="64" y="49"/>
                    <a:pt x="64" y="49"/>
                    <a:pt x="64" y="49"/>
                  </a:cubicBezTo>
                  <a:cubicBezTo>
                    <a:pt x="64" y="49"/>
                    <a:pt x="64" y="49"/>
                    <a:pt x="64" y="49"/>
                  </a:cubicBezTo>
                  <a:cubicBezTo>
                    <a:pt x="66" y="42"/>
                    <a:pt x="67" y="34"/>
                    <a:pt x="67" y="26"/>
                  </a:cubicBezTo>
                  <a:cubicBezTo>
                    <a:pt x="68" y="18"/>
                    <a:pt x="66" y="8"/>
                    <a:pt x="64" y="0"/>
                  </a:cubicBezTo>
                  <a:cubicBezTo>
                    <a:pt x="64" y="2"/>
                    <a:pt x="64" y="2"/>
                    <a:pt x="64" y="2"/>
                  </a:cubicBezTo>
                  <a:cubicBezTo>
                    <a:pt x="64" y="2"/>
                    <a:pt x="63" y="2"/>
                    <a:pt x="63" y="3"/>
                  </a:cubicBezTo>
                  <a:cubicBezTo>
                    <a:pt x="70" y="28"/>
                    <a:pt x="66" y="50"/>
                    <a:pt x="51"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8" name="MH_Other_186"/>
            <p:cNvSpPr/>
            <p:nvPr>
              <p:custDataLst>
                <p:tags r:id="rId200"/>
              </p:custDataLst>
            </p:nvPr>
          </p:nvSpPr>
          <p:spPr bwMode="auto">
            <a:xfrm>
              <a:off x="3683131" y="2792428"/>
              <a:ext cx="0" cy="1509"/>
            </a:xfrm>
            <a:custGeom>
              <a:avLst/>
              <a:gdLst>
                <a:gd name="T0" fmla="*/ 0 w 1"/>
                <a:gd name="T1" fmla="*/ 232268030 h 3"/>
                <a:gd name="T2" fmla="*/ 0 w 1"/>
                <a:gd name="T3" fmla="*/ 696524249 h 3"/>
                <a:gd name="T4" fmla="*/ 711 w 1"/>
                <a:gd name="T5" fmla="*/ 0 h 3"/>
                <a:gd name="T6" fmla="*/ 711 w 1"/>
                <a:gd name="T7" fmla="*/ 0 h 3"/>
                <a:gd name="T8" fmla="*/ 0 w 1"/>
                <a:gd name="T9" fmla="*/ 23226803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3">
                  <a:moveTo>
                    <a:pt x="0" y="1"/>
                  </a:moveTo>
                  <a:cubicBezTo>
                    <a:pt x="0" y="1"/>
                    <a:pt x="0" y="2"/>
                    <a:pt x="0" y="3"/>
                  </a:cubicBezTo>
                  <a:cubicBezTo>
                    <a:pt x="1" y="0"/>
                    <a:pt x="1" y="0"/>
                    <a:pt x="1" y="0"/>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9" name="MH_Other_187"/>
            <p:cNvSpPr/>
            <p:nvPr>
              <p:custDataLst>
                <p:tags r:id="rId201"/>
              </p:custDataLst>
            </p:nvPr>
          </p:nvSpPr>
          <p:spPr bwMode="auto">
            <a:xfrm>
              <a:off x="3622213" y="2713915"/>
              <a:ext cx="67009" cy="184204"/>
            </a:xfrm>
            <a:custGeom>
              <a:avLst/>
              <a:gdLst>
                <a:gd name="T0" fmla="*/ 2147483646 w 84"/>
                <a:gd name="T1" fmla="*/ 0 h 231"/>
                <a:gd name="T2" fmla="*/ 2147483646 w 84"/>
                <a:gd name="T3" fmla="*/ 590476508 h 231"/>
                <a:gd name="T4" fmla="*/ 2147483646 w 84"/>
                <a:gd name="T5" fmla="*/ 2147483646 h 231"/>
                <a:gd name="T6" fmla="*/ 2147483646 w 84"/>
                <a:gd name="T7" fmla="*/ 2147483646 h 231"/>
                <a:gd name="T8" fmla="*/ 2147483646 w 84"/>
                <a:gd name="T9" fmla="*/ 2147483646 h 231"/>
                <a:gd name="T10" fmla="*/ 2147483646 w 84"/>
                <a:gd name="T11" fmla="*/ 2147483646 h 231"/>
                <a:gd name="T12" fmla="*/ 2147483646 w 84"/>
                <a:gd name="T13" fmla="*/ 2147483646 h 231"/>
                <a:gd name="T14" fmla="*/ 2147483646 w 84"/>
                <a:gd name="T15" fmla="*/ 2147483646 h 231"/>
                <a:gd name="T16" fmla="*/ 2147483646 w 84"/>
                <a:gd name="T17" fmla="*/ 2147483646 h 231"/>
                <a:gd name="T18" fmla="*/ 2147483646 w 84"/>
                <a:gd name="T19" fmla="*/ 2147483646 h 231"/>
                <a:gd name="T20" fmla="*/ 2147483646 w 84"/>
                <a:gd name="T21" fmla="*/ 2147483646 h 231"/>
                <a:gd name="T22" fmla="*/ 2147483646 w 84"/>
                <a:gd name="T23" fmla="*/ 2147483646 h 231"/>
                <a:gd name="T24" fmla="*/ 2147483646 w 84"/>
                <a:gd name="T25" fmla="*/ 2147483646 h 231"/>
                <a:gd name="T26" fmla="*/ 2147483646 w 84"/>
                <a:gd name="T27" fmla="*/ 2147483646 h 231"/>
                <a:gd name="T28" fmla="*/ 2147483646 w 84"/>
                <a:gd name="T29" fmla="*/ 2147483646 h 231"/>
                <a:gd name="T30" fmla="*/ 2147483646 w 84"/>
                <a:gd name="T31" fmla="*/ 0 h 2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4" h="231">
                  <a:moveTo>
                    <a:pt x="80" y="0"/>
                  </a:moveTo>
                  <a:cubicBezTo>
                    <a:pt x="78" y="1"/>
                    <a:pt x="78" y="1"/>
                    <a:pt x="78" y="1"/>
                  </a:cubicBezTo>
                  <a:cubicBezTo>
                    <a:pt x="84" y="27"/>
                    <a:pt x="78" y="49"/>
                    <a:pt x="62" y="73"/>
                  </a:cubicBezTo>
                  <a:cubicBezTo>
                    <a:pt x="45" y="99"/>
                    <a:pt x="38" y="110"/>
                    <a:pt x="37" y="110"/>
                  </a:cubicBezTo>
                  <a:cubicBezTo>
                    <a:pt x="37" y="111"/>
                    <a:pt x="30" y="121"/>
                    <a:pt x="15" y="150"/>
                  </a:cubicBezTo>
                  <a:cubicBezTo>
                    <a:pt x="0" y="176"/>
                    <a:pt x="0" y="204"/>
                    <a:pt x="12" y="231"/>
                  </a:cubicBezTo>
                  <a:cubicBezTo>
                    <a:pt x="12" y="230"/>
                    <a:pt x="12" y="230"/>
                    <a:pt x="12" y="230"/>
                  </a:cubicBezTo>
                  <a:cubicBezTo>
                    <a:pt x="13" y="230"/>
                    <a:pt x="13" y="230"/>
                    <a:pt x="13" y="229"/>
                  </a:cubicBezTo>
                  <a:cubicBezTo>
                    <a:pt x="1" y="203"/>
                    <a:pt x="2" y="177"/>
                    <a:pt x="16" y="150"/>
                  </a:cubicBezTo>
                  <a:cubicBezTo>
                    <a:pt x="31" y="122"/>
                    <a:pt x="38" y="111"/>
                    <a:pt x="38" y="111"/>
                  </a:cubicBezTo>
                  <a:cubicBezTo>
                    <a:pt x="39" y="111"/>
                    <a:pt x="46" y="100"/>
                    <a:pt x="63" y="74"/>
                  </a:cubicBezTo>
                  <a:cubicBezTo>
                    <a:pt x="68" y="67"/>
                    <a:pt x="72" y="59"/>
                    <a:pt x="75" y="52"/>
                  </a:cubicBezTo>
                  <a:cubicBezTo>
                    <a:pt x="75" y="51"/>
                    <a:pt x="75" y="51"/>
                    <a:pt x="75" y="51"/>
                  </a:cubicBezTo>
                  <a:cubicBezTo>
                    <a:pt x="76" y="51"/>
                    <a:pt x="76" y="51"/>
                    <a:pt x="76" y="51"/>
                  </a:cubicBezTo>
                  <a:cubicBezTo>
                    <a:pt x="79" y="42"/>
                    <a:pt x="81" y="34"/>
                    <a:pt x="81" y="25"/>
                  </a:cubicBezTo>
                  <a:cubicBezTo>
                    <a:pt x="82" y="17"/>
                    <a:pt x="81" y="8"/>
                    <a:pt x="8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0" name="MH_Other_188"/>
            <p:cNvSpPr/>
            <p:nvPr>
              <p:custDataLst>
                <p:tags r:id="rId202"/>
              </p:custDataLst>
            </p:nvPr>
          </p:nvSpPr>
          <p:spPr bwMode="auto">
            <a:xfrm>
              <a:off x="3631351" y="2896608"/>
              <a:ext cx="1523" cy="1510"/>
            </a:xfrm>
            <a:custGeom>
              <a:avLst/>
              <a:gdLst>
                <a:gd name="T0" fmla="*/ 1792959984 w 1"/>
                <a:gd name="T1" fmla="*/ 0 h 1"/>
                <a:gd name="T2" fmla="*/ 0 w 1"/>
                <a:gd name="T3" fmla="*/ 1792959984 h 1"/>
                <a:gd name="T4" fmla="*/ 1792959984 w 1"/>
                <a:gd name="T5" fmla="*/ 1792959984 h 1"/>
                <a:gd name="T6" fmla="*/ 1792959984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1"/>
                    <a:pt x="1" y="1"/>
                    <a:pt x="0" y="1"/>
                  </a:cubicBezTo>
                  <a:cubicBezTo>
                    <a:pt x="1" y="1"/>
                    <a:pt x="1" y="1"/>
                    <a:pt x="1" y="1"/>
                  </a:cubicBezTo>
                  <a:cubicBezTo>
                    <a:pt x="1" y="1"/>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1" name="MH_Other_189"/>
            <p:cNvSpPr/>
            <p:nvPr>
              <p:custDataLst>
                <p:tags r:id="rId203"/>
              </p:custDataLst>
            </p:nvPr>
          </p:nvSpPr>
          <p:spPr bwMode="auto">
            <a:xfrm>
              <a:off x="3683131" y="2754680"/>
              <a:ext cx="0" cy="0"/>
            </a:xfrm>
            <a:custGeom>
              <a:avLst/>
              <a:gdLst>
                <a:gd name="T0" fmla="*/ 0 w 1"/>
                <a:gd name="T1" fmla="*/ 1067 h 1"/>
                <a:gd name="T2" fmla="*/ 711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0"/>
                    <a:pt x="1"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2" name="MH_Other_190"/>
            <p:cNvSpPr/>
            <p:nvPr>
              <p:custDataLst>
                <p:tags r:id="rId204"/>
              </p:custDataLst>
            </p:nvPr>
          </p:nvSpPr>
          <p:spPr bwMode="auto">
            <a:xfrm>
              <a:off x="3631352" y="2408921"/>
              <a:ext cx="150772" cy="252148"/>
            </a:xfrm>
            <a:custGeom>
              <a:avLst/>
              <a:gdLst>
                <a:gd name="T0" fmla="*/ 2147483646 w 186"/>
                <a:gd name="T1" fmla="*/ 2147483646 h 316"/>
                <a:gd name="T2" fmla="*/ 2147483646 w 186"/>
                <a:gd name="T3" fmla="*/ 2147483646 h 316"/>
                <a:gd name="T4" fmla="*/ 2147483646 w 186"/>
                <a:gd name="T5" fmla="*/ 2147483646 h 316"/>
                <a:gd name="T6" fmla="*/ 2147483646 w 186"/>
                <a:gd name="T7" fmla="*/ 2147483646 h 316"/>
                <a:gd name="T8" fmla="*/ 2147483646 w 186"/>
                <a:gd name="T9" fmla="*/ 2147483646 h 316"/>
                <a:gd name="T10" fmla="*/ 2147483646 w 186"/>
                <a:gd name="T11" fmla="*/ 2147483646 h 316"/>
                <a:gd name="T12" fmla="*/ 2147483646 w 186"/>
                <a:gd name="T13" fmla="*/ 2147483646 h 316"/>
                <a:gd name="T14" fmla="*/ 2147483646 w 186"/>
                <a:gd name="T15" fmla="*/ 2147483646 h 316"/>
                <a:gd name="T16" fmla="*/ 0 w 186"/>
                <a:gd name="T17" fmla="*/ 2147483646 h 316"/>
                <a:gd name="T18" fmla="*/ 0 w 186"/>
                <a:gd name="T19" fmla="*/ 2147483646 h 316"/>
                <a:gd name="T20" fmla="*/ 600441242 w 186"/>
                <a:gd name="T21" fmla="*/ 2147483646 h 316"/>
                <a:gd name="T22" fmla="*/ 2147483646 w 186"/>
                <a:gd name="T23" fmla="*/ 2147483646 h 316"/>
                <a:gd name="T24" fmla="*/ 2147483646 w 186"/>
                <a:gd name="T25" fmla="*/ 2147483646 h 316"/>
                <a:gd name="T26" fmla="*/ 2147483646 w 186"/>
                <a:gd name="T27" fmla="*/ 2147483646 h 316"/>
                <a:gd name="T28" fmla="*/ 2147483646 w 186"/>
                <a:gd name="T29" fmla="*/ 2147483646 h 316"/>
                <a:gd name="T30" fmla="*/ 2147483646 w 186"/>
                <a:gd name="T31" fmla="*/ 2147483646 h 316"/>
                <a:gd name="T32" fmla="*/ 2147483646 w 186"/>
                <a:gd name="T33" fmla="*/ 2147483646 h 316"/>
                <a:gd name="T34" fmla="*/ 2147483646 w 186"/>
                <a:gd name="T35" fmla="*/ 2147483646 h 316"/>
                <a:gd name="T36" fmla="*/ 2147483646 w 186"/>
                <a:gd name="T37" fmla="*/ 2147483646 h 316"/>
                <a:gd name="T38" fmla="*/ 2147483646 w 186"/>
                <a:gd name="T39" fmla="*/ 2147483646 h 316"/>
                <a:gd name="T40" fmla="*/ 2147483646 w 186"/>
                <a:gd name="T41" fmla="*/ 2147483646 h 316"/>
                <a:gd name="T42" fmla="*/ 2147483646 w 186"/>
                <a:gd name="T43" fmla="*/ 2147483646 h 316"/>
                <a:gd name="T44" fmla="*/ 2147483646 w 186"/>
                <a:gd name="T45" fmla="*/ 2147483646 h 316"/>
                <a:gd name="T46" fmla="*/ 2147483646 w 186"/>
                <a:gd name="T47" fmla="*/ 2147483646 h 316"/>
                <a:gd name="T48" fmla="*/ 2147483646 w 186"/>
                <a:gd name="T49" fmla="*/ 2147483646 h 316"/>
                <a:gd name="T50" fmla="*/ 2147483646 w 186"/>
                <a:gd name="T51" fmla="*/ 2147483646 h 316"/>
                <a:gd name="T52" fmla="*/ 2147483646 w 186"/>
                <a:gd name="T53" fmla="*/ 2147483646 h 316"/>
                <a:gd name="T54" fmla="*/ 2147483646 w 186"/>
                <a:gd name="T55" fmla="*/ 2147483646 h 316"/>
                <a:gd name="T56" fmla="*/ 2147483646 w 186"/>
                <a:gd name="T57" fmla="*/ 2147483646 h 316"/>
                <a:gd name="T58" fmla="*/ 2147483646 w 186"/>
                <a:gd name="T59" fmla="*/ 2147483646 h 316"/>
                <a:gd name="T60" fmla="*/ 2147483646 w 186"/>
                <a:gd name="T61" fmla="*/ 2147483646 h 316"/>
                <a:gd name="T62" fmla="*/ 2147483646 w 186"/>
                <a:gd name="T63" fmla="*/ 2147483646 h 316"/>
                <a:gd name="T64" fmla="*/ 2147483646 w 186"/>
                <a:gd name="T65" fmla="*/ 2147483646 h 316"/>
                <a:gd name="T66" fmla="*/ 2147483646 w 186"/>
                <a:gd name="T67" fmla="*/ 2147483646 h 316"/>
                <a:gd name="T68" fmla="*/ 2147483646 w 186"/>
                <a:gd name="T69" fmla="*/ 2147483646 h 316"/>
                <a:gd name="T70" fmla="*/ 2147483646 w 186"/>
                <a:gd name="T71" fmla="*/ 2147483646 h 316"/>
                <a:gd name="T72" fmla="*/ 2147483646 w 186"/>
                <a:gd name="T73" fmla="*/ 2147483646 h 316"/>
                <a:gd name="T74" fmla="*/ 2147483646 w 186"/>
                <a:gd name="T75" fmla="*/ 592647808 h 316"/>
                <a:gd name="T76" fmla="*/ 2147483646 w 186"/>
                <a:gd name="T77" fmla="*/ 0 h 316"/>
                <a:gd name="T78" fmla="*/ 2147483646 w 186"/>
                <a:gd name="T79" fmla="*/ 0 h 316"/>
                <a:gd name="T80" fmla="*/ 2147483646 w 186"/>
                <a:gd name="T81" fmla="*/ 2147483646 h 3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6" h="316">
                  <a:moveTo>
                    <a:pt x="96" y="38"/>
                  </a:moveTo>
                  <a:cubicBezTo>
                    <a:pt x="84" y="51"/>
                    <a:pt x="76" y="67"/>
                    <a:pt x="72" y="85"/>
                  </a:cubicBezTo>
                  <a:cubicBezTo>
                    <a:pt x="73" y="85"/>
                    <a:pt x="73" y="85"/>
                    <a:pt x="73" y="85"/>
                  </a:cubicBezTo>
                  <a:cubicBezTo>
                    <a:pt x="60" y="99"/>
                    <a:pt x="53" y="117"/>
                    <a:pt x="50" y="136"/>
                  </a:cubicBezTo>
                  <a:cubicBezTo>
                    <a:pt x="39" y="150"/>
                    <a:pt x="33" y="167"/>
                    <a:pt x="31" y="186"/>
                  </a:cubicBezTo>
                  <a:cubicBezTo>
                    <a:pt x="21" y="201"/>
                    <a:pt x="17" y="219"/>
                    <a:pt x="17" y="237"/>
                  </a:cubicBezTo>
                  <a:cubicBezTo>
                    <a:pt x="7" y="253"/>
                    <a:pt x="3" y="271"/>
                    <a:pt x="4" y="290"/>
                  </a:cubicBezTo>
                  <a:cubicBezTo>
                    <a:pt x="5" y="290"/>
                    <a:pt x="5" y="290"/>
                    <a:pt x="5" y="290"/>
                  </a:cubicBezTo>
                  <a:cubicBezTo>
                    <a:pt x="3" y="293"/>
                    <a:pt x="1" y="297"/>
                    <a:pt x="0" y="301"/>
                  </a:cubicBezTo>
                  <a:cubicBezTo>
                    <a:pt x="0" y="301"/>
                    <a:pt x="0" y="301"/>
                    <a:pt x="0" y="301"/>
                  </a:cubicBezTo>
                  <a:cubicBezTo>
                    <a:pt x="1" y="301"/>
                    <a:pt x="1" y="301"/>
                    <a:pt x="1" y="301"/>
                  </a:cubicBezTo>
                  <a:cubicBezTo>
                    <a:pt x="24" y="305"/>
                    <a:pt x="24" y="305"/>
                    <a:pt x="24" y="305"/>
                  </a:cubicBezTo>
                  <a:cubicBezTo>
                    <a:pt x="25" y="306"/>
                    <a:pt x="25" y="306"/>
                    <a:pt x="25" y="306"/>
                  </a:cubicBezTo>
                  <a:cubicBezTo>
                    <a:pt x="58" y="312"/>
                    <a:pt x="58" y="312"/>
                    <a:pt x="58" y="312"/>
                  </a:cubicBezTo>
                  <a:cubicBezTo>
                    <a:pt x="60" y="312"/>
                    <a:pt x="60" y="312"/>
                    <a:pt x="60" y="312"/>
                  </a:cubicBezTo>
                  <a:cubicBezTo>
                    <a:pt x="79" y="316"/>
                    <a:pt x="79" y="316"/>
                    <a:pt x="79" y="316"/>
                  </a:cubicBezTo>
                  <a:cubicBezTo>
                    <a:pt x="79" y="316"/>
                    <a:pt x="79" y="316"/>
                    <a:pt x="79" y="316"/>
                  </a:cubicBezTo>
                  <a:cubicBezTo>
                    <a:pt x="80" y="316"/>
                    <a:pt x="80" y="316"/>
                    <a:pt x="80" y="316"/>
                  </a:cubicBezTo>
                  <a:cubicBezTo>
                    <a:pt x="81" y="316"/>
                    <a:pt x="81" y="316"/>
                    <a:pt x="81" y="316"/>
                  </a:cubicBezTo>
                  <a:cubicBezTo>
                    <a:pt x="81" y="314"/>
                    <a:pt x="82" y="312"/>
                    <a:pt x="82" y="310"/>
                  </a:cubicBezTo>
                  <a:cubicBezTo>
                    <a:pt x="84" y="302"/>
                    <a:pt x="84" y="293"/>
                    <a:pt x="83" y="284"/>
                  </a:cubicBezTo>
                  <a:cubicBezTo>
                    <a:pt x="88" y="277"/>
                    <a:pt x="91" y="269"/>
                    <a:pt x="93" y="261"/>
                  </a:cubicBezTo>
                  <a:cubicBezTo>
                    <a:pt x="95" y="254"/>
                    <a:pt x="96" y="245"/>
                    <a:pt x="96" y="236"/>
                  </a:cubicBezTo>
                  <a:cubicBezTo>
                    <a:pt x="101" y="229"/>
                    <a:pt x="104" y="222"/>
                    <a:pt x="107" y="214"/>
                  </a:cubicBezTo>
                  <a:cubicBezTo>
                    <a:pt x="109" y="206"/>
                    <a:pt x="111" y="198"/>
                    <a:pt x="111" y="190"/>
                  </a:cubicBezTo>
                  <a:cubicBezTo>
                    <a:pt x="116" y="183"/>
                    <a:pt x="120" y="176"/>
                    <a:pt x="123" y="169"/>
                  </a:cubicBezTo>
                  <a:cubicBezTo>
                    <a:pt x="126" y="162"/>
                    <a:pt x="128" y="152"/>
                    <a:pt x="129" y="144"/>
                  </a:cubicBezTo>
                  <a:cubicBezTo>
                    <a:pt x="135" y="138"/>
                    <a:pt x="139" y="131"/>
                    <a:pt x="143" y="124"/>
                  </a:cubicBezTo>
                  <a:cubicBezTo>
                    <a:pt x="146" y="116"/>
                    <a:pt x="149" y="108"/>
                    <a:pt x="151" y="99"/>
                  </a:cubicBezTo>
                  <a:cubicBezTo>
                    <a:pt x="157" y="93"/>
                    <a:pt x="162" y="87"/>
                    <a:pt x="166" y="79"/>
                  </a:cubicBezTo>
                  <a:cubicBezTo>
                    <a:pt x="169" y="72"/>
                    <a:pt x="172" y="65"/>
                    <a:pt x="174" y="56"/>
                  </a:cubicBezTo>
                  <a:cubicBezTo>
                    <a:pt x="179" y="52"/>
                    <a:pt x="183" y="48"/>
                    <a:pt x="186" y="43"/>
                  </a:cubicBezTo>
                  <a:cubicBezTo>
                    <a:pt x="185" y="43"/>
                    <a:pt x="185" y="43"/>
                    <a:pt x="185" y="43"/>
                  </a:cubicBezTo>
                  <a:cubicBezTo>
                    <a:pt x="168" y="32"/>
                    <a:pt x="168" y="32"/>
                    <a:pt x="168" y="32"/>
                  </a:cubicBezTo>
                  <a:cubicBezTo>
                    <a:pt x="167" y="32"/>
                    <a:pt x="167" y="32"/>
                    <a:pt x="167" y="32"/>
                  </a:cubicBezTo>
                  <a:cubicBezTo>
                    <a:pt x="138" y="14"/>
                    <a:pt x="138" y="14"/>
                    <a:pt x="138" y="14"/>
                  </a:cubicBezTo>
                  <a:cubicBezTo>
                    <a:pt x="137" y="13"/>
                    <a:pt x="137" y="13"/>
                    <a:pt x="137" y="13"/>
                  </a:cubicBezTo>
                  <a:cubicBezTo>
                    <a:pt x="117" y="1"/>
                    <a:pt x="117" y="1"/>
                    <a:pt x="117" y="1"/>
                  </a:cubicBezTo>
                  <a:cubicBezTo>
                    <a:pt x="117" y="0"/>
                    <a:pt x="117" y="0"/>
                    <a:pt x="117" y="0"/>
                  </a:cubicBezTo>
                  <a:cubicBezTo>
                    <a:pt x="116" y="0"/>
                    <a:pt x="116" y="0"/>
                    <a:pt x="116" y="0"/>
                  </a:cubicBezTo>
                  <a:cubicBezTo>
                    <a:pt x="107" y="11"/>
                    <a:pt x="100" y="24"/>
                    <a:pt x="96" y="3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3" name="MH_Other_191"/>
            <p:cNvSpPr/>
            <p:nvPr>
              <p:custDataLst>
                <p:tags r:id="rId205"/>
              </p:custDataLst>
            </p:nvPr>
          </p:nvSpPr>
          <p:spPr bwMode="auto">
            <a:xfrm>
              <a:off x="3645058" y="2454217"/>
              <a:ext cx="126404" cy="144947"/>
            </a:xfrm>
            <a:custGeom>
              <a:avLst/>
              <a:gdLst>
                <a:gd name="T0" fmla="*/ 2147483646 w 157"/>
                <a:gd name="T1" fmla="*/ 2147483646 h 182"/>
                <a:gd name="T2" fmla="*/ 2147483646 w 157"/>
                <a:gd name="T3" fmla="*/ 2147483646 h 182"/>
                <a:gd name="T4" fmla="*/ 2147483646 w 157"/>
                <a:gd name="T5" fmla="*/ 2147483646 h 182"/>
                <a:gd name="T6" fmla="*/ 2147483646 w 157"/>
                <a:gd name="T7" fmla="*/ 2147483646 h 182"/>
                <a:gd name="T8" fmla="*/ 2147483646 w 157"/>
                <a:gd name="T9" fmla="*/ 0 h 182"/>
                <a:gd name="T10" fmla="*/ 2147483646 w 157"/>
                <a:gd name="T11" fmla="*/ 1177975800 h 182"/>
                <a:gd name="T12" fmla="*/ 2147483646 w 157"/>
                <a:gd name="T13" fmla="*/ 2147483646 h 182"/>
                <a:gd name="T14" fmla="*/ 2147483646 w 157"/>
                <a:gd name="T15" fmla="*/ 2147483646 h 182"/>
                <a:gd name="T16" fmla="*/ 2147483646 w 157"/>
                <a:gd name="T17" fmla="*/ 2147483646 h 182"/>
                <a:gd name="T18" fmla="*/ 2147483646 w 157"/>
                <a:gd name="T19" fmla="*/ 2147483646 h 182"/>
                <a:gd name="T20" fmla="*/ 2147483646 w 157"/>
                <a:gd name="T21" fmla="*/ 2147483646 h 182"/>
                <a:gd name="T22" fmla="*/ 2147483646 w 157"/>
                <a:gd name="T23" fmla="*/ 2147483646 h 182"/>
                <a:gd name="T24" fmla="*/ 2147483646 w 157"/>
                <a:gd name="T25" fmla="*/ 2147483646 h 182"/>
                <a:gd name="T26" fmla="*/ 0 w 157"/>
                <a:gd name="T27" fmla="*/ 2147483646 h 182"/>
                <a:gd name="T28" fmla="*/ 593052370 w 157"/>
                <a:gd name="T29" fmla="*/ 2147483646 h 182"/>
                <a:gd name="T30" fmla="*/ 2147483646 w 157"/>
                <a:gd name="T31" fmla="*/ 2147483646 h 1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7" h="182">
                  <a:moveTo>
                    <a:pt x="37" y="109"/>
                  </a:moveTo>
                  <a:cubicBezTo>
                    <a:pt x="62" y="90"/>
                    <a:pt x="73" y="83"/>
                    <a:pt x="74" y="83"/>
                  </a:cubicBezTo>
                  <a:cubicBezTo>
                    <a:pt x="74" y="83"/>
                    <a:pt x="85" y="76"/>
                    <a:pt x="111" y="60"/>
                  </a:cubicBezTo>
                  <a:cubicBezTo>
                    <a:pt x="128" y="50"/>
                    <a:pt x="140" y="38"/>
                    <a:pt x="149" y="23"/>
                  </a:cubicBezTo>
                  <a:cubicBezTo>
                    <a:pt x="152" y="16"/>
                    <a:pt x="155" y="9"/>
                    <a:pt x="157" y="0"/>
                  </a:cubicBezTo>
                  <a:cubicBezTo>
                    <a:pt x="156" y="2"/>
                    <a:pt x="156" y="2"/>
                    <a:pt x="156" y="2"/>
                  </a:cubicBezTo>
                  <a:cubicBezTo>
                    <a:pt x="149" y="27"/>
                    <a:pt x="135" y="44"/>
                    <a:pt x="111" y="59"/>
                  </a:cubicBezTo>
                  <a:cubicBezTo>
                    <a:pt x="84" y="75"/>
                    <a:pt x="73" y="82"/>
                    <a:pt x="73" y="82"/>
                  </a:cubicBezTo>
                  <a:cubicBezTo>
                    <a:pt x="73" y="82"/>
                    <a:pt x="61" y="89"/>
                    <a:pt x="36" y="108"/>
                  </a:cubicBezTo>
                  <a:cubicBezTo>
                    <a:pt x="28" y="114"/>
                    <a:pt x="21" y="121"/>
                    <a:pt x="16" y="128"/>
                  </a:cubicBezTo>
                  <a:cubicBezTo>
                    <a:pt x="16" y="130"/>
                    <a:pt x="16" y="130"/>
                    <a:pt x="16" y="130"/>
                  </a:cubicBezTo>
                  <a:cubicBezTo>
                    <a:pt x="14" y="130"/>
                    <a:pt x="14" y="130"/>
                    <a:pt x="14" y="130"/>
                  </a:cubicBezTo>
                  <a:cubicBezTo>
                    <a:pt x="14" y="130"/>
                    <a:pt x="14" y="130"/>
                    <a:pt x="14" y="130"/>
                  </a:cubicBezTo>
                  <a:cubicBezTo>
                    <a:pt x="4" y="145"/>
                    <a:pt x="0" y="163"/>
                    <a:pt x="0" y="182"/>
                  </a:cubicBezTo>
                  <a:cubicBezTo>
                    <a:pt x="1" y="181"/>
                    <a:pt x="1" y="181"/>
                    <a:pt x="1" y="181"/>
                  </a:cubicBezTo>
                  <a:cubicBezTo>
                    <a:pt x="1" y="152"/>
                    <a:pt x="12" y="128"/>
                    <a:pt x="37" y="10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4" name="MH_Other_192"/>
            <p:cNvSpPr/>
            <p:nvPr>
              <p:custDataLst>
                <p:tags r:id="rId206"/>
              </p:custDataLst>
            </p:nvPr>
          </p:nvSpPr>
          <p:spPr bwMode="auto">
            <a:xfrm>
              <a:off x="3657242" y="2443648"/>
              <a:ext cx="124880" cy="113240"/>
            </a:xfrm>
            <a:custGeom>
              <a:avLst/>
              <a:gdLst>
                <a:gd name="T0" fmla="*/ 2147483646 w 155"/>
                <a:gd name="T1" fmla="*/ 0 h 143"/>
                <a:gd name="T2" fmla="*/ 2147483646 w 155"/>
                <a:gd name="T3" fmla="*/ 0 h 143"/>
                <a:gd name="T4" fmla="*/ 2147483646 w 155"/>
                <a:gd name="T5" fmla="*/ 2147483646 h 143"/>
                <a:gd name="T6" fmla="*/ 2147483646 w 155"/>
                <a:gd name="T7" fmla="*/ 2147483646 h 143"/>
                <a:gd name="T8" fmla="*/ 2147483646 w 155"/>
                <a:gd name="T9" fmla="*/ 2147483646 h 143"/>
                <a:gd name="T10" fmla="*/ 2147483646 w 155"/>
                <a:gd name="T11" fmla="*/ 2147483646 h 143"/>
                <a:gd name="T12" fmla="*/ 2147483646 w 155"/>
                <a:gd name="T13" fmla="*/ 2147483646 h 143"/>
                <a:gd name="T14" fmla="*/ 2147483646 w 155"/>
                <a:gd name="T15" fmla="*/ 2147483646 h 143"/>
                <a:gd name="T16" fmla="*/ 0 w 155"/>
                <a:gd name="T17" fmla="*/ 2147483646 h 143"/>
                <a:gd name="T18" fmla="*/ 1187773809 w 155"/>
                <a:gd name="T19" fmla="*/ 2147483646 h 143"/>
                <a:gd name="T20" fmla="*/ 2147483646 w 155"/>
                <a:gd name="T21" fmla="*/ 2147483646 h 143"/>
                <a:gd name="T22" fmla="*/ 2147483646 w 155"/>
                <a:gd name="T23" fmla="*/ 2147483646 h 143"/>
                <a:gd name="T24" fmla="*/ 2147483646 w 155"/>
                <a:gd name="T25" fmla="*/ 2147483646 h 143"/>
                <a:gd name="T26" fmla="*/ 2147483646 w 155"/>
                <a:gd name="T27" fmla="*/ 2147483646 h 143"/>
                <a:gd name="T28" fmla="*/ 2147483646 w 155"/>
                <a:gd name="T29" fmla="*/ 2147483646 h 143"/>
                <a:gd name="T30" fmla="*/ 2147483646 w 155"/>
                <a:gd name="T31" fmla="*/ 2147483646 h 143"/>
                <a:gd name="T32" fmla="*/ 2147483646 w 155"/>
                <a:gd name="T33" fmla="*/ 2147483646 h 143"/>
                <a:gd name="T34" fmla="*/ 2147483646 w 155"/>
                <a:gd name="T35" fmla="*/ 0 h 1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5" h="143">
                  <a:moveTo>
                    <a:pt x="155" y="0"/>
                  </a:moveTo>
                  <a:cubicBezTo>
                    <a:pt x="154" y="0"/>
                    <a:pt x="154" y="0"/>
                    <a:pt x="154" y="0"/>
                  </a:cubicBezTo>
                  <a:cubicBezTo>
                    <a:pt x="146" y="11"/>
                    <a:pt x="134" y="20"/>
                    <a:pt x="119" y="28"/>
                  </a:cubicBezTo>
                  <a:cubicBezTo>
                    <a:pt x="92" y="43"/>
                    <a:pt x="80" y="49"/>
                    <a:pt x="80" y="49"/>
                  </a:cubicBezTo>
                  <a:cubicBezTo>
                    <a:pt x="80" y="50"/>
                    <a:pt x="68" y="55"/>
                    <a:pt x="41" y="73"/>
                  </a:cubicBezTo>
                  <a:cubicBezTo>
                    <a:pt x="33" y="78"/>
                    <a:pt x="26" y="85"/>
                    <a:pt x="21" y="91"/>
                  </a:cubicBezTo>
                  <a:cubicBezTo>
                    <a:pt x="21" y="92"/>
                    <a:pt x="21" y="92"/>
                    <a:pt x="21" y="92"/>
                  </a:cubicBezTo>
                  <a:cubicBezTo>
                    <a:pt x="20" y="92"/>
                    <a:pt x="20" y="92"/>
                    <a:pt x="20" y="92"/>
                  </a:cubicBezTo>
                  <a:cubicBezTo>
                    <a:pt x="8" y="107"/>
                    <a:pt x="2" y="124"/>
                    <a:pt x="0" y="143"/>
                  </a:cubicBezTo>
                  <a:cubicBezTo>
                    <a:pt x="2" y="141"/>
                    <a:pt x="2" y="141"/>
                    <a:pt x="2" y="141"/>
                  </a:cubicBezTo>
                  <a:cubicBezTo>
                    <a:pt x="4" y="113"/>
                    <a:pt x="17" y="91"/>
                    <a:pt x="42" y="74"/>
                  </a:cubicBezTo>
                  <a:cubicBezTo>
                    <a:pt x="68" y="56"/>
                    <a:pt x="80" y="51"/>
                    <a:pt x="80" y="51"/>
                  </a:cubicBezTo>
                  <a:cubicBezTo>
                    <a:pt x="80" y="51"/>
                    <a:pt x="92" y="44"/>
                    <a:pt x="119" y="30"/>
                  </a:cubicBezTo>
                  <a:cubicBezTo>
                    <a:pt x="128" y="25"/>
                    <a:pt x="135" y="20"/>
                    <a:pt x="142" y="15"/>
                  </a:cubicBezTo>
                  <a:cubicBezTo>
                    <a:pt x="142" y="13"/>
                    <a:pt x="142" y="13"/>
                    <a:pt x="142" y="13"/>
                  </a:cubicBezTo>
                  <a:cubicBezTo>
                    <a:pt x="143" y="13"/>
                    <a:pt x="143" y="13"/>
                    <a:pt x="143" y="13"/>
                  </a:cubicBezTo>
                  <a:cubicBezTo>
                    <a:pt x="143" y="13"/>
                    <a:pt x="143" y="13"/>
                    <a:pt x="143" y="13"/>
                  </a:cubicBezTo>
                  <a:cubicBezTo>
                    <a:pt x="148" y="9"/>
                    <a:pt x="152" y="5"/>
                    <a:pt x="155"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5" name="MH_Other_193"/>
            <p:cNvSpPr/>
            <p:nvPr>
              <p:custDataLst>
                <p:tags r:id="rId207"/>
              </p:custDataLst>
            </p:nvPr>
          </p:nvSpPr>
          <p:spPr bwMode="auto">
            <a:xfrm>
              <a:off x="3771462" y="2454218"/>
              <a:ext cx="0" cy="1509"/>
            </a:xfrm>
            <a:custGeom>
              <a:avLst/>
              <a:gdLst>
                <a:gd name="T0" fmla="*/ 0 w 3"/>
                <a:gd name="T1" fmla="*/ 0 h 4"/>
                <a:gd name="T2" fmla="*/ 0 w 3"/>
                <a:gd name="T3" fmla="*/ 223838018 h 4"/>
                <a:gd name="T4" fmla="*/ 119 w 3"/>
                <a:gd name="T5" fmla="*/ 0 h 4"/>
                <a:gd name="T6" fmla="*/ 119 w 3"/>
                <a:gd name="T7" fmla="*/ 0 h 4"/>
                <a:gd name="T8" fmla="*/ 0 w 3"/>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4">
                  <a:moveTo>
                    <a:pt x="0" y="0"/>
                  </a:moveTo>
                  <a:lnTo>
                    <a:pt x="0" y="4"/>
                  </a:lnTo>
                  <a:lnTo>
                    <a:pt x="3"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6" name="MH_Other_194"/>
            <p:cNvSpPr/>
            <p:nvPr>
              <p:custDataLst>
                <p:tags r:id="rId208"/>
              </p:custDataLst>
            </p:nvPr>
          </p:nvSpPr>
          <p:spPr bwMode="auto">
            <a:xfrm>
              <a:off x="3657242" y="2556888"/>
              <a:ext cx="1523" cy="0"/>
            </a:xfrm>
            <a:custGeom>
              <a:avLst/>
              <a:gdLst>
                <a:gd name="T0" fmla="*/ 179120564 w 5"/>
                <a:gd name="T1" fmla="*/ 89 h 4"/>
                <a:gd name="T2" fmla="*/ 179120564 w 5"/>
                <a:gd name="T3" fmla="*/ 0 h 4"/>
                <a:gd name="T4" fmla="*/ 0 w 5"/>
                <a:gd name="T5" fmla="*/ 89 h 4"/>
                <a:gd name="T6" fmla="*/ 0 w 5"/>
                <a:gd name="T7" fmla="*/ 89 h 4"/>
                <a:gd name="T8" fmla="*/ 179120564 w 5"/>
                <a:gd name="T9" fmla="*/ 89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5" y="4"/>
                  </a:moveTo>
                  <a:lnTo>
                    <a:pt x="5" y="0"/>
                  </a:lnTo>
                  <a:lnTo>
                    <a:pt x="0" y="4"/>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7" name="MH_Other_195"/>
            <p:cNvSpPr/>
            <p:nvPr>
              <p:custDataLst>
                <p:tags r:id="rId209"/>
              </p:custDataLst>
            </p:nvPr>
          </p:nvSpPr>
          <p:spPr bwMode="auto">
            <a:xfrm>
              <a:off x="3672471" y="2434588"/>
              <a:ext cx="94423" cy="83044"/>
            </a:xfrm>
            <a:custGeom>
              <a:avLst/>
              <a:gdLst>
                <a:gd name="T0" fmla="*/ 2147483646 w 118"/>
                <a:gd name="T1" fmla="*/ 2147483646 h 104"/>
                <a:gd name="T2" fmla="*/ 2147483646 w 118"/>
                <a:gd name="T3" fmla="*/ 2147483646 h 104"/>
                <a:gd name="T4" fmla="*/ 2147483646 w 118"/>
                <a:gd name="T5" fmla="*/ 0 h 104"/>
                <a:gd name="T6" fmla="*/ 2147483646 w 118"/>
                <a:gd name="T7" fmla="*/ 0 h 104"/>
                <a:gd name="T8" fmla="*/ 2147483646 w 118"/>
                <a:gd name="T9" fmla="*/ 2147483646 h 104"/>
                <a:gd name="T10" fmla="*/ 2147483646 w 118"/>
                <a:gd name="T11" fmla="*/ 2147483646 h 104"/>
                <a:gd name="T12" fmla="*/ 2147483646 w 118"/>
                <a:gd name="T13" fmla="*/ 2147483646 h 104"/>
                <a:gd name="T14" fmla="*/ 2147483646 w 118"/>
                <a:gd name="T15" fmla="*/ 2147483646 h 104"/>
                <a:gd name="T16" fmla="*/ 2147483646 w 118"/>
                <a:gd name="T17" fmla="*/ 2147483646 h 104"/>
                <a:gd name="T18" fmla="*/ 0 w 118"/>
                <a:gd name="T19" fmla="*/ 2147483646 h 104"/>
                <a:gd name="T20" fmla="*/ 585117440 w 118"/>
                <a:gd name="T21" fmla="*/ 2147483646 h 104"/>
                <a:gd name="T22" fmla="*/ 1169538399 w 118"/>
                <a:gd name="T23" fmla="*/ 2147483646 h 104"/>
                <a:gd name="T24" fmla="*/ 2147483646 w 118"/>
                <a:gd name="T25" fmla="*/ 2147483646 h 1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8" h="104">
                  <a:moveTo>
                    <a:pt x="46" y="37"/>
                  </a:moveTo>
                  <a:cubicBezTo>
                    <a:pt x="73" y="21"/>
                    <a:pt x="86" y="16"/>
                    <a:pt x="86" y="15"/>
                  </a:cubicBezTo>
                  <a:cubicBezTo>
                    <a:pt x="118" y="0"/>
                    <a:pt x="118" y="0"/>
                    <a:pt x="118" y="0"/>
                  </a:cubicBezTo>
                  <a:cubicBezTo>
                    <a:pt x="117" y="0"/>
                    <a:pt x="117" y="0"/>
                    <a:pt x="117" y="0"/>
                  </a:cubicBezTo>
                  <a:cubicBezTo>
                    <a:pt x="85" y="14"/>
                    <a:pt x="85" y="14"/>
                    <a:pt x="85" y="14"/>
                  </a:cubicBezTo>
                  <a:cubicBezTo>
                    <a:pt x="85" y="14"/>
                    <a:pt x="73" y="19"/>
                    <a:pt x="45" y="35"/>
                  </a:cubicBezTo>
                  <a:cubicBezTo>
                    <a:pt x="37" y="40"/>
                    <a:pt x="30" y="46"/>
                    <a:pt x="24" y="52"/>
                  </a:cubicBezTo>
                  <a:cubicBezTo>
                    <a:pt x="24" y="53"/>
                    <a:pt x="24" y="53"/>
                    <a:pt x="24" y="53"/>
                  </a:cubicBezTo>
                  <a:cubicBezTo>
                    <a:pt x="23" y="53"/>
                    <a:pt x="23" y="53"/>
                    <a:pt x="23" y="53"/>
                  </a:cubicBezTo>
                  <a:cubicBezTo>
                    <a:pt x="10" y="67"/>
                    <a:pt x="3" y="85"/>
                    <a:pt x="0" y="104"/>
                  </a:cubicBezTo>
                  <a:cubicBezTo>
                    <a:pt x="1" y="103"/>
                    <a:pt x="1" y="103"/>
                    <a:pt x="1" y="103"/>
                  </a:cubicBezTo>
                  <a:cubicBezTo>
                    <a:pt x="2" y="102"/>
                    <a:pt x="2" y="102"/>
                    <a:pt x="2" y="102"/>
                  </a:cubicBezTo>
                  <a:cubicBezTo>
                    <a:pt x="5" y="74"/>
                    <a:pt x="20" y="52"/>
                    <a:pt x="46" y="3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8" name="MH_Other_196"/>
            <p:cNvSpPr/>
            <p:nvPr>
              <p:custDataLst>
                <p:tags r:id="rId210"/>
              </p:custDataLst>
            </p:nvPr>
          </p:nvSpPr>
          <p:spPr bwMode="auto">
            <a:xfrm>
              <a:off x="3672471" y="2516120"/>
              <a:ext cx="1523" cy="1510"/>
            </a:xfrm>
            <a:custGeom>
              <a:avLst/>
              <a:gdLst>
                <a:gd name="T0" fmla="*/ 1790702559 w 1"/>
                <a:gd name="T1" fmla="*/ 0 h 1"/>
                <a:gd name="T2" fmla="*/ 0 w 1"/>
                <a:gd name="T3" fmla="*/ 2147483646 h 1"/>
                <a:gd name="T4" fmla="*/ 1790702559 w 1"/>
                <a:gd name="T5" fmla="*/ 2147483646 h 1"/>
                <a:gd name="T6" fmla="*/ 1790702559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1"/>
                    <a:pt x="1" y="1"/>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9" name="MH_Other_197"/>
            <p:cNvSpPr/>
            <p:nvPr>
              <p:custDataLst>
                <p:tags r:id="rId211"/>
              </p:custDataLst>
            </p:nvPr>
          </p:nvSpPr>
          <p:spPr bwMode="auto">
            <a:xfrm>
              <a:off x="3689223" y="2419490"/>
              <a:ext cx="53303" cy="57375"/>
            </a:xfrm>
            <a:custGeom>
              <a:avLst/>
              <a:gdLst>
                <a:gd name="T0" fmla="*/ 2147483646 w 66"/>
                <a:gd name="T1" fmla="*/ 2147483646 h 72"/>
                <a:gd name="T2" fmla="*/ 2147483646 w 66"/>
                <a:gd name="T3" fmla="*/ 588968056 h 72"/>
                <a:gd name="T4" fmla="*/ 2147483646 w 66"/>
                <a:gd name="T5" fmla="*/ 0 h 72"/>
                <a:gd name="T6" fmla="*/ 2147483646 w 66"/>
                <a:gd name="T7" fmla="*/ 2147483646 h 72"/>
                <a:gd name="T8" fmla="*/ 2147483646 w 66"/>
                <a:gd name="T9" fmla="*/ 2147483646 h 72"/>
                <a:gd name="T10" fmla="*/ 2147483646 w 66"/>
                <a:gd name="T11" fmla="*/ 2147483646 h 72"/>
                <a:gd name="T12" fmla="*/ 2147483646 w 66"/>
                <a:gd name="T13" fmla="*/ 2147483646 h 72"/>
                <a:gd name="T14" fmla="*/ 0 w 66"/>
                <a:gd name="T15" fmla="*/ 2147483646 h 72"/>
                <a:gd name="T16" fmla="*/ 595336498 w 66"/>
                <a:gd name="T17" fmla="*/ 2147483646 h 72"/>
                <a:gd name="T18" fmla="*/ 1191382688 w 66"/>
                <a:gd name="T19" fmla="*/ 2147483646 h 72"/>
                <a:gd name="T20" fmla="*/ 2147483646 w 66"/>
                <a:gd name="T21" fmla="*/ 2147483646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72">
                  <a:moveTo>
                    <a:pt x="50" y="9"/>
                  </a:moveTo>
                  <a:cubicBezTo>
                    <a:pt x="56" y="6"/>
                    <a:pt x="62" y="3"/>
                    <a:pt x="66" y="1"/>
                  </a:cubicBezTo>
                  <a:cubicBezTo>
                    <a:pt x="65" y="0"/>
                    <a:pt x="65" y="0"/>
                    <a:pt x="65" y="0"/>
                  </a:cubicBezTo>
                  <a:cubicBezTo>
                    <a:pt x="60" y="2"/>
                    <a:pt x="55" y="5"/>
                    <a:pt x="49" y="7"/>
                  </a:cubicBezTo>
                  <a:cubicBezTo>
                    <a:pt x="41" y="12"/>
                    <a:pt x="33" y="17"/>
                    <a:pt x="26" y="24"/>
                  </a:cubicBezTo>
                  <a:cubicBezTo>
                    <a:pt x="26" y="26"/>
                    <a:pt x="26" y="26"/>
                    <a:pt x="26" y="26"/>
                  </a:cubicBezTo>
                  <a:cubicBezTo>
                    <a:pt x="24" y="25"/>
                    <a:pt x="24" y="25"/>
                    <a:pt x="24" y="25"/>
                  </a:cubicBezTo>
                  <a:cubicBezTo>
                    <a:pt x="12" y="38"/>
                    <a:pt x="4" y="54"/>
                    <a:pt x="0" y="72"/>
                  </a:cubicBezTo>
                  <a:cubicBezTo>
                    <a:pt x="1" y="72"/>
                    <a:pt x="1" y="72"/>
                    <a:pt x="1" y="72"/>
                  </a:cubicBezTo>
                  <a:cubicBezTo>
                    <a:pt x="2" y="71"/>
                    <a:pt x="2" y="71"/>
                    <a:pt x="2" y="71"/>
                  </a:cubicBezTo>
                  <a:cubicBezTo>
                    <a:pt x="7" y="43"/>
                    <a:pt x="23" y="22"/>
                    <a:pt x="50"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0" name="MH_Other_198"/>
            <p:cNvSpPr/>
            <p:nvPr>
              <p:custDataLst>
                <p:tags r:id="rId212"/>
              </p:custDataLst>
            </p:nvPr>
          </p:nvSpPr>
          <p:spPr bwMode="auto">
            <a:xfrm>
              <a:off x="3690746" y="2476864"/>
              <a:ext cx="0" cy="0"/>
            </a:xfrm>
            <a:custGeom>
              <a:avLst/>
              <a:gdLst>
                <a:gd name="T0" fmla="*/ 711 w 1"/>
                <a:gd name="T1" fmla="*/ 0 h 1"/>
                <a:gd name="T2" fmla="*/ 0 w 1"/>
                <a:gd name="T3" fmla="*/ 711 h 1"/>
                <a:gd name="T4" fmla="*/ 711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1"/>
                    <a:pt x="1" y="1"/>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1" name="MH_Other_199"/>
            <p:cNvSpPr/>
            <p:nvPr>
              <p:custDataLst>
                <p:tags r:id="rId213"/>
              </p:custDataLst>
            </p:nvPr>
          </p:nvSpPr>
          <p:spPr bwMode="auto">
            <a:xfrm>
              <a:off x="3709021" y="2408920"/>
              <a:ext cx="16752" cy="30198"/>
            </a:xfrm>
            <a:custGeom>
              <a:avLst/>
              <a:gdLst>
                <a:gd name="T0" fmla="*/ 2147483646 w 21"/>
                <a:gd name="T1" fmla="*/ 587803625 h 38"/>
                <a:gd name="T2" fmla="*/ 2147483646 w 21"/>
                <a:gd name="T3" fmla="*/ 0 h 38"/>
                <a:gd name="T4" fmla="*/ 2147483646 w 21"/>
                <a:gd name="T5" fmla="*/ 0 h 38"/>
                <a:gd name="T6" fmla="*/ 0 w 21"/>
                <a:gd name="T7" fmla="*/ 2147483646 h 38"/>
                <a:gd name="T8" fmla="*/ 1170594273 w 21"/>
                <a:gd name="T9" fmla="*/ 2147483646 h 38"/>
                <a:gd name="T10" fmla="*/ 2147483646 w 21"/>
                <a:gd name="T11" fmla="*/ 587803625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38">
                  <a:moveTo>
                    <a:pt x="21" y="1"/>
                  </a:moveTo>
                  <a:cubicBezTo>
                    <a:pt x="21" y="0"/>
                    <a:pt x="21" y="0"/>
                    <a:pt x="21" y="0"/>
                  </a:cubicBezTo>
                  <a:cubicBezTo>
                    <a:pt x="20" y="0"/>
                    <a:pt x="20" y="0"/>
                    <a:pt x="20" y="0"/>
                  </a:cubicBezTo>
                  <a:cubicBezTo>
                    <a:pt x="11" y="11"/>
                    <a:pt x="4" y="24"/>
                    <a:pt x="0" y="38"/>
                  </a:cubicBezTo>
                  <a:cubicBezTo>
                    <a:pt x="2" y="37"/>
                    <a:pt x="2" y="37"/>
                    <a:pt x="2" y="37"/>
                  </a:cubicBezTo>
                  <a:cubicBezTo>
                    <a:pt x="6" y="23"/>
                    <a:pt x="12" y="11"/>
                    <a:pt x="2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2" name="MH_Other_200"/>
            <p:cNvSpPr/>
            <p:nvPr>
              <p:custDataLst>
                <p:tags r:id="rId214"/>
              </p:custDataLst>
            </p:nvPr>
          </p:nvSpPr>
          <p:spPr bwMode="auto">
            <a:xfrm>
              <a:off x="3709023" y="2439119"/>
              <a:ext cx="1523" cy="1509"/>
            </a:xfrm>
            <a:custGeom>
              <a:avLst/>
              <a:gdLst>
                <a:gd name="T0" fmla="*/ 179120564 w 5"/>
                <a:gd name="T1" fmla="*/ 223838018 h 4"/>
                <a:gd name="T2" fmla="*/ 179120564 w 5"/>
                <a:gd name="T3" fmla="*/ 0 h 4"/>
                <a:gd name="T4" fmla="*/ 0 w 5"/>
                <a:gd name="T5" fmla="*/ 111918811 h 4"/>
                <a:gd name="T6" fmla="*/ 179120564 w 5"/>
                <a:gd name="T7" fmla="*/ 223838018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4"/>
                  </a:moveTo>
                  <a:lnTo>
                    <a:pt x="5" y="0"/>
                  </a:lnTo>
                  <a:lnTo>
                    <a:pt x="0" y="2"/>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3" name="MH_Other_201"/>
            <p:cNvSpPr/>
            <p:nvPr>
              <p:custDataLst>
                <p:tags r:id="rId215"/>
              </p:custDataLst>
            </p:nvPr>
          </p:nvSpPr>
          <p:spPr bwMode="auto">
            <a:xfrm>
              <a:off x="3695315" y="2635402"/>
              <a:ext cx="4569" cy="25667"/>
            </a:xfrm>
            <a:custGeom>
              <a:avLst/>
              <a:gdLst>
                <a:gd name="T0" fmla="*/ 0 w 5"/>
                <a:gd name="T1" fmla="*/ 2147483646 h 32"/>
                <a:gd name="T2" fmla="*/ 0 w 5"/>
                <a:gd name="T3" fmla="*/ 2147483646 h 32"/>
                <a:gd name="T4" fmla="*/ 774052277 w 5"/>
                <a:gd name="T5" fmla="*/ 2147483646 h 32"/>
                <a:gd name="T6" fmla="*/ 1548104554 w 5"/>
                <a:gd name="T7" fmla="*/ 2147483646 h 32"/>
                <a:gd name="T8" fmla="*/ 2147483646 w 5"/>
                <a:gd name="T9" fmla="*/ 2147483646 h 32"/>
                <a:gd name="T10" fmla="*/ 2147483646 w 5"/>
                <a:gd name="T11" fmla="*/ 0 h 32"/>
                <a:gd name="T12" fmla="*/ 2147483646 w 5"/>
                <a:gd name="T13" fmla="*/ 600276901 h 32"/>
                <a:gd name="T14" fmla="*/ 2147483646 w 5"/>
                <a:gd name="T15" fmla="*/ 1201265584 h 32"/>
                <a:gd name="T16" fmla="*/ 0 w 5"/>
                <a:gd name="T17" fmla="*/ 2147483646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32">
                  <a:moveTo>
                    <a:pt x="0" y="32"/>
                  </a:moveTo>
                  <a:cubicBezTo>
                    <a:pt x="0" y="32"/>
                    <a:pt x="0" y="32"/>
                    <a:pt x="0" y="32"/>
                  </a:cubicBezTo>
                  <a:cubicBezTo>
                    <a:pt x="1" y="32"/>
                    <a:pt x="1" y="32"/>
                    <a:pt x="1" y="32"/>
                  </a:cubicBezTo>
                  <a:cubicBezTo>
                    <a:pt x="2" y="32"/>
                    <a:pt x="2" y="32"/>
                    <a:pt x="2" y="32"/>
                  </a:cubicBezTo>
                  <a:cubicBezTo>
                    <a:pt x="2" y="30"/>
                    <a:pt x="3" y="28"/>
                    <a:pt x="3" y="26"/>
                  </a:cubicBezTo>
                  <a:cubicBezTo>
                    <a:pt x="5" y="18"/>
                    <a:pt x="5" y="8"/>
                    <a:pt x="4" y="0"/>
                  </a:cubicBezTo>
                  <a:cubicBezTo>
                    <a:pt x="4" y="1"/>
                    <a:pt x="4" y="1"/>
                    <a:pt x="4" y="1"/>
                  </a:cubicBezTo>
                  <a:cubicBezTo>
                    <a:pt x="4" y="2"/>
                    <a:pt x="3" y="2"/>
                    <a:pt x="3" y="2"/>
                  </a:cubicBezTo>
                  <a:cubicBezTo>
                    <a:pt x="4" y="13"/>
                    <a:pt x="3" y="22"/>
                    <a:pt x="0"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4" name="MH_Other_202"/>
            <p:cNvSpPr/>
            <p:nvPr>
              <p:custDataLst>
                <p:tags r:id="rId216"/>
              </p:custDataLst>
            </p:nvPr>
          </p:nvSpPr>
          <p:spPr bwMode="auto">
            <a:xfrm>
              <a:off x="3678562" y="2597654"/>
              <a:ext cx="30459" cy="60395"/>
            </a:xfrm>
            <a:custGeom>
              <a:avLst/>
              <a:gdLst>
                <a:gd name="T0" fmla="*/ 2147483646 w 38"/>
                <a:gd name="T1" fmla="*/ 2147483646 h 76"/>
                <a:gd name="T2" fmla="*/ 0 w 38"/>
                <a:gd name="T3" fmla="*/ 2147483646 h 76"/>
                <a:gd name="T4" fmla="*/ 1175607250 w 38"/>
                <a:gd name="T5" fmla="*/ 2147483646 h 76"/>
                <a:gd name="T6" fmla="*/ 2147483646 w 38"/>
                <a:gd name="T7" fmla="*/ 2147483646 h 76"/>
                <a:gd name="T8" fmla="*/ 2147483646 w 38"/>
                <a:gd name="T9" fmla="*/ 2147483646 h 76"/>
                <a:gd name="T10" fmla="*/ 2147483646 w 38"/>
                <a:gd name="T11" fmla="*/ 2147483646 h 76"/>
                <a:gd name="T12" fmla="*/ 2147483646 w 38"/>
                <a:gd name="T13" fmla="*/ 2147483646 h 76"/>
                <a:gd name="T14" fmla="*/ 2147483646 w 38"/>
                <a:gd name="T15" fmla="*/ 2147483646 h 76"/>
                <a:gd name="T16" fmla="*/ 2147483646 w 38"/>
                <a:gd name="T17" fmla="*/ 0 h 76"/>
                <a:gd name="T18" fmla="*/ 2147483646 w 38"/>
                <a:gd name="T19" fmla="*/ 584313632 h 76"/>
                <a:gd name="T20" fmla="*/ 2147483646 w 38"/>
                <a:gd name="T21" fmla="*/ 1169324928 h 76"/>
                <a:gd name="T22" fmla="*/ 2147483646 w 38"/>
                <a:gd name="T23" fmla="*/ 2147483646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 h="76">
                  <a:moveTo>
                    <a:pt x="7" y="69"/>
                  </a:moveTo>
                  <a:cubicBezTo>
                    <a:pt x="0" y="76"/>
                    <a:pt x="0" y="76"/>
                    <a:pt x="0" y="76"/>
                  </a:cubicBezTo>
                  <a:cubicBezTo>
                    <a:pt x="2" y="76"/>
                    <a:pt x="2" y="76"/>
                    <a:pt x="2" y="76"/>
                  </a:cubicBezTo>
                  <a:cubicBezTo>
                    <a:pt x="8" y="70"/>
                    <a:pt x="8" y="70"/>
                    <a:pt x="8" y="70"/>
                  </a:cubicBezTo>
                  <a:cubicBezTo>
                    <a:pt x="14" y="64"/>
                    <a:pt x="20" y="57"/>
                    <a:pt x="24" y="50"/>
                  </a:cubicBezTo>
                  <a:cubicBezTo>
                    <a:pt x="24" y="49"/>
                    <a:pt x="24" y="49"/>
                    <a:pt x="24" y="49"/>
                  </a:cubicBezTo>
                  <a:cubicBezTo>
                    <a:pt x="25" y="49"/>
                    <a:pt x="25" y="49"/>
                    <a:pt x="25" y="49"/>
                  </a:cubicBezTo>
                  <a:cubicBezTo>
                    <a:pt x="29" y="42"/>
                    <a:pt x="33" y="34"/>
                    <a:pt x="35" y="25"/>
                  </a:cubicBezTo>
                  <a:cubicBezTo>
                    <a:pt x="37" y="18"/>
                    <a:pt x="38" y="9"/>
                    <a:pt x="38" y="0"/>
                  </a:cubicBezTo>
                  <a:cubicBezTo>
                    <a:pt x="37" y="1"/>
                    <a:pt x="37" y="1"/>
                    <a:pt x="37" y="1"/>
                  </a:cubicBezTo>
                  <a:cubicBezTo>
                    <a:pt x="37" y="1"/>
                    <a:pt x="37" y="2"/>
                    <a:pt x="37" y="2"/>
                  </a:cubicBezTo>
                  <a:cubicBezTo>
                    <a:pt x="37" y="28"/>
                    <a:pt x="27" y="49"/>
                    <a:pt x="7" y="6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5" name="MH_Other_203"/>
            <p:cNvSpPr/>
            <p:nvPr>
              <p:custDataLst>
                <p:tags r:id="rId217"/>
              </p:custDataLst>
            </p:nvPr>
          </p:nvSpPr>
          <p:spPr bwMode="auto">
            <a:xfrm>
              <a:off x="3698360" y="2636911"/>
              <a:ext cx="0" cy="1510"/>
            </a:xfrm>
            <a:custGeom>
              <a:avLst/>
              <a:gdLst>
                <a:gd name="T0" fmla="*/ 0 w 1"/>
                <a:gd name="T1" fmla="*/ 1792959984 h 1"/>
                <a:gd name="T2" fmla="*/ 711 w 1"/>
                <a:gd name="T3" fmla="*/ 0 h 1"/>
                <a:gd name="T4" fmla="*/ 0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1"/>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6" name="MH_Other_204"/>
            <p:cNvSpPr/>
            <p:nvPr>
              <p:custDataLst>
                <p:tags r:id="rId218"/>
              </p:custDataLst>
            </p:nvPr>
          </p:nvSpPr>
          <p:spPr bwMode="auto">
            <a:xfrm>
              <a:off x="3651150" y="2561417"/>
              <a:ext cx="70055" cy="92103"/>
            </a:xfrm>
            <a:custGeom>
              <a:avLst/>
              <a:gdLst>
                <a:gd name="T0" fmla="*/ 2147483646 w 87"/>
                <a:gd name="T1" fmla="*/ 2147483646 h 116"/>
                <a:gd name="T2" fmla="*/ 2147483646 w 87"/>
                <a:gd name="T3" fmla="*/ 2147483646 h 116"/>
                <a:gd name="T4" fmla="*/ 0 w 87"/>
                <a:gd name="T5" fmla="*/ 2147483646 h 116"/>
                <a:gd name="T6" fmla="*/ 593221525 w 87"/>
                <a:gd name="T7" fmla="*/ 2147483646 h 116"/>
                <a:gd name="T8" fmla="*/ 2147483646 w 87"/>
                <a:gd name="T9" fmla="*/ 2147483646 h 116"/>
                <a:gd name="T10" fmla="*/ 2147483646 w 87"/>
                <a:gd name="T11" fmla="*/ 2147483646 h 116"/>
                <a:gd name="T12" fmla="*/ 2147483646 w 87"/>
                <a:gd name="T13" fmla="*/ 2147483646 h 116"/>
                <a:gd name="T14" fmla="*/ 2147483646 w 87"/>
                <a:gd name="T15" fmla="*/ 2147483646 h 116"/>
                <a:gd name="T16" fmla="*/ 2147483646 w 87"/>
                <a:gd name="T17" fmla="*/ 2147483646 h 116"/>
                <a:gd name="T18" fmla="*/ 2147483646 w 87"/>
                <a:gd name="T19" fmla="*/ 2147483646 h 116"/>
                <a:gd name="T20" fmla="*/ 2147483646 w 87"/>
                <a:gd name="T21" fmla="*/ 0 h 116"/>
                <a:gd name="T22" fmla="*/ 2147483646 w 87"/>
                <a:gd name="T23" fmla="*/ 1170805647 h 116"/>
                <a:gd name="T24" fmla="*/ 2147483646 w 87"/>
                <a:gd name="T25" fmla="*/ 2147483646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7" h="116">
                  <a:moveTo>
                    <a:pt x="52" y="66"/>
                  </a:moveTo>
                  <a:cubicBezTo>
                    <a:pt x="29" y="86"/>
                    <a:pt x="20" y="96"/>
                    <a:pt x="20" y="96"/>
                  </a:cubicBezTo>
                  <a:cubicBezTo>
                    <a:pt x="20" y="96"/>
                    <a:pt x="13" y="101"/>
                    <a:pt x="0" y="115"/>
                  </a:cubicBezTo>
                  <a:cubicBezTo>
                    <a:pt x="1" y="116"/>
                    <a:pt x="1" y="116"/>
                    <a:pt x="1" y="116"/>
                  </a:cubicBezTo>
                  <a:cubicBezTo>
                    <a:pt x="14" y="102"/>
                    <a:pt x="20" y="97"/>
                    <a:pt x="20" y="97"/>
                  </a:cubicBezTo>
                  <a:cubicBezTo>
                    <a:pt x="21" y="97"/>
                    <a:pt x="30" y="87"/>
                    <a:pt x="53" y="67"/>
                  </a:cubicBezTo>
                  <a:cubicBezTo>
                    <a:pt x="60" y="61"/>
                    <a:pt x="66" y="54"/>
                    <a:pt x="71" y="48"/>
                  </a:cubicBezTo>
                  <a:cubicBezTo>
                    <a:pt x="71" y="47"/>
                    <a:pt x="71" y="47"/>
                    <a:pt x="71" y="47"/>
                  </a:cubicBezTo>
                  <a:cubicBezTo>
                    <a:pt x="71" y="47"/>
                    <a:pt x="71" y="47"/>
                    <a:pt x="71" y="47"/>
                  </a:cubicBezTo>
                  <a:cubicBezTo>
                    <a:pt x="76" y="40"/>
                    <a:pt x="80" y="32"/>
                    <a:pt x="83" y="24"/>
                  </a:cubicBezTo>
                  <a:cubicBezTo>
                    <a:pt x="85" y="16"/>
                    <a:pt x="87" y="8"/>
                    <a:pt x="87" y="0"/>
                  </a:cubicBezTo>
                  <a:cubicBezTo>
                    <a:pt x="86" y="2"/>
                    <a:pt x="86" y="2"/>
                    <a:pt x="86" y="2"/>
                  </a:cubicBezTo>
                  <a:cubicBezTo>
                    <a:pt x="84" y="27"/>
                    <a:pt x="74" y="47"/>
                    <a:pt x="52" y="6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7" name="MH_Other_205"/>
            <p:cNvSpPr/>
            <p:nvPr>
              <p:custDataLst>
                <p:tags r:id="rId219"/>
              </p:custDataLst>
            </p:nvPr>
          </p:nvSpPr>
          <p:spPr bwMode="auto">
            <a:xfrm>
              <a:off x="3709021" y="2599164"/>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8" name="MH_Other_206"/>
            <p:cNvSpPr/>
            <p:nvPr>
              <p:custDataLst>
                <p:tags r:id="rId220"/>
              </p:custDataLst>
            </p:nvPr>
          </p:nvSpPr>
          <p:spPr bwMode="auto">
            <a:xfrm>
              <a:off x="3631351" y="2523671"/>
              <a:ext cx="105084" cy="125319"/>
            </a:xfrm>
            <a:custGeom>
              <a:avLst/>
              <a:gdLst>
                <a:gd name="T0" fmla="*/ 2147483646 w 129"/>
                <a:gd name="T1" fmla="*/ 2147483646 h 157"/>
                <a:gd name="T2" fmla="*/ 2147483646 w 129"/>
                <a:gd name="T3" fmla="*/ 2147483646 h 157"/>
                <a:gd name="T4" fmla="*/ 2147483646 w 129"/>
                <a:gd name="T5" fmla="*/ 2147483646 h 157"/>
                <a:gd name="T6" fmla="*/ 2147483646 w 129"/>
                <a:gd name="T7" fmla="*/ 2147483646 h 157"/>
                <a:gd name="T8" fmla="*/ 2147483646 w 129"/>
                <a:gd name="T9" fmla="*/ 2147483646 h 157"/>
                <a:gd name="T10" fmla="*/ 2147483646 w 129"/>
                <a:gd name="T11" fmla="*/ 2147483646 h 157"/>
                <a:gd name="T12" fmla="*/ 0 w 129"/>
                <a:gd name="T13" fmla="*/ 2147483646 h 157"/>
                <a:gd name="T14" fmla="*/ 0 w 129"/>
                <a:gd name="T15" fmla="*/ 2147483646 h 157"/>
                <a:gd name="T16" fmla="*/ 606381989 w 129"/>
                <a:gd name="T17" fmla="*/ 2147483646 h 157"/>
                <a:gd name="T18" fmla="*/ 2147483646 w 129"/>
                <a:gd name="T19" fmla="*/ 2147483646 h 157"/>
                <a:gd name="T20" fmla="*/ 2147483646 w 129"/>
                <a:gd name="T21" fmla="*/ 2147483646 h 157"/>
                <a:gd name="T22" fmla="*/ 2147483646 w 129"/>
                <a:gd name="T23" fmla="*/ 2147483646 h 157"/>
                <a:gd name="T24" fmla="*/ 2147483646 w 129"/>
                <a:gd name="T25" fmla="*/ 2147483646 h 157"/>
                <a:gd name="T26" fmla="*/ 2147483646 w 129"/>
                <a:gd name="T27" fmla="*/ 2147483646 h 157"/>
                <a:gd name="T28" fmla="*/ 2147483646 w 129"/>
                <a:gd name="T29" fmla="*/ 2147483646 h 157"/>
                <a:gd name="T30" fmla="*/ 2147483646 w 129"/>
                <a:gd name="T31" fmla="*/ 2147483646 h 157"/>
                <a:gd name="T32" fmla="*/ 2147483646 w 129"/>
                <a:gd name="T33" fmla="*/ 2147483646 h 157"/>
                <a:gd name="T34" fmla="*/ 2147483646 w 129"/>
                <a:gd name="T35" fmla="*/ 0 h 157"/>
                <a:gd name="T36" fmla="*/ 2147483646 w 129"/>
                <a:gd name="T37" fmla="*/ 591644111 h 157"/>
                <a:gd name="T38" fmla="*/ 2147483646 w 129"/>
                <a:gd name="T39" fmla="*/ 1183287382 h 157"/>
                <a:gd name="T40" fmla="*/ 2147483646 w 129"/>
                <a:gd name="T41" fmla="*/ 2147483646 h 1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9" h="157">
                  <a:moveTo>
                    <a:pt x="90" y="65"/>
                  </a:moveTo>
                  <a:cubicBezTo>
                    <a:pt x="66" y="84"/>
                    <a:pt x="56" y="93"/>
                    <a:pt x="56" y="93"/>
                  </a:cubicBezTo>
                  <a:cubicBezTo>
                    <a:pt x="56" y="93"/>
                    <a:pt x="45" y="101"/>
                    <a:pt x="22" y="123"/>
                  </a:cubicBezTo>
                  <a:cubicBezTo>
                    <a:pt x="15" y="130"/>
                    <a:pt x="10" y="137"/>
                    <a:pt x="5" y="145"/>
                  </a:cubicBezTo>
                  <a:cubicBezTo>
                    <a:pt x="5" y="145"/>
                    <a:pt x="5" y="145"/>
                    <a:pt x="5" y="146"/>
                  </a:cubicBezTo>
                  <a:cubicBezTo>
                    <a:pt x="5" y="146"/>
                    <a:pt x="5" y="146"/>
                    <a:pt x="5" y="146"/>
                  </a:cubicBezTo>
                  <a:cubicBezTo>
                    <a:pt x="3" y="149"/>
                    <a:pt x="1" y="153"/>
                    <a:pt x="0" y="157"/>
                  </a:cubicBezTo>
                  <a:cubicBezTo>
                    <a:pt x="0" y="157"/>
                    <a:pt x="0" y="157"/>
                    <a:pt x="0" y="157"/>
                  </a:cubicBezTo>
                  <a:cubicBezTo>
                    <a:pt x="1" y="157"/>
                    <a:pt x="1" y="157"/>
                    <a:pt x="1" y="157"/>
                  </a:cubicBezTo>
                  <a:cubicBezTo>
                    <a:pt x="5" y="145"/>
                    <a:pt x="13" y="134"/>
                    <a:pt x="23" y="124"/>
                  </a:cubicBezTo>
                  <a:cubicBezTo>
                    <a:pt x="46" y="102"/>
                    <a:pt x="56" y="94"/>
                    <a:pt x="56" y="94"/>
                  </a:cubicBezTo>
                  <a:cubicBezTo>
                    <a:pt x="57" y="94"/>
                    <a:pt x="67" y="85"/>
                    <a:pt x="91" y="66"/>
                  </a:cubicBezTo>
                  <a:cubicBezTo>
                    <a:pt x="98" y="60"/>
                    <a:pt x="105" y="54"/>
                    <a:pt x="110" y="48"/>
                  </a:cubicBezTo>
                  <a:cubicBezTo>
                    <a:pt x="110" y="47"/>
                    <a:pt x="110" y="46"/>
                    <a:pt x="110" y="46"/>
                  </a:cubicBezTo>
                  <a:cubicBezTo>
                    <a:pt x="111" y="46"/>
                    <a:pt x="111" y="46"/>
                    <a:pt x="111" y="46"/>
                  </a:cubicBezTo>
                  <a:cubicBezTo>
                    <a:pt x="111" y="46"/>
                    <a:pt x="111" y="46"/>
                    <a:pt x="111" y="46"/>
                  </a:cubicBezTo>
                  <a:cubicBezTo>
                    <a:pt x="116" y="39"/>
                    <a:pt x="120" y="32"/>
                    <a:pt x="123" y="25"/>
                  </a:cubicBezTo>
                  <a:cubicBezTo>
                    <a:pt x="126" y="18"/>
                    <a:pt x="128" y="8"/>
                    <a:pt x="129" y="0"/>
                  </a:cubicBezTo>
                  <a:cubicBezTo>
                    <a:pt x="128" y="1"/>
                    <a:pt x="128" y="1"/>
                    <a:pt x="128" y="1"/>
                  </a:cubicBezTo>
                  <a:cubicBezTo>
                    <a:pt x="128" y="1"/>
                    <a:pt x="128" y="2"/>
                    <a:pt x="128" y="2"/>
                  </a:cubicBezTo>
                  <a:cubicBezTo>
                    <a:pt x="124" y="28"/>
                    <a:pt x="113" y="47"/>
                    <a:pt x="90"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9" name="MH_Other_207"/>
            <p:cNvSpPr/>
            <p:nvPr>
              <p:custDataLst>
                <p:tags r:id="rId221"/>
              </p:custDataLst>
            </p:nvPr>
          </p:nvSpPr>
          <p:spPr bwMode="auto">
            <a:xfrm>
              <a:off x="3719681" y="2561417"/>
              <a:ext cx="1523" cy="1510"/>
            </a:xfrm>
            <a:custGeom>
              <a:avLst/>
              <a:gdLst>
                <a:gd name="T0" fmla="*/ 0 w 1"/>
                <a:gd name="T1" fmla="*/ 0 h 2"/>
                <a:gd name="T2" fmla="*/ 0 w 1"/>
                <a:gd name="T3" fmla="*/ 1120915208 h 2"/>
                <a:gd name="T4" fmla="*/ 2147483646 w 1"/>
                <a:gd name="T5" fmla="*/ 0 h 2"/>
                <a:gd name="T6" fmla="*/ 2147483646 w 1"/>
                <a:gd name="T7" fmla="*/ 0 h 2"/>
                <a:gd name="T8" fmla="*/ 0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0"/>
                  </a:moveTo>
                  <a:cubicBezTo>
                    <a:pt x="0" y="0"/>
                    <a:pt x="0" y="1"/>
                    <a:pt x="0" y="2"/>
                  </a:cubicBezTo>
                  <a:cubicBezTo>
                    <a:pt x="1"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0" name="MH_Other_208"/>
            <p:cNvSpPr/>
            <p:nvPr>
              <p:custDataLst>
                <p:tags r:id="rId222"/>
              </p:custDataLst>
            </p:nvPr>
          </p:nvSpPr>
          <p:spPr bwMode="auto">
            <a:xfrm>
              <a:off x="3632874" y="2487434"/>
              <a:ext cx="120311" cy="154007"/>
            </a:xfrm>
            <a:custGeom>
              <a:avLst/>
              <a:gdLst>
                <a:gd name="T0" fmla="*/ 2147483646 w 149"/>
                <a:gd name="T1" fmla="*/ 0 h 191"/>
                <a:gd name="T2" fmla="*/ 2147483646 w 149"/>
                <a:gd name="T3" fmla="*/ 604445678 h 191"/>
                <a:gd name="T4" fmla="*/ 2147483646 w 149"/>
                <a:gd name="T5" fmla="*/ 2147483646 h 191"/>
                <a:gd name="T6" fmla="*/ 2147483646 w 149"/>
                <a:gd name="T7" fmla="*/ 2147483646 h 191"/>
                <a:gd name="T8" fmla="*/ 2147483646 w 149"/>
                <a:gd name="T9" fmla="*/ 2147483646 h 191"/>
                <a:gd name="T10" fmla="*/ 1190185972 w 149"/>
                <a:gd name="T11" fmla="*/ 2147483646 h 191"/>
                <a:gd name="T12" fmla="*/ 1785279379 w 149"/>
                <a:gd name="T13" fmla="*/ 2147483646 h 191"/>
                <a:gd name="T14" fmla="*/ 1785279379 w 149"/>
                <a:gd name="T15" fmla="*/ 2147483646 h 191"/>
                <a:gd name="T16" fmla="*/ 2147483646 w 149"/>
                <a:gd name="T17" fmla="*/ 2147483646 h 191"/>
                <a:gd name="T18" fmla="*/ 2147483646 w 149"/>
                <a:gd name="T19" fmla="*/ 2147483646 h 191"/>
                <a:gd name="T20" fmla="*/ 2147483646 w 149"/>
                <a:gd name="T21" fmla="*/ 2147483646 h 191"/>
                <a:gd name="T22" fmla="*/ 2147483646 w 149"/>
                <a:gd name="T23" fmla="*/ 2147483646 h 191"/>
                <a:gd name="T24" fmla="*/ 2147483646 w 149"/>
                <a:gd name="T25" fmla="*/ 2147483646 h 191"/>
                <a:gd name="T26" fmla="*/ 2147483646 w 149"/>
                <a:gd name="T27" fmla="*/ 2147483646 h 191"/>
                <a:gd name="T28" fmla="*/ 2147483646 w 149"/>
                <a:gd name="T29" fmla="*/ 2147483646 h 191"/>
                <a:gd name="T30" fmla="*/ 2147483646 w 149"/>
                <a:gd name="T31" fmla="*/ 0 h 1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9" h="191">
                  <a:moveTo>
                    <a:pt x="149" y="0"/>
                  </a:moveTo>
                  <a:cubicBezTo>
                    <a:pt x="147" y="1"/>
                    <a:pt x="147" y="1"/>
                    <a:pt x="147" y="1"/>
                  </a:cubicBezTo>
                  <a:cubicBezTo>
                    <a:pt x="142" y="27"/>
                    <a:pt x="129" y="46"/>
                    <a:pt x="105" y="62"/>
                  </a:cubicBezTo>
                  <a:cubicBezTo>
                    <a:pt x="80" y="80"/>
                    <a:pt x="69" y="88"/>
                    <a:pt x="69" y="88"/>
                  </a:cubicBezTo>
                  <a:cubicBezTo>
                    <a:pt x="69" y="88"/>
                    <a:pt x="58" y="95"/>
                    <a:pt x="34" y="116"/>
                  </a:cubicBezTo>
                  <a:cubicBezTo>
                    <a:pt x="11" y="136"/>
                    <a:pt x="0" y="162"/>
                    <a:pt x="2" y="191"/>
                  </a:cubicBezTo>
                  <a:cubicBezTo>
                    <a:pt x="3" y="191"/>
                    <a:pt x="3" y="191"/>
                    <a:pt x="3" y="191"/>
                  </a:cubicBezTo>
                  <a:cubicBezTo>
                    <a:pt x="3" y="191"/>
                    <a:pt x="3" y="190"/>
                    <a:pt x="3" y="190"/>
                  </a:cubicBezTo>
                  <a:cubicBezTo>
                    <a:pt x="2" y="161"/>
                    <a:pt x="12" y="137"/>
                    <a:pt x="35" y="117"/>
                  </a:cubicBezTo>
                  <a:cubicBezTo>
                    <a:pt x="59" y="96"/>
                    <a:pt x="70" y="89"/>
                    <a:pt x="70" y="89"/>
                  </a:cubicBezTo>
                  <a:cubicBezTo>
                    <a:pt x="70" y="89"/>
                    <a:pt x="81" y="81"/>
                    <a:pt x="106" y="63"/>
                  </a:cubicBezTo>
                  <a:cubicBezTo>
                    <a:pt x="114" y="58"/>
                    <a:pt x="120" y="53"/>
                    <a:pt x="126" y="47"/>
                  </a:cubicBezTo>
                  <a:cubicBezTo>
                    <a:pt x="126" y="46"/>
                    <a:pt x="126" y="46"/>
                    <a:pt x="126" y="46"/>
                  </a:cubicBezTo>
                  <a:cubicBezTo>
                    <a:pt x="126" y="46"/>
                    <a:pt x="126" y="46"/>
                    <a:pt x="126" y="46"/>
                  </a:cubicBezTo>
                  <a:cubicBezTo>
                    <a:pt x="132" y="39"/>
                    <a:pt x="137" y="32"/>
                    <a:pt x="141" y="25"/>
                  </a:cubicBezTo>
                  <a:cubicBezTo>
                    <a:pt x="144" y="17"/>
                    <a:pt x="147" y="9"/>
                    <a:pt x="149"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1" name="MH_Other_209"/>
            <p:cNvSpPr/>
            <p:nvPr>
              <p:custDataLst>
                <p:tags r:id="rId223"/>
              </p:custDataLst>
            </p:nvPr>
          </p:nvSpPr>
          <p:spPr bwMode="auto">
            <a:xfrm>
              <a:off x="3635920" y="2639931"/>
              <a:ext cx="0" cy="1510"/>
            </a:xfrm>
            <a:custGeom>
              <a:avLst/>
              <a:gdLst>
                <a:gd name="T0" fmla="*/ 0 h 1"/>
                <a:gd name="T1" fmla="*/ 1792959984 h 1"/>
                <a:gd name="T2" fmla="*/ 1792959984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1"/>
                    <a:pt x="0" y="1"/>
                  </a:cubicBezTo>
                  <a:cubicBezTo>
                    <a:pt x="0" y="1"/>
                    <a:pt x="0" y="1"/>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2" name="MH_Other_210"/>
            <p:cNvSpPr/>
            <p:nvPr>
              <p:custDataLst>
                <p:tags r:id="rId224"/>
              </p:custDataLst>
            </p:nvPr>
          </p:nvSpPr>
          <p:spPr bwMode="auto">
            <a:xfrm>
              <a:off x="3734910" y="2525180"/>
              <a:ext cx="0" cy="0"/>
            </a:xfrm>
            <a:custGeom>
              <a:avLst/>
              <a:gdLst>
                <a:gd name="T0" fmla="*/ 1067 h 1"/>
                <a:gd name="T1" fmla="*/ 0 h 1"/>
                <a:gd name="T2" fmla="*/ 0 h 1"/>
                <a:gd name="T3" fmla="*/ 1067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3" name="MH_Other_211"/>
            <p:cNvSpPr/>
            <p:nvPr>
              <p:custDataLst>
                <p:tags r:id="rId225"/>
              </p:custDataLst>
            </p:nvPr>
          </p:nvSpPr>
          <p:spPr bwMode="auto">
            <a:xfrm>
              <a:off x="3725773" y="2218678"/>
              <a:ext cx="214735" cy="224970"/>
            </a:xfrm>
            <a:custGeom>
              <a:avLst/>
              <a:gdLst>
                <a:gd name="T0" fmla="*/ 2147483646 w 267"/>
                <a:gd name="T1" fmla="*/ 2147483646 h 281"/>
                <a:gd name="T2" fmla="*/ 2147483646 w 267"/>
                <a:gd name="T3" fmla="*/ 2147483646 h 281"/>
                <a:gd name="T4" fmla="*/ 2147483646 w 267"/>
                <a:gd name="T5" fmla="*/ 2147483646 h 281"/>
                <a:gd name="T6" fmla="*/ 2147483646 w 267"/>
                <a:gd name="T7" fmla="*/ 2147483646 h 281"/>
                <a:gd name="T8" fmla="*/ 2147483646 w 267"/>
                <a:gd name="T9" fmla="*/ 2147483646 h 281"/>
                <a:gd name="T10" fmla="*/ 2147483646 w 267"/>
                <a:gd name="T11" fmla="*/ 2147483646 h 281"/>
                <a:gd name="T12" fmla="*/ 2147483646 w 267"/>
                <a:gd name="T13" fmla="*/ 2147483646 h 281"/>
                <a:gd name="T14" fmla="*/ 2147483646 w 267"/>
                <a:gd name="T15" fmla="*/ 2147483646 h 281"/>
                <a:gd name="T16" fmla="*/ 0 w 267"/>
                <a:gd name="T17" fmla="*/ 2147483646 h 281"/>
                <a:gd name="T18" fmla="*/ 591775695 w 267"/>
                <a:gd name="T19" fmla="*/ 2147483646 h 281"/>
                <a:gd name="T20" fmla="*/ 591775695 w 267"/>
                <a:gd name="T21" fmla="*/ 2147483646 h 281"/>
                <a:gd name="T22" fmla="*/ 2147483646 w 267"/>
                <a:gd name="T23" fmla="*/ 2147483646 h 281"/>
                <a:gd name="T24" fmla="*/ 2147483646 w 267"/>
                <a:gd name="T25" fmla="*/ 2147483646 h 281"/>
                <a:gd name="T26" fmla="*/ 2147483646 w 267"/>
                <a:gd name="T27" fmla="*/ 2147483646 h 281"/>
                <a:gd name="T28" fmla="*/ 2147483646 w 267"/>
                <a:gd name="T29" fmla="*/ 2147483646 h 281"/>
                <a:gd name="T30" fmla="*/ 2147483646 w 267"/>
                <a:gd name="T31" fmla="*/ 2147483646 h 281"/>
                <a:gd name="T32" fmla="*/ 2147483646 w 267"/>
                <a:gd name="T33" fmla="*/ 2147483646 h 281"/>
                <a:gd name="T34" fmla="*/ 2147483646 w 267"/>
                <a:gd name="T35" fmla="*/ 2147483646 h 281"/>
                <a:gd name="T36" fmla="*/ 2147483646 w 267"/>
                <a:gd name="T37" fmla="*/ 2147483646 h 281"/>
                <a:gd name="T38" fmla="*/ 2147483646 w 267"/>
                <a:gd name="T39" fmla="*/ 2147483646 h 281"/>
                <a:gd name="T40" fmla="*/ 2147483646 w 267"/>
                <a:gd name="T41" fmla="*/ 2147483646 h 281"/>
                <a:gd name="T42" fmla="*/ 2147483646 w 267"/>
                <a:gd name="T43" fmla="*/ 2147483646 h 281"/>
                <a:gd name="T44" fmla="*/ 2147483646 w 267"/>
                <a:gd name="T45" fmla="*/ 2147483646 h 281"/>
                <a:gd name="T46" fmla="*/ 2147483646 w 267"/>
                <a:gd name="T47" fmla="*/ 2147483646 h 281"/>
                <a:gd name="T48" fmla="*/ 2147483646 w 267"/>
                <a:gd name="T49" fmla="*/ 2147483646 h 281"/>
                <a:gd name="T50" fmla="*/ 2147483646 w 267"/>
                <a:gd name="T51" fmla="*/ 2147483646 h 281"/>
                <a:gd name="T52" fmla="*/ 2147483646 w 267"/>
                <a:gd name="T53" fmla="*/ 2147483646 h 281"/>
                <a:gd name="T54" fmla="*/ 2147483646 w 267"/>
                <a:gd name="T55" fmla="*/ 2147483646 h 281"/>
                <a:gd name="T56" fmla="*/ 2147483646 w 267"/>
                <a:gd name="T57" fmla="*/ 2147483646 h 281"/>
                <a:gd name="T58" fmla="*/ 2147483646 w 267"/>
                <a:gd name="T59" fmla="*/ 2147483646 h 281"/>
                <a:gd name="T60" fmla="*/ 2147483646 w 267"/>
                <a:gd name="T61" fmla="*/ 2147483646 h 281"/>
                <a:gd name="T62" fmla="*/ 2147483646 w 267"/>
                <a:gd name="T63" fmla="*/ 2147483646 h 281"/>
                <a:gd name="T64" fmla="*/ 2147483646 w 267"/>
                <a:gd name="T65" fmla="*/ 2147483646 h 281"/>
                <a:gd name="T66" fmla="*/ 2147483646 w 267"/>
                <a:gd name="T67" fmla="*/ 2147483646 h 281"/>
                <a:gd name="T68" fmla="*/ 2147483646 w 267"/>
                <a:gd name="T69" fmla="*/ 2147483646 h 281"/>
                <a:gd name="T70" fmla="*/ 2147483646 w 267"/>
                <a:gd name="T71" fmla="*/ 2147483646 h 281"/>
                <a:gd name="T72" fmla="*/ 2147483646 w 267"/>
                <a:gd name="T73" fmla="*/ 2147483646 h 281"/>
                <a:gd name="T74" fmla="*/ 2147483646 w 267"/>
                <a:gd name="T75" fmla="*/ 595910779 h 281"/>
                <a:gd name="T76" fmla="*/ 2147483646 w 267"/>
                <a:gd name="T77" fmla="*/ 0 h 281"/>
                <a:gd name="T78" fmla="*/ 2147483646 w 267"/>
                <a:gd name="T79" fmla="*/ 0 h 281"/>
                <a:gd name="T80" fmla="*/ 2147483646 w 267"/>
                <a:gd name="T81" fmla="*/ 2147483646 h 2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7" h="281">
                  <a:moveTo>
                    <a:pt x="185" y="28"/>
                  </a:moveTo>
                  <a:cubicBezTo>
                    <a:pt x="169" y="35"/>
                    <a:pt x="156" y="47"/>
                    <a:pt x="146" y="63"/>
                  </a:cubicBezTo>
                  <a:cubicBezTo>
                    <a:pt x="147" y="64"/>
                    <a:pt x="147" y="64"/>
                    <a:pt x="147" y="64"/>
                  </a:cubicBezTo>
                  <a:cubicBezTo>
                    <a:pt x="130" y="72"/>
                    <a:pt x="116" y="86"/>
                    <a:pt x="107" y="103"/>
                  </a:cubicBezTo>
                  <a:cubicBezTo>
                    <a:pt x="91" y="112"/>
                    <a:pt x="79" y="125"/>
                    <a:pt x="71" y="143"/>
                  </a:cubicBezTo>
                  <a:cubicBezTo>
                    <a:pt x="57" y="153"/>
                    <a:pt x="46" y="168"/>
                    <a:pt x="39" y="185"/>
                  </a:cubicBezTo>
                  <a:cubicBezTo>
                    <a:pt x="25" y="196"/>
                    <a:pt x="14" y="211"/>
                    <a:pt x="8" y="229"/>
                  </a:cubicBezTo>
                  <a:cubicBezTo>
                    <a:pt x="9" y="230"/>
                    <a:pt x="9" y="230"/>
                    <a:pt x="9" y="230"/>
                  </a:cubicBezTo>
                  <a:cubicBezTo>
                    <a:pt x="6" y="232"/>
                    <a:pt x="3" y="235"/>
                    <a:pt x="0" y="238"/>
                  </a:cubicBezTo>
                  <a:cubicBezTo>
                    <a:pt x="1" y="238"/>
                    <a:pt x="1" y="238"/>
                    <a:pt x="1" y="238"/>
                  </a:cubicBezTo>
                  <a:cubicBezTo>
                    <a:pt x="1" y="239"/>
                    <a:pt x="1" y="239"/>
                    <a:pt x="1" y="239"/>
                  </a:cubicBezTo>
                  <a:cubicBezTo>
                    <a:pt x="21" y="251"/>
                    <a:pt x="21" y="251"/>
                    <a:pt x="21" y="251"/>
                  </a:cubicBezTo>
                  <a:cubicBezTo>
                    <a:pt x="22" y="252"/>
                    <a:pt x="22" y="252"/>
                    <a:pt x="22" y="252"/>
                  </a:cubicBezTo>
                  <a:cubicBezTo>
                    <a:pt x="51" y="270"/>
                    <a:pt x="51" y="270"/>
                    <a:pt x="51" y="270"/>
                  </a:cubicBezTo>
                  <a:cubicBezTo>
                    <a:pt x="52" y="270"/>
                    <a:pt x="52" y="270"/>
                    <a:pt x="52" y="270"/>
                  </a:cubicBezTo>
                  <a:cubicBezTo>
                    <a:pt x="69" y="281"/>
                    <a:pt x="69" y="281"/>
                    <a:pt x="69" y="281"/>
                  </a:cubicBezTo>
                  <a:cubicBezTo>
                    <a:pt x="69" y="281"/>
                    <a:pt x="69" y="281"/>
                    <a:pt x="69" y="281"/>
                  </a:cubicBezTo>
                  <a:cubicBezTo>
                    <a:pt x="70" y="281"/>
                    <a:pt x="70" y="281"/>
                    <a:pt x="70" y="281"/>
                  </a:cubicBezTo>
                  <a:cubicBezTo>
                    <a:pt x="70" y="281"/>
                    <a:pt x="70" y="281"/>
                    <a:pt x="70" y="281"/>
                  </a:cubicBezTo>
                  <a:cubicBezTo>
                    <a:pt x="71" y="280"/>
                    <a:pt x="73" y="278"/>
                    <a:pt x="74" y="276"/>
                  </a:cubicBezTo>
                  <a:cubicBezTo>
                    <a:pt x="78" y="270"/>
                    <a:pt x="82" y="261"/>
                    <a:pt x="84" y="253"/>
                  </a:cubicBezTo>
                  <a:cubicBezTo>
                    <a:pt x="91" y="248"/>
                    <a:pt x="97" y="242"/>
                    <a:pt x="102" y="235"/>
                  </a:cubicBezTo>
                  <a:cubicBezTo>
                    <a:pt x="106" y="229"/>
                    <a:pt x="110" y="221"/>
                    <a:pt x="113" y="212"/>
                  </a:cubicBezTo>
                  <a:cubicBezTo>
                    <a:pt x="121" y="208"/>
                    <a:pt x="127" y="202"/>
                    <a:pt x="132" y="196"/>
                  </a:cubicBezTo>
                  <a:cubicBezTo>
                    <a:pt x="137" y="190"/>
                    <a:pt x="141" y="183"/>
                    <a:pt x="145" y="175"/>
                  </a:cubicBezTo>
                  <a:cubicBezTo>
                    <a:pt x="152" y="171"/>
                    <a:pt x="158" y="166"/>
                    <a:pt x="163" y="160"/>
                  </a:cubicBezTo>
                  <a:cubicBezTo>
                    <a:pt x="169" y="154"/>
                    <a:pt x="174" y="146"/>
                    <a:pt x="178" y="139"/>
                  </a:cubicBezTo>
                  <a:cubicBezTo>
                    <a:pt x="185" y="135"/>
                    <a:pt x="192" y="130"/>
                    <a:pt x="198" y="125"/>
                  </a:cubicBezTo>
                  <a:cubicBezTo>
                    <a:pt x="204" y="119"/>
                    <a:pt x="209" y="112"/>
                    <a:pt x="214" y="104"/>
                  </a:cubicBezTo>
                  <a:cubicBezTo>
                    <a:pt x="222" y="101"/>
                    <a:pt x="229" y="97"/>
                    <a:pt x="235" y="91"/>
                  </a:cubicBezTo>
                  <a:cubicBezTo>
                    <a:pt x="241" y="86"/>
                    <a:pt x="247" y="80"/>
                    <a:pt x="252" y="73"/>
                  </a:cubicBezTo>
                  <a:cubicBezTo>
                    <a:pt x="257" y="71"/>
                    <a:pt x="262" y="68"/>
                    <a:pt x="267" y="65"/>
                  </a:cubicBezTo>
                  <a:cubicBezTo>
                    <a:pt x="266" y="64"/>
                    <a:pt x="266" y="64"/>
                    <a:pt x="266" y="64"/>
                  </a:cubicBezTo>
                  <a:cubicBezTo>
                    <a:pt x="255" y="49"/>
                    <a:pt x="255" y="49"/>
                    <a:pt x="255" y="49"/>
                  </a:cubicBezTo>
                  <a:cubicBezTo>
                    <a:pt x="254" y="47"/>
                    <a:pt x="254" y="47"/>
                    <a:pt x="254" y="47"/>
                  </a:cubicBezTo>
                  <a:cubicBezTo>
                    <a:pt x="233" y="20"/>
                    <a:pt x="233" y="20"/>
                    <a:pt x="233" y="20"/>
                  </a:cubicBezTo>
                  <a:cubicBezTo>
                    <a:pt x="232" y="19"/>
                    <a:pt x="232" y="19"/>
                    <a:pt x="232" y="19"/>
                  </a:cubicBezTo>
                  <a:cubicBezTo>
                    <a:pt x="218" y="1"/>
                    <a:pt x="218" y="1"/>
                    <a:pt x="218" y="1"/>
                  </a:cubicBezTo>
                  <a:cubicBezTo>
                    <a:pt x="218" y="0"/>
                    <a:pt x="218" y="0"/>
                    <a:pt x="218" y="0"/>
                  </a:cubicBezTo>
                  <a:cubicBezTo>
                    <a:pt x="218" y="0"/>
                    <a:pt x="218" y="0"/>
                    <a:pt x="218" y="0"/>
                  </a:cubicBezTo>
                  <a:cubicBezTo>
                    <a:pt x="205" y="6"/>
                    <a:pt x="194" y="16"/>
                    <a:pt x="185" y="2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4" name="MH_Other_212"/>
            <p:cNvSpPr/>
            <p:nvPr>
              <p:custDataLst>
                <p:tags r:id="rId226"/>
              </p:custDataLst>
            </p:nvPr>
          </p:nvSpPr>
          <p:spPr bwMode="auto">
            <a:xfrm>
              <a:off x="3756231" y="2277562"/>
              <a:ext cx="172093" cy="89082"/>
            </a:xfrm>
            <a:custGeom>
              <a:avLst/>
              <a:gdLst>
                <a:gd name="T0" fmla="*/ 2147483646 w 213"/>
                <a:gd name="T1" fmla="*/ 2147483646 h 112"/>
                <a:gd name="T2" fmla="*/ 2147483646 w 213"/>
                <a:gd name="T3" fmla="*/ 2147483646 h 112"/>
                <a:gd name="T4" fmla="*/ 2147483646 w 213"/>
                <a:gd name="T5" fmla="*/ 2147483646 h 112"/>
                <a:gd name="T6" fmla="*/ 2147483646 w 213"/>
                <a:gd name="T7" fmla="*/ 2147483646 h 112"/>
                <a:gd name="T8" fmla="*/ 2147483646 w 213"/>
                <a:gd name="T9" fmla="*/ 0 h 112"/>
                <a:gd name="T10" fmla="*/ 2147483646 w 213"/>
                <a:gd name="T11" fmla="*/ 588160990 h 112"/>
                <a:gd name="T12" fmla="*/ 2147483646 w 213"/>
                <a:gd name="T13" fmla="*/ 2147483646 h 112"/>
                <a:gd name="T14" fmla="*/ 2147483646 w 213"/>
                <a:gd name="T15" fmla="*/ 2147483646 h 112"/>
                <a:gd name="T16" fmla="*/ 2147483646 w 213"/>
                <a:gd name="T17" fmla="*/ 2147483646 h 112"/>
                <a:gd name="T18" fmla="*/ 2147483646 w 213"/>
                <a:gd name="T19" fmla="*/ 2147483646 h 112"/>
                <a:gd name="T20" fmla="*/ 2147483646 w 213"/>
                <a:gd name="T21" fmla="*/ 2147483646 h 112"/>
                <a:gd name="T22" fmla="*/ 2147483646 w 213"/>
                <a:gd name="T23" fmla="*/ 2147483646 h 112"/>
                <a:gd name="T24" fmla="*/ 2147483646 w 213"/>
                <a:gd name="T25" fmla="*/ 2147483646 h 112"/>
                <a:gd name="T26" fmla="*/ 0 w 213"/>
                <a:gd name="T27" fmla="*/ 2147483646 h 112"/>
                <a:gd name="T28" fmla="*/ 596518158 w 213"/>
                <a:gd name="T29" fmla="*/ 2147483646 h 112"/>
                <a:gd name="T30" fmla="*/ 2147483646 w 213"/>
                <a:gd name="T31" fmla="*/ 2147483646 h 1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3" h="112">
                  <a:moveTo>
                    <a:pt x="61" y="58"/>
                  </a:moveTo>
                  <a:cubicBezTo>
                    <a:pt x="91" y="49"/>
                    <a:pt x="104" y="47"/>
                    <a:pt x="105" y="47"/>
                  </a:cubicBezTo>
                  <a:cubicBezTo>
                    <a:pt x="105" y="47"/>
                    <a:pt x="118" y="45"/>
                    <a:pt x="148" y="39"/>
                  </a:cubicBezTo>
                  <a:cubicBezTo>
                    <a:pt x="168" y="36"/>
                    <a:pt x="183" y="29"/>
                    <a:pt x="196" y="18"/>
                  </a:cubicBezTo>
                  <a:cubicBezTo>
                    <a:pt x="202" y="13"/>
                    <a:pt x="208" y="7"/>
                    <a:pt x="213" y="0"/>
                  </a:cubicBezTo>
                  <a:cubicBezTo>
                    <a:pt x="210" y="1"/>
                    <a:pt x="210" y="1"/>
                    <a:pt x="210" y="1"/>
                  </a:cubicBezTo>
                  <a:cubicBezTo>
                    <a:pt x="195" y="22"/>
                    <a:pt x="176" y="33"/>
                    <a:pt x="148" y="38"/>
                  </a:cubicBezTo>
                  <a:cubicBezTo>
                    <a:pt x="118" y="43"/>
                    <a:pt x="104" y="46"/>
                    <a:pt x="104" y="46"/>
                  </a:cubicBezTo>
                  <a:cubicBezTo>
                    <a:pt x="104" y="46"/>
                    <a:pt x="91" y="48"/>
                    <a:pt x="60" y="57"/>
                  </a:cubicBezTo>
                  <a:cubicBezTo>
                    <a:pt x="51" y="60"/>
                    <a:pt x="42" y="64"/>
                    <a:pt x="35" y="68"/>
                  </a:cubicBezTo>
                  <a:cubicBezTo>
                    <a:pt x="34" y="70"/>
                    <a:pt x="34" y="70"/>
                    <a:pt x="34" y="70"/>
                  </a:cubicBezTo>
                  <a:cubicBezTo>
                    <a:pt x="32" y="70"/>
                    <a:pt x="32" y="70"/>
                    <a:pt x="32" y="70"/>
                  </a:cubicBezTo>
                  <a:cubicBezTo>
                    <a:pt x="32" y="70"/>
                    <a:pt x="32" y="70"/>
                    <a:pt x="32" y="70"/>
                  </a:cubicBezTo>
                  <a:cubicBezTo>
                    <a:pt x="18" y="80"/>
                    <a:pt x="7" y="95"/>
                    <a:pt x="0" y="112"/>
                  </a:cubicBezTo>
                  <a:cubicBezTo>
                    <a:pt x="1" y="112"/>
                    <a:pt x="1" y="112"/>
                    <a:pt x="1" y="112"/>
                  </a:cubicBezTo>
                  <a:cubicBezTo>
                    <a:pt x="12" y="85"/>
                    <a:pt x="31" y="67"/>
                    <a:pt x="61"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5" name="MH_Other_213"/>
            <p:cNvSpPr/>
            <p:nvPr>
              <p:custDataLst>
                <p:tags r:id="rId227"/>
              </p:custDataLst>
            </p:nvPr>
          </p:nvSpPr>
          <p:spPr bwMode="auto">
            <a:xfrm>
              <a:off x="3782121" y="2270014"/>
              <a:ext cx="158386" cy="63414"/>
            </a:xfrm>
            <a:custGeom>
              <a:avLst/>
              <a:gdLst>
                <a:gd name="T0" fmla="*/ 2147483646 w 196"/>
                <a:gd name="T1" fmla="*/ 599768633 h 79"/>
                <a:gd name="T2" fmla="*/ 2147483646 w 196"/>
                <a:gd name="T3" fmla="*/ 0 h 79"/>
                <a:gd name="T4" fmla="*/ 2147483646 w 196"/>
                <a:gd name="T5" fmla="*/ 2147483646 h 79"/>
                <a:gd name="T6" fmla="*/ 2147483646 w 196"/>
                <a:gd name="T7" fmla="*/ 2147483646 h 79"/>
                <a:gd name="T8" fmla="*/ 2147483646 w 196"/>
                <a:gd name="T9" fmla="*/ 2147483646 h 79"/>
                <a:gd name="T10" fmla="*/ 2147483646 w 196"/>
                <a:gd name="T11" fmla="*/ 2147483646 h 79"/>
                <a:gd name="T12" fmla="*/ 2147483646 w 196"/>
                <a:gd name="T13" fmla="*/ 2147483646 h 79"/>
                <a:gd name="T14" fmla="*/ 2147483646 w 196"/>
                <a:gd name="T15" fmla="*/ 2147483646 h 79"/>
                <a:gd name="T16" fmla="*/ 0 w 196"/>
                <a:gd name="T17" fmla="*/ 2147483646 h 79"/>
                <a:gd name="T18" fmla="*/ 1791609605 w 196"/>
                <a:gd name="T19" fmla="*/ 2147483646 h 79"/>
                <a:gd name="T20" fmla="*/ 2147483646 w 196"/>
                <a:gd name="T21" fmla="*/ 2147483646 h 79"/>
                <a:gd name="T22" fmla="*/ 2147483646 w 196"/>
                <a:gd name="T23" fmla="*/ 2147483646 h 79"/>
                <a:gd name="T24" fmla="*/ 2147483646 w 196"/>
                <a:gd name="T25" fmla="*/ 2147483646 h 79"/>
                <a:gd name="T26" fmla="*/ 2147483646 w 196"/>
                <a:gd name="T27" fmla="*/ 2147483646 h 79"/>
                <a:gd name="T28" fmla="*/ 2147483646 w 196"/>
                <a:gd name="T29" fmla="*/ 2147483646 h 79"/>
                <a:gd name="T30" fmla="*/ 2147483646 w 196"/>
                <a:gd name="T31" fmla="*/ 2147483646 h 79"/>
                <a:gd name="T32" fmla="*/ 2147483646 w 196"/>
                <a:gd name="T33" fmla="*/ 2147483646 h 79"/>
                <a:gd name="T34" fmla="*/ 2147483646 w 196"/>
                <a:gd name="T35" fmla="*/ 599768633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6" h="79">
                  <a:moveTo>
                    <a:pt x="196" y="1"/>
                  </a:moveTo>
                  <a:cubicBezTo>
                    <a:pt x="195" y="0"/>
                    <a:pt x="195" y="0"/>
                    <a:pt x="195" y="0"/>
                  </a:cubicBezTo>
                  <a:cubicBezTo>
                    <a:pt x="183" y="8"/>
                    <a:pt x="169" y="13"/>
                    <a:pt x="152" y="14"/>
                  </a:cubicBezTo>
                  <a:cubicBezTo>
                    <a:pt x="122" y="18"/>
                    <a:pt x="108" y="20"/>
                    <a:pt x="108" y="20"/>
                  </a:cubicBezTo>
                  <a:cubicBezTo>
                    <a:pt x="108" y="20"/>
                    <a:pt x="95" y="21"/>
                    <a:pt x="64" y="28"/>
                  </a:cubicBezTo>
                  <a:cubicBezTo>
                    <a:pt x="54" y="30"/>
                    <a:pt x="46" y="33"/>
                    <a:pt x="38" y="38"/>
                  </a:cubicBezTo>
                  <a:cubicBezTo>
                    <a:pt x="38" y="38"/>
                    <a:pt x="38" y="38"/>
                    <a:pt x="38" y="38"/>
                  </a:cubicBezTo>
                  <a:cubicBezTo>
                    <a:pt x="37" y="38"/>
                    <a:pt x="37" y="38"/>
                    <a:pt x="37" y="38"/>
                  </a:cubicBezTo>
                  <a:cubicBezTo>
                    <a:pt x="21" y="47"/>
                    <a:pt x="9" y="61"/>
                    <a:pt x="0" y="79"/>
                  </a:cubicBezTo>
                  <a:cubicBezTo>
                    <a:pt x="3" y="77"/>
                    <a:pt x="3" y="77"/>
                    <a:pt x="3" y="77"/>
                  </a:cubicBezTo>
                  <a:cubicBezTo>
                    <a:pt x="15" y="52"/>
                    <a:pt x="35" y="36"/>
                    <a:pt x="64" y="29"/>
                  </a:cubicBezTo>
                  <a:cubicBezTo>
                    <a:pt x="95" y="22"/>
                    <a:pt x="108" y="21"/>
                    <a:pt x="108" y="21"/>
                  </a:cubicBezTo>
                  <a:cubicBezTo>
                    <a:pt x="108" y="21"/>
                    <a:pt x="122" y="19"/>
                    <a:pt x="152" y="16"/>
                  </a:cubicBezTo>
                  <a:cubicBezTo>
                    <a:pt x="162" y="15"/>
                    <a:pt x="170" y="13"/>
                    <a:pt x="178" y="10"/>
                  </a:cubicBezTo>
                  <a:cubicBezTo>
                    <a:pt x="180" y="8"/>
                    <a:pt x="180" y="8"/>
                    <a:pt x="180" y="8"/>
                  </a:cubicBezTo>
                  <a:cubicBezTo>
                    <a:pt x="181" y="9"/>
                    <a:pt x="181" y="9"/>
                    <a:pt x="181" y="9"/>
                  </a:cubicBezTo>
                  <a:cubicBezTo>
                    <a:pt x="181" y="9"/>
                    <a:pt x="181" y="9"/>
                    <a:pt x="181" y="9"/>
                  </a:cubicBezTo>
                  <a:cubicBezTo>
                    <a:pt x="186" y="7"/>
                    <a:pt x="191" y="4"/>
                    <a:pt x="196"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6" name="MH_Other_214"/>
            <p:cNvSpPr/>
            <p:nvPr>
              <p:custDataLst>
                <p:tags r:id="rId228"/>
              </p:custDataLst>
            </p:nvPr>
          </p:nvSpPr>
          <p:spPr bwMode="auto">
            <a:xfrm>
              <a:off x="3926801" y="2276053"/>
              <a:ext cx="1523" cy="1509"/>
            </a:xfrm>
            <a:custGeom>
              <a:avLst/>
              <a:gdLst>
                <a:gd name="T0" fmla="*/ 73182073 w 7"/>
                <a:gd name="T1" fmla="*/ 0 h 5"/>
                <a:gd name="T2" fmla="*/ 0 w 7"/>
                <a:gd name="T3" fmla="*/ 179120564 h 5"/>
                <a:gd name="T4" fmla="*/ 128094205 w 7"/>
                <a:gd name="T5" fmla="*/ 107492588 h 5"/>
                <a:gd name="T6" fmla="*/ 128094205 w 7"/>
                <a:gd name="T7" fmla="*/ 107492588 h 5"/>
                <a:gd name="T8" fmla="*/ 73182073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4" y="0"/>
                  </a:moveTo>
                  <a:lnTo>
                    <a:pt x="0" y="5"/>
                  </a:lnTo>
                  <a:lnTo>
                    <a:pt x="7" y="3"/>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7" name="MH_Other_215"/>
            <p:cNvSpPr/>
            <p:nvPr>
              <p:custDataLst>
                <p:tags r:id="rId229"/>
              </p:custDataLst>
            </p:nvPr>
          </p:nvSpPr>
          <p:spPr bwMode="auto">
            <a:xfrm>
              <a:off x="3782123" y="2331917"/>
              <a:ext cx="3046" cy="1510"/>
            </a:xfrm>
            <a:custGeom>
              <a:avLst/>
              <a:gdLst>
                <a:gd name="T0" fmla="*/ 280052463 w 8"/>
                <a:gd name="T1" fmla="*/ 224119998 h 4"/>
                <a:gd name="T2" fmla="*/ 447957972 w 8"/>
                <a:gd name="T3" fmla="*/ 0 h 4"/>
                <a:gd name="T4" fmla="*/ 0 w 8"/>
                <a:gd name="T5" fmla="*/ 224119998 h 4"/>
                <a:gd name="T6" fmla="*/ 0 w 8"/>
                <a:gd name="T7" fmla="*/ 224119998 h 4"/>
                <a:gd name="T8" fmla="*/ 280052463 w 8"/>
                <a:gd name="T9" fmla="*/ 224119998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4">
                  <a:moveTo>
                    <a:pt x="5" y="4"/>
                  </a:moveTo>
                  <a:lnTo>
                    <a:pt x="8" y="0"/>
                  </a:lnTo>
                  <a:lnTo>
                    <a:pt x="0" y="4"/>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8" name="MH_Other_216"/>
            <p:cNvSpPr/>
            <p:nvPr>
              <p:custDataLst>
                <p:tags r:id="rId230"/>
              </p:custDataLst>
            </p:nvPr>
          </p:nvSpPr>
          <p:spPr bwMode="auto">
            <a:xfrm>
              <a:off x="3811059" y="2256424"/>
              <a:ext cx="120313" cy="43787"/>
            </a:xfrm>
            <a:custGeom>
              <a:avLst/>
              <a:gdLst>
                <a:gd name="T0" fmla="*/ 2147483646 w 148"/>
                <a:gd name="T1" fmla="*/ 2147483646 h 56"/>
                <a:gd name="T2" fmla="*/ 2147483646 w 148"/>
                <a:gd name="T3" fmla="*/ 2147483646 h 56"/>
                <a:gd name="T4" fmla="*/ 2147483646 w 148"/>
                <a:gd name="T5" fmla="*/ 1141527830 h 56"/>
                <a:gd name="T6" fmla="*/ 2147483646 w 148"/>
                <a:gd name="T7" fmla="*/ 0 h 56"/>
                <a:gd name="T8" fmla="*/ 2147483646 w 148"/>
                <a:gd name="T9" fmla="*/ 1711953448 h 56"/>
                <a:gd name="T10" fmla="*/ 2147483646 w 148"/>
                <a:gd name="T11" fmla="*/ 2147483646 h 56"/>
                <a:gd name="T12" fmla="*/ 2147483646 w 148"/>
                <a:gd name="T13" fmla="*/ 2147483646 h 56"/>
                <a:gd name="T14" fmla="*/ 2147483646 w 148"/>
                <a:gd name="T15" fmla="*/ 2147483646 h 56"/>
                <a:gd name="T16" fmla="*/ 2147483646 w 148"/>
                <a:gd name="T17" fmla="*/ 2147483646 h 56"/>
                <a:gd name="T18" fmla="*/ 0 w 148"/>
                <a:gd name="T19" fmla="*/ 2147483646 h 56"/>
                <a:gd name="T20" fmla="*/ 603889864 w 148"/>
                <a:gd name="T21" fmla="*/ 2147483646 h 56"/>
                <a:gd name="T22" fmla="*/ 1207779728 w 148"/>
                <a:gd name="T23" fmla="*/ 2147483646 h 56"/>
                <a:gd name="T24" fmla="*/ 2147483646 w 148"/>
                <a:gd name="T25" fmla="*/ 2147483646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8" h="56">
                  <a:moveTo>
                    <a:pt x="67" y="9"/>
                  </a:moveTo>
                  <a:cubicBezTo>
                    <a:pt x="98" y="4"/>
                    <a:pt x="112" y="4"/>
                    <a:pt x="112" y="4"/>
                  </a:cubicBezTo>
                  <a:cubicBezTo>
                    <a:pt x="148" y="2"/>
                    <a:pt x="148" y="2"/>
                    <a:pt x="148" y="2"/>
                  </a:cubicBezTo>
                  <a:cubicBezTo>
                    <a:pt x="147" y="0"/>
                    <a:pt x="147" y="0"/>
                    <a:pt x="147" y="0"/>
                  </a:cubicBezTo>
                  <a:cubicBezTo>
                    <a:pt x="112" y="3"/>
                    <a:pt x="112" y="3"/>
                    <a:pt x="112" y="3"/>
                  </a:cubicBezTo>
                  <a:cubicBezTo>
                    <a:pt x="112" y="3"/>
                    <a:pt x="98" y="3"/>
                    <a:pt x="67" y="8"/>
                  </a:cubicBezTo>
                  <a:cubicBezTo>
                    <a:pt x="57" y="10"/>
                    <a:pt x="49" y="12"/>
                    <a:pt x="41" y="16"/>
                  </a:cubicBezTo>
                  <a:cubicBezTo>
                    <a:pt x="41" y="16"/>
                    <a:pt x="40" y="17"/>
                    <a:pt x="40" y="17"/>
                  </a:cubicBezTo>
                  <a:cubicBezTo>
                    <a:pt x="40" y="17"/>
                    <a:pt x="40" y="17"/>
                    <a:pt x="40" y="17"/>
                  </a:cubicBezTo>
                  <a:cubicBezTo>
                    <a:pt x="23" y="25"/>
                    <a:pt x="9" y="39"/>
                    <a:pt x="0" y="56"/>
                  </a:cubicBezTo>
                  <a:cubicBezTo>
                    <a:pt x="1" y="55"/>
                    <a:pt x="1" y="55"/>
                    <a:pt x="1" y="55"/>
                  </a:cubicBezTo>
                  <a:cubicBezTo>
                    <a:pt x="2" y="55"/>
                    <a:pt x="2" y="55"/>
                    <a:pt x="2" y="55"/>
                  </a:cubicBezTo>
                  <a:cubicBezTo>
                    <a:pt x="16" y="29"/>
                    <a:pt x="37" y="14"/>
                    <a:pt x="67"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9" name="MH_Other_217"/>
            <p:cNvSpPr/>
            <p:nvPr>
              <p:custDataLst>
                <p:tags r:id="rId231"/>
              </p:custDataLst>
            </p:nvPr>
          </p:nvSpPr>
          <p:spPr bwMode="auto">
            <a:xfrm>
              <a:off x="3812581" y="2300211"/>
              <a:ext cx="0" cy="0"/>
            </a:xfrm>
            <a:custGeom>
              <a:avLst/>
              <a:gdLst>
                <a:gd name="T0" fmla="*/ 711 w 1"/>
                <a:gd name="T1" fmla="*/ 0 w 1"/>
                <a:gd name="T2" fmla="*/ 711 w 1"/>
                <a:gd name="T3" fmla="*/ 71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0" name="MH_Other_218"/>
            <p:cNvSpPr/>
            <p:nvPr>
              <p:custDataLst>
                <p:tags r:id="rId232"/>
              </p:custDataLst>
            </p:nvPr>
          </p:nvSpPr>
          <p:spPr bwMode="auto">
            <a:xfrm>
              <a:off x="3843041" y="2233776"/>
              <a:ext cx="70055" cy="36237"/>
            </a:xfrm>
            <a:custGeom>
              <a:avLst/>
              <a:gdLst>
                <a:gd name="T0" fmla="*/ 2147483646 w 87"/>
                <a:gd name="T1" fmla="*/ 1800713527 h 45"/>
                <a:gd name="T2" fmla="*/ 2147483646 w 87"/>
                <a:gd name="T3" fmla="*/ 599998800 h 45"/>
                <a:gd name="T4" fmla="*/ 2147483646 w 87"/>
                <a:gd name="T5" fmla="*/ 0 h 45"/>
                <a:gd name="T6" fmla="*/ 2147483646 w 87"/>
                <a:gd name="T7" fmla="*/ 1200714727 h 45"/>
                <a:gd name="T8" fmla="*/ 2147483646 w 87"/>
                <a:gd name="T9" fmla="*/ 2147483646 h 45"/>
                <a:gd name="T10" fmla="*/ 2147483646 w 87"/>
                <a:gd name="T11" fmla="*/ 2147483646 h 45"/>
                <a:gd name="T12" fmla="*/ 2147483646 w 87"/>
                <a:gd name="T13" fmla="*/ 2147483646 h 45"/>
                <a:gd name="T14" fmla="*/ 0 w 87"/>
                <a:gd name="T15" fmla="*/ 2147483646 h 45"/>
                <a:gd name="T16" fmla="*/ 593221525 w 87"/>
                <a:gd name="T17" fmla="*/ 2147483646 h 45"/>
                <a:gd name="T18" fmla="*/ 1186442211 w 87"/>
                <a:gd name="T19" fmla="*/ 2147483646 h 45"/>
                <a:gd name="T20" fmla="*/ 2147483646 w 87"/>
                <a:gd name="T21" fmla="*/ 1800713527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45">
                  <a:moveTo>
                    <a:pt x="69" y="3"/>
                  </a:moveTo>
                  <a:cubicBezTo>
                    <a:pt x="76" y="2"/>
                    <a:pt x="82" y="2"/>
                    <a:pt x="87" y="1"/>
                  </a:cubicBezTo>
                  <a:cubicBezTo>
                    <a:pt x="86" y="0"/>
                    <a:pt x="86" y="0"/>
                    <a:pt x="86" y="0"/>
                  </a:cubicBezTo>
                  <a:cubicBezTo>
                    <a:pt x="81" y="0"/>
                    <a:pt x="76" y="1"/>
                    <a:pt x="69" y="2"/>
                  </a:cubicBezTo>
                  <a:cubicBezTo>
                    <a:pt x="59" y="3"/>
                    <a:pt x="50" y="5"/>
                    <a:pt x="42" y="8"/>
                  </a:cubicBezTo>
                  <a:cubicBezTo>
                    <a:pt x="40" y="10"/>
                    <a:pt x="40" y="10"/>
                    <a:pt x="40" y="10"/>
                  </a:cubicBezTo>
                  <a:cubicBezTo>
                    <a:pt x="39" y="9"/>
                    <a:pt x="39" y="9"/>
                    <a:pt x="39" y="9"/>
                  </a:cubicBezTo>
                  <a:cubicBezTo>
                    <a:pt x="23" y="16"/>
                    <a:pt x="10" y="28"/>
                    <a:pt x="0" y="44"/>
                  </a:cubicBezTo>
                  <a:cubicBezTo>
                    <a:pt x="1" y="45"/>
                    <a:pt x="1" y="45"/>
                    <a:pt x="1" y="45"/>
                  </a:cubicBezTo>
                  <a:cubicBezTo>
                    <a:pt x="2" y="44"/>
                    <a:pt x="2" y="44"/>
                    <a:pt x="2" y="44"/>
                  </a:cubicBezTo>
                  <a:cubicBezTo>
                    <a:pt x="17" y="20"/>
                    <a:pt x="39" y="6"/>
                    <a:pt x="69"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1" name="MH_Other_219"/>
            <p:cNvSpPr/>
            <p:nvPr>
              <p:custDataLst>
                <p:tags r:id="rId233"/>
              </p:custDataLst>
            </p:nvPr>
          </p:nvSpPr>
          <p:spPr bwMode="auto">
            <a:xfrm>
              <a:off x="3844562" y="2268503"/>
              <a:ext cx="0" cy="1510"/>
            </a:xfrm>
            <a:custGeom>
              <a:avLst/>
              <a:gdLst>
                <a:gd name="T0" fmla="*/ 1067 w 1"/>
                <a:gd name="T1" fmla="*/ 0 h 1"/>
                <a:gd name="T2" fmla="*/ 0 w 1"/>
                <a:gd name="T3" fmla="*/ 1792959984 h 1"/>
                <a:gd name="T4" fmla="*/ 0 w 1"/>
                <a:gd name="T5" fmla="*/ 1792959984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0" y="1"/>
                    <a:pt x="0" y="1"/>
                    <a:pt x="0" y="1"/>
                  </a:cubicBezTo>
                  <a:cubicBezTo>
                    <a:pt x="0" y="1"/>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2" name="MH_Other_220"/>
            <p:cNvSpPr/>
            <p:nvPr>
              <p:custDataLst>
                <p:tags r:id="rId234"/>
              </p:custDataLst>
            </p:nvPr>
          </p:nvSpPr>
          <p:spPr bwMode="auto">
            <a:xfrm>
              <a:off x="3875021" y="2218678"/>
              <a:ext cx="25890" cy="22648"/>
            </a:xfrm>
            <a:custGeom>
              <a:avLst/>
              <a:gdLst>
                <a:gd name="T0" fmla="*/ 2147483646 w 33"/>
                <a:gd name="T1" fmla="*/ 606065575 h 28"/>
                <a:gd name="T2" fmla="*/ 2147483646 w 33"/>
                <a:gd name="T3" fmla="*/ 0 h 28"/>
                <a:gd name="T4" fmla="*/ 2147483646 w 33"/>
                <a:gd name="T5" fmla="*/ 0 h 28"/>
                <a:gd name="T6" fmla="*/ 0 w 33"/>
                <a:gd name="T7" fmla="*/ 2147483646 h 28"/>
                <a:gd name="T8" fmla="*/ 1686112102 w 33"/>
                <a:gd name="T9" fmla="*/ 2147483646 h 28"/>
                <a:gd name="T10" fmla="*/ 2147483646 w 33"/>
                <a:gd name="T11" fmla="*/ 606065575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8">
                  <a:moveTo>
                    <a:pt x="33" y="1"/>
                  </a:moveTo>
                  <a:cubicBezTo>
                    <a:pt x="33" y="0"/>
                    <a:pt x="33" y="0"/>
                    <a:pt x="33" y="0"/>
                  </a:cubicBezTo>
                  <a:cubicBezTo>
                    <a:pt x="33" y="0"/>
                    <a:pt x="33" y="0"/>
                    <a:pt x="33" y="0"/>
                  </a:cubicBezTo>
                  <a:cubicBezTo>
                    <a:pt x="20" y="6"/>
                    <a:pt x="9" y="16"/>
                    <a:pt x="0" y="28"/>
                  </a:cubicBezTo>
                  <a:cubicBezTo>
                    <a:pt x="3" y="27"/>
                    <a:pt x="3" y="27"/>
                    <a:pt x="3" y="27"/>
                  </a:cubicBezTo>
                  <a:cubicBezTo>
                    <a:pt x="11" y="16"/>
                    <a:pt x="21" y="7"/>
                    <a:pt x="33"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3" name="MH_Other_221"/>
            <p:cNvSpPr/>
            <p:nvPr>
              <p:custDataLst>
                <p:tags r:id="rId235"/>
              </p:custDataLst>
            </p:nvPr>
          </p:nvSpPr>
          <p:spPr bwMode="auto">
            <a:xfrm>
              <a:off x="3875021" y="2239816"/>
              <a:ext cx="1523" cy="1509"/>
            </a:xfrm>
            <a:custGeom>
              <a:avLst/>
              <a:gdLst>
                <a:gd name="T0" fmla="*/ 54912359 w 7"/>
                <a:gd name="T1" fmla="*/ 179120564 h 5"/>
                <a:gd name="T2" fmla="*/ 128094205 w 7"/>
                <a:gd name="T3" fmla="*/ 0 h 5"/>
                <a:gd name="T4" fmla="*/ 0 w 7"/>
                <a:gd name="T5" fmla="*/ 71627975 h 5"/>
                <a:gd name="T6" fmla="*/ 54912359 w 7"/>
                <a:gd name="T7" fmla="*/ 17912056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3" y="5"/>
                  </a:moveTo>
                  <a:lnTo>
                    <a:pt x="7" y="0"/>
                  </a:lnTo>
                  <a:lnTo>
                    <a:pt x="0" y="2"/>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4" name="MH_Other_222"/>
            <p:cNvSpPr/>
            <p:nvPr>
              <p:custDataLst>
                <p:tags r:id="rId236"/>
              </p:custDataLst>
            </p:nvPr>
          </p:nvSpPr>
          <p:spPr bwMode="auto">
            <a:xfrm>
              <a:off x="3780598" y="2421000"/>
              <a:ext cx="12183" cy="22648"/>
            </a:xfrm>
            <a:custGeom>
              <a:avLst/>
              <a:gdLst>
                <a:gd name="T0" fmla="*/ 0 w 15"/>
                <a:gd name="T1" fmla="*/ 2147483646 h 28"/>
                <a:gd name="T2" fmla="*/ 0 w 15"/>
                <a:gd name="T3" fmla="*/ 2147483646 h 28"/>
                <a:gd name="T4" fmla="*/ 594980607 w 15"/>
                <a:gd name="T5" fmla="*/ 2147483646 h 28"/>
                <a:gd name="T6" fmla="*/ 594980607 w 15"/>
                <a:gd name="T7" fmla="*/ 2147483646 h 28"/>
                <a:gd name="T8" fmla="*/ 2147483646 w 15"/>
                <a:gd name="T9" fmla="*/ 2147483646 h 28"/>
                <a:gd name="T10" fmla="*/ 2147483646 w 15"/>
                <a:gd name="T11" fmla="*/ 0 h 28"/>
                <a:gd name="T12" fmla="*/ 2147483646 w 15"/>
                <a:gd name="T13" fmla="*/ 606065575 h 28"/>
                <a:gd name="T14" fmla="*/ 2147483646 w 15"/>
                <a:gd name="T15" fmla="*/ 606065575 h 28"/>
                <a:gd name="T16" fmla="*/ 0 w 15"/>
                <a:gd name="T17" fmla="*/ 21474836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28">
                  <a:moveTo>
                    <a:pt x="0" y="28"/>
                  </a:moveTo>
                  <a:cubicBezTo>
                    <a:pt x="0" y="28"/>
                    <a:pt x="0" y="28"/>
                    <a:pt x="0" y="28"/>
                  </a:cubicBezTo>
                  <a:cubicBezTo>
                    <a:pt x="1" y="28"/>
                    <a:pt x="1" y="28"/>
                    <a:pt x="1" y="28"/>
                  </a:cubicBezTo>
                  <a:cubicBezTo>
                    <a:pt x="1" y="28"/>
                    <a:pt x="1" y="28"/>
                    <a:pt x="1" y="28"/>
                  </a:cubicBezTo>
                  <a:cubicBezTo>
                    <a:pt x="2" y="27"/>
                    <a:pt x="4" y="25"/>
                    <a:pt x="5" y="23"/>
                  </a:cubicBezTo>
                  <a:cubicBezTo>
                    <a:pt x="9" y="16"/>
                    <a:pt x="13" y="8"/>
                    <a:pt x="15" y="0"/>
                  </a:cubicBezTo>
                  <a:cubicBezTo>
                    <a:pt x="14" y="1"/>
                    <a:pt x="14" y="1"/>
                    <a:pt x="14" y="1"/>
                  </a:cubicBezTo>
                  <a:cubicBezTo>
                    <a:pt x="14" y="1"/>
                    <a:pt x="14" y="1"/>
                    <a:pt x="13" y="1"/>
                  </a:cubicBezTo>
                  <a:cubicBezTo>
                    <a:pt x="10" y="11"/>
                    <a:pt x="6" y="20"/>
                    <a:pt x="0" y="2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5" name="MH_Other_223"/>
            <p:cNvSpPr/>
            <p:nvPr>
              <p:custDataLst>
                <p:tags r:id="rId237"/>
              </p:custDataLst>
            </p:nvPr>
          </p:nvSpPr>
          <p:spPr bwMode="auto">
            <a:xfrm>
              <a:off x="3766894" y="2387783"/>
              <a:ext cx="50256" cy="46805"/>
            </a:xfrm>
            <a:custGeom>
              <a:avLst/>
              <a:gdLst>
                <a:gd name="T0" fmla="*/ 2147483646 w 62"/>
                <a:gd name="T1" fmla="*/ 2147483646 h 58"/>
                <a:gd name="T2" fmla="*/ 0 w 62"/>
                <a:gd name="T3" fmla="*/ 2147483646 h 58"/>
                <a:gd name="T4" fmla="*/ 601853964 w 62"/>
                <a:gd name="T5" fmla="*/ 2147483646 h 58"/>
                <a:gd name="T6" fmla="*/ 2147483646 w 62"/>
                <a:gd name="T7" fmla="*/ 2147483646 h 58"/>
                <a:gd name="T8" fmla="*/ 2147483646 w 62"/>
                <a:gd name="T9" fmla="*/ 2147483646 h 58"/>
                <a:gd name="T10" fmla="*/ 2147483646 w 62"/>
                <a:gd name="T11" fmla="*/ 2147483646 h 58"/>
                <a:gd name="T12" fmla="*/ 2147483646 w 62"/>
                <a:gd name="T13" fmla="*/ 2147483646 h 58"/>
                <a:gd name="T14" fmla="*/ 2147483646 w 62"/>
                <a:gd name="T15" fmla="*/ 2147483646 h 58"/>
                <a:gd name="T16" fmla="*/ 2147483646 w 62"/>
                <a:gd name="T17" fmla="*/ 0 h 58"/>
                <a:gd name="T18" fmla="*/ 2147483646 w 62"/>
                <a:gd name="T19" fmla="*/ 604735723 h 58"/>
                <a:gd name="T20" fmla="*/ 2147483646 w 62"/>
                <a:gd name="T21" fmla="*/ 1209470597 h 58"/>
                <a:gd name="T22" fmla="*/ 2147483646 w 62"/>
                <a:gd name="T23" fmla="*/ 2147483646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2" h="58">
                  <a:moveTo>
                    <a:pt x="9" y="54"/>
                  </a:moveTo>
                  <a:cubicBezTo>
                    <a:pt x="0" y="58"/>
                    <a:pt x="0" y="58"/>
                    <a:pt x="0" y="58"/>
                  </a:cubicBezTo>
                  <a:cubicBezTo>
                    <a:pt x="1" y="58"/>
                    <a:pt x="1" y="58"/>
                    <a:pt x="1" y="58"/>
                  </a:cubicBezTo>
                  <a:cubicBezTo>
                    <a:pt x="9" y="55"/>
                    <a:pt x="9" y="55"/>
                    <a:pt x="9" y="55"/>
                  </a:cubicBezTo>
                  <a:cubicBezTo>
                    <a:pt x="18" y="51"/>
                    <a:pt x="25" y="47"/>
                    <a:pt x="31" y="42"/>
                  </a:cubicBezTo>
                  <a:cubicBezTo>
                    <a:pt x="32" y="41"/>
                    <a:pt x="32" y="41"/>
                    <a:pt x="32" y="41"/>
                  </a:cubicBezTo>
                  <a:cubicBezTo>
                    <a:pt x="32" y="42"/>
                    <a:pt x="32" y="42"/>
                    <a:pt x="32" y="42"/>
                  </a:cubicBezTo>
                  <a:cubicBezTo>
                    <a:pt x="40" y="36"/>
                    <a:pt x="46" y="30"/>
                    <a:pt x="51" y="23"/>
                  </a:cubicBezTo>
                  <a:cubicBezTo>
                    <a:pt x="55" y="17"/>
                    <a:pt x="59" y="8"/>
                    <a:pt x="62" y="0"/>
                  </a:cubicBezTo>
                  <a:cubicBezTo>
                    <a:pt x="62" y="1"/>
                    <a:pt x="62" y="1"/>
                    <a:pt x="62" y="1"/>
                  </a:cubicBezTo>
                  <a:cubicBezTo>
                    <a:pt x="61" y="1"/>
                    <a:pt x="61" y="2"/>
                    <a:pt x="61" y="2"/>
                  </a:cubicBezTo>
                  <a:cubicBezTo>
                    <a:pt x="51" y="26"/>
                    <a:pt x="35" y="42"/>
                    <a:pt x="9" y="5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6" name="MH_Other_224"/>
            <p:cNvSpPr/>
            <p:nvPr>
              <p:custDataLst>
                <p:tags r:id="rId238"/>
              </p:custDataLst>
            </p:nvPr>
          </p:nvSpPr>
          <p:spPr bwMode="auto">
            <a:xfrm>
              <a:off x="3791261" y="2421000"/>
              <a:ext cx="1523" cy="0"/>
            </a:xfrm>
            <a:custGeom>
              <a:avLst/>
              <a:gdLst>
                <a:gd name="T0" fmla="*/ 0 w 1"/>
                <a:gd name="T1" fmla="*/ 711 h 1"/>
                <a:gd name="T2" fmla="*/ 2147483646 w 1"/>
                <a:gd name="T3" fmla="*/ 711 h 1"/>
                <a:gd name="T4" fmla="*/ 2147483646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7" name="MH_Other_225"/>
            <p:cNvSpPr/>
            <p:nvPr>
              <p:custDataLst>
                <p:tags r:id="rId239"/>
              </p:custDataLst>
            </p:nvPr>
          </p:nvSpPr>
          <p:spPr bwMode="auto">
            <a:xfrm>
              <a:off x="3742527" y="2359095"/>
              <a:ext cx="100513" cy="60395"/>
            </a:xfrm>
            <a:custGeom>
              <a:avLst/>
              <a:gdLst>
                <a:gd name="T0" fmla="*/ 2147483646 w 124"/>
                <a:gd name="T1" fmla="*/ 2147483646 h 77"/>
                <a:gd name="T2" fmla="*/ 2147483646 w 124"/>
                <a:gd name="T3" fmla="*/ 2147483646 h 77"/>
                <a:gd name="T4" fmla="*/ 0 w 124"/>
                <a:gd name="T5" fmla="*/ 2147483646 h 77"/>
                <a:gd name="T6" fmla="*/ 601865623 w 124"/>
                <a:gd name="T7" fmla="*/ 2147483646 h 77"/>
                <a:gd name="T8" fmla="*/ 2147483646 w 124"/>
                <a:gd name="T9" fmla="*/ 2147483646 h 77"/>
                <a:gd name="T10" fmla="*/ 2147483646 w 124"/>
                <a:gd name="T11" fmla="*/ 2147483646 h 77"/>
                <a:gd name="T12" fmla="*/ 2147483646 w 124"/>
                <a:gd name="T13" fmla="*/ 2147483646 h 77"/>
                <a:gd name="T14" fmla="*/ 2147483646 w 124"/>
                <a:gd name="T15" fmla="*/ 2147483646 h 77"/>
                <a:gd name="T16" fmla="*/ 2147483646 w 124"/>
                <a:gd name="T17" fmla="*/ 2147483646 h 77"/>
                <a:gd name="T18" fmla="*/ 2147483646 w 124"/>
                <a:gd name="T19" fmla="*/ 2147483646 h 77"/>
                <a:gd name="T20" fmla="*/ 2147483646 w 124"/>
                <a:gd name="T21" fmla="*/ 0 h 77"/>
                <a:gd name="T22" fmla="*/ 2147483646 w 124"/>
                <a:gd name="T23" fmla="*/ 571274864 h 77"/>
                <a:gd name="T24" fmla="*/ 2147483646 w 124"/>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4" h="77">
                  <a:moveTo>
                    <a:pt x="67" y="49"/>
                  </a:moveTo>
                  <a:cubicBezTo>
                    <a:pt x="38" y="60"/>
                    <a:pt x="26" y="65"/>
                    <a:pt x="26" y="65"/>
                  </a:cubicBezTo>
                  <a:cubicBezTo>
                    <a:pt x="26" y="65"/>
                    <a:pt x="18" y="68"/>
                    <a:pt x="0" y="76"/>
                  </a:cubicBezTo>
                  <a:cubicBezTo>
                    <a:pt x="1" y="77"/>
                    <a:pt x="1" y="77"/>
                    <a:pt x="1" y="77"/>
                  </a:cubicBezTo>
                  <a:cubicBezTo>
                    <a:pt x="18" y="69"/>
                    <a:pt x="26" y="66"/>
                    <a:pt x="26" y="66"/>
                  </a:cubicBezTo>
                  <a:cubicBezTo>
                    <a:pt x="26" y="66"/>
                    <a:pt x="39" y="61"/>
                    <a:pt x="68" y="50"/>
                  </a:cubicBezTo>
                  <a:cubicBezTo>
                    <a:pt x="76" y="47"/>
                    <a:pt x="84" y="43"/>
                    <a:pt x="91" y="39"/>
                  </a:cubicBezTo>
                  <a:cubicBezTo>
                    <a:pt x="91" y="38"/>
                    <a:pt x="91" y="38"/>
                    <a:pt x="91" y="38"/>
                  </a:cubicBezTo>
                  <a:cubicBezTo>
                    <a:pt x="92" y="38"/>
                    <a:pt x="92" y="38"/>
                    <a:pt x="92" y="38"/>
                  </a:cubicBezTo>
                  <a:cubicBezTo>
                    <a:pt x="99" y="33"/>
                    <a:pt x="105" y="27"/>
                    <a:pt x="111" y="21"/>
                  </a:cubicBezTo>
                  <a:cubicBezTo>
                    <a:pt x="116" y="15"/>
                    <a:pt x="120" y="8"/>
                    <a:pt x="124" y="0"/>
                  </a:cubicBezTo>
                  <a:cubicBezTo>
                    <a:pt x="122" y="1"/>
                    <a:pt x="122" y="1"/>
                    <a:pt x="122" y="1"/>
                  </a:cubicBezTo>
                  <a:cubicBezTo>
                    <a:pt x="111" y="24"/>
                    <a:pt x="94" y="39"/>
                    <a:pt x="67" y="4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8" name="MH_Other_226"/>
            <p:cNvSpPr/>
            <p:nvPr>
              <p:custDataLst>
                <p:tags r:id="rId240"/>
              </p:custDataLst>
            </p:nvPr>
          </p:nvSpPr>
          <p:spPr bwMode="auto">
            <a:xfrm>
              <a:off x="3815628" y="2389292"/>
              <a:ext cx="1523" cy="0"/>
            </a:xfrm>
            <a:custGeom>
              <a:avLst/>
              <a:gdLst>
                <a:gd name="T0" fmla="*/ 0 w 1"/>
                <a:gd name="T1" fmla="*/ 711 h 1"/>
                <a:gd name="T2" fmla="*/ 2147483646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9" name="MH_Other_227"/>
            <p:cNvSpPr/>
            <p:nvPr>
              <p:custDataLst>
                <p:tags r:id="rId241"/>
              </p:custDataLst>
            </p:nvPr>
          </p:nvSpPr>
          <p:spPr bwMode="auto">
            <a:xfrm>
              <a:off x="3725773" y="2328897"/>
              <a:ext cx="143157" cy="81533"/>
            </a:xfrm>
            <a:custGeom>
              <a:avLst/>
              <a:gdLst>
                <a:gd name="T0" fmla="*/ 2147483646 w 178"/>
                <a:gd name="T1" fmla="*/ 2147483646 h 101"/>
                <a:gd name="T2" fmla="*/ 2147483646 w 178"/>
                <a:gd name="T3" fmla="*/ 2147483646 h 101"/>
                <a:gd name="T4" fmla="*/ 2147483646 w 178"/>
                <a:gd name="T5" fmla="*/ 2147483646 h 101"/>
                <a:gd name="T6" fmla="*/ 2147483646 w 178"/>
                <a:gd name="T7" fmla="*/ 2147483646 h 101"/>
                <a:gd name="T8" fmla="*/ 2147483646 w 178"/>
                <a:gd name="T9" fmla="*/ 2147483646 h 101"/>
                <a:gd name="T10" fmla="*/ 2147483646 w 178"/>
                <a:gd name="T11" fmla="*/ 2147483646 h 101"/>
                <a:gd name="T12" fmla="*/ 0 w 178"/>
                <a:gd name="T13" fmla="*/ 2147483646 h 101"/>
                <a:gd name="T14" fmla="*/ 592476066 w 178"/>
                <a:gd name="T15" fmla="*/ 2147483646 h 101"/>
                <a:gd name="T16" fmla="*/ 592476066 w 178"/>
                <a:gd name="T17" fmla="*/ 2147483646 h 101"/>
                <a:gd name="T18" fmla="*/ 2147483646 w 178"/>
                <a:gd name="T19" fmla="*/ 2147483646 h 101"/>
                <a:gd name="T20" fmla="*/ 2147483646 w 178"/>
                <a:gd name="T21" fmla="*/ 2147483646 h 101"/>
                <a:gd name="T22" fmla="*/ 2147483646 w 178"/>
                <a:gd name="T23" fmla="*/ 2147483646 h 101"/>
                <a:gd name="T24" fmla="*/ 2147483646 w 178"/>
                <a:gd name="T25" fmla="*/ 2147483646 h 101"/>
                <a:gd name="T26" fmla="*/ 2147483646 w 178"/>
                <a:gd name="T27" fmla="*/ 2147483646 h 101"/>
                <a:gd name="T28" fmla="*/ 2147483646 w 178"/>
                <a:gd name="T29" fmla="*/ 2147483646 h 101"/>
                <a:gd name="T30" fmla="*/ 2147483646 w 178"/>
                <a:gd name="T31" fmla="*/ 2147483646 h 101"/>
                <a:gd name="T32" fmla="*/ 2147483646 w 178"/>
                <a:gd name="T33" fmla="*/ 2147483646 h 101"/>
                <a:gd name="T34" fmla="*/ 2147483646 w 178"/>
                <a:gd name="T35" fmla="*/ 0 h 101"/>
                <a:gd name="T36" fmla="*/ 2147483646 w 178"/>
                <a:gd name="T37" fmla="*/ 605854223 h 101"/>
                <a:gd name="T38" fmla="*/ 2147483646 w 178"/>
                <a:gd name="T39" fmla="*/ 1212429045 h 101"/>
                <a:gd name="T40" fmla="*/ 2147483646 w 178"/>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8" h="101">
                  <a:moveTo>
                    <a:pt x="118" y="47"/>
                  </a:moveTo>
                  <a:cubicBezTo>
                    <a:pt x="89" y="56"/>
                    <a:pt x="76" y="61"/>
                    <a:pt x="76" y="61"/>
                  </a:cubicBezTo>
                  <a:cubicBezTo>
                    <a:pt x="76" y="61"/>
                    <a:pt x="63" y="64"/>
                    <a:pt x="33" y="77"/>
                  </a:cubicBezTo>
                  <a:cubicBezTo>
                    <a:pt x="24" y="81"/>
                    <a:pt x="17" y="85"/>
                    <a:pt x="10" y="91"/>
                  </a:cubicBezTo>
                  <a:cubicBezTo>
                    <a:pt x="10" y="91"/>
                    <a:pt x="10" y="91"/>
                    <a:pt x="10" y="92"/>
                  </a:cubicBezTo>
                  <a:cubicBezTo>
                    <a:pt x="9" y="92"/>
                    <a:pt x="9" y="92"/>
                    <a:pt x="9" y="92"/>
                  </a:cubicBezTo>
                  <a:cubicBezTo>
                    <a:pt x="6" y="94"/>
                    <a:pt x="3" y="97"/>
                    <a:pt x="0" y="100"/>
                  </a:cubicBezTo>
                  <a:cubicBezTo>
                    <a:pt x="1" y="100"/>
                    <a:pt x="1" y="100"/>
                    <a:pt x="1" y="100"/>
                  </a:cubicBezTo>
                  <a:cubicBezTo>
                    <a:pt x="1" y="101"/>
                    <a:pt x="1" y="101"/>
                    <a:pt x="1" y="101"/>
                  </a:cubicBezTo>
                  <a:cubicBezTo>
                    <a:pt x="10" y="91"/>
                    <a:pt x="21" y="84"/>
                    <a:pt x="34" y="78"/>
                  </a:cubicBezTo>
                  <a:cubicBezTo>
                    <a:pt x="63" y="65"/>
                    <a:pt x="76" y="62"/>
                    <a:pt x="76" y="62"/>
                  </a:cubicBezTo>
                  <a:cubicBezTo>
                    <a:pt x="76" y="62"/>
                    <a:pt x="89" y="57"/>
                    <a:pt x="118" y="48"/>
                  </a:cubicBezTo>
                  <a:cubicBezTo>
                    <a:pt x="127" y="46"/>
                    <a:pt x="136" y="42"/>
                    <a:pt x="143" y="38"/>
                  </a:cubicBezTo>
                  <a:cubicBezTo>
                    <a:pt x="143" y="37"/>
                    <a:pt x="143" y="37"/>
                    <a:pt x="144" y="36"/>
                  </a:cubicBezTo>
                  <a:cubicBezTo>
                    <a:pt x="145" y="37"/>
                    <a:pt x="145" y="37"/>
                    <a:pt x="145" y="37"/>
                  </a:cubicBezTo>
                  <a:cubicBezTo>
                    <a:pt x="145" y="37"/>
                    <a:pt x="145" y="37"/>
                    <a:pt x="145" y="37"/>
                  </a:cubicBezTo>
                  <a:cubicBezTo>
                    <a:pt x="152" y="33"/>
                    <a:pt x="158" y="28"/>
                    <a:pt x="163" y="22"/>
                  </a:cubicBezTo>
                  <a:cubicBezTo>
                    <a:pt x="169" y="16"/>
                    <a:pt x="174" y="8"/>
                    <a:pt x="178" y="0"/>
                  </a:cubicBezTo>
                  <a:cubicBezTo>
                    <a:pt x="177" y="1"/>
                    <a:pt x="177" y="1"/>
                    <a:pt x="177" y="1"/>
                  </a:cubicBezTo>
                  <a:cubicBezTo>
                    <a:pt x="176" y="2"/>
                    <a:pt x="176" y="2"/>
                    <a:pt x="176" y="2"/>
                  </a:cubicBezTo>
                  <a:cubicBezTo>
                    <a:pt x="163" y="25"/>
                    <a:pt x="146" y="39"/>
                    <a:pt x="118" y="4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0" name="MH_Other_228"/>
            <p:cNvSpPr/>
            <p:nvPr>
              <p:custDataLst>
                <p:tags r:id="rId242"/>
              </p:custDataLst>
            </p:nvPr>
          </p:nvSpPr>
          <p:spPr bwMode="auto">
            <a:xfrm>
              <a:off x="3841516" y="2357586"/>
              <a:ext cx="1523" cy="1509"/>
            </a:xfrm>
            <a:custGeom>
              <a:avLst/>
              <a:gdLst>
                <a:gd name="T0" fmla="*/ 560457604 w 2"/>
                <a:gd name="T1" fmla="*/ 0 h 2"/>
                <a:gd name="T2" fmla="*/ 0 w 2"/>
                <a:gd name="T3" fmla="*/ 895351280 h 2"/>
                <a:gd name="T4" fmla="*/ 1120915208 w 2"/>
                <a:gd name="T5" fmla="*/ 447676037 h 2"/>
                <a:gd name="T6" fmla="*/ 1120915208 w 2"/>
                <a:gd name="T7" fmla="*/ 447676037 h 2"/>
                <a:gd name="T8" fmla="*/ 560457604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1" y="0"/>
                  </a:moveTo>
                  <a:cubicBezTo>
                    <a:pt x="0" y="1"/>
                    <a:pt x="0" y="1"/>
                    <a:pt x="0" y="2"/>
                  </a:cubicBezTo>
                  <a:cubicBezTo>
                    <a:pt x="2" y="1"/>
                    <a:pt x="2" y="1"/>
                    <a:pt x="2" y="1"/>
                  </a:cubicBezTo>
                  <a:cubicBezTo>
                    <a:pt x="2" y="1"/>
                    <a:pt x="2" y="1"/>
                    <a:pt x="2"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1" name="MH_Other_229"/>
            <p:cNvSpPr/>
            <p:nvPr>
              <p:custDataLst>
                <p:tags r:id="rId243"/>
              </p:custDataLst>
            </p:nvPr>
          </p:nvSpPr>
          <p:spPr bwMode="auto">
            <a:xfrm>
              <a:off x="3731864" y="2301720"/>
              <a:ext cx="166001" cy="101161"/>
            </a:xfrm>
            <a:custGeom>
              <a:avLst/>
              <a:gdLst>
                <a:gd name="T0" fmla="*/ 2147483646 w 206"/>
                <a:gd name="T1" fmla="*/ 0 h 126"/>
                <a:gd name="T2" fmla="*/ 2147483646 w 206"/>
                <a:gd name="T3" fmla="*/ 599288817 h 126"/>
                <a:gd name="T4" fmla="*/ 2147483646 w 206"/>
                <a:gd name="T5" fmla="*/ 2147483646 h 126"/>
                <a:gd name="T6" fmla="*/ 2147483646 w 206"/>
                <a:gd name="T7" fmla="*/ 2147483646 h 126"/>
                <a:gd name="T8" fmla="*/ 2147483646 w 206"/>
                <a:gd name="T9" fmla="*/ 2147483646 h 126"/>
                <a:gd name="T10" fmla="*/ 0 w 206"/>
                <a:gd name="T11" fmla="*/ 2147483646 h 126"/>
                <a:gd name="T12" fmla="*/ 594101613 w 206"/>
                <a:gd name="T13" fmla="*/ 2147483646 h 126"/>
                <a:gd name="T14" fmla="*/ 1188203227 w 206"/>
                <a:gd name="T15" fmla="*/ 2147483646 h 126"/>
                <a:gd name="T16" fmla="*/ 2147483646 w 206"/>
                <a:gd name="T17" fmla="*/ 2147483646 h 126"/>
                <a:gd name="T18" fmla="*/ 2147483646 w 206"/>
                <a:gd name="T19" fmla="*/ 2147483646 h 126"/>
                <a:gd name="T20" fmla="*/ 2147483646 w 206"/>
                <a:gd name="T21" fmla="*/ 2147483646 h 126"/>
                <a:gd name="T22" fmla="*/ 2147483646 w 206"/>
                <a:gd name="T23" fmla="*/ 2147483646 h 126"/>
                <a:gd name="T24" fmla="*/ 2147483646 w 206"/>
                <a:gd name="T25" fmla="*/ 2147483646 h 126"/>
                <a:gd name="T26" fmla="*/ 2147483646 w 206"/>
                <a:gd name="T27" fmla="*/ 2147483646 h 126"/>
                <a:gd name="T28" fmla="*/ 2147483646 w 206"/>
                <a:gd name="T29" fmla="*/ 2147483646 h 126"/>
                <a:gd name="T30" fmla="*/ 2147483646 w 206"/>
                <a:gd name="T31" fmla="*/ 0 h 1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6" h="126">
                  <a:moveTo>
                    <a:pt x="206" y="0"/>
                  </a:moveTo>
                  <a:cubicBezTo>
                    <a:pt x="204" y="1"/>
                    <a:pt x="204" y="1"/>
                    <a:pt x="204" y="1"/>
                  </a:cubicBezTo>
                  <a:cubicBezTo>
                    <a:pt x="190" y="23"/>
                    <a:pt x="172" y="36"/>
                    <a:pt x="143" y="43"/>
                  </a:cubicBezTo>
                  <a:cubicBezTo>
                    <a:pt x="113" y="50"/>
                    <a:pt x="100" y="54"/>
                    <a:pt x="100" y="54"/>
                  </a:cubicBezTo>
                  <a:cubicBezTo>
                    <a:pt x="100" y="54"/>
                    <a:pt x="87" y="57"/>
                    <a:pt x="57" y="67"/>
                  </a:cubicBezTo>
                  <a:cubicBezTo>
                    <a:pt x="28" y="78"/>
                    <a:pt x="9" y="98"/>
                    <a:pt x="0" y="125"/>
                  </a:cubicBezTo>
                  <a:cubicBezTo>
                    <a:pt x="1" y="126"/>
                    <a:pt x="1" y="126"/>
                    <a:pt x="1" y="126"/>
                  </a:cubicBezTo>
                  <a:cubicBezTo>
                    <a:pt x="1" y="125"/>
                    <a:pt x="2" y="125"/>
                    <a:pt x="2" y="125"/>
                  </a:cubicBezTo>
                  <a:cubicBezTo>
                    <a:pt x="11" y="98"/>
                    <a:pt x="29" y="79"/>
                    <a:pt x="57" y="69"/>
                  </a:cubicBezTo>
                  <a:cubicBezTo>
                    <a:pt x="87" y="58"/>
                    <a:pt x="100" y="55"/>
                    <a:pt x="101" y="55"/>
                  </a:cubicBezTo>
                  <a:cubicBezTo>
                    <a:pt x="101" y="55"/>
                    <a:pt x="114" y="51"/>
                    <a:pt x="144" y="44"/>
                  </a:cubicBezTo>
                  <a:cubicBezTo>
                    <a:pt x="152" y="42"/>
                    <a:pt x="161" y="39"/>
                    <a:pt x="168" y="36"/>
                  </a:cubicBezTo>
                  <a:cubicBezTo>
                    <a:pt x="168" y="35"/>
                    <a:pt x="168" y="35"/>
                    <a:pt x="168" y="35"/>
                  </a:cubicBezTo>
                  <a:cubicBezTo>
                    <a:pt x="169" y="35"/>
                    <a:pt x="169" y="35"/>
                    <a:pt x="169" y="35"/>
                  </a:cubicBezTo>
                  <a:cubicBezTo>
                    <a:pt x="177" y="31"/>
                    <a:pt x="184" y="27"/>
                    <a:pt x="190" y="21"/>
                  </a:cubicBezTo>
                  <a:cubicBezTo>
                    <a:pt x="196" y="15"/>
                    <a:pt x="201" y="8"/>
                    <a:pt x="206"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2" name="MH_Other_230"/>
            <p:cNvSpPr/>
            <p:nvPr>
              <p:custDataLst>
                <p:tags r:id="rId244"/>
              </p:custDataLst>
            </p:nvPr>
          </p:nvSpPr>
          <p:spPr bwMode="auto">
            <a:xfrm>
              <a:off x="3733388" y="2401371"/>
              <a:ext cx="0" cy="1510"/>
            </a:xfrm>
            <a:custGeom>
              <a:avLst/>
              <a:gdLst>
                <a:gd name="T0" fmla="*/ 711 w 1"/>
                <a:gd name="T1" fmla="*/ 0 h 1"/>
                <a:gd name="T2" fmla="*/ 0 w 1"/>
                <a:gd name="T3" fmla="*/ 1792959984 h 1"/>
                <a:gd name="T4" fmla="*/ 711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0" y="0"/>
                    <a:pt x="0" y="1"/>
                  </a:cubicBezTo>
                  <a:cubicBezTo>
                    <a:pt x="1" y="1"/>
                    <a:pt x="1" y="1"/>
                    <a:pt x="1" y="1"/>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3" name="MH_Other_231"/>
            <p:cNvSpPr/>
            <p:nvPr>
              <p:custDataLst>
                <p:tags r:id="rId245"/>
              </p:custDataLst>
            </p:nvPr>
          </p:nvSpPr>
          <p:spPr bwMode="auto">
            <a:xfrm>
              <a:off x="3867407" y="2330408"/>
              <a:ext cx="0" cy="0"/>
            </a:xfrm>
            <a:custGeom>
              <a:avLst/>
              <a:gdLst>
                <a:gd name="T0" fmla="*/ 0 w 1"/>
                <a:gd name="T1" fmla="*/ 711 h 1"/>
                <a:gd name="T2" fmla="*/ 711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1"/>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4" name="MH_Other_232"/>
            <p:cNvSpPr/>
            <p:nvPr>
              <p:custDataLst>
                <p:tags r:id="rId246"/>
              </p:custDataLst>
            </p:nvPr>
          </p:nvSpPr>
          <p:spPr bwMode="auto">
            <a:xfrm>
              <a:off x="3900912" y="2102418"/>
              <a:ext cx="251284" cy="167596"/>
            </a:xfrm>
            <a:custGeom>
              <a:avLst/>
              <a:gdLst>
                <a:gd name="T0" fmla="*/ 2147483646 w 311"/>
                <a:gd name="T1" fmla="*/ 2147483646 h 209"/>
                <a:gd name="T2" fmla="*/ 2147483646 w 311"/>
                <a:gd name="T3" fmla="*/ 2147483646 h 209"/>
                <a:gd name="T4" fmla="*/ 2147483646 w 311"/>
                <a:gd name="T5" fmla="*/ 2147483646 h 209"/>
                <a:gd name="T6" fmla="*/ 2147483646 w 311"/>
                <a:gd name="T7" fmla="*/ 2147483646 h 209"/>
                <a:gd name="T8" fmla="*/ 2147483646 w 311"/>
                <a:gd name="T9" fmla="*/ 2147483646 h 209"/>
                <a:gd name="T10" fmla="*/ 2147483646 w 311"/>
                <a:gd name="T11" fmla="*/ 2147483646 h 209"/>
                <a:gd name="T12" fmla="*/ 2147483646 w 311"/>
                <a:gd name="T13" fmla="*/ 2147483646 h 209"/>
                <a:gd name="T14" fmla="*/ 2147483646 w 311"/>
                <a:gd name="T15" fmla="*/ 2147483646 h 209"/>
                <a:gd name="T16" fmla="*/ 0 w 311"/>
                <a:gd name="T17" fmla="*/ 2147483646 h 209"/>
                <a:gd name="T18" fmla="*/ 0 w 311"/>
                <a:gd name="T19" fmla="*/ 2147483646 h 209"/>
                <a:gd name="T20" fmla="*/ 0 w 311"/>
                <a:gd name="T21" fmla="*/ 2147483646 h 209"/>
                <a:gd name="T22" fmla="*/ 2147483646 w 311"/>
                <a:gd name="T23" fmla="*/ 2147483646 h 209"/>
                <a:gd name="T24" fmla="*/ 2147483646 w 311"/>
                <a:gd name="T25" fmla="*/ 2147483646 h 209"/>
                <a:gd name="T26" fmla="*/ 2147483646 w 311"/>
                <a:gd name="T27" fmla="*/ 2147483646 h 209"/>
                <a:gd name="T28" fmla="*/ 2147483646 w 311"/>
                <a:gd name="T29" fmla="*/ 2147483646 h 209"/>
                <a:gd name="T30" fmla="*/ 2147483646 w 311"/>
                <a:gd name="T31" fmla="*/ 2147483646 h 209"/>
                <a:gd name="T32" fmla="*/ 2147483646 w 311"/>
                <a:gd name="T33" fmla="*/ 2147483646 h 209"/>
                <a:gd name="T34" fmla="*/ 2147483646 w 311"/>
                <a:gd name="T35" fmla="*/ 2147483646 h 209"/>
                <a:gd name="T36" fmla="*/ 2147483646 w 311"/>
                <a:gd name="T37" fmla="*/ 2147483646 h 209"/>
                <a:gd name="T38" fmla="*/ 2147483646 w 311"/>
                <a:gd name="T39" fmla="*/ 2147483646 h 209"/>
                <a:gd name="T40" fmla="*/ 2147483646 w 311"/>
                <a:gd name="T41" fmla="*/ 2147483646 h 209"/>
                <a:gd name="T42" fmla="*/ 2147483646 w 311"/>
                <a:gd name="T43" fmla="*/ 2147483646 h 209"/>
                <a:gd name="T44" fmla="*/ 2147483646 w 311"/>
                <a:gd name="T45" fmla="*/ 2147483646 h 209"/>
                <a:gd name="T46" fmla="*/ 2147483646 w 311"/>
                <a:gd name="T47" fmla="*/ 2147483646 h 209"/>
                <a:gd name="T48" fmla="*/ 2147483646 w 311"/>
                <a:gd name="T49" fmla="*/ 2147483646 h 209"/>
                <a:gd name="T50" fmla="*/ 2147483646 w 311"/>
                <a:gd name="T51" fmla="*/ 2147483646 h 209"/>
                <a:gd name="T52" fmla="*/ 2147483646 w 311"/>
                <a:gd name="T53" fmla="*/ 2147483646 h 209"/>
                <a:gd name="T54" fmla="*/ 2147483646 w 311"/>
                <a:gd name="T55" fmla="*/ 2147483646 h 209"/>
                <a:gd name="T56" fmla="*/ 2147483646 w 311"/>
                <a:gd name="T57" fmla="*/ 2147483646 h 209"/>
                <a:gd name="T58" fmla="*/ 2147483646 w 311"/>
                <a:gd name="T59" fmla="*/ 2147483646 h 209"/>
                <a:gd name="T60" fmla="*/ 2147483646 w 311"/>
                <a:gd name="T61" fmla="*/ 2147483646 h 209"/>
                <a:gd name="T62" fmla="*/ 2147483646 w 311"/>
                <a:gd name="T63" fmla="*/ 2147483646 h 209"/>
                <a:gd name="T64" fmla="*/ 2147483646 w 311"/>
                <a:gd name="T65" fmla="*/ 2147483646 h 209"/>
                <a:gd name="T66" fmla="*/ 2147483646 w 311"/>
                <a:gd name="T67" fmla="*/ 2147483646 h 209"/>
                <a:gd name="T68" fmla="*/ 2147483646 w 311"/>
                <a:gd name="T69" fmla="*/ 2147483646 h 209"/>
                <a:gd name="T70" fmla="*/ 2147483646 w 311"/>
                <a:gd name="T71" fmla="*/ 2147483646 h 209"/>
                <a:gd name="T72" fmla="*/ 2147483646 w 311"/>
                <a:gd name="T73" fmla="*/ 2147483646 h 209"/>
                <a:gd name="T74" fmla="*/ 2147483646 w 311"/>
                <a:gd name="T75" fmla="*/ 598543287 h 209"/>
                <a:gd name="T76" fmla="*/ 2147483646 w 311"/>
                <a:gd name="T77" fmla="*/ 0 h 209"/>
                <a:gd name="T78" fmla="*/ 2147483646 w 311"/>
                <a:gd name="T79" fmla="*/ 0 h 209"/>
                <a:gd name="T80" fmla="*/ 2147483646 w 311"/>
                <a:gd name="T81" fmla="*/ 2147483646 h 20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1" h="209">
                  <a:moveTo>
                    <a:pt x="248" y="15"/>
                  </a:moveTo>
                  <a:cubicBezTo>
                    <a:pt x="230" y="16"/>
                    <a:pt x="214" y="22"/>
                    <a:pt x="199" y="33"/>
                  </a:cubicBezTo>
                  <a:cubicBezTo>
                    <a:pt x="199" y="34"/>
                    <a:pt x="199" y="34"/>
                    <a:pt x="199" y="34"/>
                  </a:cubicBezTo>
                  <a:cubicBezTo>
                    <a:pt x="181" y="35"/>
                    <a:pt x="163" y="43"/>
                    <a:pt x="148" y="56"/>
                  </a:cubicBezTo>
                  <a:cubicBezTo>
                    <a:pt x="130" y="59"/>
                    <a:pt x="114" y="67"/>
                    <a:pt x="100" y="81"/>
                  </a:cubicBezTo>
                  <a:cubicBezTo>
                    <a:pt x="83" y="85"/>
                    <a:pt x="67" y="94"/>
                    <a:pt x="55" y="108"/>
                  </a:cubicBezTo>
                  <a:cubicBezTo>
                    <a:pt x="37" y="113"/>
                    <a:pt x="22" y="123"/>
                    <a:pt x="10" y="139"/>
                  </a:cubicBezTo>
                  <a:cubicBezTo>
                    <a:pt x="11" y="139"/>
                    <a:pt x="11" y="139"/>
                    <a:pt x="11" y="139"/>
                  </a:cubicBezTo>
                  <a:cubicBezTo>
                    <a:pt x="7" y="140"/>
                    <a:pt x="3" y="142"/>
                    <a:pt x="0" y="144"/>
                  </a:cubicBezTo>
                  <a:cubicBezTo>
                    <a:pt x="0" y="144"/>
                    <a:pt x="0" y="144"/>
                    <a:pt x="0" y="144"/>
                  </a:cubicBezTo>
                  <a:cubicBezTo>
                    <a:pt x="0" y="145"/>
                    <a:pt x="0" y="145"/>
                    <a:pt x="0" y="145"/>
                  </a:cubicBezTo>
                  <a:cubicBezTo>
                    <a:pt x="14" y="163"/>
                    <a:pt x="14" y="163"/>
                    <a:pt x="14" y="163"/>
                  </a:cubicBezTo>
                  <a:cubicBezTo>
                    <a:pt x="15" y="164"/>
                    <a:pt x="15" y="164"/>
                    <a:pt x="15" y="164"/>
                  </a:cubicBezTo>
                  <a:cubicBezTo>
                    <a:pt x="36" y="191"/>
                    <a:pt x="36" y="191"/>
                    <a:pt x="36" y="191"/>
                  </a:cubicBezTo>
                  <a:cubicBezTo>
                    <a:pt x="37" y="193"/>
                    <a:pt x="37" y="193"/>
                    <a:pt x="37" y="193"/>
                  </a:cubicBezTo>
                  <a:cubicBezTo>
                    <a:pt x="48" y="208"/>
                    <a:pt x="48" y="208"/>
                    <a:pt x="48" y="208"/>
                  </a:cubicBezTo>
                  <a:cubicBezTo>
                    <a:pt x="49" y="209"/>
                    <a:pt x="49" y="209"/>
                    <a:pt x="49" y="209"/>
                  </a:cubicBezTo>
                  <a:cubicBezTo>
                    <a:pt x="49" y="209"/>
                    <a:pt x="49" y="209"/>
                    <a:pt x="49" y="209"/>
                  </a:cubicBezTo>
                  <a:cubicBezTo>
                    <a:pt x="49" y="209"/>
                    <a:pt x="49" y="209"/>
                    <a:pt x="49" y="209"/>
                  </a:cubicBezTo>
                  <a:cubicBezTo>
                    <a:pt x="51" y="208"/>
                    <a:pt x="53" y="207"/>
                    <a:pt x="54" y="206"/>
                  </a:cubicBezTo>
                  <a:cubicBezTo>
                    <a:pt x="61" y="201"/>
                    <a:pt x="67" y="194"/>
                    <a:pt x="73" y="188"/>
                  </a:cubicBezTo>
                  <a:cubicBezTo>
                    <a:pt x="81" y="185"/>
                    <a:pt x="88" y="182"/>
                    <a:pt x="95" y="177"/>
                  </a:cubicBezTo>
                  <a:cubicBezTo>
                    <a:pt x="102" y="173"/>
                    <a:pt x="109" y="167"/>
                    <a:pt x="114" y="161"/>
                  </a:cubicBezTo>
                  <a:cubicBezTo>
                    <a:pt x="123" y="159"/>
                    <a:pt x="130" y="156"/>
                    <a:pt x="138" y="152"/>
                  </a:cubicBezTo>
                  <a:cubicBezTo>
                    <a:pt x="145" y="148"/>
                    <a:pt x="151" y="143"/>
                    <a:pt x="157" y="137"/>
                  </a:cubicBezTo>
                  <a:cubicBezTo>
                    <a:pt x="165" y="135"/>
                    <a:pt x="173" y="133"/>
                    <a:pt x="180" y="129"/>
                  </a:cubicBezTo>
                  <a:cubicBezTo>
                    <a:pt x="187" y="126"/>
                    <a:pt x="195" y="121"/>
                    <a:pt x="201" y="115"/>
                  </a:cubicBezTo>
                  <a:cubicBezTo>
                    <a:pt x="210" y="114"/>
                    <a:pt x="217" y="112"/>
                    <a:pt x="225" y="109"/>
                  </a:cubicBezTo>
                  <a:cubicBezTo>
                    <a:pt x="232" y="106"/>
                    <a:pt x="240" y="101"/>
                    <a:pt x="247" y="96"/>
                  </a:cubicBezTo>
                  <a:cubicBezTo>
                    <a:pt x="256" y="96"/>
                    <a:pt x="264" y="94"/>
                    <a:pt x="271" y="92"/>
                  </a:cubicBezTo>
                  <a:cubicBezTo>
                    <a:pt x="279" y="89"/>
                    <a:pt x="286" y="85"/>
                    <a:pt x="293" y="81"/>
                  </a:cubicBezTo>
                  <a:cubicBezTo>
                    <a:pt x="299" y="81"/>
                    <a:pt x="305" y="80"/>
                    <a:pt x="311" y="79"/>
                  </a:cubicBezTo>
                  <a:cubicBezTo>
                    <a:pt x="310" y="78"/>
                    <a:pt x="310" y="78"/>
                    <a:pt x="310" y="78"/>
                  </a:cubicBezTo>
                  <a:cubicBezTo>
                    <a:pt x="305" y="59"/>
                    <a:pt x="305" y="59"/>
                    <a:pt x="305" y="59"/>
                  </a:cubicBezTo>
                  <a:cubicBezTo>
                    <a:pt x="305" y="57"/>
                    <a:pt x="305" y="57"/>
                    <a:pt x="305" y="57"/>
                  </a:cubicBezTo>
                  <a:cubicBezTo>
                    <a:pt x="295" y="25"/>
                    <a:pt x="295" y="25"/>
                    <a:pt x="295" y="25"/>
                  </a:cubicBezTo>
                  <a:cubicBezTo>
                    <a:pt x="295" y="23"/>
                    <a:pt x="295" y="23"/>
                    <a:pt x="295" y="23"/>
                  </a:cubicBezTo>
                  <a:cubicBezTo>
                    <a:pt x="289" y="1"/>
                    <a:pt x="289" y="1"/>
                    <a:pt x="289" y="1"/>
                  </a:cubicBezTo>
                  <a:cubicBezTo>
                    <a:pt x="288" y="0"/>
                    <a:pt x="288" y="0"/>
                    <a:pt x="288" y="0"/>
                  </a:cubicBezTo>
                  <a:cubicBezTo>
                    <a:pt x="288" y="0"/>
                    <a:pt x="288" y="0"/>
                    <a:pt x="288" y="0"/>
                  </a:cubicBezTo>
                  <a:cubicBezTo>
                    <a:pt x="274" y="1"/>
                    <a:pt x="261" y="6"/>
                    <a:pt x="248" y="1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5" name="MH_Other_233"/>
            <p:cNvSpPr/>
            <p:nvPr>
              <p:custDataLst>
                <p:tags r:id="rId247"/>
              </p:custDataLst>
            </p:nvPr>
          </p:nvSpPr>
          <p:spPr bwMode="auto">
            <a:xfrm>
              <a:off x="3945078" y="2164323"/>
              <a:ext cx="193414" cy="25667"/>
            </a:xfrm>
            <a:custGeom>
              <a:avLst/>
              <a:gdLst>
                <a:gd name="T0" fmla="*/ 2147483646 w 238"/>
                <a:gd name="T1" fmla="*/ 1801542485 h 32"/>
                <a:gd name="T2" fmla="*/ 2147483646 w 238"/>
                <a:gd name="T3" fmla="*/ 2147483646 h 32"/>
                <a:gd name="T4" fmla="*/ 2147483646 w 238"/>
                <a:gd name="T5" fmla="*/ 2147483646 h 32"/>
                <a:gd name="T6" fmla="*/ 2147483646 w 238"/>
                <a:gd name="T7" fmla="*/ 2147483646 h 32"/>
                <a:gd name="T8" fmla="*/ 2147483646 w 238"/>
                <a:gd name="T9" fmla="*/ 2147483646 h 32"/>
                <a:gd name="T10" fmla="*/ 2147483646 w 238"/>
                <a:gd name="T11" fmla="*/ 2147483646 h 32"/>
                <a:gd name="T12" fmla="*/ 2147483646 w 238"/>
                <a:gd name="T13" fmla="*/ 2147483646 h 32"/>
                <a:gd name="T14" fmla="*/ 2147483646 w 238"/>
                <a:gd name="T15" fmla="*/ 2147483646 h 32"/>
                <a:gd name="T16" fmla="*/ 2147483646 w 238"/>
                <a:gd name="T17" fmla="*/ 600276901 h 32"/>
                <a:gd name="T18" fmla="*/ 2147483646 w 238"/>
                <a:gd name="T19" fmla="*/ 1801542485 h 32"/>
                <a:gd name="T20" fmla="*/ 2147483646 w 238"/>
                <a:gd name="T21" fmla="*/ 2147483646 h 32"/>
                <a:gd name="T22" fmla="*/ 2147483646 w 238"/>
                <a:gd name="T23" fmla="*/ 2147483646 h 32"/>
                <a:gd name="T24" fmla="*/ 2147483646 w 238"/>
                <a:gd name="T25" fmla="*/ 2147483646 h 32"/>
                <a:gd name="T26" fmla="*/ 0 w 238"/>
                <a:gd name="T27" fmla="*/ 2147483646 h 32"/>
                <a:gd name="T28" fmla="*/ 604220607 w 238"/>
                <a:gd name="T29" fmla="*/ 2147483646 h 32"/>
                <a:gd name="T30" fmla="*/ 2147483646 w 238"/>
                <a:gd name="T31" fmla="*/ 1801542485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8" h="32">
                  <a:moveTo>
                    <a:pt x="76" y="3"/>
                  </a:moveTo>
                  <a:cubicBezTo>
                    <a:pt x="108" y="5"/>
                    <a:pt x="120" y="9"/>
                    <a:pt x="121" y="8"/>
                  </a:cubicBezTo>
                  <a:cubicBezTo>
                    <a:pt x="121" y="9"/>
                    <a:pt x="134" y="11"/>
                    <a:pt x="164" y="17"/>
                  </a:cubicBezTo>
                  <a:cubicBezTo>
                    <a:pt x="184" y="21"/>
                    <a:pt x="201" y="20"/>
                    <a:pt x="216" y="15"/>
                  </a:cubicBezTo>
                  <a:cubicBezTo>
                    <a:pt x="224" y="12"/>
                    <a:pt x="231" y="8"/>
                    <a:pt x="238" y="4"/>
                  </a:cubicBezTo>
                  <a:cubicBezTo>
                    <a:pt x="236" y="4"/>
                    <a:pt x="236" y="4"/>
                    <a:pt x="236" y="4"/>
                  </a:cubicBezTo>
                  <a:cubicBezTo>
                    <a:pt x="214" y="18"/>
                    <a:pt x="192" y="21"/>
                    <a:pt x="164" y="15"/>
                  </a:cubicBezTo>
                  <a:cubicBezTo>
                    <a:pt x="134" y="9"/>
                    <a:pt x="121" y="7"/>
                    <a:pt x="121" y="7"/>
                  </a:cubicBezTo>
                  <a:cubicBezTo>
                    <a:pt x="121" y="7"/>
                    <a:pt x="108" y="4"/>
                    <a:pt x="76" y="1"/>
                  </a:cubicBezTo>
                  <a:cubicBezTo>
                    <a:pt x="66" y="1"/>
                    <a:pt x="57" y="1"/>
                    <a:pt x="48" y="3"/>
                  </a:cubicBezTo>
                  <a:cubicBezTo>
                    <a:pt x="46" y="4"/>
                    <a:pt x="46" y="4"/>
                    <a:pt x="46" y="4"/>
                  </a:cubicBezTo>
                  <a:cubicBezTo>
                    <a:pt x="45" y="4"/>
                    <a:pt x="45" y="4"/>
                    <a:pt x="45" y="4"/>
                  </a:cubicBezTo>
                  <a:cubicBezTo>
                    <a:pt x="45" y="4"/>
                    <a:pt x="45" y="4"/>
                    <a:pt x="45" y="4"/>
                  </a:cubicBezTo>
                  <a:cubicBezTo>
                    <a:pt x="28" y="8"/>
                    <a:pt x="12" y="18"/>
                    <a:pt x="0" y="32"/>
                  </a:cubicBezTo>
                  <a:cubicBezTo>
                    <a:pt x="1" y="31"/>
                    <a:pt x="1" y="31"/>
                    <a:pt x="1" y="31"/>
                  </a:cubicBezTo>
                  <a:cubicBezTo>
                    <a:pt x="21" y="10"/>
                    <a:pt x="45" y="0"/>
                    <a:pt x="76"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6" name="MH_Other_234"/>
            <p:cNvSpPr/>
            <p:nvPr>
              <p:custDataLst>
                <p:tags r:id="rId248"/>
              </p:custDataLst>
            </p:nvPr>
          </p:nvSpPr>
          <p:spPr bwMode="auto">
            <a:xfrm>
              <a:off x="3981626" y="2146204"/>
              <a:ext cx="170569" cy="21138"/>
            </a:xfrm>
            <a:custGeom>
              <a:avLst/>
              <a:gdLst>
                <a:gd name="T0" fmla="*/ 2147483646 w 211"/>
                <a:gd name="T1" fmla="*/ 2147483646 h 28"/>
                <a:gd name="T2" fmla="*/ 2147483646 w 211"/>
                <a:gd name="T3" fmla="*/ 2147483646 h 28"/>
                <a:gd name="T4" fmla="*/ 2147483646 w 211"/>
                <a:gd name="T5" fmla="*/ 2147483646 h 28"/>
                <a:gd name="T6" fmla="*/ 2147483646 w 211"/>
                <a:gd name="T7" fmla="*/ 2147483646 h 28"/>
                <a:gd name="T8" fmla="*/ 2147483646 w 211"/>
                <a:gd name="T9" fmla="*/ 1583918600 h 28"/>
                <a:gd name="T10" fmla="*/ 2147483646 w 211"/>
                <a:gd name="T11" fmla="*/ 1583918600 h 28"/>
                <a:gd name="T12" fmla="*/ 2147483646 w 211"/>
                <a:gd name="T13" fmla="*/ 1583918600 h 28"/>
                <a:gd name="T14" fmla="*/ 2147483646 w 211"/>
                <a:gd name="T15" fmla="*/ 1583918600 h 28"/>
                <a:gd name="T16" fmla="*/ 0 w 211"/>
                <a:gd name="T17" fmla="*/ 2147483646 h 28"/>
                <a:gd name="T18" fmla="*/ 1790785590 w 211"/>
                <a:gd name="T19" fmla="*/ 2147483646 h 28"/>
                <a:gd name="T20" fmla="*/ 2147483646 w 211"/>
                <a:gd name="T21" fmla="*/ 2111890938 h 28"/>
                <a:gd name="T22" fmla="*/ 2147483646 w 211"/>
                <a:gd name="T23" fmla="*/ 2147483646 h 28"/>
                <a:gd name="T24" fmla="*/ 2147483646 w 211"/>
                <a:gd name="T25" fmla="*/ 2147483646 h 28"/>
                <a:gd name="T26" fmla="*/ 2147483646 w 211"/>
                <a:gd name="T27" fmla="*/ 2147483646 h 28"/>
                <a:gd name="T28" fmla="*/ 2147483646 w 211"/>
                <a:gd name="T29" fmla="*/ 2147483646 h 28"/>
                <a:gd name="T30" fmla="*/ 2147483646 w 211"/>
                <a:gd name="T31" fmla="*/ 2147483646 h 28"/>
                <a:gd name="T32" fmla="*/ 2147483646 w 211"/>
                <a:gd name="T33" fmla="*/ 2147483646 h 28"/>
                <a:gd name="T34" fmla="*/ 2147483646 w 211"/>
                <a:gd name="T35" fmla="*/ 2147483646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1" h="28">
                  <a:moveTo>
                    <a:pt x="211" y="26"/>
                  </a:moveTo>
                  <a:cubicBezTo>
                    <a:pt x="210" y="25"/>
                    <a:pt x="210" y="25"/>
                    <a:pt x="210" y="25"/>
                  </a:cubicBezTo>
                  <a:cubicBezTo>
                    <a:pt x="196" y="28"/>
                    <a:pt x="182" y="27"/>
                    <a:pt x="165" y="22"/>
                  </a:cubicBezTo>
                  <a:cubicBezTo>
                    <a:pt x="135" y="14"/>
                    <a:pt x="122" y="12"/>
                    <a:pt x="122" y="11"/>
                  </a:cubicBezTo>
                  <a:cubicBezTo>
                    <a:pt x="122" y="11"/>
                    <a:pt x="109" y="8"/>
                    <a:pt x="78" y="3"/>
                  </a:cubicBezTo>
                  <a:cubicBezTo>
                    <a:pt x="68" y="2"/>
                    <a:pt x="59" y="1"/>
                    <a:pt x="50" y="3"/>
                  </a:cubicBezTo>
                  <a:cubicBezTo>
                    <a:pt x="50" y="3"/>
                    <a:pt x="50" y="3"/>
                    <a:pt x="50" y="3"/>
                  </a:cubicBezTo>
                  <a:cubicBezTo>
                    <a:pt x="49" y="3"/>
                    <a:pt x="49" y="3"/>
                    <a:pt x="49" y="3"/>
                  </a:cubicBezTo>
                  <a:cubicBezTo>
                    <a:pt x="31" y="5"/>
                    <a:pt x="14" y="14"/>
                    <a:pt x="0" y="28"/>
                  </a:cubicBezTo>
                  <a:cubicBezTo>
                    <a:pt x="3" y="27"/>
                    <a:pt x="3" y="27"/>
                    <a:pt x="3" y="27"/>
                  </a:cubicBezTo>
                  <a:cubicBezTo>
                    <a:pt x="23" y="8"/>
                    <a:pt x="48" y="0"/>
                    <a:pt x="77" y="4"/>
                  </a:cubicBezTo>
                  <a:cubicBezTo>
                    <a:pt x="109" y="9"/>
                    <a:pt x="122" y="13"/>
                    <a:pt x="122" y="13"/>
                  </a:cubicBezTo>
                  <a:cubicBezTo>
                    <a:pt x="122" y="13"/>
                    <a:pt x="135" y="16"/>
                    <a:pt x="165" y="23"/>
                  </a:cubicBezTo>
                  <a:cubicBezTo>
                    <a:pt x="174" y="26"/>
                    <a:pt x="183" y="27"/>
                    <a:pt x="191" y="28"/>
                  </a:cubicBezTo>
                  <a:cubicBezTo>
                    <a:pt x="193" y="26"/>
                    <a:pt x="193" y="26"/>
                    <a:pt x="193" y="26"/>
                  </a:cubicBezTo>
                  <a:cubicBezTo>
                    <a:pt x="193" y="28"/>
                    <a:pt x="193" y="28"/>
                    <a:pt x="193" y="28"/>
                  </a:cubicBezTo>
                  <a:cubicBezTo>
                    <a:pt x="193" y="28"/>
                    <a:pt x="193" y="28"/>
                    <a:pt x="193" y="28"/>
                  </a:cubicBezTo>
                  <a:cubicBezTo>
                    <a:pt x="199" y="28"/>
                    <a:pt x="205" y="27"/>
                    <a:pt x="211" y="2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7" name="MH_Other_235"/>
            <p:cNvSpPr/>
            <p:nvPr>
              <p:custDataLst>
                <p:tags r:id="rId249"/>
              </p:custDataLst>
            </p:nvPr>
          </p:nvSpPr>
          <p:spPr bwMode="auto">
            <a:xfrm>
              <a:off x="4135444" y="2165832"/>
              <a:ext cx="3046" cy="1510"/>
            </a:xfrm>
            <a:custGeom>
              <a:avLst/>
              <a:gdLst>
                <a:gd name="T0" fmla="*/ 716934050 w 5"/>
                <a:gd name="T1" fmla="*/ 0 h 5"/>
                <a:gd name="T2" fmla="*/ 0 w 5"/>
                <a:gd name="T3" fmla="*/ 179346497 h 5"/>
                <a:gd name="T4" fmla="*/ 716934050 w 5"/>
                <a:gd name="T5" fmla="*/ 179346497 h 5"/>
                <a:gd name="T6" fmla="*/ 716934050 w 5"/>
                <a:gd name="T7" fmla="*/ 179346497 h 5"/>
                <a:gd name="T8" fmla="*/ 716934050 w 5"/>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5" y="0"/>
                  </a:moveTo>
                  <a:lnTo>
                    <a:pt x="0" y="5"/>
                  </a:lnTo>
                  <a:lnTo>
                    <a:pt x="5" y="5"/>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8" name="MH_Other_236"/>
            <p:cNvSpPr/>
            <p:nvPr>
              <p:custDataLst>
                <p:tags r:id="rId250"/>
              </p:custDataLst>
            </p:nvPr>
          </p:nvSpPr>
          <p:spPr bwMode="auto">
            <a:xfrm>
              <a:off x="3981628" y="2167342"/>
              <a:ext cx="3046" cy="0"/>
            </a:xfrm>
            <a:custGeom>
              <a:avLst/>
              <a:gdLst>
                <a:gd name="T0" fmla="*/ 146271796 w 7"/>
                <a:gd name="T1" fmla="*/ 178 h 2"/>
                <a:gd name="T2" fmla="*/ 512054475 w 7"/>
                <a:gd name="T3" fmla="*/ 0 h 2"/>
                <a:gd name="T4" fmla="*/ 0 w 7"/>
                <a:gd name="T5" fmla="*/ 178 h 2"/>
                <a:gd name="T6" fmla="*/ 0 w 7"/>
                <a:gd name="T7" fmla="*/ 178 h 2"/>
                <a:gd name="T8" fmla="*/ 146271796 w 7"/>
                <a:gd name="T9" fmla="*/ 17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
                  <a:moveTo>
                    <a:pt x="2" y="2"/>
                  </a:moveTo>
                  <a:lnTo>
                    <a:pt x="7" y="0"/>
                  </a:lnTo>
                  <a:lnTo>
                    <a:pt x="0" y="2"/>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9" name="MH_Other_237"/>
            <p:cNvSpPr/>
            <p:nvPr>
              <p:custDataLst>
                <p:tags r:id="rId251"/>
              </p:custDataLst>
            </p:nvPr>
          </p:nvSpPr>
          <p:spPr bwMode="auto">
            <a:xfrm>
              <a:off x="4021224" y="2128085"/>
              <a:ext cx="126405" cy="22648"/>
            </a:xfrm>
            <a:custGeom>
              <a:avLst/>
              <a:gdLst>
                <a:gd name="T0" fmla="*/ 2147483646 w 157"/>
                <a:gd name="T1" fmla="*/ 2147483646 h 28"/>
                <a:gd name="T2" fmla="*/ 2147483646 w 157"/>
                <a:gd name="T3" fmla="*/ 2147483646 h 28"/>
                <a:gd name="T4" fmla="*/ 2147483646 w 157"/>
                <a:gd name="T5" fmla="*/ 2147483646 h 28"/>
                <a:gd name="T6" fmla="*/ 2147483646 w 157"/>
                <a:gd name="T7" fmla="*/ 2147483646 h 28"/>
                <a:gd name="T8" fmla="*/ 2147483646 w 157"/>
                <a:gd name="T9" fmla="*/ 2147483646 h 28"/>
                <a:gd name="T10" fmla="*/ 2147483646 w 157"/>
                <a:gd name="T11" fmla="*/ 2147483646 h 28"/>
                <a:gd name="T12" fmla="*/ 2147483646 w 157"/>
                <a:gd name="T13" fmla="*/ 1818196726 h 28"/>
                <a:gd name="T14" fmla="*/ 2147483646 w 157"/>
                <a:gd name="T15" fmla="*/ 1818196726 h 28"/>
                <a:gd name="T16" fmla="*/ 2147483646 w 157"/>
                <a:gd name="T17" fmla="*/ 1818196726 h 28"/>
                <a:gd name="T18" fmla="*/ 0 w 157"/>
                <a:gd name="T19" fmla="*/ 2147483646 h 28"/>
                <a:gd name="T20" fmla="*/ 593061906 w 157"/>
                <a:gd name="T21" fmla="*/ 2147483646 h 28"/>
                <a:gd name="T22" fmla="*/ 1186827107 w 157"/>
                <a:gd name="T23" fmla="*/ 2147483646 h 28"/>
                <a:gd name="T24" fmla="*/ 2147483646 w 157"/>
                <a:gd name="T25" fmla="*/ 2147483646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7" h="28">
                  <a:moveTo>
                    <a:pt x="79" y="6"/>
                  </a:moveTo>
                  <a:cubicBezTo>
                    <a:pt x="110" y="12"/>
                    <a:pt x="123" y="17"/>
                    <a:pt x="123" y="17"/>
                  </a:cubicBezTo>
                  <a:cubicBezTo>
                    <a:pt x="157" y="28"/>
                    <a:pt x="157" y="28"/>
                    <a:pt x="157" y="28"/>
                  </a:cubicBezTo>
                  <a:cubicBezTo>
                    <a:pt x="157" y="26"/>
                    <a:pt x="157" y="26"/>
                    <a:pt x="157" y="26"/>
                  </a:cubicBezTo>
                  <a:cubicBezTo>
                    <a:pt x="123" y="16"/>
                    <a:pt x="123" y="16"/>
                    <a:pt x="123" y="16"/>
                  </a:cubicBezTo>
                  <a:cubicBezTo>
                    <a:pt x="123" y="16"/>
                    <a:pt x="111" y="11"/>
                    <a:pt x="79" y="5"/>
                  </a:cubicBezTo>
                  <a:cubicBezTo>
                    <a:pt x="70" y="3"/>
                    <a:pt x="61" y="2"/>
                    <a:pt x="52" y="3"/>
                  </a:cubicBezTo>
                  <a:cubicBezTo>
                    <a:pt x="52" y="3"/>
                    <a:pt x="52" y="3"/>
                    <a:pt x="51" y="3"/>
                  </a:cubicBezTo>
                  <a:cubicBezTo>
                    <a:pt x="51" y="3"/>
                    <a:pt x="51" y="3"/>
                    <a:pt x="51" y="3"/>
                  </a:cubicBezTo>
                  <a:cubicBezTo>
                    <a:pt x="32" y="4"/>
                    <a:pt x="15" y="12"/>
                    <a:pt x="0" y="25"/>
                  </a:cubicBezTo>
                  <a:cubicBezTo>
                    <a:pt x="1" y="25"/>
                    <a:pt x="1" y="25"/>
                    <a:pt x="1" y="25"/>
                  </a:cubicBezTo>
                  <a:cubicBezTo>
                    <a:pt x="2" y="25"/>
                    <a:pt x="2" y="25"/>
                    <a:pt x="2" y="25"/>
                  </a:cubicBezTo>
                  <a:cubicBezTo>
                    <a:pt x="24" y="6"/>
                    <a:pt x="50" y="0"/>
                    <a:pt x="79"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0" name="MH_Other_238"/>
            <p:cNvSpPr/>
            <p:nvPr>
              <p:custDataLst>
                <p:tags r:id="rId252"/>
              </p:custDataLst>
            </p:nvPr>
          </p:nvSpPr>
          <p:spPr bwMode="auto">
            <a:xfrm>
              <a:off x="4021222" y="2147713"/>
              <a:ext cx="1523" cy="0"/>
            </a:xfrm>
            <a:custGeom>
              <a:avLst/>
              <a:gdLst>
                <a:gd name="T0" fmla="*/ 1792959984 w 1"/>
                <a:gd name="T1" fmla="*/ 0 w 1"/>
                <a:gd name="T2" fmla="*/ 1792959984 w 1"/>
                <a:gd name="T3" fmla="*/ 1792959984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1" name="MH_Other_239"/>
            <p:cNvSpPr/>
            <p:nvPr>
              <p:custDataLst>
                <p:tags r:id="rId253"/>
              </p:custDataLst>
            </p:nvPr>
          </p:nvSpPr>
          <p:spPr bwMode="auto">
            <a:xfrm>
              <a:off x="4062344" y="2112987"/>
              <a:ext cx="76147" cy="18119"/>
            </a:xfrm>
            <a:custGeom>
              <a:avLst/>
              <a:gdLst>
                <a:gd name="T0" fmla="*/ 2147483646 w 96"/>
                <a:gd name="T1" fmla="*/ 2147483646 h 22"/>
                <a:gd name="T2" fmla="*/ 2147483646 w 96"/>
                <a:gd name="T3" fmla="*/ 2147483646 h 22"/>
                <a:gd name="T4" fmla="*/ 2147483646 w 96"/>
                <a:gd name="T5" fmla="*/ 2147483646 h 22"/>
                <a:gd name="T6" fmla="*/ 2147483646 w 96"/>
                <a:gd name="T7" fmla="*/ 2147483646 h 22"/>
                <a:gd name="T8" fmla="*/ 2147483646 w 96"/>
                <a:gd name="T9" fmla="*/ 1890242311 h 22"/>
                <a:gd name="T10" fmla="*/ 2147483646 w 96"/>
                <a:gd name="T11" fmla="*/ 2147483646 h 22"/>
                <a:gd name="T12" fmla="*/ 2147483646 w 96"/>
                <a:gd name="T13" fmla="*/ 1890242311 h 22"/>
                <a:gd name="T14" fmla="*/ 0 w 96"/>
                <a:gd name="T15" fmla="*/ 2147483646 h 22"/>
                <a:gd name="T16" fmla="*/ 0 w 96"/>
                <a:gd name="T17" fmla="*/ 2147483646 h 22"/>
                <a:gd name="T18" fmla="*/ 574937930 w 96"/>
                <a:gd name="T19" fmla="*/ 2147483646 h 22"/>
                <a:gd name="T20" fmla="*/ 2147483646 w 96"/>
                <a:gd name="T21" fmla="*/ 2147483646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6" h="22">
                  <a:moveTo>
                    <a:pt x="79" y="8"/>
                  </a:moveTo>
                  <a:cubicBezTo>
                    <a:pt x="86" y="9"/>
                    <a:pt x="91" y="11"/>
                    <a:pt x="96" y="13"/>
                  </a:cubicBezTo>
                  <a:cubicBezTo>
                    <a:pt x="96" y="11"/>
                    <a:pt x="96" y="11"/>
                    <a:pt x="96" y="11"/>
                  </a:cubicBezTo>
                  <a:cubicBezTo>
                    <a:pt x="91" y="10"/>
                    <a:pt x="86" y="8"/>
                    <a:pt x="79" y="6"/>
                  </a:cubicBezTo>
                  <a:cubicBezTo>
                    <a:pt x="70" y="4"/>
                    <a:pt x="60" y="3"/>
                    <a:pt x="51" y="3"/>
                  </a:cubicBezTo>
                  <a:cubicBezTo>
                    <a:pt x="50" y="4"/>
                    <a:pt x="50" y="4"/>
                    <a:pt x="50" y="4"/>
                  </a:cubicBezTo>
                  <a:cubicBezTo>
                    <a:pt x="49" y="3"/>
                    <a:pt x="49" y="3"/>
                    <a:pt x="49" y="3"/>
                  </a:cubicBezTo>
                  <a:cubicBezTo>
                    <a:pt x="31" y="4"/>
                    <a:pt x="15" y="10"/>
                    <a:pt x="0" y="21"/>
                  </a:cubicBezTo>
                  <a:cubicBezTo>
                    <a:pt x="0" y="22"/>
                    <a:pt x="0" y="22"/>
                    <a:pt x="0" y="22"/>
                  </a:cubicBezTo>
                  <a:cubicBezTo>
                    <a:pt x="1" y="22"/>
                    <a:pt x="1" y="22"/>
                    <a:pt x="1" y="22"/>
                  </a:cubicBezTo>
                  <a:cubicBezTo>
                    <a:pt x="24" y="4"/>
                    <a:pt x="50" y="0"/>
                    <a:pt x="79"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2" name="MH_Other_240"/>
            <p:cNvSpPr/>
            <p:nvPr>
              <p:custDataLst>
                <p:tags r:id="rId254"/>
              </p:custDataLst>
            </p:nvPr>
          </p:nvSpPr>
          <p:spPr bwMode="auto">
            <a:xfrm>
              <a:off x="4062343" y="2131106"/>
              <a:ext cx="0" cy="0"/>
            </a:xfrm>
            <a:custGeom>
              <a:avLst/>
              <a:gdLst>
                <a:gd name="T0" fmla="*/ 1067 w 1"/>
                <a:gd name="T1" fmla="*/ 0 w 1"/>
                <a:gd name="T2" fmla="*/ 0 w 1"/>
                <a:gd name="T3" fmla="*/ 1067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3" name="MH_Other_241"/>
            <p:cNvSpPr/>
            <p:nvPr>
              <p:custDataLst>
                <p:tags r:id="rId255"/>
              </p:custDataLst>
            </p:nvPr>
          </p:nvSpPr>
          <p:spPr bwMode="auto">
            <a:xfrm>
              <a:off x="4101940" y="2102417"/>
              <a:ext cx="31981" cy="13589"/>
            </a:xfrm>
            <a:custGeom>
              <a:avLst/>
              <a:gdLst>
                <a:gd name="T0" fmla="*/ 2147483646 w 41"/>
                <a:gd name="T1" fmla="*/ 773943811 h 15"/>
                <a:gd name="T2" fmla="*/ 2147483646 w 41"/>
                <a:gd name="T3" fmla="*/ 0 h 15"/>
                <a:gd name="T4" fmla="*/ 2147483646 w 41"/>
                <a:gd name="T5" fmla="*/ 0 h 15"/>
                <a:gd name="T6" fmla="*/ 0 w 41"/>
                <a:gd name="T7" fmla="*/ 2147483646 h 15"/>
                <a:gd name="T8" fmla="*/ 1112016617 w 41"/>
                <a:gd name="T9" fmla="*/ 2147483646 h 15"/>
                <a:gd name="T10" fmla="*/ 2147483646 w 41"/>
                <a:gd name="T11" fmla="*/ 773943811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5">
                  <a:moveTo>
                    <a:pt x="41" y="1"/>
                  </a:moveTo>
                  <a:cubicBezTo>
                    <a:pt x="40" y="0"/>
                    <a:pt x="40" y="0"/>
                    <a:pt x="40" y="0"/>
                  </a:cubicBezTo>
                  <a:cubicBezTo>
                    <a:pt x="40" y="0"/>
                    <a:pt x="40" y="0"/>
                    <a:pt x="40" y="0"/>
                  </a:cubicBezTo>
                  <a:cubicBezTo>
                    <a:pt x="26" y="1"/>
                    <a:pt x="13" y="6"/>
                    <a:pt x="0" y="15"/>
                  </a:cubicBezTo>
                  <a:cubicBezTo>
                    <a:pt x="2" y="15"/>
                    <a:pt x="2" y="15"/>
                    <a:pt x="2" y="15"/>
                  </a:cubicBezTo>
                  <a:cubicBezTo>
                    <a:pt x="15" y="7"/>
                    <a:pt x="27" y="2"/>
                    <a:pt x="4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4" name="MH_Other_242"/>
            <p:cNvSpPr/>
            <p:nvPr>
              <p:custDataLst>
                <p:tags r:id="rId256"/>
              </p:custDataLst>
            </p:nvPr>
          </p:nvSpPr>
          <p:spPr bwMode="auto">
            <a:xfrm>
              <a:off x="4101940" y="2116006"/>
              <a:ext cx="1523" cy="0"/>
            </a:xfrm>
            <a:custGeom>
              <a:avLst/>
              <a:gdLst>
                <a:gd name="T0" fmla="*/ 71627975 w 5"/>
                <a:gd name="T1" fmla="*/ 178 h 2"/>
                <a:gd name="T2" fmla="*/ 179120564 w 5"/>
                <a:gd name="T3" fmla="*/ 0 h 2"/>
                <a:gd name="T4" fmla="*/ 0 w 5"/>
                <a:gd name="T5" fmla="*/ 0 h 2"/>
                <a:gd name="T6" fmla="*/ 71627975 w 5"/>
                <a:gd name="T7" fmla="*/ 178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2" y="2"/>
                  </a:moveTo>
                  <a:lnTo>
                    <a:pt x="5" y="0"/>
                  </a:lnTo>
                  <a:lnTo>
                    <a:pt x="0" y="0"/>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5" name="MH_Other_243"/>
            <p:cNvSpPr/>
            <p:nvPr>
              <p:custDataLst>
                <p:tags r:id="rId257"/>
              </p:custDataLst>
            </p:nvPr>
          </p:nvSpPr>
          <p:spPr bwMode="auto">
            <a:xfrm>
              <a:off x="3940508" y="2253404"/>
              <a:ext cx="19798" cy="16609"/>
            </a:xfrm>
            <a:custGeom>
              <a:avLst/>
              <a:gdLst>
                <a:gd name="T0" fmla="*/ 0 w 25"/>
                <a:gd name="T1" fmla="*/ 2147483646 h 22"/>
                <a:gd name="T2" fmla="*/ 571709287 w 25"/>
                <a:gd name="T3" fmla="*/ 2147483646 h 22"/>
                <a:gd name="T4" fmla="*/ 571709287 w 25"/>
                <a:gd name="T5" fmla="*/ 2147483646 h 22"/>
                <a:gd name="T6" fmla="*/ 571709287 w 25"/>
                <a:gd name="T7" fmla="*/ 2147483646 h 22"/>
                <a:gd name="T8" fmla="*/ 2147483646 w 25"/>
                <a:gd name="T9" fmla="*/ 2147483646 h 22"/>
                <a:gd name="T10" fmla="*/ 2147483646 w 25"/>
                <a:gd name="T11" fmla="*/ 0 h 22"/>
                <a:gd name="T12" fmla="*/ 2147483646 w 25"/>
                <a:gd name="T13" fmla="*/ 529263048 h 22"/>
                <a:gd name="T14" fmla="*/ 2147483646 w 25"/>
                <a:gd name="T15" fmla="*/ 529263048 h 22"/>
                <a:gd name="T16" fmla="*/ 0 w 25"/>
                <a:gd name="T17" fmla="*/ 2147483646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2">
                  <a:moveTo>
                    <a:pt x="0" y="21"/>
                  </a:moveTo>
                  <a:cubicBezTo>
                    <a:pt x="1" y="22"/>
                    <a:pt x="1" y="22"/>
                    <a:pt x="1" y="22"/>
                  </a:cubicBezTo>
                  <a:cubicBezTo>
                    <a:pt x="1" y="22"/>
                    <a:pt x="1" y="22"/>
                    <a:pt x="1" y="22"/>
                  </a:cubicBezTo>
                  <a:cubicBezTo>
                    <a:pt x="1" y="22"/>
                    <a:pt x="1" y="22"/>
                    <a:pt x="1" y="22"/>
                  </a:cubicBezTo>
                  <a:cubicBezTo>
                    <a:pt x="3" y="21"/>
                    <a:pt x="5" y="20"/>
                    <a:pt x="6" y="19"/>
                  </a:cubicBezTo>
                  <a:cubicBezTo>
                    <a:pt x="13" y="14"/>
                    <a:pt x="20" y="7"/>
                    <a:pt x="25" y="0"/>
                  </a:cubicBezTo>
                  <a:cubicBezTo>
                    <a:pt x="24" y="1"/>
                    <a:pt x="24" y="1"/>
                    <a:pt x="24" y="1"/>
                  </a:cubicBezTo>
                  <a:cubicBezTo>
                    <a:pt x="23" y="1"/>
                    <a:pt x="23" y="1"/>
                    <a:pt x="23" y="1"/>
                  </a:cubicBezTo>
                  <a:cubicBezTo>
                    <a:pt x="16" y="10"/>
                    <a:pt x="9" y="16"/>
                    <a:pt x="0" y="2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6" name="MH_Other_244"/>
            <p:cNvSpPr/>
            <p:nvPr>
              <p:custDataLst>
                <p:tags r:id="rId258"/>
              </p:custDataLst>
            </p:nvPr>
          </p:nvSpPr>
          <p:spPr bwMode="auto">
            <a:xfrm>
              <a:off x="3929847" y="2232266"/>
              <a:ext cx="63963" cy="25668"/>
            </a:xfrm>
            <a:custGeom>
              <a:avLst/>
              <a:gdLst>
                <a:gd name="T0" fmla="*/ 2147483646 w 78"/>
                <a:gd name="T1" fmla="*/ 2147483646 h 32"/>
                <a:gd name="T2" fmla="*/ 0 w 78"/>
                <a:gd name="T3" fmla="*/ 2147483646 h 32"/>
                <a:gd name="T4" fmla="*/ 615976988 w 78"/>
                <a:gd name="T5" fmla="*/ 2147483646 h 32"/>
                <a:gd name="T6" fmla="*/ 2147483646 w 78"/>
                <a:gd name="T7" fmla="*/ 2147483646 h 32"/>
                <a:gd name="T8" fmla="*/ 2147483646 w 78"/>
                <a:gd name="T9" fmla="*/ 2147483646 h 32"/>
                <a:gd name="T10" fmla="*/ 2147483646 w 78"/>
                <a:gd name="T11" fmla="*/ 2147483646 h 32"/>
                <a:gd name="T12" fmla="*/ 2147483646 w 78"/>
                <a:gd name="T13" fmla="*/ 2147483646 h 32"/>
                <a:gd name="T14" fmla="*/ 2147483646 w 78"/>
                <a:gd name="T15" fmla="*/ 2147483646 h 32"/>
                <a:gd name="T16" fmla="*/ 2147483646 w 78"/>
                <a:gd name="T17" fmla="*/ 0 h 32"/>
                <a:gd name="T18" fmla="*/ 2147483646 w 78"/>
                <a:gd name="T19" fmla="*/ 0 h 32"/>
                <a:gd name="T20" fmla="*/ 2147483646 w 78"/>
                <a:gd name="T21" fmla="*/ 0 h 32"/>
                <a:gd name="T22" fmla="*/ 2147483646 w 78"/>
                <a:gd name="T23" fmla="*/ 2147483646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32">
                  <a:moveTo>
                    <a:pt x="9" y="30"/>
                  </a:moveTo>
                  <a:cubicBezTo>
                    <a:pt x="0" y="30"/>
                    <a:pt x="0" y="30"/>
                    <a:pt x="0" y="30"/>
                  </a:cubicBezTo>
                  <a:cubicBezTo>
                    <a:pt x="1" y="32"/>
                    <a:pt x="1" y="32"/>
                    <a:pt x="1" y="32"/>
                  </a:cubicBezTo>
                  <a:cubicBezTo>
                    <a:pt x="9" y="31"/>
                    <a:pt x="9" y="31"/>
                    <a:pt x="9" y="31"/>
                  </a:cubicBezTo>
                  <a:cubicBezTo>
                    <a:pt x="18" y="31"/>
                    <a:pt x="27" y="30"/>
                    <a:pt x="35" y="27"/>
                  </a:cubicBezTo>
                  <a:cubicBezTo>
                    <a:pt x="35" y="27"/>
                    <a:pt x="35" y="27"/>
                    <a:pt x="35" y="27"/>
                  </a:cubicBezTo>
                  <a:cubicBezTo>
                    <a:pt x="36" y="27"/>
                    <a:pt x="36" y="27"/>
                    <a:pt x="36" y="27"/>
                  </a:cubicBezTo>
                  <a:cubicBezTo>
                    <a:pt x="44" y="25"/>
                    <a:pt x="52" y="21"/>
                    <a:pt x="59" y="16"/>
                  </a:cubicBezTo>
                  <a:cubicBezTo>
                    <a:pt x="66" y="12"/>
                    <a:pt x="73" y="6"/>
                    <a:pt x="78" y="0"/>
                  </a:cubicBezTo>
                  <a:cubicBezTo>
                    <a:pt x="77" y="0"/>
                    <a:pt x="77" y="0"/>
                    <a:pt x="77" y="0"/>
                  </a:cubicBezTo>
                  <a:cubicBezTo>
                    <a:pt x="77" y="0"/>
                    <a:pt x="77" y="0"/>
                    <a:pt x="76" y="0"/>
                  </a:cubicBezTo>
                  <a:cubicBezTo>
                    <a:pt x="58" y="20"/>
                    <a:pt x="38" y="29"/>
                    <a:pt x="9" y="3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7" name="MH_Other_245"/>
            <p:cNvSpPr/>
            <p:nvPr>
              <p:custDataLst>
                <p:tags r:id="rId259"/>
              </p:custDataLst>
            </p:nvPr>
          </p:nvSpPr>
          <p:spPr bwMode="auto">
            <a:xfrm>
              <a:off x="3958783" y="2253404"/>
              <a:ext cx="0" cy="0"/>
            </a:xfrm>
            <a:custGeom>
              <a:avLst/>
              <a:gdLst>
                <a:gd name="T0" fmla="*/ 0 w 1"/>
                <a:gd name="T1" fmla="*/ 1067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0"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8" name="MH_Other_246"/>
            <p:cNvSpPr/>
            <p:nvPr>
              <p:custDataLst>
                <p:tags r:id="rId260"/>
              </p:custDataLst>
            </p:nvPr>
          </p:nvSpPr>
          <p:spPr bwMode="auto">
            <a:xfrm>
              <a:off x="3913095" y="2212639"/>
              <a:ext cx="114219" cy="21138"/>
            </a:xfrm>
            <a:custGeom>
              <a:avLst/>
              <a:gdLst>
                <a:gd name="T0" fmla="*/ 2147483646 w 143"/>
                <a:gd name="T1" fmla="*/ 2147483646 h 27"/>
                <a:gd name="T2" fmla="*/ 2147483646 w 143"/>
                <a:gd name="T3" fmla="*/ 2147483646 h 27"/>
                <a:gd name="T4" fmla="*/ 0 w 143"/>
                <a:gd name="T5" fmla="*/ 2147483646 h 27"/>
                <a:gd name="T6" fmla="*/ 584388767 w 143"/>
                <a:gd name="T7" fmla="*/ 2147483646 h 27"/>
                <a:gd name="T8" fmla="*/ 2147483646 w 143"/>
                <a:gd name="T9" fmla="*/ 2147483646 h 27"/>
                <a:gd name="T10" fmla="*/ 2147483646 w 143"/>
                <a:gd name="T11" fmla="*/ 2147483646 h 27"/>
                <a:gd name="T12" fmla="*/ 2147483646 w 143"/>
                <a:gd name="T13" fmla="*/ 2147483646 h 27"/>
                <a:gd name="T14" fmla="*/ 2147483646 w 143"/>
                <a:gd name="T15" fmla="*/ 2147483646 h 27"/>
                <a:gd name="T16" fmla="*/ 2147483646 w 143"/>
                <a:gd name="T17" fmla="*/ 2147483646 h 27"/>
                <a:gd name="T18" fmla="*/ 2147483646 w 143"/>
                <a:gd name="T19" fmla="*/ 2147483646 h 27"/>
                <a:gd name="T20" fmla="*/ 2147483646 w 143"/>
                <a:gd name="T21" fmla="*/ 0 h 27"/>
                <a:gd name="T22" fmla="*/ 2147483646 w 143"/>
                <a:gd name="T23" fmla="*/ 0 h 27"/>
                <a:gd name="T24" fmla="*/ 2147483646 w 143"/>
                <a:gd name="T25" fmla="*/ 2147483646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3" h="27">
                  <a:moveTo>
                    <a:pt x="73" y="25"/>
                  </a:moveTo>
                  <a:cubicBezTo>
                    <a:pt x="42" y="25"/>
                    <a:pt x="28" y="25"/>
                    <a:pt x="28" y="25"/>
                  </a:cubicBezTo>
                  <a:cubicBezTo>
                    <a:pt x="28" y="25"/>
                    <a:pt x="20" y="25"/>
                    <a:pt x="0" y="26"/>
                  </a:cubicBezTo>
                  <a:cubicBezTo>
                    <a:pt x="1" y="27"/>
                    <a:pt x="1" y="27"/>
                    <a:pt x="1" y="27"/>
                  </a:cubicBezTo>
                  <a:cubicBezTo>
                    <a:pt x="20" y="26"/>
                    <a:pt x="28" y="26"/>
                    <a:pt x="28" y="26"/>
                  </a:cubicBezTo>
                  <a:cubicBezTo>
                    <a:pt x="28" y="26"/>
                    <a:pt x="42" y="26"/>
                    <a:pt x="73" y="26"/>
                  </a:cubicBezTo>
                  <a:cubicBezTo>
                    <a:pt x="82" y="26"/>
                    <a:pt x="90" y="26"/>
                    <a:pt x="98" y="24"/>
                  </a:cubicBezTo>
                  <a:cubicBezTo>
                    <a:pt x="99" y="23"/>
                    <a:pt x="99" y="23"/>
                    <a:pt x="99" y="23"/>
                  </a:cubicBezTo>
                  <a:cubicBezTo>
                    <a:pt x="99" y="24"/>
                    <a:pt x="99" y="24"/>
                    <a:pt x="99" y="24"/>
                  </a:cubicBezTo>
                  <a:cubicBezTo>
                    <a:pt x="108" y="22"/>
                    <a:pt x="116" y="19"/>
                    <a:pt x="124" y="15"/>
                  </a:cubicBezTo>
                  <a:cubicBezTo>
                    <a:pt x="131" y="11"/>
                    <a:pt x="137" y="6"/>
                    <a:pt x="143" y="0"/>
                  </a:cubicBezTo>
                  <a:cubicBezTo>
                    <a:pt x="141" y="0"/>
                    <a:pt x="141" y="0"/>
                    <a:pt x="141" y="0"/>
                  </a:cubicBezTo>
                  <a:cubicBezTo>
                    <a:pt x="122" y="18"/>
                    <a:pt x="101" y="25"/>
                    <a:pt x="73" y="2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9" name="MH_Other_247"/>
            <p:cNvSpPr/>
            <p:nvPr>
              <p:custDataLst>
                <p:tags r:id="rId261"/>
              </p:custDataLst>
            </p:nvPr>
          </p:nvSpPr>
          <p:spPr bwMode="auto">
            <a:xfrm>
              <a:off x="3990764" y="2230757"/>
              <a:ext cx="1523" cy="1509"/>
            </a:xfrm>
            <a:custGeom>
              <a:avLst/>
              <a:gdLst>
                <a:gd name="T0" fmla="*/ 0 w 1"/>
                <a:gd name="T1" fmla="*/ 1790702559 h 1"/>
                <a:gd name="T2" fmla="*/ 2147483646 w 1"/>
                <a:gd name="T3" fmla="*/ 1790702559 h 1"/>
                <a:gd name="T4" fmla="*/ 2147483646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0" name="MH_Other_248"/>
            <p:cNvSpPr/>
            <p:nvPr>
              <p:custDataLst>
                <p:tags r:id="rId262"/>
              </p:custDataLst>
            </p:nvPr>
          </p:nvSpPr>
          <p:spPr bwMode="auto">
            <a:xfrm>
              <a:off x="3900911" y="2194520"/>
              <a:ext cx="162954" cy="24158"/>
            </a:xfrm>
            <a:custGeom>
              <a:avLst/>
              <a:gdLst>
                <a:gd name="T0" fmla="*/ 2147483646 w 201"/>
                <a:gd name="T1" fmla="*/ 2147483646 h 30"/>
                <a:gd name="T2" fmla="*/ 2147483646 w 201"/>
                <a:gd name="T3" fmla="*/ 2147483646 h 30"/>
                <a:gd name="T4" fmla="*/ 2147483646 w 201"/>
                <a:gd name="T5" fmla="*/ 2147483646 h 30"/>
                <a:gd name="T6" fmla="*/ 2147483646 w 201"/>
                <a:gd name="T7" fmla="*/ 2147483646 h 30"/>
                <a:gd name="T8" fmla="*/ 2147483646 w 201"/>
                <a:gd name="T9" fmla="*/ 2147483646 h 30"/>
                <a:gd name="T10" fmla="*/ 2147483646 w 201"/>
                <a:gd name="T11" fmla="*/ 2147483646 h 30"/>
                <a:gd name="T12" fmla="*/ 0 w 201"/>
                <a:gd name="T13" fmla="*/ 2147483646 h 30"/>
                <a:gd name="T14" fmla="*/ 0 w 201"/>
                <a:gd name="T15" fmla="*/ 2147483646 h 30"/>
                <a:gd name="T16" fmla="*/ 0 w 201"/>
                <a:gd name="T17" fmla="*/ 2147483646 h 30"/>
                <a:gd name="T18" fmla="*/ 2147483646 w 201"/>
                <a:gd name="T19" fmla="*/ 2147483646 h 30"/>
                <a:gd name="T20" fmla="*/ 2147483646 w 201"/>
                <a:gd name="T21" fmla="*/ 2147483646 h 30"/>
                <a:gd name="T22" fmla="*/ 2147483646 w 201"/>
                <a:gd name="T23" fmla="*/ 2147483646 h 30"/>
                <a:gd name="T24" fmla="*/ 2147483646 w 201"/>
                <a:gd name="T25" fmla="*/ 2147483646 h 30"/>
                <a:gd name="T26" fmla="*/ 2147483646 w 201"/>
                <a:gd name="T27" fmla="*/ 2147483646 h 30"/>
                <a:gd name="T28" fmla="*/ 2147483646 w 201"/>
                <a:gd name="T29" fmla="*/ 2147483646 h 30"/>
                <a:gd name="T30" fmla="*/ 2147483646 w 201"/>
                <a:gd name="T31" fmla="*/ 2147483646 h 30"/>
                <a:gd name="T32" fmla="*/ 2147483646 w 201"/>
                <a:gd name="T33" fmla="*/ 2147483646 h 30"/>
                <a:gd name="T34" fmla="*/ 2147483646 w 201"/>
                <a:gd name="T35" fmla="*/ 0 h 30"/>
                <a:gd name="T36" fmla="*/ 2147483646 w 201"/>
                <a:gd name="T37" fmla="*/ 0 h 30"/>
                <a:gd name="T38" fmla="*/ 2147483646 w 201"/>
                <a:gd name="T39" fmla="*/ 0 h 30"/>
                <a:gd name="T40" fmla="*/ 2147483646 w 201"/>
                <a:gd name="T41" fmla="*/ 2147483646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1" h="30">
                  <a:moveTo>
                    <a:pt x="128" y="22"/>
                  </a:moveTo>
                  <a:cubicBezTo>
                    <a:pt x="98" y="20"/>
                    <a:pt x="84" y="19"/>
                    <a:pt x="84" y="19"/>
                  </a:cubicBezTo>
                  <a:cubicBezTo>
                    <a:pt x="84" y="19"/>
                    <a:pt x="71" y="18"/>
                    <a:pt x="39" y="19"/>
                  </a:cubicBezTo>
                  <a:cubicBezTo>
                    <a:pt x="29" y="19"/>
                    <a:pt x="20" y="21"/>
                    <a:pt x="12" y="24"/>
                  </a:cubicBezTo>
                  <a:cubicBezTo>
                    <a:pt x="12" y="24"/>
                    <a:pt x="11" y="24"/>
                    <a:pt x="11" y="24"/>
                  </a:cubicBezTo>
                  <a:cubicBezTo>
                    <a:pt x="11" y="24"/>
                    <a:pt x="11" y="24"/>
                    <a:pt x="11" y="24"/>
                  </a:cubicBezTo>
                  <a:cubicBezTo>
                    <a:pt x="7" y="25"/>
                    <a:pt x="3" y="27"/>
                    <a:pt x="0" y="29"/>
                  </a:cubicBezTo>
                  <a:cubicBezTo>
                    <a:pt x="0" y="29"/>
                    <a:pt x="0" y="29"/>
                    <a:pt x="0" y="29"/>
                  </a:cubicBezTo>
                  <a:cubicBezTo>
                    <a:pt x="0" y="30"/>
                    <a:pt x="0" y="30"/>
                    <a:pt x="0" y="30"/>
                  </a:cubicBezTo>
                  <a:cubicBezTo>
                    <a:pt x="12" y="24"/>
                    <a:pt x="24" y="21"/>
                    <a:pt x="39" y="20"/>
                  </a:cubicBezTo>
                  <a:cubicBezTo>
                    <a:pt x="71" y="19"/>
                    <a:pt x="84" y="20"/>
                    <a:pt x="84" y="20"/>
                  </a:cubicBezTo>
                  <a:cubicBezTo>
                    <a:pt x="84" y="20"/>
                    <a:pt x="98" y="21"/>
                    <a:pt x="128" y="23"/>
                  </a:cubicBezTo>
                  <a:cubicBezTo>
                    <a:pt x="138" y="24"/>
                    <a:pt x="147" y="23"/>
                    <a:pt x="155" y="22"/>
                  </a:cubicBezTo>
                  <a:cubicBezTo>
                    <a:pt x="156" y="21"/>
                    <a:pt x="156" y="21"/>
                    <a:pt x="156" y="21"/>
                  </a:cubicBezTo>
                  <a:cubicBezTo>
                    <a:pt x="157" y="22"/>
                    <a:pt x="157" y="22"/>
                    <a:pt x="157" y="22"/>
                  </a:cubicBezTo>
                  <a:cubicBezTo>
                    <a:pt x="157" y="22"/>
                    <a:pt x="157" y="22"/>
                    <a:pt x="157" y="22"/>
                  </a:cubicBezTo>
                  <a:cubicBezTo>
                    <a:pt x="165" y="20"/>
                    <a:pt x="173" y="18"/>
                    <a:pt x="180" y="14"/>
                  </a:cubicBezTo>
                  <a:cubicBezTo>
                    <a:pt x="187" y="11"/>
                    <a:pt x="195" y="5"/>
                    <a:pt x="201" y="0"/>
                  </a:cubicBezTo>
                  <a:cubicBezTo>
                    <a:pt x="200" y="0"/>
                    <a:pt x="200" y="0"/>
                    <a:pt x="200" y="0"/>
                  </a:cubicBezTo>
                  <a:cubicBezTo>
                    <a:pt x="199" y="0"/>
                    <a:pt x="199" y="0"/>
                    <a:pt x="199" y="0"/>
                  </a:cubicBezTo>
                  <a:cubicBezTo>
                    <a:pt x="179" y="17"/>
                    <a:pt x="157" y="24"/>
                    <a:pt x="128" y="2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1" name="MH_Other_249"/>
            <p:cNvSpPr/>
            <p:nvPr>
              <p:custDataLst>
                <p:tags r:id="rId263"/>
              </p:custDataLst>
            </p:nvPr>
          </p:nvSpPr>
          <p:spPr bwMode="auto">
            <a:xfrm>
              <a:off x="4025793" y="2212638"/>
              <a:ext cx="1523" cy="0"/>
            </a:xfrm>
            <a:custGeom>
              <a:avLst/>
              <a:gdLst>
                <a:gd name="T0" fmla="*/ 71627975 w 5"/>
                <a:gd name="T1" fmla="*/ 0 h 2"/>
                <a:gd name="T2" fmla="*/ 0 w 5"/>
                <a:gd name="T3" fmla="*/ 178 h 2"/>
                <a:gd name="T4" fmla="*/ 179120564 w 5"/>
                <a:gd name="T5" fmla="*/ 178 h 2"/>
                <a:gd name="T6" fmla="*/ 179120564 w 5"/>
                <a:gd name="T7" fmla="*/ 178 h 2"/>
                <a:gd name="T8" fmla="*/ 71627975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2" y="0"/>
                  </a:moveTo>
                  <a:lnTo>
                    <a:pt x="0" y="2"/>
                  </a:lnTo>
                  <a:lnTo>
                    <a:pt x="5" y="2"/>
                  </a:ln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2" name="MH_Other_250"/>
            <p:cNvSpPr/>
            <p:nvPr>
              <p:custDataLst>
                <p:tags r:id="rId264"/>
              </p:custDataLst>
            </p:nvPr>
          </p:nvSpPr>
          <p:spPr bwMode="auto">
            <a:xfrm>
              <a:off x="3910049" y="2179421"/>
              <a:ext cx="190367" cy="34727"/>
            </a:xfrm>
            <a:custGeom>
              <a:avLst/>
              <a:gdLst>
                <a:gd name="T0" fmla="*/ 2147483646 w 237"/>
                <a:gd name="T1" fmla="*/ 0 h 43"/>
                <a:gd name="T2" fmla="*/ 2147483646 w 237"/>
                <a:gd name="T3" fmla="*/ 0 h 43"/>
                <a:gd name="T4" fmla="*/ 2147483646 w 237"/>
                <a:gd name="T5" fmla="*/ 2147483646 h 43"/>
                <a:gd name="T6" fmla="*/ 2147483646 w 237"/>
                <a:gd name="T7" fmla="*/ 2147483646 h 43"/>
                <a:gd name="T8" fmla="*/ 2147483646 w 237"/>
                <a:gd name="T9" fmla="*/ 2147483646 h 43"/>
                <a:gd name="T10" fmla="*/ 0 w 237"/>
                <a:gd name="T11" fmla="*/ 2147483646 h 43"/>
                <a:gd name="T12" fmla="*/ 590283929 w 237"/>
                <a:gd name="T13" fmla="*/ 2147483646 h 43"/>
                <a:gd name="T14" fmla="*/ 1179866212 w 237"/>
                <a:gd name="T15" fmla="*/ 2147483646 h 43"/>
                <a:gd name="T16" fmla="*/ 2147483646 w 237"/>
                <a:gd name="T17" fmla="*/ 2147483646 h 43"/>
                <a:gd name="T18" fmla="*/ 2147483646 w 237"/>
                <a:gd name="T19" fmla="*/ 2147483646 h 43"/>
                <a:gd name="T20" fmla="*/ 2147483646 w 237"/>
                <a:gd name="T21" fmla="*/ 2147483646 h 43"/>
                <a:gd name="T22" fmla="*/ 2147483646 w 237"/>
                <a:gd name="T23" fmla="*/ 2147483646 h 43"/>
                <a:gd name="T24" fmla="*/ 2147483646 w 237"/>
                <a:gd name="T25" fmla="*/ 2147483646 h 43"/>
                <a:gd name="T26" fmla="*/ 2147483646 w 237"/>
                <a:gd name="T27" fmla="*/ 2147483646 h 43"/>
                <a:gd name="T28" fmla="*/ 2147483646 w 237"/>
                <a:gd name="T29" fmla="*/ 2147483646 h 43"/>
                <a:gd name="T30" fmla="*/ 2147483646 w 237"/>
                <a:gd name="T31" fmla="*/ 0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7" h="43">
                  <a:moveTo>
                    <a:pt x="237" y="0"/>
                  </a:moveTo>
                  <a:cubicBezTo>
                    <a:pt x="236" y="0"/>
                    <a:pt x="236" y="0"/>
                    <a:pt x="236" y="0"/>
                  </a:cubicBezTo>
                  <a:cubicBezTo>
                    <a:pt x="214" y="16"/>
                    <a:pt x="192" y="21"/>
                    <a:pt x="163" y="17"/>
                  </a:cubicBezTo>
                  <a:cubicBezTo>
                    <a:pt x="133" y="13"/>
                    <a:pt x="119" y="12"/>
                    <a:pt x="119" y="12"/>
                  </a:cubicBezTo>
                  <a:cubicBezTo>
                    <a:pt x="119" y="12"/>
                    <a:pt x="106" y="9"/>
                    <a:pt x="74" y="9"/>
                  </a:cubicBezTo>
                  <a:cubicBezTo>
                    <a:pt x="44" y="8"/>
                    <a:pt x="18" y="20"/>
                    <a:pt x="0" y="43"/>
                  </a:cubicBezTo>
                  <a:cubicBezTo>
                    <a:pt x="1" y="43"/>
                    <a:pt x="1" y="43"/>
                    <a:pt x="1" y="43"/>
                  </a:cubicBezTo>
                  <a:cubicBezTo>
                    <a:pt x="1" y="43"/>
                    <a:pt x="2" y="43"/>
                    <a:pt x="2" y="43"/>
                  </a:cubicBezTo>
                  <a:cubicBezTo>
                    <a:pt x="20" y="20"/>
                    <a:pt x="44" y="9"/>
                    <a:pt x="74" y="10"/>
                  </a:cubicBezTo>
                  <a:cubicBezTo>
                    <a:pt x="106" y="11"/>
                    <a:pt x="119" y="13"/>
                    <a:pt x="119" y="13"/>
                  </a:cubicBezTo>
                  <a:cubicBezTo>
                    <a:pt x="119" y="13"/>
                    <a:pt x="133" y="14"/>
                    <a:pt x="163" y="18"/>
                  </a:cubicBezTo>
                  <a:cubicBezTo>
                    <a:pt x="172" y="20"/>
                    <a:pt x="181" y="20"/>
                    <a:pt x="189" y="19"/>
                  </a:cubicBezTo>
                  <a:cubicBezTo>
                    <a:pt x="189" y="19"/>
                    <a:pt x="189" y="19"/>
                    <a:pt x="189" y="19"/>
                  </a:cubicBezTo>
                  <a:cubicBezTo>
                    <a:pt x="190" y="19"/>
                    <a:pt x="190" y="19"/>
                    <a:pt x="190" y="19"/>
                  </a:cubicBezTo>
                  <a:cubicBezTo>
                    <a:pt x="199" y="18"/>
                    <a:pt x="207" y="16"/>
                    <a:pt x="215" y="13"/>
                  </a:cubicBezTo>
                  <a:cubicBezTo>
                    <a:pt x="222" y="10"/>
                    <a:pt x="230" y="5"/>
                    <a:pt x="237"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3" name="MH_Other_251"/>
            <p:cNvSpPr/>
            <p:nvPr>
              <p:custDataLst>
                <p:tags r:id="rId265"/>
              </p:custDataLst>
            </p:nvPr>
          </p:nvSpPr>
          <p:spPr bwMode="auto">
            <a:xfrm>
              <a:off x="3910049" y="2214148"/>
              <a:ext cx="1523" cy="0"/>
            </a:xfrm>
            <a:custGeom>
              <a:avLst/>
              <a:gdLst>
                <a:gd name="T0" fmla="*/ 2147483646 w 1"/>
                <a:gd name="T1" fmla="*/ 0 w 1"/>
                <a:gd name="T2" fmla="*/ 0 w 1"/>
                <a:gd name="T3" fmla="*/ 2147483646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1" y="0"/>
                    <a:pt x="0" y="0"/>
                    <a:pt x="0" y="0"/>
                  </a:cubicBezTo>
                  <a:cubicBezTo>
                    <a:pt x="0" y="0"/>
                    <a:pt x="0" y="0"/>
                    <a:pt x="0" y="0"/>
                  </a:cubicBezTo>
                  <a:cubicBezTo>
                    <a:pt x="0"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4" name="MH_Other_252"/>
            <p:cNvSpPr/>
            <p:nvPr>
              <p:custDataLst>
                <p:tags r:id="rId266"/>
              </p:custDataLst>
            </p:nvPr>
          </p:nvSpPr>
          <p:spPr bwMode="auto">
            <a:xfrm>
              <a:off x="4062343" y="2194520"/>
              <a:ext cx="0" cy="0"/>
            </a:xfrm>
            <a:custGeom>
              <a:avLst/>
              <a:gdLst>
                <a:gd name="T0" fmla="*/ 0 w 1"/>
                <a:gd name="T1" fmla="*/ 1067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0"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5" name="MH_Other_253"/>
            <p:cNvSpPr/>
            <p:nvPr>
              <p:custDataLst>
                <p:tags r:id="rId267"/>
              </p:custDataLst>
            </p:nvPr>
          </p:nvSpPr>
          <p:spPr bwMode="auto">
            <a:xfrm>
              <a:off x="4133921" y="2073730"/>
              <a:ext cx="260423" cy="92102"/>
            </a:xfrm>
            <a:custGeom>
              <a:avLst/>
              <a:gdLst>
                <a:gd name="T0" fmla="*/ 2147483646 w 322"/>
                <a:gd name="T1" fmla="*/ 2147483646 h 115"/>
                <a:gd name="T2" fmla="*/ 2147483646 w 322"/>
                <a:gd name="T3" fmla="*/ 2147483646 h 115"/>
                <a:gd name="T4" fmla="*/ 2147483646 w 322"/>
                <a:gd name="T5" fmla="*/ 2147483646 h 115"/>
                <a:gd name="T6" fmla="*/ 2147483646 w 322"/>
                <a:gd name="T7" fmla="*/ 2147483646 h 115"/>
                <a:gd name="T8" fmla="*/ 2147483646 w 322"/>
                <a:gd name="T9" fmla="*/ 2147483646 h 115"/>
                <a:gd name="T10" fmla="*/ 2147483646 w 322"/>
                <a:gd name="T11" fmla="*/ 2147483646 h 115"/>
                <a:gd name="T12" fmla="*/ 2147483646 w 322"/>
                <a:gd name="T13" fmla="*/ 2147483646 h 115"/>
                <a:gd name="T14" fmla="*/ 2147483646 w 322"/>
                <a:gd name="T15" fmla="*/ 2147483646 h 115"/>
                <a:gd name="T16" fmla="*/ 0 w 322"/>
                <a:gd name="T17" fmla="*/ 2147483646 h 115"/>
                <a:gd name="T18" fmla="*/ 0 w 322"/>
                <a:gd name="T19" fmla="*/ 2147483646 h 115"/>
                <a:gd name="T20" fmla="*/ 597730333 w 322"/>
                <a:gd name="T21" fmla="*/ 2147483646 h 115"/>
                <a:gd name="T22" fmla="*/ 2147483646 w 322"/>
                <a:gd name="T23" fmla="*/ 2147483646 h 115"/>
                <a:gd name="T24" fmla="*/ 2147483646 w 322"/>
                <a:gd name="T25" fmla="*/ 2147483646 h 115"/>
                <a:gd name="T26" fmla="*/ 2147483646 w 322"/>
                <a:gd name="T27" fmla="*/ 2147483646 h 115"/>
                <a:gd name="T28" fmla="*/ 2147483646 w 322"/>
                <a:gd name="T29" fmla="*/ 2147483646 h 115"/>
                <a:gd name="T30" fmla="*/ 2147483646 w 322"/>
                <a:gd name="T31" fmla="*/ 2147483646 h 115"/>
                <a:gd name="T32" fmla="*/ 2147483646 w 322"/>
                <a:gd name="T33" fmla="*/ 2147483646 h 115"/>
                <a:gd name="T34" fmla="*/ 2147483646 w 322"/>
                <a:gd name="T35" fmla="*/ 2147483646 h 115"/>
                <a:gd name="T36" fmla="*/ 2147483646 w 322"/>
                <a:gd name="T37" fmla="*/ 2147483646 h 115"/>
                <a:gd name="T38" fmla="*/ 2147483646 w 322"/>
                <a:gd name="T39" fmla="*/ 2147483646 h 115"/>
                <a:gd name="T40" fmla="*/ 2147483646 w 322"/>
                <a:gd name="T41" fmla="*/ 2147483646 h 115"/>
                <a:gd name="T42" fmla="*/ 2147483646 w 322"/>
                <a:gd name="T43" fmla="*/ 2147483646 h 115"/>
                <a:gd name="T44" fmla="*/ 2147483646 w 322"/>
                <a:gd name="T45" fmla="*/ 2147483646 h 115"/>
                <a:gd name="T46" fmla="*/ 2147483646 w 322"/>
                <a:gd name="T47" fmla="*/ 2147483646 h 115"/>
                <a:gd name="T48" fmla="*/ 2147483646 w 322"/>
                <a:gd name="T49" fmla="*/ 2147483646 h 115"/>
                <a:gd name="T50" fmla="*/ 2147483646 w 322"/>
                <a:gd name="T51" fmla="*/ 2147483646 h 115"/>
                <a:gd name="T52" fmla="*/ 2147483646 w 322"/>
                <a:gd name="T53" fmla="*/ 2147483646 h 115"/>
                <a:gd name="T54" fmla="*/ 2147483646 w 322"/>
                <a:gd name="T55" fmla="*/ 2147483646 h 115"/>
                <a:gd name="T56" fmla="*/ 2147483646 w 322"/>
                <a:gd name="T57" fmla="*/ 2147483646 h 115"/>
                <a:gd name="T58" fmla="*/ 2147483646 w 322"/>
                <a:gd name="T59" fmla="*/ 2147483646 h 115"/>
                <a:gd name="T60" fmla="*/ 2147483646 w 322"/>
                <a:gd name="T61" fmla="*/ 2147483646 h 115"/>
                <a:gd name="T62" fmla="*/ 2147483646 w 322"/>
                <a:gd name="T63" fmla="*/ 2147483646 h 115"/>
                <a:gd name="T64" fmla="*/ 2147483646 w 322"/>
                <a:gd name="T65" fmla="*/ 2147483646 h 115"/>
                <a:gd name="T66" fmla="*/ 2147483646 w 322"/>
                <a:gd name="T67" fmla="*/ 2147483646 h 115"/>
                <a:gd name="T68" fmla="*/ 2147483646 w 322"/>
                <a:gd name="T69" fmla="*/ 2147483646 h 115"/>
                <a:gd name="T70" fmla="*/ 2147483646 w 322"/>
                <a:gd name="T71" fmla="*/ 2147483646 h 115"/>
                <a:gd name="T72" fmla="*/ 2147483646 w 322"/>
                <a:gd name="T73" fmla="*/ 2147483646 h 115"/>
                <a:gd name="T74" fmla="*/ 2147483646 w 322"/>
                <a:gd name="T75" fmla="*/ 2147483646 h 115"/>
                <a:gd name="T76" fmla="*/ 2147483646 w 322"/>
                <a:gd name="T77" fmla="*/ 2147483646 h 115"/>
                <a:gd name="T78" fmla="*/ 2147483646 w 322"/>
                <a:gd name="T79" fmla="*/ 2147483646 h 115"/>
                <a:gd name="T80" fmla="*/ 2147483646 w 322"/>
                <a:gd name="T81" fmla="*/ 2147483646 h 1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22" h="115">
                  <a:moveTo>
                    <a:pt x="278" y="6"/>
                  </a:moveTo>
                  <a:cubicBezTo>
                    <a:pt x="262" y="0"/>
                    <a:pt x="244" y="0"/>
                    <a:pt x="226" y="5"/>
                  </a:cubicBezTo>
                  <a:cubicBezTo>
                    <a:pt x="226" y="6"/>
                    <a:pt x="226" y="6"/>
                    <a:pt x="226" y="6"/>
                  </a:cubicBezTo>
                  <a:cubicBezTo>
                    <a:pt x="208" y="0"/>
                    <a:pt x="189" y="1"/>
                    <a:pt x="171" y="8"/>
                  </a:cubicBezTo>
                  <a:cubicBezTo>
                    <a:pt x="153" y="4"/>
                    <a:pt x="135" y="6"/>
                    <a:pt x="117" y="13"/>
                  </a:cubicBezTo>
                  <a:cubicBezTo>
                    <a:pt x="100" y="11"/>
                    <a:pt x="81" y="15"/>
                    <a:pt x="65" y="23"/>
                  </a:cubicBezTo>
                  <a:cubicBezTo>
                    <a:pt x="47" y="21"/>
                    <a:pt x="29" y="25"/>
                    <a:pt x="12" y="35"/>
                  </a:cubicBezTo>
                  <a:cubicBezTo>
                    <a:pt x="13" y="35"/>
                    <a:pt x="13" y="35"/>
                    <a:pt x="13" y="35"/>
                  </a:cubicBezTo>
                  <a:cubicBezTo>
                    <a:pt x="8" y="35"/>
                    <a:pt x="4" y="35"/>
                    <a:pt x="0" y="36"/>
                  </a:cubicBezTo>
                  <a:cubicBezTo>
                    <a:pt x="0" y="36"/>
                    <a:pt x="0" y="36"/>
                    <a:pt x="0" y="36"/>
                  </a:cubicBezTo>
                  <a:cubicBezTo>
                    <a:pt x="1" y="37"/>
                    <a:pt x="1" y="37"/>
                    <a:pt x="1" y="37"/>
                  </a:cubicBezTo>
                  <a:cubicBezTo>
                    <a:pt x="7" y="59"/>
                    <a:pt x="7" y="59"/>
                    <a:pt x="7" y="59"/>
                  </a:cubicBezTo>
                  <a:cubicBezTo>
                    <a:pt x="7" y="61"/>
                    <a:pt x="7" y="61"/>
                    <a:pt x="7" y="61"/>
                  </a:cubicBezTo>
                  <a:cubicBezTo>
                    <a:pt x="17" y="93"/>
                    <a:pt x="17" y="93"/>
                    <a:pt x="17" y="93"/>
                  </a:cubicBezTo>
                  <a:cubicBezTo>
                    <a:pt x="17" y="95"/>
                    <a:pt x="17" y="95"/>
                    <a:pt x="17" y="95"/>
                  </a:cubicBezTo>
                  <a:cubicBezTo>
                    <a:pt x="22" y="114"/>
                    <a:pt x="22" y="114"/>
                    <a:pt x="22" y="114"/>
                  </a:cubicBezTo>
                  <a:cubicBezTo>
                    <a:pt x="22" y="114"/>
                    <a:pt x="22" y="114"/>
                    <a:pt x="22" y="114"/>
                  </a:cubicBezTo>
                  <a:cubicBezTo>
                    <a:pt x="23" y="115"/>
                    <a:pt x="23" y="115"/>
                    <a:pt x="23" y="115"/>
                  </a:cubicBezTo>
                  <a:cubicBezTo>
                    <a:pt x="23" y="115"/>
                    <a:pt x="23" y="115"/>
                    <a:pt x="23" y="115"/>
                  </a:cubicBezTo>
                  <a:cubicBezTo>
                    <a:pt x="25" y="115"/>
                    <a:pt x="27" y="114"/>
                    <a:pt x="29" y="114"/>
                  </a:cubicBezTo>
                  <a:cubicBezTo>
                    <a:pt x="37" y="111"/>
                    <a:pt x="45" y="108"/>
                    <a:pt x="53" y="103"/>
                  </a:cubicBezTo>
                  <a:cubicBezTo>
                    <a:pt x="61" y="104"/>
                    <a:pt x="69" y="104"/>
                    <a:pt x="77" y="102"/>
                  </a:cubicBezTo>
                  <a:cubicBezTo>
                    <a:pt x="85" y="100"/>
                    <a:pt x="94" y="97"/>
                    <a:pt x="101" y="93"/>
                  </a:cubicBezTo>
                  <a:cubicBezTo>
                    <a:pt x="110" y="94"/>
                    <a:pt x="118" y="94"/>
                    <a:pt x="126" y="93"/>
                  </a:cubicBezTo>
                  <a:cubicBezTo>
                    <a:pt x="134" y="92"/>
                    <a:pt x="142" y="90"/>
                    <a:pt x="150" y="87"/>
                  </a:cubicBezTo>
                  <a:cubicBezTo>
                    <a:pt x="158" y="88"/>
                    <a:pt x="166" y="89"/>
                    <a:pt x="173" y="88"/>
                  </a:cubicBezTo>
                  <a:cubicBezTo>
                    <a:pt x="181" y="87"/>
                    <a:pt x="190" y="85"/>
                    <a:pt x="199" y="82"/>
                  </a:cubicBezTo>
                  <a:cubicBezTo>
                    <a:pt x="207" y="84"/>
                    <a:pt x="215" y="85"/>
                    <a:pt x="223" y="85"/>
                  </a:cubicBezTo>
                  <a:cubicBezTo>
                    <a:pt x="231" y="85"/>
                    <a:pt x="240" y="84"/>
                    <a:pt x="248" y="81"/>
                  </a:cubicBezTo>
                  <a:cubicBezTo>
                    <a:pt x="256" y="84"/>
                    <a:pt x="264" y="85"/>
                    <a:pt x="273" y="86"/>
                  </a:cubicBezTo>
                  <a:cubicBezTo>
                    <a:pt x="281" y="86"/>
                    <a:pt x="289" y="85"/>
                    <a:pt x="297" y="83"/>
                  </a:cubicBezTo>
                  <a:cubicBezTo>
                    <a:pt x="303" y="86"/>
                    <a:pt x="308" y="87"/>
                    <a:pt x="314" y="88"/>
                  </a:cubicBezTo>
                  <a:cubicBezTo>
                    <a:pt x="314" y="87"/>
                    <a:pt x="314" y="87"/>
                    <a:pt x="314" y="87"/>
                  </a:cubicBezTo>
                  <a:cubicBezTo>
                    <a:pt x="316" y="67"/>
                    <a:pt x="316" y="67"/>
                    <a:pt x="316" y="67"/>
                  </a:cubicBezTo>
                  <a:cubicBezTo>
                    <a:pt x="316" y="66"/>
                    <a:pt x="316" y="66"/>
                    <a:pt x="316" y="66"/>
                  </a:cubicBezTo>
                  <a:cubicBezTo>
                    <a:pt x="319" y="32"/>
                    <a:pt x="319" y="32"/>
                    <a:pt x="319" y="32"/>
                  </a:cubicBezTo>
                  <a:cubicBezTo>
                    <a:pt x="319" y="30"/>
                    <a:pt x="319" y="30"/>
                    <a:pt x="319" y="30"/>
                  </a:cubicBezTo>
                  <a:cubicBezTo>
                    <a:pt x="321" y="7"/>
                    <a:pt x="321" y="7"/>
                    <a:pt x="321" y="7"/>
                  </a:cubicBezTo>
                  <a:cubicBezTo>
                    <a:pt x="321" y="7"/>
                    <a:pt x="321" y="7"/>
                    <a:pt x="321" y="7"/>
                  </a:cubicBezTo>
                  <a:cubicBezTo>
                    <a:pt x="322" y="6"/>
                    <a:pt x="322" y="6"/>
                    <a:pt x="322" y="6"/>
                  </a:cubicBezTo>
                  <a:cubicBezTo>
                    <a:pt x="308" y="2"/>
                    <a:pt x="293" y="2"/>
                    <a:pt x="278" y="6"/>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6" name="MH_Other_254"/>
            <p:cNvSpPr/>
            <p:nvPr>
              <p:custDataLst>
                <p:tags r:id="rId268"/>
              </p:custDataLst>
            </p:nvPr>
          </p:nvSpPr>
          <p:spPr bwMode="auto">
            <a:xfrm>
              <a:off x="4185702" y="2082790"/>
              <a:ext cx="187322" cy="61904"/>
            </a:xfrm>
            <a:custGeom>
              <a:avLst/>
              <a:gdLst>
                <a:gd name="T0" fmla="*/ 2147483646 w 232"/>
                <a:gd name="T1" fmla="*/ 2147483646 h 78"/>
                <a:gd name="T2" fmla="*/ 2147483646 w 232"/>
                <a:gd name="T3" fmla="*/ 2147483646 h 78"/>
                <a:gd name="T4" fmla="*/ 2147483646 w 232"/>
                <a:gd name="T5" fmla="*/ 2147483646 h 78"/>
                <a:gd name="T6" fmla="*/ 2147483646 w 232"/>
                <a:gd name="T7" fmla="*/ 2147483646 h 78"/>
                <a:gd name="T8" fmla="*/ 2147483646 w 232"/>
                <a:gd name="T9" fmla="*/ 2147483646 h 78"/>
                <a:gd name="T10" fmla="*/ 2147483646 w 232"/>
                <a:gd name="T11" fmla="*/ 2147483646 h 78"/>
                <a:gd name="T12" fmla="*/ 2147483646 w 232"/>
                <a:gd name="T13" fmla="*/ 2147483646 h 78"/>
                <a:gd name="T14" fmla="*/ 2147483646 w 232"/>
                <a:gd name="T15" fmla="*/ 2147483646 h 78"/>
                <a:gd name="T16" fmla="*/ 2147483646 w 232"/>
                <a:gd name="T17" fmla="*/ 2147483646 h 78"/>
                <a:gd name="T18" fmla="*/ 2147483646 w 232"/>
                <a:gd name="T19" fmla="*/ 2147483646 h 78"/>
                <a:gd name="T20" fmla="*/ 2147483646 w 232"/>
                <a:gd name="T21" fmla="*/ 2147483646 h 78"/>
                <a:gd name="T22" fmla="*/ 2147483646 w 232"/>
                <a:gd name="T23" fmla="*/ 1751902553 h 78"/>
                <a:gd name="T24" fmla="*/ 2147483646 w 232"/>
                <a:gd name="T25" fmla="*/ 1751902553 h 78"/>
                <a:gd name="T26" fmla="*/ 0 w 232"/>
                <a:gd name="T27" fmla="*/ 2147483646 h 78"/>
                <a:gd name="T28" fmla="*/ 595744046 w 232"/>
                <a:gd name="T29" fmla="*/ 2147483646 h 78"/>
                <a:gd name="T30" fmla="*/ 2147483646 w 232"/>
                <a:gd name="T31" fmla="*/ 2147483646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2" h="78">
                  <a:moveTo>
                    <a:pt x="81" y="14"/>
                  </a:moveTo>
                  <a:cubicBezTo>
                    <a:pt x="109" y="28"/>
                    <a:pt x="120" y="35"/>
                    <a:pt x="121" y="35"/>
                  </a:cubicBezTo>
                  <a:cubicBezTo>
                    <a:pt x="121" y="36"/>
                    <a:pt x="132" y="42"/>
                    <a:pt x="158" y="59"/>
                  </a:cubicBezTo>
                  <a:cubicBezTo>
                    <a:pt x="175" y="69"/>
                    <a:pt x="191" y="75"/>
                    <a:pt x="208" y="76"/>
                  </a:cubicBezTo>
                  <a:cubicBezTo>
                    <a:pt x="216" y="76"/>
                    <a:pt x="224" y="75"/>
                    <a:pt x="232" y="73"/>
                  </a:cubicBezTo>
                  <a:cubicBezTo>
                    <a:pt x="230" y="72"/>
                    <a:pt x="230" y="72"/>
                    <a:pt x="230" y="72"/>
                  </a:cubicBezTo>
                  <a:cubicBezTo>
                    <a:pt x="205" y="78"/>
                    <a:pt x="183" y="73"/>
                    <a:pt x="159" y="58"/>
                  </a:cubicBezTo>
                  <a:cubicBezTo>
                    <a:pt x="133" y="41"/>
                    <a:pt x="121" y="34"/>
                    <a:pt x="121" y="34"/>
                  </a:cubicBezTo>
                  <a:cubicBezTo>
                    <a:pt x="121" y="34"/>
                    <a:pt x="110" y="27"/>
                    <a:pt x="81" y="13"/>
                  </a:cubicBezTo>
                  <a:cubicBezTo>
                    <a:pt x="73" y="8"/>
                    <a:pt x="64" y="5"/>
                    <a:pt x="55" y="4"/>
                  </a:cubicBezTo>
                  <a:cubicBezTo>
                    <a:pt x="54" y="4"/>
                    <a:pt x="53" y="4"/>
                    <a:pt x="53" y="5"/>
                  </a:cubicBezTo>
                  <a:cubicBezTo>
                    <a:pt x="52" y="3"/>
                    <a:pt x="52" y="3"/>
                    <a:pt x="52" y="3"/>
                  </a:cubicBezTo>
                  <a:cubicBezTo>
                    <a:pt x="52" y="3"/>
                    <a:pt x="52" y="3"/>
                    <a:pt x="52" y="3"/>
                  </a:cubicBezTo>
                  <a:cubicBezTo>
                    <a:pt x="35" y="1"/>
                    <a:pt x="16" y="5"/>
                    <a:pt x="0" y="13"/>
                  </a:cubicBezTo>
                  <a:cubicBezTo>
                    <a:pt x="1" y="13"/>
                    <a:pt x="1" y="13"/>
                    <a:pt x="1" y="13"/>
                  </a:cubicBezTo>
                  <a:cubicBezTo>
                    <a:pt x="27" y="0"/>
                    <a:pt x="53" y="0"/>
                    <a:pt x="81" y="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7" name="MH_Other_255"/>
            <p:cNvSpPr/>
            <p:nvPr>
              <p:custDataLst>
                <p:tags r:id="rId269"/>
              </p:custDataLst>
            </p:nvPr>
          </p:nvSpPr>
          <p:spPr bwMode="auto">
            <a:xfrm>
              <a:off x="4228343" y="2076750"/>
              <a:ext cx="158386" cy="67944"/>
            </a:xfrm>
            <a:custGeom>
              <a:avLst/>
              <a:gdLst>
                <a:gd name="T0" fmla="*/ 2147483646 w 197"/>
                <a:gd name="T1" fmla="*/ 2147483646 h 85"/>
                <a:gd name="T2" fmla="*/ 2147483646 w 197"/>
                <a:gd name="T3" fmla="*/ 2147483646 h 85"/>
                <a:gd name="T4" fmla="*/ 2147483646 w 197"/>
                <a:gd name="T5" fmla="*/ 2147483646 h 85"/>
                <a:gd name="T6" fmla="*/ 2147483646 w 197"/>
                <a:gd name="T7" fmla="*/ 2147483646 h 85"/>
                <a:gd name="T8" fmla="*/ 2147483646 w 197"/>
                <a:gd name="T9" fmla="*/ 2147483646 h 85"/>
                <a:gd name="T10" fmla="*/ 2147483646 w 197"/>
                <a:gd name="T11" fmla="*/ 2147483646 h 85"/>
                <a:gd name="T12" fmla="*/ 2147483646 w 197"/>
                <a:gd name="T13" fmla="*/ 2147483646 h 85"/>
                <a:gd name="T14" fmla="*/ 2147483646 w 197"/>
                <a:gd name="T15" fmla="*/ 2147483646 h 85"/>
                <a:gd name="T16" fmla="*/ 0 w 197"/>
                <a:gd name="T17" fmla="*/ 2147483646 h 85"/>
                <a:gd name="T18" fmla="*/ 1772061880 w 197"/>
                <a:gd name="T19" fmla="*/ 2147483646 h 85"/>
                <a:gd name="T20" fmla="*/ 2147483646 w 197"/>
                <a:gd name="T21" fmla="*/ 2147483646 h 85"/>
                <a:gd name="T22" fmla="*/ 2147483646 w 197"/>
                <a:gd name="T23" fmla="*/ 2147483646 h 85"/>
                <a:gd name="T24" fmla="*/ 2147483646 w 197"/>
                <a:gd name="T25" fmla="*/ 2147483646 h 85"/>
                <a:gd name="T26" fmla="*/ 2147483646 w 197"/>
                <a:gd name="T27" fmla="*/ 2147483646 h 85"/>
                <a:gd name="T28" fmla="*/ 2147483646 w 197"/>
                <a:gd name="T29" fmla="*/ 2147483646 h 85"/>
                <a:gd name="T30" fmla="*/ 2147483646 w 197"/>
                <a:gd name="T31" fmla="*/ 2147483646 h 85"/>
                <a:gd name="T32" fmla="*/ 2147483646 w 197"/>
                <a:gd name="T33" fmla="*/ 2147483646 h 85"/>
                <a:gd name="T34" fmla="*/ 2147483646 w 197"/>
                <a:gd name="T35" fmla="*/ 2147483646 h 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7" h="85">
                  <a:moveTo>
                    <a:pt x="197" y="85"/>
                  </a:moveTo>
                  <a:cubicBezTo>
                    <a:pt x="197" y="84"/>
                    <a:pt x="197" y="84"/>
                    <a:pt x="197" y="84"/>
                  </a:cubicBezTo>
                  <a:cubicBezTo>
                    <a:pt x="183" y="81"/>
                    <a:pt x="170" y="75"/>
                    <a:pt x="156" y="65"/>
                  </a:cubicBezTo>
                  <a:cubicBezTo>
                    <a:pt x="131" y="47"/>
                    <a:pt x="120" y="40"/>
                    <a:pt x="120" y="40"/>
                  </a:cubicBezTo>
                  <a:cubicBezTo>
                    <a:pt x="119" y="40"/>
                    <a:pt x="109" y="31"/>
                    <a:pt x="81" y="16"/>
                  </a:cubicBezTo>
                  <a:cubicBezTo>
                    <a:pt x="73" y="11"/>
                    <a:pt x="64" y="7"/>
                    <a:pt x="56" y="5"/>
                  </a:cubicBezTo>
                  <a:cubicBezTo>
                    <a:pt x="55" y="5"/>
                    <a:pt x="55" y="6"/>
                    <a:pt x="55" y="6"/>
                  </a:cubicBezTo>
                  <a:cubicBezTo>
                    <a:pt x="55" y="5"/>
                    <a:pt x="55" y="5"/>
                    <a:pt x="55" y="5"/>
                  </a:cubicBezTo>
                  <a:cubicBezTo>
                    <a:pt x="36" y="1"/>
                    <a:pt x="18" y="3"/>
                    <a:pt x="0" y="10"/>
                  </a:cubicBezTo>
                  <a:cubicBezTo>
                    <a:pt x="3" y="11"/>
                    <a:pt x="3" y="11"/>
                    <a:pt x="3" y="11"/>
                  </a:cubicBezTo>
                  <a:cubicBezTo>
                    <a:pt x="29" y="0"/>
                    <a:pt x="55" y="2"/>
                    <a:pt x="80" y="17"/>
                  </a:cubicBezTo>
                  <a:cubicBezTo>
                    <a:pt x="108" y="32"/>
                    <a:pt x="119" y="41"/>
                    <a:pt x="119" y="41"/>
                  </a:cubicBezTo>
                  <a:cubicBezTo>
                    <a:pt x="119" y="41"/>
                    <a:pt x="130" y="48"/>
                    <a:pt x="155" y="66"/>
                  </a:cubicBezTo>
                  <a:cubicBezTo>
                    <a:pt x="163" y="72"/>
                    <a:pt x="170" y="76"/>
                    <a:pt x="178" y="79"/>
                  </a:cubicBezTo>
                  <a:cubicBezTo>
                    <a:pt x="180" y="79"/>
                    <a:pt x="180" y="79"/>
                    <a:pt x="180" y="79"/>
                  </a:cubicBezTo>
                  <a:cubicBezTo>
                    <a:pt x="180" y="80"/>
                    <a:pt x="180" y="80"/>
                    <a:pt x="180" y="80"/>
                  </a:cubicBezTo>
                  <a:cubicBezTo>
                    <a:pt x="180" y="80"/>
                    <a:pt x="180" y="80"/>
                    <a:pt x="180" y="80"/>
                  </a:cubicBezTo>
                  <a:cubicBezTo>
                    <a:pt x="186" y="83"/>
                    <a:pt x="191" y="84"/>
                    <a:pt x="197" y="8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8" name="MH_Other_256"/>
            <p:cNvSpPr/>
            <p:nvPr>
              <p:custDataLst>
                <p:tags r:id="rId270"/>
              </p:custDataLst>
            </p:nvPr>
          </p:nvSpPr>
          <p:spPr bwMode="auto">
            <a:xfrm>
              <a:off x="4371499" y="2140165"/>
              <a:ext cx="1523" cy="1509"/>
            </a:xfrm>
            <a:custGeom>
              <a:avLst/>
              <a:gdLst>
                <a:gd name="T0" fmla="*/ 179346497 w 5"/>
                <a:gd name="T1" fmla="*/ 0 h 3"/>
                <a:gd name="T2" fmla="*/ 0 w 5"/>
                <a:gd name="T3" fmla="*/ 0 h 3"/>
                <a:gd name="T4" fmla="*/ 179346497 w 5"/>
                <a:gd name="T5" fmla="*/ 298590347 h 3"/>
                <a:gd name="T6" fmla="*/ 179346497 w 5"/>
                <a:gd name="T7" fmla="*/ 298590347 h 3"/>
                <a:gd name="T8" fmla="*/ 179346497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5" y="0"/>
                  </a:moveTo>
                  <a:lnTo>
                    <a:pt x="0" y="0"/>
                  </a:lnTo>
                  <a:lnTo>
                    <a:pt x="5"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9" name="MH_Other_257"/>
            <p:cNvSpPr/>
            <p:nvPr>
              <p:custDataLst>
                <p:tags r:id="rId271"/>
              </p:custDataLst>
            </p:nvPr>
          </p:nvSpPr>
          <p:spPr bwMode="auto">
            <a:xfrm>
              <a:off x="4228343" y="2084299"/>
              <a:ext cx="1523" cy="3019"/>
            </a:xfrm>
            <a:custGeom>
              <a:avLst/>
              <a:gdLst>
                <a:gd name="T0" fmla="*/ 232561012 w 3"/>
                <a:gd name="T1" fmla="*/ 2147483646 h 2"/>
                <a:gd name="T2" fmla="*/ 697402489 w 3"/>
                <a:gd name="T3" fmla="*/ 2147483646 h 2"/>
                <a:gd name="T4" fmla="*/ 0 w 3"/>
                <a:gd name="T5" fmla="*/ 0 h 2"/>
                <a:gd name="T6" fmla="*/ 0 w 3"/>
                <a:gd name="T7" fmla="*/ 0 h 2"/>
                <a:gd name="T8" fmla="*/ 232561012 w 3"/>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1" y="2"/>
                  </a:moveTo>
                  <a:cubicBezTo>
                    <a:pt x="1" y="1"/>
                    <a:pt x="2" y="1"/>
                    <a:pt x="3" y="1"/>
                  </a:cubicBezTo>
                  <a:cubicBezTo>
                    <a:pt x="0" y="0"/>
                    <a:pt x="0" y="0"/>
                    <a:pt x="0" y="0"/>
                  </a:cubicBezTo>
                  <a:cubicBezTo>
                    <a:pt x="0" y="0"/>
                    <a:pt x="0" y="0"/>
                    <a:pt x="0" y="0"/>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0" name="MH_Other_258"/>
            <p:cNvSpPr/>
            <p:nvPr>
              <p:custDataLst>
                <p:tags r:id="rId272"/>
              </p:custDataLst>
            </p:nvPr>
          </p:nvSpPr>
          <p:spPr bwMode="auto">
            <a:xfrm>
              <a:off x="4270985" y="2073730"/>
              <a:ext cx="117267" cy="54356"/>
            </a:xfrm>
            <a:custGeom>
              <a:avLst/>
              <a:gdLst>
                <a:gd name="T0" fmla="*/ 2147483646 w 146"/>
                <a:gd name="T1" fmla="*/ 2147483646 h 68"/>
                <a:gd name="T2" fmla="*/ 2147483646 w 146"/>
                <a:gd name="T3" fmla="*/ 2147483646 h 68"/>
                <a:gd name="T4" fmla="*/ 2147483646 w 146"/>
                <a:gd name="T5" fmla="*/ 2147483646 h 68"/>
                <a:gd name="T6" fmla="*/ 2147483646 w 146"/>
                <a:gd name="T7" fmla="*/ 2147483646 h 68"/>
                <a:gd name="T8" fmla="*/ 2147483646 w 146"/>
                <a:gd name="T9" fmla="*/ 2147483646 h 68"/>
                <a:gd name="T10" fmla="*/ 2147483646 w 146"/>
                <a:gd name="T11" fmla="*/ 2147483646 h 68"/>
                <a:gd name="T12" fmla="*/ 2147483646 w 146"/>
                <a:gd name="T13" fmla="*/ 2147483646 h 68"/>
                <a:gd name="T14" fmla="*/ 2147483646 w 146"/>
                <a:gd name="T15" fmla="*/ 2147483646 h 68"/>
                <a:gd name="T16" fmla="*/ 2147483646 w 146"/>
                <a:gd name="T17" fmla="*/ 2147483646 h 68"/>
                <a:gd name="T18" fmla="*/ 0 w 146"/>
                <a:gd name="T19" fmla="*/ 2147483646 h 68"/>
                <a:gd name="T20" fmla="*/ 1177649264 w 146"/>
                <a:gd name="T21" fmla="*/ 2147483646 h 68"/>
                <a:gd name="T22" fmla="*/ 1766473897 w 146"/>
                <a:gd name="T23" fmla="*/ 2147483646 h 68"/>
                <a:gd name="T24" fmla="*/ 2147483646 w 146"/>
                <a:gd name="T25" fmla="*/ 2147483646 h 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6" h="68">
                  <a:moveTo>
                    <a:pt x="81" y="20"/>
                  </a:moveTo>
                  <a:cubicBezTo>
                    <a:pt x="108" y="37"/>
                    <a:pt x="118" y="46"/>
                    <a:pt x="118" y="46"/>
                  </a:cubicBezTo>
                  <a:cubicBezTo>
                    <a:pt x="146" y="68"/>
                    <a:pt x="146" y="68"/>
                    <a:pt x="146" y="68"/>
                  </a:cubicBezTo>
                  <a:cubicBezTo>
                    <a:pt x="146" y="67"/>
                    <a:pt x="146" y="67"/>
                    <a:pt x="146" y="67"/>
                  </a:cubicBezTo>
                  <a:cubicBezTo>
                    <a:pt x="119" y="45"/>
                    <a:pt x="119" y="45"/>
                    <a:pt x="119" y="45"/>
                  </a:cubicBezTo>
                  <a:cubicBezTo>
                    <a:pt x="119" y="45"/>
                    <a:pt x="109" y="36"/>
                    <a:pt x="82" y="19"/>
                  </a:cubicBezTo>
                  <a:cubicBezTo>
                    <a:pt x="74" y="13"/>
                    <a:pt x="66" y="9"/>
                    <a:pt x="57" y="7"/>
                  </a:cubicBezTo>
                  <a:cubicBezTo>
                    <a:pt x="57" y="7"/>
                    <a:pt x="57" y="7"/>
                    <a:pt x="56" y="7"/>
                  </a:cubicBezTo>
                  <a:cubicBezTo>
                    <a:pt x="56" y="7"/>
                    <a:pt x="56" y="7"/>
                    <a:pt x="56" y="7"/>
                  </a:cubicBezTo>
                  <a:cubicBezTo>
                    <a:pt x="38" y="1"/>
                    <a:pt x="19" y="2"/>
                    <a:pt x="0" y="9"/>
                  </a:cubicBezTo>
                  <a:cubicBezTo>
                    <a:pt x="2" y="9"/>
                    <a:pt x="2" y="9"/>
                    <a:pt x="2" y="9"/>
                  </a:cubicBezTo>
                  <a:cubicBezTo>
                    <a:pt x="3" y="9"/>
                    <a:pt x="3" y="9"/>
                    <a:pt x="3" y="9"/>
                  </a:cubicBezTo>
                  <a:cubicBezTo>
                    <a:pt x="30" y="0"/>
                    <a:pt x="56" y="3"/>
                    <a:pt x="81" y="2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1" name="MH_Other_259"/>
            <p:cNvSpPr/>
            <p:nvPr>
              <p:custDataLst>
                <p:tags r:id="rId273"/>
              </p:custDataLst>
            </p:nvPr>
          </p:nvSpPr>
          <p:spPr bwMode="auto">
            <a:xfrm>
              <a:off x="4272508" y="2081279"/>
              <a:ext cx="0" cy="0"/>
            </a:xfrm>
            <a:custGeom>
              <a:avLst/>
              <a:gdLst>
                <a:gd name="T0" fmla="*/ 711 w 1"/>
                <a:gd name="T1" fmla="*/ 0 h 1"/>
                <a:gd name="T2" fmla="*/ 0 w 1"/>
                <a:gd name="T3" fmla="*/ 0 h 1"/>
                <a:gd name="T4" fmla="*/ 0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0"/>
                    <a:pt x="0" y="0"/>
                  </a:cubicBezTo>
                  <a:cubicBezTo>
                    <a:pt x="0" y="1"/>
                    <a:pt x="0" y="1"/>
                    <a:pt x="0" y="1"/>
                  </a:cubicBezTo>
                  <a:cubicBezTo>
                    <a:pt x="0" y="1"/>
                    <a:pt x="0"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2" name="MH_Other_260"/>
            <p:cNvSpPr/>
            <p:nvPr>
              <p:custDataLst>
                <p:tags r:id="rId274"/>
              </p:custDataLst>
            </p:nvPr>
          </p:nvSpPr>
          <p:spPr bwMode="auto">
            <a:xfrm>
              <a:off x="4316673" y="2072220"/>
              <a:ext cx="74624" cy="27177"/>
            </a:xfrm>
            <a:custGeom>
              <a:avLst/>
              <a:gdLst>
                <a:gd name="T0" fmla="*/ 2147483646 w 93"/>
                <a:gd name="T1" fmla="*/ 2147483646 h 34"/>
                <a:gd name="T2" fmla="*/ 2147483646 w 93"/>
                <a:gd name="T3" fmla="*/ 2147483646 h 34"/>
                <a:gd name="T4" fmla="*/ 2147483646 w 93"/>
                <a:gd name="T5" fmla="*/ 2147483646 h 34"/>
                <a:gd name="T6" fmla="*/ 2147483646 w 93"/>
                <a:gd name="T7" fmla="*/ 2147483646 h 34"/>
                <a:gd name="T8" fmla="*/ 2147483646 w 93"/>
                <a:gd name="T9" fmla="*/ 2147483646 h 34"/>
                <a:gd name="T10" fmla="*/ 2147483646 w 93"/>
                <a:gd name="T11" fmla="*/ 2147483646 h 34"/>
                <a:gd name="T12" fmla="*/ 2147483646 w 93"/>
                <a:gd name="T13" fmla="*/ 2147483646 h 34"/>
                <a:gd name="T14" fmla="*/ 0 w 93"/>
                <a:gd name="T15" fmla="*/ 2147483646 h 34"/>
                <a:gd name="T16" fmla="*/ 0 w 93"/>
                <a:gd name="T17" fmla="*/ 2147483646 h 34"/>
                <a:gd name="T18" fmla="*/ 588376722 w 93"/>
                <a:gd name="T19" fmla="*/ 2147483646 h 34"/>
                <a:gd name="T20" fmla="*/ 2147483646 w 93"/>
                <a:gd name="T21" fmla="*/ 2147483646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3" h="34">
                  <a:moveTo>
                    <a:pt x="79" y="23"/>
                  </a:moveTo>
                  <a:cubicBezTo>
                    <a:pt x="84" y="27"/>
                    <a:pt x="89" y="31"/>
                    <a:pt x="93" y="34"/>
                  </a:cubicBezTo>
                  <a:cubicBezTo>
                    <a:pt x="93" y="32"/>
                    <a:pt x="93" y="32"/>
                    <a:pt x="93" y="32"/>
                  </a:cubicBezTo>
                  <a:cubicBezTo>
                    <a:pt x="89" y="29"/>
                    <a:pt x="85" y="26"/>
                    <a:pt x="80" y="22"/>
                  </a:cubicBezTo>
                  <a:cubicBezTo>
                    <a:pt x="72" y="16"/>
                    <a:pt x="63" y="12"/>
                    <a:pt x="55" y="8"/>
                  </a:cubicBezTo>
                  <a:cubicBezTo>
                    <a:pt x="53" y="9"/>
                    <a:pt x="53" y="9"/>
                    <a:pt x="53" y="9"/>
                  </a:cubicBezTo>
                  <a:cubicBezTo>
                    <a:pt x="52" y="8"/>
                    <a:pt x="52" y="8"/>
                    <a:pt x="52" y="8"/>
                  </a:cubicBezTo>
                  <a:cubicBezTo>
                    <a:pt x="36" y="2"/>
                    <a:pt x="18" y="2"/>
                    <a:pt x="0" y="7"/>
                  </a:cubicBezTo>
                  <a:cubicBezTo>
                    <a:pt x="0" y="8"/>
                    <a:pt x="0" y="8"/>
                    <a:pt x="0" y="8"/>
                  </a:cubicBezTo>
                  <a:cubicBezTo>
                    <a:pt x="1" y="8"/>
                    <a:pt x="1" y="8"/>
                    <a:pt x="1" y="8"/>
                  </a:cubicBezTo>
                  <a:cubicBezTo>
                    <a:pt x="29" y="0"/>
                    <a:pt x="55" y="5"/>
                    <a:pt x="79" y="2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3" name="MH_Other_261"/>
            <p:cNvSpPr/>
            <p:nvPr>
              <p:custDataLst>
                <p:tags r:id="rId275"/>
              </p:custDataLst>
            </p:nvPr>
          </p:nvSpPr>
          <p:spPr bwMode="auto">
            <a:xfrm>
              <a:off x="4316673" y="2079769"/>
              <a:ext cx="0" cy="0"/>
            </a:xfrm>
            <a:custGeom>
              <a:avLst/>
              <a:gdLst>
                <a:gd name="T0" fmla="*/ 711 w 1"/>
                <a:gd name="T1" fmla="*/ 0 w 1"/>
                <a:gd name="T2" fmla="*/ 0 w 1"/>
                <a:gd name="T3" fmla="*/ 71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4" name="MH_Other_262"/>
            <p:cNvSpPr/>
            <p:nvPr>
              <p:custDataLst>
                <p:tags r:id="rId276"/>
              </p:custDataLst>
            </p:nvPr>
          </p:nvSpPr>
          <p:spPr bwMode="auto">
            <a:xfrm>
              <a:off x="4357793" y="2076751"/>
              <a:ext cx="36550" cy="3019"/>
            </a:xfrm>
            <a:custGeom>
              <a:avLst/>
              <a:gdLst>
                <a:gd name="T0" fmla="*/ 2147483646 w 44"/>
                <a:gd name="T1" fmla="*/ 1720157850 h 5"/>
                <a:gd name="T2" fmla="*/ 2147483646 w 44"/>
                <a:gd name="T3" fmla="*/ 1720157850 h 5"/>
                <a:gd name="T4" fmla="*/ 2147483646 w 44"/>
                <a:gd name="T5" fmla="*/ 1376206925 h 5"/>
                <a:gd name="T6" fmla="*/ 0 w 44"/>
                <a:gd name="T7" fmla="*/ 1376206925 h 5"/>
                <a:gd name="T8" fmla="*/ 1890242311 w 44"/>
                <a:gd name="T9" fmla="*/ 1376206925 h 5"/>
                <a:gd name="T10" fmla="*/ 2147483646 w 44"/>
                <a:gd name="T11" fmla="*/ 172015785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 h="5">
                  <a:moveTo>
                    <a:pt x="43" y="5"/>
                  </a:moveTo>
                  <a:cubicBezTo>
                    <a:pt x="43" y="5"/>
                    <a:pt x="43" y="5"/>
                    <a:pt x="43" y="5"/>
                  </a:cubicBezTo>
                  <a:cubicBezTo>
                    <a:pt x="44" y="4"/>
                    <a:pt x="44" y="4"/>
                    <a:pt x="44" y="4"/>
                  </a:cubicBezTo>
                  <a:cubicBezTo>
                    <a:pt x="30" y="0"/>
                    <a:pt x="15" y="0"/>
                    <a:pt x="0" y="4"/>
                  </a:cubicBezTo>
                  <a:cubicBezTo>
                    <a:pt x="3" y="4"/>
                    <a:pt x="3" y="4"/>
                    <a:pt x="3" y="4"/>
                  </a:cubicBezTo>
                  <a:cubicBezTo>
                    <a:pt x="17" y="2"/>
                    <a:pt x="31" y="2"/>
                    <a:pt x="43" y="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5" name="MH_Other_263"/>
            <p:cNvSpPr/>
            <p:nvPr>
              <p:custDataLst>
                <p:tags r:id="rId277"/>
              </p:custDataLst>
            </p:nvPr>
          </p:nvSpPr>
          <p:spPr bwMode="auto">
            <a:xfrm>
              <a:off x="4357793" y="2079769"/>
              <a:ext cx="3046" cy="0"/>
            </a:xfrm>
            <a:custGeom>
              <a:avLst/>
              <a:gdLst>
                <a:gd name="T0" fmla="*/ 146271796 w 7"/>
                <a:gd name="T1" fmla="*/ 119 h 3"/>
                <a:gd name="T2" fmla="*/ 512054475 w 7"/>
                <a:gd name="T3" fmla="*/ 0 h 3"/>
                <a:gd name="T4" fmla="*/ 0 w 7"/>
                <a:gd name="T5" fmla="*/ 0 h 3"/>
                <a:gd name="T6" fmla="*/ 146271796 w 7"/>
                <a:gd name="T7" fmla="*/ 119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2" y="3"/>
                  </a:moveTo>
                  <a:lnTo>
                    <a:pt x="7" y="0"/>
                  </a:lnTo>
                  <a:lnTo>
                    <a:pt x="0" y="0"/>
                  </a:lnTo>
                  <a:lnTo>
                    <a:pt x="2"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6" name="MH_Other_264"/>
            <p:cNvSpPr/>
            <p:nvPr>
              <p:custDataLst>
                <p:tags r:id="rId278"/>
              </p:custDataLst>
            </p:nvPr>
          </p:nvSpPr>
          <p:spPr bwMode="auto">
            <a:xfrm>
              <a:off x="4152195" y="2156773"/>
              <a:ext cx="24367" cy="9060"/>
            </a:xfrm>
            <a:custGeom>
              <a:avLst/>
              <a:gdLst>
                <a:gd name="T0" fmla="*/ 0 w 31"/>
                <a:gd name="T1" fmla="*/ 2147483646 h 12"/>
                <a:gd name="T2" fmla="*/ 0 w 31"/>
                <a:gd name="T3" fmla="*/ 2147483646 h 12"/>
                <a:gd name="T4" fmla="*/ 561913548 w 31"/>
                <a:gd name="T5" fmla="*/ 2147483646 h 12"/>
                <a:gd name="T6" fmla="*/ 561913548 w 31"/>
                <a:gd name="T7" fmla="*/ 2147483646 h 12"/>
                <a:gd name="T8" fmla="*/ 2147483646 w 31"/>
                <a:gd name="T9" fmla="*/ 2147483646 h 12"/>
                <a:gd name="T10" fmla="*/ 2147483646 w 31"/>
                <a:gd name="T11" fmla="*/ 0 h 12"/>
                <a:gd name="T12" fmla="*/ 2147483646 w 31"/>
                <a:gd name="T13" fmla="*/ 0 h 12"/>
                <a:gd name="T14" fmla="*/ 2147483646 w 31"/>
                <a:gd name="T15" fmla="*/ 0 h 12"/>
                <a:gd name="T16" fmla="*/ 0 w 31"/>
                <a:gd name="T17" fmla="*/ 214748364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 h="12">
                  <a:moveTo>
                    <a:pt x="0" y="11"/>
                  </a:moveTo>
                  <a:cubicBezTo>
                    <a:pt x="0" y="11"/>
                    <a:pt x="0" y="11"/>
                    <a:pt x="0" y="11"/>
                  </a:cubicBezTo>
                  <a:cubicBezTo>
                    <a:pt x="1" y="12"/>
                    <a:pt x="1" y="12"/>
                    <a:pt x="1" y="12"/>
                  </a:cubicBezTo>
                  <a:cubicBezTo>
                    <a:pt x="1" y="12"/>
                    <a:pt x="1" y="12"/>
                    <a:pt x="1" y="12"/>
                  </a:cubicBezTo>
                  <a:cubicBezTo>
                    <a:pt x="3" y="12"/>
                    <a:pt x="5" y="11"/>
                    <a:pt x="7" y="11"/>
                  </a:cubicBezTo>
                  <a:cubicBezTo>
                    <a:pt x="15" y="8"/>
                    <a:pt x="23" y="5"/>
                    <a:pt x="31" y="0"/>
                  </a:cubicBezTo>
                  <a:cubicBezTo>
                    <a:pt x="29" y="0"/>
                    <a:pt x="29" y="0"/>
                    <a:pt x="29" y="0"/>
                  </a:cubicBezTo>
                  <a:cubicBezTo>
                    <a:pt x="29" y="0"/>
                    <a:pt x="29" y="0"/>
                    <a:pt x="28" y="0"/>
                  </a:cubicBezTo>
                  <a:cubicBezTo>
                    <a:pt x="19" y="5"/>
                    <a:pt x="10" y="9"/>
                    <a:pt x="0" y="1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7" name="MH_Other_265"/>
            <p:cNvSpPr/>
            <p:nvPr>
              <p:custDataLst>
                <p:tags r:id="rId279"/>
              </p:custDataLst>
            </p:nvPr>
          </p:nvSpPr>
          <p:spPr bwMode="auto">
            <a:xfrm>
              <a:off x="4147627" y="2149223"/>
              <a:ext cx="67009" cy="9060"/>
            </a:xfrm>
            <a:custGeom>
              <a:avLst/>
              <a:gdLst>
                <a:gd name="T0" fmla="*/ 2147483646 w 84"/>
                <a:gd name="T1" fmla="*/ 1624241100 h 12"/>
                <a:gd name="T2" fmla="*/ 0 w 84"/>
                <a:gd name="T3" fmla="*/ 0 h 12"/>
                <a:gd name="T4" fmla="*/ 0 w 84"/>
                <a:gd name="T5" fmla="*/ 1082407506 h 12"/>
                <a:gd name="T6" fmla="*/ 2147483646 w 84"/>
                <a:gd name="T7" fmla="*/ 2147483646 h 12"/>
                <a:gd name="T8" fmla="*/ 2147483646 w 84"/>
                <a:gd name="T9" fmla="*/ 2147483646 h 12"/>
                <a:gd name="T10" fmla="*/ 2147483646 w 84"/>
                <a:gd name="T11" fmla="*/ 2147483646 h 12"/>
                <a:gd name="T12" fmla="*/ 2147483646 w 84"/>
                <a:gd name="T13" fmla="*/ 2147483646 h 12"/>
                <a:gd name="T14" fmla="*/ 2147483646 w 84"/>
                <a:gd name="T15" fmla="*/ 2147483646 h 12"/>
                <a:gd name="T16" fmla="*/ 2147483646 w 84"/>
                <a:gd name="T17" fmla="*/ 0 h 12"/>
                <a:gd name="T18" fmla="*/ 2147483646 w 84"/>
                <a:gd name="T19" fmla="*/ 0 h 12"/>
                <a:gd name="T20" fmla="*/ 2147483646 w 84"/>
                <a:gd name="T21" fmla="*/ 0 h 12"/>
                <a:gd name="T22" fmla="*/ 2147483646 w 84"/>
                <a:gd name="T23" fmla="*/ 162424110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2">
                  <a:moveTo>
                    <a:pt x="9" y="3"/>
                  </a:moveTo>
                  <a:cubicBezTo>
                    <a:pt x="0" y="0"/>
                    <a:pt x="0" y="0"/>
                    <a:pt x="0" y="0"/>
                  </a:cubicBezTo>
                  <a:cubicBezTo>
                    <a:pt x="0" y="2"/>
                    <a:pt x="0" y="2"/>
                    <a:pt x="0" y="2"/>
                  </a:cubicBezTo>
                  <a:cubicBezTo>
                    <a:pt x="8" y="5"/>
                    <a:pt x="8" y="5"/>
                    <a:pt x="8" y="5"/>
                  </a:cubicBezTo>
                  <a:cubicBezTo>
                    <a:pt x="17" y="7"/>
                    <a:pt x="25" y="9"/>
                    <a:pt x="33" y="10"/>
                  </a:cubicBezTo>
                  <a:cubicBezTo>
                    <a:pt x="34" y="10"/>
                    <a:pt x="34" y="10"/>
                    <a:pt x="34" y="10"/>
                  </a:cubicBezTo>
                  <a:cubicBezTo>
                    <a:pt x="34" y="10"/>
                    <a:pt x="34" y="10"/>
                    <a:pt x="34" y="10"/>
                  </a:cubicBezTo>
                  <a:cubicBezTo>
                    <a:pt x="43" y="11"/>
                    <a:pt x="52" y="11"/>
                    <a:pt x="60" y="9"/>
                  </a:cubicBezTo>
                  <a:cubicBezTo>
                    <a:pt x="68" y="7"/>
                    <a:pt x="77" y="4"/>
                    <a:pt x="84" y="0"/>
                  </a:cubicBezTo>
                  <a:cubicBezTo>
                    <a:pt x="83" y="0"/>
                    <a:pt x="83" y="0"/>
                    <a:pt x="83" y="0"/>
                  </a:cubicBezTo>
                  <a:cubicBezTo>
                    <a:pt x="83" y="0"/>
                    <a:pt x="82" y="0"/>
                    <a:pt x="82" y="0"/>
                  </a:cubicBezTo>
                  <a:cubicBezTo>
                    <a:pt x="58" y="12"/>
                    <a:pt x="36" y="12"/>
                    <a:pt x="9"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8" name="MH_Other_266"/>
            <p:cNvSpPr/>
            <p:nvPr>
              <p:custDataLst>
                <p:tags r:id="rId280"/>
              </p:custDataLst>
            </p:nvPr>
          </p:nvSpPr>
          <p:spPr bwMode="auto">
            <a:xfrm>
              <a:off x="4173516" y="2156773"/>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9" name="MH_Other_267"/>
            <p:cNvSpPr/>
            <p:nvPr>
              <p:custDataLst>
                <p:tags r:id="rId281"/>
              </p:custDataLst>
            </p:nvPr>
          </p:nvSpPr>
          <p:spPr bwMode="auto">
            <a:xfrm>
              <a:off x="4138489" y="2122046"/>
              <a:ext cx="115744" cy="28688"/>
            </a:xfrm>
            <a:custGeom>
              <a:avLst/>
              <a:gdLst>
                <a:gd name="T0" fmla="*/ 2147483646 w 143"/>
                <a:gd name="T1" fmla="*/ 2147483646 h 37"/>
                <a:gd name="T2" fmla="*/ 2147483646 w 143"/>
                <a:gd name="T3" fmla="*/ 2147483646 h 37"/>
                <a:gd name="T4" fmla="*/ 0 w 143"/>
                <a:gd name="T5" fmla="*/ 0 h 37"/>
                <a:gd name="T6" fmla="*/ 0 w 143"/>
                <a:gd name="T7" fmla="*/ 1111099604 h 37"/>
                <a:gd name="T8" fmla="*/ 2147483646 w 143"/>
                <a:gd name="T9" fmla="*/ 2147483646 h 37"/>
                <a:gd name="T10" fmla="*/ 2147483646 w 143"/>
                <a:gd name="T11" fmla="*/ 2147483646 h 37"/>
                <a:gd name="T12" fmla="*/ 2147483646 w 143"/>
                <a:gd name="T13" fmla="*/ 2147483646 h 37"/>
                <a:gd name="T14" fmla="*/ 2147483646 w 143"/>
                <a:gd name="T15" fmla="*/ 2147483646 h 37"/>
                <a:gd name="T16" fmla="*/ 2147483646 w 143"/>
                <a:gd name="T17" fmla="*/ 2147483646 h 37"/>
                <a:gd name="T18" fmla="*/ 2147483646 w 143"/>
                <a:gd name="T19" fmla="*/ 2147483646 h 37"/>
                <a:gd name="T20" fmla="*/ 2147483646 w 143"/>
                <a:gd name="T21" fmla="*/ 2147483646 h 37"/>
                <a:gd name="T22" fmla="*/ 2147483646 w 143"/>
                <a:gd name="T23" fmla="*/ 2147483646 h 37"/>
                <a:gd name="T24" fmla="*/ 2147483646 w 143"/>
                <a:gd name="T25" fmla="*/ 2147483646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3" h="37">
                  <a:moveTo>
                    <a:pt x="68" y="25"/>
                  </a:moveTo>
                  <a:cubicBezTo>
                    <a:pt x="39" y="14"/>
                    <a:pt x="27" y="9"/>
                    <a:pt x="27" y="9"/>
                  </a:cubicBezTo>
                  <a:cubicBezTo>
                    <a:pt x="26" y="9"/>
                    <a:pt x="19" y="6"/>
                    <a:pt x="0" y="0"/>
                  </a:cubicBezTo>
                  <a:cubicBezTo>
                    <a:pt x="0" y="2"/>
                    <a:pt x="0" y="2"/>
                    <a:pt x="0" y="2"/>
                  </a:cubicBezTo>
                  <a:cubicBezTo>
                    <a:pt x="18" y="7"/>
                    <a:pt x="26" y="11"/>
                    <a:pt x="26" y="11"/>
                  </a:cubicBezTo>
                  <a:cubicBezTo>
                    <a:pt x="26" y="11"/>
                    <a:pt x="39" y="15"/>
                    <a:pt x="67" y="27"/>
                  </a:cubicBezTo>
                  <a:cubicBezTo>
                    <a:pt x="76" y="30"/>
                    <a:pt x="84" y="33"/>
                    <a:pt x="92" y="34"/>
                  </a:cubicBezTo>
                  <a:cubicBezTo>
                    <a:pt x="93" y="33"/>
                    <a:pt x="93" y="33"/>
                    <a:pt x="93" y="33"/>
                  </a:cubicBezTo>
                  <a:cubicBezTo>
                    <a:pt x="93" y="34"/>
                    <a:pt x="93" y="34"/>
                    <a:pt x="93" y="34"/>
                  </a:cubicBezTo>
                  <a:cubicBezTo>
                    <a:pt x="102" y="35"/>
                    <a:pt x="111" y="35"/>
                    <a:pt x="119" y="34"/>
                  </a:cubicBezTo>
                  <a:cubicBezTo>
                    <a:pt x="127" y="33"/>
                    <a:pt x="135" y="31"/>
                    <a:pt x="143" y="28"/>
                  </a:cubicBezTo>
                  <a:cubicBezTo>
                    <a:pt x="140" y="27"/>
                    <a:pt x="140" y="27"/>
                    <a:pt x="140" y="27"/>
                  </a:cubicBezTo>
                  <a:cubicBezTo>
                    <a:pt x="116" y="37"/>
                    <a:pt x="94" y="36"/>
                    <a:pt x="68" y="2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0" name="MH_Other_268"/>
            <p:cNvSpPr/>
            <p:nvPr>
              <p:custDataLst>
                <p:tags r:id="rId282"/>
              </p:custDataLst>
            </p:nvPr>
          </p:nvSpPr>
          <p:spPr bwMode="auto">
            <a:xfrm>
              <a:off x="4213114" y="2147713"/>
              <a:ext cx="1523" cy="1510"/>
            </a:xfrm>
            <a:custGeom>
              <a:avLst/>
              <a:gdLst>
                <a:gd name="T0" fmla="*/ 0 w 1"/>
                <a:gd name="T1" fmla="*/ 1792959984 h 1"/>
                <a:gd name="T2" fmla="*/ 1792959984 w 1"/>
                <a:gd name="T3" fmla="*/ 1792959984 h 1"/>
                <a:gd name="T4" fmla="*/ 1792959984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1" name="MH_Other_269"/>
            <p:cNvSpPr/>
            <p:nvPr>
              <p:custDataLst>
                <p:tags r:id="rId283"/>
              </p:custDataLst>
            </p:nvPr>
          </p:nvSpPr>
          <p:spPr bwMode="auto">
            <a:xfrm>
              <a:off x="4133920" y="2102417"/>
              <a:ext cx="159909" cy="43787"/>
            </a:xfrm>
            <a:custGeom>
              <a:avLst/>
              <a:gdLst>
                <a:gd name="T0" fmla="*/ 2147483646 w 199"/>
                <a:gd name="T1" fmla="*/ 2147483646 h 55"/>
                <a:gd name="T2" fmla="*/ 2147483646 w 199"/>
                <a:gd name="T3" fmla="*/ 2147483646 h 55"/>
                <a:gd name="T4" fmla="*/ 2147483646 w 199"/>
                <a:gd name="T5" fmla="*/ 2147483646 h 55"/>
                <a:gd name="T6" fmla="*/ 2147483646 w 199"/>
                <a:gd name="T7" fmla="*/ 588554814 h 55"/>
                <a:gd name="T8" fmla="*/ 2147483646 w 199"/>
                <a:gd name="T9" fmla="*/ 588554814 h 55"/>
                <a:gd name="T10" fmla="*/ 2147483646 w 199"/>
                <a:gd name="T11" fmla="*/ 0 h 55"/>
                <a:gd name="T12" fmla="*/ 0 w 199"/>
                <a:gd name="T13" fmla="*/ 588554814 h 55"/>
                <a:gd name="T14" fmla="*/ 0 w 199"/>
                <a:gd name="T15" fmla="*/ 588554814 h 55"/>
                <a:gd name="T16" fmla="*/ 590062956 w 199"/>
                <a:gd name="T17" fmla="*/ 1177810243 h 55"/>
                <a:gd name="T18" fmla="*/ 2147483646 w 199"/>
                <a:gd name="T19" fmla="*/ 2147483646 h 55"/>
                <a:gd name="T20" fmla="*/ 2147483646 w 199"/>
                <a:gd name="T21" fmla="*/ 2147483646 h 55"/>
                <a:gd name="T22" fmla="*/ 2147483646 w 199"/>
                <a:gd name="T23" fmla="*/ 2147483646 h 55"/>
                <a:gd name="T24" fmla="*/ 2147483646 w 199"/>
                <a:gd name="T25" fmla="*/ 2147483646 h 55"/>
                <a:gd name="T26" fmla="*/ 2147483646 w 199"/>
                <a:gd name="T27" fmla="*/ 2147483646 h 55"/>
                <a:gd name="T28" fmla="*/ 2147483646 w 199"/>
                <a:gd name="T29" fmla="*/ 2147483646 h 55"/>
                <a:gd name="T30" fmla="*/ 2147483646 w 199"/>
                <a:gd name="T31" fmla="*/ 2147483646 h 55"/>
                <a:gd name="T32" fmla="*/ 2147483646 w 199"/>
                <a:gd name="T33" fmla="*/ 2147483646 h 55"/>
                <a:gd name="T34" fmla="*/ 2147483646 w 199"/>
                <a:gd name="T35" fmla="*/ 2147483646 h 55"/>
                <a:gd name="T36" fmla="*/ 2147483646 w 199"/>
                <a:gd name="T37" fmla="*/ 2147483646 h 55"/>
                <a:gd name="T38" fmla="*/ 2147483646 w 199"/>
                <a:gd name="T39" fmla="*/ 2147483646 h 55"/>
                <a:gd name="T40" fmla="*/ 2147483646 w 199"/>
                <a:gd name="T41" fmla="*/ 2147483646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9" h="55">
                  <a:moveTo>
                    <a:pt x="123" y="41"/>
                  </a:moveTo>
                  <a:cubicBezTo>
                    <a:pt x="95" y="28"/>
                    <a:pt x="83" y="23"/>
                    <a:pt x="83" y="22"/>
                  </a:cubicBezTo>
                  <a:cubicBezTo>
                    <a:pt x="82" y="22"/>
                    <a:pt x="71" y="16"/>
                    <a:pt x="40" y="6"/>
                  </a:cubicBezTo>
                  <a:cubicBezTo>
                    <a:pt x="31" y="3"/>
                    <a:pt x="22" y="1"/>
                    <a:pt x="14" y="1"/>
                  </a:cubicBezTo>
                  <a:cubicBezTo>
                    <a:pt x="13" y="1"/>
                    <a:pt x="13" y="1"/>
                    <a:pt x="13" y="1"/>
                  </a:cubicBezTo>
                  <a:cubicBezTo>
                    <a:pt x="13" y="0"/>
                    <a:pt x="13" y="0"/>
                    <a:pt x="13" y="0"/>
                  </a:cubicBezTo>
                  <a:cubicBezTo>
                    <a:pt x="8" y="0"/>
                    <a:pt x="4" y="0"/>
                    <a:pt x="0" y="1"/>
                  </a:cubicBezTo>
                  <a:cubicBezTo>
                    <a:pt x="0" y="1"/>
                    <a:pt x="0" y="1"/>
                    <a:pt x="0" y="1"/>
                  </a:cubicBezTo>
                  <a:cubicBezTo>
                    <a:pt x="1" y="2"/>
                    <a:pt x="1" y="2"/>
                    <a:pt x="1" y="2"/>
                  </a:cubicBezTo>
                  <a:cubicBezTo>
                    <a:pt x="13" y="1"/>
                    <a:pt x="26" y="2"/>
                    <a:pt x="40" y="7"/>
                  </a:cubicBezTo>
                  <a:cubicBezTo>
                    <a:pt x="70" y="17"/>
                    <a:pt x="82" y="24"/>
                    <a:pt x="82" y="24"/>
                  </a:cubicBezTo>
                  <a:cubicBezTo>
                    <a:pt x="82" y="24"/>
                    <a:pt x="95" y="29"/>
                    <a:pt x="122" y="42"/>
                  </a:cubicBezTo>
                  <a:cubicBezTo>
                    <a:pt x="131" y="46"/>
                    <a:pt x="139" y="49"/>
                    <a:pt x="147" y="51"/>
                  </a:cubicBezTo>
                  <a:cubicBezTo>
                    <a:pt x="149" y="50"/>
                    <a:pt x="149" y="50"/>
                    <a:pt x="149" y="50"/>
                  </a:cubicBezTo>
                  <a:cubicBezTo>
                    <a:pt x="150" y="51"/>
                    <a:pt x="150" y="51"/>
                    <a:pt x="150" y="51"/>
                  </a:cubicBezTo>
                  <a:cubicBezTo>
                    <a:pt x="150" y="52"/>
                    <a:pt x="150" y="52"/>
                    <a:pt x="150" y="52"/>
                  </a:cubicBezTo>
                  <a:cubicBezTo>
                    <a:pt x="158" y="53"/>
                    <a:pt x="166" y="54"/>
                    <a:pt x="173" y="53"/>
                  </a:cubicBezTo>
                  <a:cubicBezTo>
                    <a:pt x="181" y="52"/>
                    <a:pt x="191" y="50"/>
                    <a:pt x="199" y="47"/>
                  </a:cubicBezTo>
                  <a:cubicBezTo>
                    <a:pt x="197" y="47"/>
                    <a:pt x="197" y="47"/>
                    <a:pt x="197" y="47"/>
                  </a:cubicBezTo>
                  <a:cubicBezTo>
                    <a:pt x="197" y="47"/>
                    <a:pt x="197" y="47"/>
                    <a:pt x="196" y="47"/>
                  </a:cubicBezTo>
                  <a:cubicBezTo>
                    <a:pt x="171" y="55"/>
                    <a:pt x="149" y="53"/>
                    <a:pt x="123"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2" name="MH_Other_270"/>
            <p:cNvSpPr/>
            <p:nvPr>
              <p:custDataLst>
                <p:tags r:id="rId284"/>
              </p:custDataLst>
            </p:nvPr>
          </p:nvSpPr>
          <p:spPr bwMode="auto">
            <a:xfrm>
              <a:off x="4252710" y="2141674"/>
              <a:ext cx="1523" cy="3019"/>
            </a:xfrm>
            <a:custGeom>
              <a:avLst/>
              <a:gdLst>
                <a:gd name="T0" fmla="*/ 73182073 w 7"/>
                <a:gd name="T1" fmla="*/ 0 h 5"/>
                <a:gd name="T2" fmla="*/ 0 w 7"/>
                <a:gd name="T3" fmla="*/ 430241075 h 5"/>
                <a:gd name="T4" fmla="*/ 128094205 w 7"/>
                <a:gd name="T5" fmla="*/ 716934050 h 5"/>
                <a:gd name="T6" fmla="*/ 128094205 w 7"/>
                <a:gd name="T7" fmla="*/ 430241075 h 5"/>
                <a:gd name="T8" fmla="*/ 73182073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4" y="0"/>
                  </a:moveTo>
                  <a:lnTo>
                    <a:pt x="0" y="3"/>
                  </a:lnTo>
                  <a:lnTo>
                    <a:pt x="7" y="5"/>
                  </a:lnTo>
                  <a:lnTo>
                    <a:pt x="7" y="3"/>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3" name="MH_Other_271"/>
            <p:cNvSpPr/>
            <p:nvPr>
              <p:custDataLst>
                <p:tags r:id="rId285"/>
              </p:custDataLst>
            </p:nvPr>
          </p:nvSpPr>
          <p:spPr bwMode="auto">
            <a:xfrm>
              <a:off x="4143058" y="2088829"/>
              <a:ext cx="190368" cy="55865"/>
            </a:xfrm>
            <a:custGeom>
              <a:avLst/>
              <a:gdLst>
                <a:gd name="T0" fmla="*/ 2147483646 w 236"/>
                <a:gd name="T1" fmla="*/ 2147483646 h 70"/>
                <a:gd name="T2" fmla="*/ 2147483646 w 236"/>
                <a:gd name="T3" fmla="*/ 2147483646 h 70"/>
                <a:gd name="T4" fmla="*/ 2147483646 w 236"/>
                <a:gd name="T5" fmla="*/ 2147483646 h 70"/>
                <a:gd name="T6" fmla="*/ 2147483646 w 236"/>
                <a:gd name="T7" fmla="*/ 2147483646 h 70"/>
                <a:gd name="T8" fmla="*/ 2147483646 w 236"/>
                <a:gd name="T9" fmla="*/ 2147483646 h 70"/>
                <a:gd name="T10" fmla="*/ 0 w 236"/>
                <a:gd name="T11" fmla="*/ 2147483646 h 70"/>
                <a:gd name="T12" fmla="*/ 595302228 w 236"/>
                <a:gd name="T13" fmla="*/ 2147483646 h 70"/>
                <a:gd name="T14" fmla="*/ 1190605297 w 236"/>
                <a:gd name="T15" fmla="*/ 2147483646 h 70"/>
                <a:gd name="T16" fmla="*/ 2147483646 w 236"/>
                <a:gd name="T17" fmla="*/ 2147483646 h 70"/>
                <a:gd name="T18" fmla="*/ 2147483646 w 236"/>
                <a:gd name="T19" fmla="*/ 2147483646 h 70"/>
                <a:gd name="T20" fmla="*/ 2147483646 w 236"/>
                <a:gd name="T21" fmla="*/ 2147483646 h 70"/>
                <a:gd name="T22" fmla="*/ 2147483646 w 236"/>
                <a:gd name="T23" fmla="*/ 2147483646 h 70"/>
                <a:gd name="T24" fmla="*/ 2147483646 w 236"/>
                <a:gd name="T25" fmla="*/ 2147483646 h 70"/>
                <a:gd name="T26" fmla="*/ 2147483646 w 236"/>
                <a:gd name="T27" fmla="*/ 2147483646 h 70"/>
                <a:gd name="T28" fmla="*/ 2147483646 w 236"/>
                <a:gd name="T29" fmla="*/ 2147483646 h 70"/>
                <a:gd name="T30" fmla="*/ 2147483646 w 236"/>
                <a:gd name="T31" fmla="*/ 2147483646 h 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6" h="70">
                  <a:moveTo>
                    <a:pt x="236" y="63"/>
                  </a:moveTo>
                  <a:cubicBezTo>
                    <a:pt x="235" y="62"/>
                    <a:pt x="235" y="62"/>
                    <a:pt x="235" y="62"/>
                  </a:cubicBezTo>
                  <a:cubicBezTo>
                    <a:pt x="209" y="70"/>
                    <a:pt x="187" y="67"/>
                    <a:pt x="161" y="52"/>
                  </a:cubicBezTo>
                  <a:cubicBezTo>
                    <a:pt x="134" y="37"/>
                    <a:pt x="122" y="31"/>
                    <a:pt x="122" y="31"/>
                  </a:cubicBezTo>
                  <a:cubicBezTo>
                    <a:pt x="122" y="31"/>
                    <a:pt x="111" y="24"/>
                    <a:pt x="81" y="12"/>
                  </a:cubicBezTo>
                  <a:cubicBezTo>
                    <a:pt x="53" y="0"/>
                    <a:pt x="25" y="2"/>
                    <a:pt x="0" y="17"/>
                  </a:cubicBezTo>
                  <a:cubicBezTo>
                    <a:pt x="1" y="17"/>
                    <a:pt x="1" y="17"/>
                    <a:pt x="1" y="17"/>
                  </a:cubicBezTo>
                  <a:cubicBezTo>
                    <a:pt x="1" y="18"/>
                    <a:pt x="1" y="18"/>
                    <a:pt x="2" y="18"/>
                  </a:cubicBezTo>
                  <a:cubicBezTo>
                    <a:pt x="27" y="3"/>
                    <a:pt x="53" y="2"/>
                    <a:pt x="81" y="13"/>
                  </a:cubicBezTo>
                  <a:cubicBezTo>
                    <a:pt x="110" y="26"/>
                    <a:pt x="121" y="32"/>
                    <a:pt x="122" y="32"/>
                  </a:cubicBezTo>
                  <a:cubicBezTo>
                    <a:pt x="122" y="33"/>
                    <a:pt x="134" y="39"/>
                    <a:pt x="161" y="53"/>
                  </a:cubicBezTo>
                  <a:cubicBezTo>
                    <a:pt x="169" y="58"/>
                    <a:pt x="177" y="61"/>
                    <a:pt x="184" y="64"/>
                  </a:cubicBezTo>
                  <a:cubicBezTo>
                    <a:pt x="185" y="63"/>
                    <a:pt x="185" y="63"/>
                    <a:pt x="185" y="63"/>
                  </a:cubicBezTo>
                  <a:cubicBezTo>
                    <a:pt x="185" y="64"/>
                    <a:pt x="185" y="64"/>
                    <a:pt x="185" y="64"/>
                  </a:cubicBezTo>
                  <a:cubicBezTo>
                    <a:pt x="194" y="66"/>
                    <a:pt x="202" y="67"/>
                    <a:pt x="211" y="67"/>
                  </a:cubicBezTo>
                  <a:cubicBezTo>
                    <a:pt x="219" y="67"/>
                    <a:pt x="228" y="66"/>
                    <a:pt x="236" y="6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4" name="MH_Other_272"/>
            <p:cNvSpPr/>
            <p:nvPr>
              <p:custDataLst>
                <p:tags r:id="rId286"/>
              </p:custDataLst>
            </p:nvPr>
          </p:nvSpPr>
          <p:spPr bwMode="auto">
            <a:xfrm>
              <a:off x="4144581" y="2102417"/>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1"/>
                    <a:pt x="0" y="1"/>
                    <a:pt x="0" y="0"/>
                  </a:cubicBezTo>
                  <a:cubicBezTo>
                    <a:pt x="0" y="1"/>
                    <a:pt x="0" y="1"/>
                    <a:pt x="0" y="1"/>
                  </a:cubicBezTo>
                  <a:cubicBezTo>
                    <a:pt x="0" y="1"/>
                    <a:pt x="0"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5" name="MH_Other_273"/>
            <p:cNvSpPr/>
            <p:nvPr>
              <p:custDataLst>
                <p:tags r:id="rId287"/>
              </p:custDataLst>
            </p:nvPr>
          </p:nvSpPr>
          <p:spPr bwMode="auto">
            <a:xfrm>
              <a:off x="4292306" y="2138654"/>
              <a:ext cx="0" cy="1510"/>
            </a:xfrm>
            <a:custGeom>
              <a:avLst/>
              <a:gdLst>
                <a:gd name="T0" fmla="*/ 0 w 1"/>
                <a:gd name="T1" fmla="*/ 1792959984 h 1"/>
                <a:gd name="T2" fmla="*/ 711 w 1"/>
                <a:gd name="T3" fmla="*/ 1792959984 h 1"/>
                <a:gd name="T4" fmla="*/ 711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6" name="MH_Other_274"/>
            <p:cNvSpPr/>
            <p:nvPr>
              <p:custDataLst>
                <p:tags r:id="rId288"/>
              </p:custDataLst>
            </p:nvPr>
          </p:nvSpPr>
          <p:spPr bwMode="auto">
            <a:xfrm>
              <a:off x="4386728" y="2079770"/>
              <a:ext cx="257377" cy="129849"/>
            </a:xfrm>
            <a:custGeom>
              <a:avLst/>
              <a:gdLst>
                <a:gd name="T0" fmla="*/ 2147483646 w 318"/>
                <a:gd name="T1" fmla="*/ 2147483646 h 162"/>
                <a:gd name="T2" fmla="*/ 2147483646 w 318"/>
                <a:gd name="T3" fmla="*/ 2147483646 h 162"/>
                <a:gd name="T4" fmla="*/ 2147483646 w 318"/>
                <a:gd name="T5" fmla="*/ 2147483646 h 162"/>
                <a:gd name="T6" fmla="*/ 2147483646 w 318"/>
                <a:gd name="T7" fmla="*/ 2147483646 h 162"/>
                <a:gd name="T8" fmla="*/ 2147483646 w 318"/>
                <a:gd name="T9" fmla="*/ 2147483646 h 162"/>
                <a:gd name="T10" fmla="*/ 2147483646 w 318"/>
                <a:gd name="T11" fmla="*/ 2147483646 h 162"/>
                <a:gd name="T12" fmla="*/ 2147483646 w 318"/>
                <a:gd name="T13" fmla="*/ 2147483646 h 162"/>
                <a:gd name="T14" fmla="*/ 2147483646 w 318"/>
                <a:gd name="T15" fmla="*/ 2147483646 h 162"/>
                <a:gd name="T16" fmla="*/ 2147483646 w 318"/>
                <a:gd name="T17" fmla="*/ 0 h 162"/>
                <a:gd name="T18" fmla="*/ 2147483646 w 318"/>
                <a:gd name="T19" fmla="*/ 598717746 h 162"/>
                <a:gd name="T20" fmla="*/ 2147483646 w 318"/>
                <a:gd name="T21" fmla="*/ 598717746 h 162"/>
                <a:gd name="T22" fmla="*/ 2147483646 w 318"/>
                <a:gd name="T23" fmla="*/ 2147483646 h 162"/>
                <a:gd name="T24" fmla="*/ 2147483646 w 318"/>
                <a:gd name="T25" fmla="*/ 2147483646 h 162"/>
                <a:gd name="T26" fmla="*/ 1196508798 w 318"/>
                <a:gd name="T27" fmla="*/ 2147483646 h 162"/>
                <a:gd name="T28" fmla="*/ 1196508798 w 318"/>
                <a:gd name="T29" fmla="*/ 2147483646 h 162"/>
                <a:gd name="T30" fmla="*/ 0 w 318"/>
                <a:gd name="T31" fmla="*/ 2147483646 h 162"/>
                <a:gd name="T32" fmla="*/ 0 w 318"/>
                <a:gd name="T33" fmla="*/ 2147483646 h 162"/>
                <a:gd name="T34" fmla="*/ 0 w 318"/>
                <a:gd name="T35" fmla="*/ 2147483646 h 162"/>
                <a:gd name="T36" fmla="*/ 0 w 318"/>
                <a:gd name="T37" fmla="*/ 2147483646 h 162"/>
                <a:gd name="T38" fmla="*/ 2147483646 w 318"/>
                <a:gd name="T39" fmla="*/ 2147483646 h 162"/>
                <a:gd name="T40" fmla="*/ 2147483646 w 318"/>
                <a:gd name="T41" fmla="*/ 2147483646 h 162"/>
                <a:gd name="T42" fmla="*/ 2147483646 w 318"/>
                <a:gd name="T43" fmla="*/ 2147483646 h 162"/>
                <a:gd name="T44" fmla="*/ 2147483646 w 318"/>
                <a:gd name="T45" fmla="*/ 2147483646 h 162"/>
                <a:gd name="T46" fmla="*/ 2147483646 w 318"/>
                <a:gd name="T47" fmla="*/ 2147483646 h 162"/>
                <a:gd name="T48" fmla="*/ 2147483646 w 318"/>
                <a:gd name="T49" fmla="*/ 2147483646 h 162"/>
                <a:gd name="T50" fmla="*/ 2147483646 w 318"/>
                <a:gd name="T51" fmla="*/ 2147483646 h 162"/>
                <a:gd name="T52" fmla="*/ 2147483646 w 318"/>
                <a:gd name="T53" fmla="*/ 2147483646 h 162"/>
                <a:gd name="T54" fmla="*/ 2147483646 w 318"/>
                <a:gd name="T55" fmla="*/ 2147483646 h 162"/>
                <a:gd name="T56" fmla="*/ 2147483646 w 318"/>
                <a:gd name="T57" fmla="*/ 2147483646 h 162"/>
                <a:gd name="T58" fmla="*/ 2147483646 w 318"/>
                <a:gd name="T59" fmla="*/ 2147483646 h 162"/>
                <a:gd name="T60" fmla="*/ 2147483646 w 318"/>
                <a:gd name="T61" fmla="*/ 2147483646 h 162"/>
                <a:gd name="T62" fmla="*/ 2147483646 w 318"/>
                <a:gd name="T63" fmla="*/ 2147483646 h 162"/>
                <a:gd name="T64" fmla="*/ 2147483646 w 318"/>
                <a:gd name="T65" fmla="*/ 2147483646 h 162"/>
                <a:gd name="T66" fmla="*/ 2147483646 w 318"/>
                <a:gd name="T67" fmla="*/ 2147483646 h 162"/>
                <a:gd name="T68" fmla="*/ 2147483646 w 318"/>
                <a:gd name="T69" fmla="*/ 2147483646 h 162"/>
                <a:gd name="T70" fmla="*/ 2147483646 w 318"/>
                <a:gd name="T71" fmla="*/ 2147483646 h 162"/>
                <a:gd name="T72" fmla="*/ 2147483646 w 318"/>
                <a:gd name="T73" fmla="*/ 2147483646 h 162"/>
                <a:gd name="T74" fmla="*/ 2147483646 w 318"/>
                <a:gd name="T75" fmla="*/ 2147483646 h 162"/>
                <a:gd name="T76" fmla="*/ 2147483646 w 318"/>
                <a:gd name="T77" fmla="*/ 2147483646 h 162"/>
                <a:gd name="T78" fmla="*/ 2147483646 w 318"/>
                <a:gd name="T79" fmla="*/ 2147483646 h 162"/>
                <a:gd name="T80" fmla="*/ 2147483646 w 318"/>
                <a:gd name="T81" fmla="*/ 2147483646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8" h="162">
                  <a:moveTo>
                    <a:pt x="278" y="72"/>
                  </a:moveTo>
                  <a:cubicBezTo>
                    <a:pt x="264" y="61"/>
                    <a:pt x="248" y="54"/>
                    <a:pt x="229" y="52"/>
                  </a:cubicBezTo>
                  <a:cubicBezTo>
                    <a:pt x="229" y="53"/>
                    <a:pt x="229" y="53"/>
                    <a:pt x="229" y="53"/>
                  </a:cubicBezTo>
                  <a:cubicBezTo>
                    <a:pt x="215" y="42"/>
                    <a:pt x="196" y="36"/>
                    <a:pt x="176" y="35"/>
                  </a:cubicBezTo>
                  <a:cubicBezTo>
                    <a:pt x="161" y="25"/>
                    <a:pt x="144" y="21"/>
                    <a:pt x="125" y="21"/>
                  </a:cubicBezTo>
                  <a:cubicBezTo>
                    <a:pt x="109" y="13"/>
                    <a:pt x="91" y="9"/>
                    <a:pt x="72" y="11"/>
                  </a:cubicBezTo>
                  <a:cubicBezTo>
                    <a:pt x="56" y="3"/>
                    <a:pt x="38" y="1"/>
                    <a:pt x="19" y="4"/>
                  </a:cubicBezTo>
                  <a:cubicBezTo>
                    <a:pt x="19" y="4"/>
                    <a:pt x="19" y="4"/>
                    <a:pt x="19" y="4"/>
                  </a:cubicBezTo>
                  <a:cubicBezTo>
                    <a:pt x="15" y="3"/>
                    <a:pt x="11" y="1"/>
                    <a:pt x="8" y="0"/>
                  </a:cubicBezTo>
                  <a:cubicBezTo>
                    <a:pt x="7" y="1"/>
                    <a:pt x="7" y="1"/>
                    <a:pt x="7" y="1"/>
                  </a:cubicBezTo>
                  <a:cubicBezTo>
                    <a:pt x="7" y="1"/>
                    <a:pt x="7" y="1"/>
                    <a:pt x="7" y="1"/>
                  </a:cubicBezTo>
                  <a:cubicBezTo>
                    <a:pt x="5" y="24"/>
                    <a:pt x="5" y="24"/>
                    <a:pt x="5" y="24"/>
                  </a:cubicBezTo>
                  <a:cubicBezTo>
                    <a:pt x="5" y="26"/>
                    <a:pt x="5" y="26"/>
                    <a:pt x="5" y="26"/>
                  </a:cubicBezTo>
                  <a:cubicBezTo>
                    <a:pt x="2" y="60"/>
                    <a:pt x="2" y="60"/>
                    <a:pt x="2" y="60"/>
                  </a:cubicBezTo>
                  <a:cubicBezTo>
                    <a:pt x="2" y="61"/>
                    <a:pt x="2" y="61"/>
                    <a:pt x="2" y="61"/>
                  </a:cubicBezTo>
                  <a:cubicBezTo>
                    <a:pt x="0" y="81"/>
                    <a:pt x="0" y="81"/>
                    <a:pt x="0" y="81"/>
                  </a:cubicBezTo>
                  <a:cubicBezTo>
                    <a:pt x="0" y="81"/>
                    <a:pt x="0" y="81"/>
                    <a:pt x="0" y="81"/>
                  </a:cubicBezTo>
                  <a:cubicBezTo>
                    <a:pt x="0" y="82"/>
                    <a:pt x="0" y="82"/>
                    <a:pt x="0" y="82"/>
                  </a:cubicBezTo>
                  <a:cubicBezTo>
                    <a:pt x="0" y="82"/>
                    <a:pt x="0" y="82"/>
                    <a:pt x="0" y="82"/>
                  </a:cubicBezTo>
                  <a:cubicBezTo>
                    <a:pt x="2" y="83"/>
                    <a:pt x="4" y="83"/>
                    <a:pt x="6" y="83"/>
                  </a:cubicBezTo>
                  <a:cubicBezTo>
                    <a:pt x="14" y="84"/>
                    <a:pt x="23" y="83"/>
                    <a:pt x="32" y="82"/>
                  </a:cubicBezTo>
                  <a:cubicBezTo>
                    <a:pt x="40" y="86"/>
                    <a:pt x="47" y="88"/>
                    <a:pt x="55" y="89"/>
                  </a:cubicBezTo>
                  <a:cubicBezTo>
                    <a:pt x="63" y="91"/>
                    <a:pt x="72" y="91"/>
                    <a:pt x="81" y="90"/>
                  </a:cubicBezTo>
                  <a:cubicBezTo>
                    <a:pt x="88" y="94"/>
                    <a:pt x="96" y="97"/>
                    <a:pt x="104" y="99"/>
                  </a:cubicBezTo>
                  <a:cubicBezTo>
                    <a:pt x="112" y="101"/>
                    <a:pt x="120" y="101"/>
                    <a:pt x="129" y="101"/>
                  </a:cubicBezTo>
                  <a:cubicBezTo>
                    <a:pt x="136" y="106"/>
                    <a:pt x="143" y="109"/>
                    <a:pt x="150" y="111"/>
                  </a:cubicBezTo>
                  <a:cubicBezTo>
                    <a:pt x="158" y="113"/>
                    <a:pt x="167" y="114"/>
                    <a:pt x="176" y="115"/>
                  </a:cubicBezTo>
                  <a:cubicBezTo>
                    <a:pt x="183" y="120"/>
                    <a:pt x="190" y="124"/>
                    <a:pt x="197" y="126"/>
                  </a:cubicBezTo>
                  <a:cubicBezTo>
                    <a:pt x="205" y="129"/>
                    <a:pt x="214" y="131"/>
                    <a:pt x="223" y="132"/>
                  </a:cubicBezTo>
                  <a:cubicBezTo>
                    <a:pt x="229" y="137"/>
                    <a:pt x="236" y="142"/>
                    <a:pt x="244" y="145"/>
                  </a:cubicBezTo>
                  <a:cubicBezTo>
                    <a:pt x="251" y="148"/>
                    <a:pt x="259" y="150"/>
                    <a:pt x="267" y="151"/>
                  </a:cubicBezTo>
                  <a:cubicBezTo>
                    <a:pt x="272" y="156"/>
                    <a:pt x="276" y="159"/>
                    <a:pt x="281" y="162"/>
                  </a:cubicBezTo>
                  <a:cubicBezTo>
                    <a:pt x="282" y="161"/>
                    <a:pt x="282" y="161"/>
                    <a:pt x="282" y="161"/>
                  </a:cubicBezTo>
                  <a:cubicBezTo>
                    <a:pt x="290" y="143"/>
                    <a:pt x="290" y="143"/>
                    <a:pt x="290" y="143"/>
                  </a:cubicBezTo>
                  <a:cubicBezTo>
                    <a:pt x="291" y="142"/>
                    <a:pt x="291" y="142"/>
                    <a:pt x="291" y="142"/>
                  </a:cubicBezTo>
                  <a:cubicBezTo>
                    <a:pt x="306" y="112"/>
                    <a:pt x="306" y="112"/>
                    <a:pt x="306" y="112"/>
                  </a:cubicBezTo>
                  <a:cubicBezTo>
                    <a:pt x="307" y="110"/>
                    <a:pt x="307" y="110"/>
                    <a:pt x="307" y="110"/>
                  </a:cubicBezTo>
                  <a:cubicBezTo>
                    <a:pt x="317" y="89"/>
                    <a:pt x="317" y="89"/>
                    <a:pt x="317" y="89"/>
                  </a:cubicBezTo>
                  <a:cubicBezTo>
                    <a:pt x="318" y="89"/>
                    <a:pt x="318" y="89"/>
                    <a:pt x="318" y="89"/>
                  </a:cubicBezTo>
                  <a:cubicBezTo>
                    <a:pt x="318" y="88"/>
                    <a:pt x="318" y="88"/>
                    <a:pt x="318" y="88"/>
                  </a:cubicBezTo>
                  <a:cubicBezTo>
                    <a:pt x="306" y="80"/>
                    <a:pt x="293" y="74"/>
                    <a:pt x="278" y="72"/>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7" name="MH_Other_275"/>
            <p:cNvSpPr/>
            <p:nvPr>
              <p:custDataLst>
                <p:tags r:id="rId289"/>
              </p:custDataLst>
            </p:nvPr>
          </p:nvSpPr>
          <p:spPr bwMode="auto">
            <a:xfrm>
              <a:off x="4444599" y="2087320"/>
              <a:ext cx="158386" cy="113240"/>
            </a:xfrm>
            <a:custGeom>
              <a:avLst/>
              <a:gdLst>
                <a:gd name="T0" fmla="*/ 2147483646 w 195"/>
                <a:gd name="T1" fmla="*/ 2147483646 h 142"/>
                <a:gd name="T2" fmla="*/ 2147483646 w 195"/>
                <a:gd name="T3" fmla="*/ 2147483646 h 142"/>
                <a:gd name="T4" fmla="*/ 2147483646 w 195"/>
                <a:gd name="T5" fmla="*/ 2147483646 h 142"/>
                <a:gd name="T6" fmla="*/ 2147483646 w 195"/>
                <a:gd name="T7" fmla="*/ 2147483646 h 142"/>
                <a:gd name="T8" fmla="*/ 2147483646 w 195"/>
                <a:gd name="T9" fmla="*/ 2147483646 h 142"/>
                <a:gd name="T10" fmla="*/ 2147483646 w 195"/>
                <a:gd name="T11" fmla="*/ 2147483646 h 142"/>
                <a:gd name="T12" fmla="*/ 2147483646 w 195"/>
                <a:gd name="T13" fmla="*/ 2147483646 h 142"/>
                <a:gd name="T14" fmla="*/ 2147483646 w 195"/>
                <a:gd name="T15" fmla="*/ 2147483646 h 142"/>
                <a:gd name="T16" fmla="*/ 2147483646 w 195"/>
                <a:gd name="T17" fmla="*/ 2147483646 h 142"/>
                <a:gd name="T18" fmla="*/ 2147483646 w 195"/>
                <a:gd name="T19" fmla="*/ 2147483646 h 142"/>
                <a:gd name="T20" fmla="*/ 2147483646 w 195"/>
                <a:gd name="T21" fmla="*/ 2147483646 h 142"/>
                <a:gd name="T22" fmla="*/ 2147483646 w 195"/>
                <a:gd name="T23" fmla="*/ 2147483646 h 142"/>
                <a:gd name="T24" fmla="*/ 2147483646 w 195"/>
                <a:gd name="T25" fmla="*/ 2147483646 h 142"/>
                <a:gd name="T26" fmla="*/ 0 w 195"/>
                <a:gd name="T27" fmla="*/ 1182505208 h 142"/>
                <a:gd name="T28" fmla="*/ 603582740 w 195"/>
                <a:gd name="T29" fmla="*/ 1774460451 h 142"/>
                <a:gd name="T30" fmla="*/ 2147483646 w 195"/>
                <a:gd name="T31" fmla="*/ 2147483646 h 1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5" h="142">
                  <a:moveTo>
                    <a:pt x="76" y="32"/>
                  </a:moveTo>
                  <a:cubicBezTo>
                    <a:pt x="97" y="56"/>
                    <a:pt x="105" y="67"/>
                    <a:pt x="105" y="67"/>
                  </a:cubicBezTo>
                  <a:cubicBezTo>
                    <a:pt x="105" y="67"/>
                    <a:pt x="113" y="77"/>
                    <a:pt x="132" y="102"/>
                  </a:cubicBezTo>
                  <a:cubicBezTo>
                    <a:pt x="143" y="118"/>
                    <a:pt x="156" y="129"/>
                    <a:pt x="172" y="136"/>
                  </a:cubicBezTo>
                  <a:cubicBezTo>
                    <a:pt x="179" y="139"/>
                    <a:pt x="187" y="141"/>
                    <a:pt x="195" y="142"/>
                  </a:cubicBezTo>
                  <a:cubicBezTo>
                    <a:pt x="193" y="141"/>
                    <a:pt x="193" y="141"/>
                    <a:pt x="193" y="141"/>
                  </a:cubicBezTo>
                  <a:cubicBezTo>
                    <a:pt x="168" y="137"/>
                    <a:pt x="149" y="124"/>
                    <a:pt x="133" y="101"/>
                  </a:cubicBezTo>
                  <a:cubicBezTo>
                    <a:pt x="114" y="77"/>
                    <a:pt x="106" y="66"/>
                    <a:pt x="106" y="66"/>
                  </a:cubicBezTo>
                  <a:cubicBezTo>
                    <a:pt x="106" y="66"/>
                    <a:pt x="98" y="55"/>
                    <a:pt x="77" y="31"/>
                  </a:cubicBezTo>
                  <a:cubicBezTo>
                    <a:pt x="70" y="24"/>
                    <a:pt x="63" y="18"/>
                    <a:pt x="55" y="14"/>
                  </a:cubicBezTo>
                  <a:cubicBezTo>
                    <a:pt x="53" y="14"/>
                    <a:pt x="53" y="14"/>
                    <a:pt x="53" y="14"/>
                  </a:cubicBezTo>
                  <a:cubicBezTo>
                    <a:pt x="53" y="12"/>
                    <a:pt x="53" y="12"/>
                    <a:pt x="53" y="12"/>
                  </a:cubicBezTo>
                  <a:cubicBezTo>
                    <a:pt x="53" y="12"/>
                    <a:pt x="53" y="12"/>
                    <a:pt x="53" y="12"/>
                  </a:cubicBezTo>
                  <a:cubicBezTo>
                    <a:pt x="37" y="4"/>
                    <a:pt x="19" y="0"/>
                    <a:pt x="0" y="2"/>
                  </a:cubicBezTo>
                  <a:cubicBezTo>
                    <a:pt x="1" y="3"/>
                    <a:pt x="1" y="3"/>
                    <a:pt x="1" y="3"/>
                  </a:cubicBezTo>
                  <a:cubicBezTo>
                    <a:pt x="30" y="0"/>
                    <a:pt x="55" y="10"/>
                    <a:pt x="76"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8" name="MH_Other_276"/>
            <p:cNvSpPr/>
            <p:nvPr>
              <p:custDataLst>
                <p:tags r:id="rId290"/>
              </p:custDataLst>
            </p:nvPr>
          </p:nvSpPr>
          <p:spPr bwMode="auto">
            <a:xfrm>
              <a:off x="4488766" y="2096378"/>
              <a:ext cx="126404" cy="113240"/>
            </a:xfrm>
            <a:custGeom>
              <a:avLst/>
              <a:gdLst>
                <a:gd name="T0" fmla="*/ 2147483646 w 157"/>
                <a:gd name="T1" fmla="*/ 2147483646 h 141"/>
                <a:gd name="T2" fmla="*/ 2147483646 w 157"/>
                <a:gd name="T3" fmla="*/ 2147483646 h 141"/>
                <a:gd name="T4" fmla="*/ 2147483646 w 157"/>
                <a:gd name="T5" fmla="*/ 2147483646 h 141"/>
                <a:gd name="T6" fmla="*/ 2147483646 w 157"/>
                <a:gd name="T7" fmla="*/ 2147483646 h 141"/>
                <a:gd name="T8" fmla="*/ 2147483646 w 157"/>
                <a:gd name="T9" fmla="*/ 2147483646 h 141"/>
                <a:gd name="T10" fmla="*/ 2147483646 w 157"/>
                <a:gd name="T11" fmla="*/ 2147483646 h 141"/>
                <a:gd name="T12" fmla="*/ 2147483646 w 157"/>
                <a:gd name="T13" fmla="*/ 2147483646 h 141"/>
                <a:gd name="T14" fmla="*/ 2147483646 w 157"/>
                <a:gd name="T15" fmla="*/ 2147483646 h 141"/>
                <a:gd name="T16" fmla="*/ 0 w 157"/>
                <a:gd name="T17" fmla="*/ 0 h 141"/>
                <a:gd name="T18" fmla="*/ 1183287382 w 157"/>
                <a:gd name="T19" fmla="*/ 1200763866 h 141"/>
                <a:gd name="T20" fmla="*/ 2147483646 w 157"/>
                <a:gd name="T21" fmla="*/ 2147483646 h 141"/>
                <a:gd name="T22" fmla="*/ 2147483646 w 157"/>
                <a:gd name="T23" fmla="*/ 2147483646 h 141"/>
                <a:gd name="T24" fmla="*/ 2147483646 w 157"/>
                <a:gd name="T25" fmla="*/ 2147483646 h 141"/>
                <a:gd name="T26" fmla="*/ 2147483646 w 157"/>
                <a:gd name="T27" fmla="*/ 2147483646 h 141"/>
                <a:gd name="T28" fmla="*/ 2147483646 w 157"/>
                <a:gd name="T29" fmla="*/ 2147483646 h 141"/>
                <a:gd name="T30" fmla="*/ 2147483646 w 157"/>
                <a:gd name="T31" fmla="*/ 2147483646 h 141"/>
                <a:gd name="T32" fmla="*/ 2147483646 w 157"/>
                <a:gd name="T33" fmla="*/ 2147483646 h 141"/>
                <a:gd name="T34" fmla="*/ 2147483646 w 157"/>
                <a:gd name="T35" fmla="*/ 2147483646 h 1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7" h="141">
                  <a:moveTo>
                    <a:pt x="156" y="141"/>
                  </a:moveTo>
                  <a:cubicBezTo>
                    <a:pt x="157" y="140"/>
                    <a:pt x="157" y="140"/>
                    <a:pt x="157" y="140"/>
                  </a:cubicBezTo>
                  <a:cubicBezTo>
                    <a:pt x="144" y="133"/>
                    <a:pt x="134" y="122"/>
                    <a:pt x="125" y="107"/>
                  </a:cubicBezTo>
                  <a:cubicBezTo>
                    <a:pt x="108" y="82"/>
                    <a:pt x="100" y="71"/>
                    <a:pt x="100" y="70"/>
                  </a:cubicBezTo>
                  <a:cubicBezTo>
                    <a:pt x="100" y="70"/>
                    <a:pt x="93" y="59"/>
                    <a:pt x="73" y="34"/>
                  </a:cubicBezTo>
                  <a:cubicBezTo>
                    <a:pt x="67" y="27"/>
                    <a:pt x="60" y="21"/>
                    <a:pt x="53" y="16"/>
                  </a:cubicBezTo>
                  <a:cubicBezTo>
                    <a:pt x="53" y="16"/>
                    <a:pt x="53" y="16"/>
                    <a:pt x="52" y="16"/>
                  </a:cubicBezTo>
                  <a:cubicBezTo>
                    <a:pt x="52" y="15"/>
                    <a:pt x="52" y="15"/>
                    <a:pt x="52" y="15"/>
                  </a:cubicBezTo>
                  <a:cubicBezTo>
                    <a:pt x="37" y="4"/>
                    <a:pt x="19" y="0"/>
                    <a:pt x="0" y="0"/>
                  </a:cubicBezTo>
                  <a:cubicBezTo>
                    <a:pt x="2" y="2"/>
                    <a:pt x="2" y="2"/>
                    <a:pt x="2" y="2"/>
                  </a:cubicBezTo>
                  <a:cubicBezTo>
                    <a:pt x="30" y="1"/>
                    <a:pt x="53" y="12"/>
                    <a:pt x="72" y="35"/>
                  </a:cubicBezTo>
                  <a:cubicBezTo>
                    <a:pt x="92" y="60"/>
                    <a:pt x="99" y="71"/>
                    <a:pt x="99" y="71"/>
                  </a:cubicBezTo>
                  <a:cubicBezTo>
                    <a:pt x="99" y="71"/>
                    <a:pt x="107" y="82"/>
                    <a:pt x="124" y="108"/>
                  </a:cubicBezTo>
                  <a:cubicBezTo>
                    <a:pt x="129" y="116"/>
                    <a:pt x="135" y="123"/>
                    <a:pt x="140" y="129"/>
                  </a:cubicBezTo>
                  <a:cubicBezTo>
                    <a:pt x="142" y="129"/>
                    <a:pt x="142" y="129"/>
                    <a:pt x="142" y="129"/>
                  </a:cubicBezTo>
                  <a:cubicBezTo>
                    <a:pt x="142" y="130"/>
                    <a:pt x="142" y="130"/>
                    <a:pt x="142" y="130"/>
                  </a:cubicBezTo>
                  <a:cubicBezTo>
                    <a:pt x="142" y="130"/>
                    <a:pt x="142" y="130"/>
                    <a:pt x="142" y="130"/>
                  </a:cubicBezTo>
                  <a:cubicBezTo>
                    <a:pt x="147" y="135"/>
                    <a:pt x="151" y="138"/>
                    <a:pt x="156" y="1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9" name="MH_Other_277"/>
            <p:cNvSpPr/>
            <p:nvPr>
              <p:custDataLst>
                <p:tags r:id="rId291"/>
              </p:custDataLst>
            </p:nvPr>
          </p:nvSpPr>
          <p:spPr bwMode="auto">
            <a:xfrm>
              <a:off x="4601463" y="2199048"/>
              <a:ext cx="1523" cy="1510"/>
            </a:xfrm>
            <a:custGeom>
              <a:avLst/>
              <a:gdLst>
                <a:gd name="T0" fmla="*/ 179120564 w 5"/>
                <a:gd name="T1" fmla="*/ 0 h 3"/>
                <a:gd name="T2" fmla="*/ 0 w 5"/>
                <a:gd name="T3" fmla="*/ 0 h 3"/>
                <a:gd name="T4" fmla="*/ 179120564 w 5"/>
                <a:gd name="T5" fmla="*/ 298966937 h 3"/>
                <a:gd name="T6" fmla="*/ 179120564 w 5"/>
                <a:gd name="T7" fmla="*/ 298966937 h 3"/>
                <a:gd name="T8" fmla="*/ 179120564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5" y="0"/>
                  </a:moveTo>
                  <a:lnTo>
                    <a:pt x="0" y="0"/>
                  </a:lnTo>
                  <a:lnTo>
                    <a:pt x="5"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0" name="MH_Other_278"/>
            <p:cNvSpPr/>
            <p:nvPr>
              <p:custDataLst>
                <p:tags r:id="rId292"/>
              </p:custDataLst>
            </p:nvPr>
          </p:nvSpPr>
          <p:spPr bwMode="auto">
            <a:xfrm>
              <a:off x="4488766" y="2096378"/>
              <a:ext cx="0" cy="1510"/>
            </a:xfrm>
            <a:custGeom>
              <a:avLst/>
              <a:gdLst>
                <a:gd name="T0" fmla="*/ 0 w 4"/>
                <a:gd name="T1" fmla="*/ 179346497 h 5"/>
                <a:gd name="T2" fmla="*/ 89 w 4"/>
                <a:gd name="T3" fmla="*/ 179346497 h 5"/>
                <a:gd name="T4" fmla="*/ 0 w 4"/>
                <a:gd name="T5" fmla="*/ 0 h 5"/>
                <a:gd name="T6" fmla="*/ 0 w 4"/>
                <a:gd name="T7" fmla="*/ 0 h 5"/>
                <a:gd name="T8" fmla="*/ 0 w 4"/>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0" y="5"/>
                  </a:moveTo>
                  <a:lnTo>
                    <a:pt x="4" y="5"/>
                  </a:lnTo>
                  <a:lnTo>
                    <a:pt x="0"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1" name="MH_Other_279"/>
            <p:cNvSpPr/>
            <p:nvPr>
              <p:custDataLst>
                <p:tags r:id="rId293"/>
              </p:custDataLst>
            </p:nvPr>
          </p:nvSpPr>
          <p:spPr bwMode="auto">
            <a:xfrm>
              <a:off x="4528363" y="2106948"/>
              <a:ext cx="92898" cy="87572"/>
            </a:xfrm>
            <a:custGeom>
              <a:avLst/>
              <a:gdLst>
                <a:gd name="T0" fmla="*/ 2147483646 w 115"/>
                <a:gd name="T1" fmla="*/ 2147483646 h 108"/>
                <a:gd name="T2" fmla="*/ 2147483646 w 115"/>
                <a:gd name="T3" fmla="*/ 2147483646 h 108"/>
                <a:gd name="T4" fmla="*/ 2147483646 w 115"/>
                <a:gd name="T5" fmla="*/ 2147483646 h 108"/>
                <a:gd name="T6" fmla="*/ 2147483646 w 115"/>
                <a:gd name="T7" fmla="*/ 2147483646 h 108"/>
                <a:gd name="T8" fmla="*/ 2147483646 w 115"/>
                <a:gd name="T9" fmla="*/ 2147483646 h 108"/>
                <a:gd name="T10" fmla="*/ 2147483646 w 115"/>
                <a:gd name="T11" fmla="*/ 2147483646 h 108"/>
                <a:gd name="T12" fmla="*/ 2147483646 w 115"/>
                <a:gd name="T13" fmla="*/ 2147483646 h 108"/>
                <a:gd name="T14" fmla="*/ 2147483646 w 115"/>
                <a:gd name="T15" fmla="*/ 2147483646 h 108"/>
                <a:gd name="T16" fmla="*/ 2147483646 w 115"/>
                <a:gd name="T17" fmla="*/ 2147483646 h 108"/>
                <a:gd name="T18" fmla="*/ 0 w 115"/>
                <a:gd name="T19" fmla="*/ 0 h 108"/>
                <a:gd name="T20" fmla="*/ 596324772 w 115"/>
                <a:gd name="T21" fmla="*/ 612722466 h 108"/>
                <a:gd name="T22" fmla="*/ 1192649544 w 115"/>
                <a:gd name="T23" fmla="*/ 1224717709 h 108"/>
                <a:gd name="T24" fmla="*/ 2147483646 w 115"/>
                <a:gd name="T25" fmla="*/ 2147483646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 h="108">
                  <a:moveTo>
                    <a:pt x="72" y="39"/>
                  </a:moveTo>
                  <a:cubicBezTo>
                    <a:pt x="90" y="65"/>
                    <a:pt x="96" y="77"/>
                    <a:pt x="97" y="77"/>
                  </a:cubicBezTo>
                  <a:cubicBezTo>
                    <a:pt x="114" y="108"/>
                    <a:pt x="114" y="108"/>
                    <a:pt x="114" y="108"/>
                  </a:cubicBezTo>
                  <a:cubicBezTo>
                    <a:pt x="115" y="107"/>
                    <a:pt x="115" y="107"/>
                    <a:pt x="115" y="107"/>
                  </a:cubicBezTo>
                  <a:cubicBezTo>
                    <a:pt x="98" y="77"/>
                    <a:pt x="98" y="77"/>
                    <a:pt x="98" y="77"/>
                  </a:cubicBezTo>
                  <a:cubicBezTo>
                    <a:pt x="97" y="77"/>
                    <a:pt x="91" y="65"/>
                    <a:pt x="73" y="39"/>
                  </a:cubicBezTo>
                  <a:cubicBezTo>
                    <a:pt x="67" y="31"/>
                    <a:pt x="61" y="24"/>
                    <a:pt x="54" y="19"/>
                  </a:cubicBezTo>
                  <a:cubicBezTo>
                    <a:pt x="54" y="19"/>
                    <a:pt x="53" y="19"/>
                    <a:pt x="53" y="19"/>
                  </a:cubicBezTo>
                  <a:cubicBezTo>
                    <a:pt x="53" y="18"/>
                    <a:pt x="53" y="18"/>
                    <a:pt x="53" y="18"/>
                  </a:cubicBezTo>
                  <a:cubicBezTo>
                    <a:pt x="38" y="7"/>
                    <a:pt x="20" y="1"/>
                    <a:pt x="0" y="0"/>
                  </a:cubicBezTo>
                  <a:cubicBezTo>
                    <a:pt x="1" y="1"/>
                    <a:pt x="1" y="1"/>
                    <a:pt x="1" y="1"/>
                  </a:cubicBezTo>
                  <a:cubicBezTo>
                    <a:pt x="2" y="2"/>
                    <a:pt x="2" y="2"/>
                    <a:pt x="2" y="2"/>
                  </a:cubicBezTo>
                  <a:cubicBezTo>
                    <a:pt x="31" y="3"/>
                    <a:pt x="54" y="15"/>
                    <a:pt x="72" y="3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2" name="MH_Other_280"/>
            <p:cNvSpPr/>
            <p:nvPr>
              <p:custDataLst>
                <p:tags r:id="rId294"/>
              </p:custDataLst>
            </p:nvPr>
          </p:nvSpPr>
          <p:spPr bwMode="auto">
            <a:xfrm>
              <a:off x="4529884" y="2108457"/>
              <a:ext cx="1523" cy="0"/>
            </a:xfrm>
            <a:custGeom>
              <a:avLst/>
              <a:gdLst>
                <a:gd name="T0" fmla="*/ 1792959984 w 1"/>
                <a:gd name="T1" fmla="*/ 1067 h 1"/>
                <a:gd name="T2" fmla="*/ 0 w 1"/>
                <a:gd name="T3" fmla="*/ 0 h 1"/>
                <a:gd name="T4" fmla="*/ 0 w 1"/>
                <a:gd name="T5" fmla="*/ 1067 h 1"/>
                <a:gd name="T6" fmla="*/ 1792959984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1"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3" name="MH_Other_281"/>
            <p:cNvSpPr/>
            <p:nvPr>
              <p:custDataLst>
                <p:tags r:id="rId295"/>
              </p:custDataLst>
            </p:nvPr>
          </p:nvSpPr>
          <p:spPr bwMode="auto">
            <a:xfrm>
              <a:off x="4572526" y="2120536"/>
              <a:ext cx="62442" cy="48316"/>
            </a:xfrm>
            <a:custGeom>
              <a:avLst/>
              <a:gdLst>
                <a:gd name="T0" fmla="*/ 2147483646 w 78"/>
                <a:gd name="T1" fmla="*/ 2147483646 h 60"/>
                <a:gd name="T2" fmla="*/ 2147483646 w 78"/>
                <a:gd name="T3" fmla="*/ 2147483646 h 60"/>
                <a:gd name="T4" fmla="*/ 2147483646 w 78"/>
                <a:gd name="T5" fmla="*/ 2147483646 h 60"/>
                <a:gd name="T6" fmla="*/ 2147483646 w 78"/>
                <a:gd name="T7" fmla="*/ 2147483646 h 60"/>
                <a:gd name="T8" fmla="*/ 2147483646 w 78"/>
                <a:gd name="T9" fmla="*/ 2147483646 h 60"/>
                <a:gd name="T10" fmla="*/ 2147483646 w 78"/>
                <a:gd name="T11" fmla="*/ 2147483646 h 60"/>
                <a:gd name="T12" fmla="*/ 2147483646 w 78"/>
                <a:gd name="T13" fmla="*/ 2147483646 h 60"/>
                <a:gd name="T14" fmla="*/ 0 w 78"/>
                <a:gd name="T15" fmla="*/ 0 h 60"/>
                <a:gd name="T16" fmla="*/ 0 w 78"/>
                <a:gd name="T17" fmla="*/ 602866460 h 60"/>
                <a:gd name="T18" fmla="*/ 584217371 w 78"/>
                <a:gd name="T19" fmla="*/ 1206449200 h 60"/>
                <a:gd name="T20" fmla="*/ 2147483646 w 78"/>
                <a:gd name="T21" fmla="*/ 2147483646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60">
                  <a:moveTo>
                    <a:pt x="68" y="44"/>
                  </a:moveTo>
                  <a:cubicBezTo>
                    <a:pt x="72" y="50"/>
                    <a:pt x="75" y="55"/>
                    <a:pt x="77" y="60"/>
                  </a:cubicBezTo>
                  <a:cubicBezTo>
                    <a:pt x="78" y="58"/>
                    <a:pt x="78" y="58"/>
                    <a:pt x="78" y="58"/>
                  </a:cubicBezTo>
                  <a:cubicBezTo>
                    <a:pt x="75" y="54"/>
                    <a:pt x="73" y="49"/>
                    <a:pt x="69" y="43"/>
                  </a:cubicBezTo>
                  <a:cubicBezTo>
                    <a:pt x="64" y="35"/>
                    <a:pt x="58" y="28"/>
                    <a:pt x="51" y="22"/>
                  </a:cubicBezTo>
                  <a:cubicBezTo>
                    <a:pt x="49" y="21"/>
                    <a:pt x="49" y="21"/>
                    <a:pt x="49" y="21"/>
                  </a:cubicBezTo>
                  <a:cubicBezTo>
                    <a:pt x="49" y="20"/>
                    <a:pt x="49" y="20"/>
                    <a:pt x="49" y="20"/>
                  </a:cubicBezTo>
                  <a:cubicBezTo>
                    <a:pt x="35" y="9"/>
                    <a:pt x="19" y="2"/>
                    <a:pt x="0" y="0"/>
                  </a:cubicBezTo>
                  <a:cubicBezTo>
                    <a:pt x="0" y="1"/>
                    <a:pt x="0" y="1"/>
                    <a:pt x="0" y="1"/>
                  </a:cubicBezTo>
                  <a:cubicBezTo>
                    <a:pt x="1" y="2"/>
                    <a:pt x="1" y="2"/>
                    <a:pt x="1" y="2"/>
                  </a:cubicBezTo>
                  <a:cubicBezTo>
                    <a:pt x="30" y="5"/>
                    <a:pt x="52" y="19"/>
                    <a:pt x="68" y="4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4" name="MH_Other_282"/>
            <p:cNvSpPr/>
            <p:nvPr>
              <p:custDataLst>
                <p:tags r:id="rId296"/>
              </p:custDataLst>
            </p:nvPr>
          </p:nvSpPr>
          <p:spPr bwMode="auto">
            <a:xfrm>
              <a:off x="4572526" y="2122046"/>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5" name="MH_Other_283"/>
            <p:cNvSpPr/>
            <p:nvPr>
              <p:custDataLst>
                <p:tags r:id="rId297"/>
              </p:custDataLst>
            </p:nvPr>
          </p:nvSpPr>
          <p:spPr bwMode="auto">
            <a:xfrm>
              <a:off x="4612123" y="2137146"/>
              <a:ext cx="31982" cy="13588"/>
            </a:xfrm>
            <a:custGeom>
              <a:avLst/>
              <a:gdLst>
                <a:gd name="T0" fmla="*/ 2147483646 w 40"/>
                <a:gd name="T1" fmla="*/ 2147483646 h 17"/>
                <a:gd name="T2" fmla="*/ 2147483646 w 40"/>
                <a:gd name="T3" fmla="*/ 2147483646 h 17"/>
                <a:gd name="T4" fmla="*/ 2147483646 w 40"/>
                <a:gd name="T5" fmla="*/ 2147483646 h 17"/>
                <a:gd name="T6" fmla="*/ 0 w 40"/>
                <a:gd name="T7" fmla="*/ 0 h 17"/>
                <a:gd name="T8" fmla="*/ 1160741648 w 40"/>
                <a:gd name="T9" fmla="*/ 1181626505 h 17"/>
                <a:gd name="T10" fmla="*/ 2147483646 w 40"/>
                <a:gd name="T11" fmla="*/ 2147483646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7">
                  <a:moveTo>
                    <a:pt x="39" y="17"/>
                  </a:moveTo>
                  <a:cubicBezTo>
                    <a:pt x="40" y="17"/>
                    <a:pt x="40" y="17"/>
                    <a:pt x="40" y="17"/>
                  </a:cubicBezTo>
                  <a:cubicBezTo>
                    <a:pt x="40" y="16"/>
                    <a:pt x="40" y="16"/>
                    <a:pt x="40" y="16"/>
                  </a:cubicBezTo>
                  <a:cubicBezTo>
                    <a:pt x="28" y="8"/>
                    <a:pt x="15" y="2"/>
                    <a:pt x="0" y="0"/>
                  </a:cubicBezTo>
                  <a:cubicBezTo>
                    <a:pt x="2" y="2"/>
                    <a:pt x="2" y="2"/>
                    <a:pt x="2" y="2"/>
                  </a:cubicBezTo>
                  <a:cubicBezTo>
                    <a:pt x="16" y="4"/>
                    <a:pt x="29" y="9"/>
                    <a:pt x="39"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6" name="MH_Other_284"/>
            <p:cNvSpPr/>
            <p:nvPr>
              <p:custDataLst>
                <p:tags r:id="rId298"/>
              </p:custDataLst>
            </p:nvPr>
          </p:nvSpPr>
          <p:spPr bwMode="auto">
            <a:xfrm>
              <a:off x="4612123" y="2137146"/>
              <a:ext cx="1523" cy="1509"/>
            </a:xfrm>
            <a:custGeom>
              <a:avLst/>
              <a:gdLst>
                <a:gd name="T0" fmla="*/ 0 w 4"/>
                <a:gd name="T1" fmla="*/ 111918811 h 4"/>
                <a:gd name="T2" fmla="*/ 224119998 w 4"/>
                <a:gd name="T3" fmla="*/ 223838018 h 4"/>
                <a:gd name="T4" fmla="*/ 0 w 4"/>
                <a:gd name="T5" fmla="*/ 0 h 4"/>
                <a:gd name="T6" fmla="*/ 0 w 4"/>
                <a:gd name="T7" fmla="*/ 111918811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2"/>
                  </a:moveTo>
                  <a:lnTo>
                    <a:pt x="4" y="4"/>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7" name="MH_Other_285"/>
            <p:cNvSpPr/>
            <p:nvPr>
              <p:custDataLst>
                <p:tags r:id="rId299"/>
              </p:custDataLst>
            </p:nvPr>
          </p:nvSpPr>
          <p:spPr bwMode="auto">
            <a:xfrm>
              <a:off x="4386728" y="2144694"/>
              <a:ext cx="25890" cy="1510"/>
            </a:xfrm>
            <a:custGeom>
              <a:avLst/>
              <a:gdLst>
                <a:gd name="T0" fmla="*/ 0 w 32"/>
                <a:gd name="T1" fmla="*/ 0 h 3"/>
                <a:gd name="T2" fmla="*/ 0 w 32"/>
                <a:gd name="T3" fmla="*/ 0 h 3"/>
                <a:gd name="T4" fmla="*/ 0 w 32"/>
                <a:gd name="T5" fmla="*/ 232561012 h 3"/>
                <a:gd name="T6" fmla="*/ 0 w 32"/>
                <a:gd name="T7" fmla="*/ 232561012 h 3"/>
                <a:gd name="T8" fmla="*/ 2147483646 w 32"/>
                <a:gd name="T9" fmla="*/ 464841477 h 3"/>
                <a:gd name="T10" fmla="*/ 2147483646 w 32"/>
                <a:gd name="T11" fmla="*/ 232561012 h 3"/>
                <a:gd name="T12" fmla="*/ 2147483646 w 32"/>
                <a:gd name="T13" fmla="*/ 0 h 3"/>
                <a:gd name="T14" fmla="*/ 2147483646 w 32"/>
                <a:gd name="T15" fmla="*/ 0 h 3"/>
                <a:gd name="T16" fmla="*/ 0 w 3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3">
                  <a:moveTo>
                    <a:pt x="0" y="0"/>
                  </a:moveTo>
                  <a:cubicBezTo>
                    <a:pt x="0" y="0"/>
                    <a:pt x="0" y="0"/>
                    <a:pt x="0" y="0"/>
                  </a:cubicBezTo>
                  <a:cubicBezTo>
                    <a:pt x="0" y="1"/>
                    <a:pt x="0" y="1"/>
                    <a:pt x="0" y="1"/>
                  </a:cubicBezTo>
                  <a:cubicBezTo>
                    <a:pt x="0" y="1"/>
                    <a:pt x="0" y="1"/>
                    <a:pt x="0" y="1"/>
                  </a:cubicBezTo>
                  <a:cubicBezTo>
                    <a:pt x="2" y="2"/>
                    <a:pt x="4" y="2"/>
                    <a:pt x="6" y="2"/>
                  </a:cubicBezTo>
                  <a:cubicBezTo>
                    <a:pt x="14" y="3"/>
                    <a:pt x="24" y="2"/>
                    <a:pt x="32" y="1"/>
                  </a:cubicBezTo>
                  <a:cubicBezTo>
                    <a:pt x="31" y="0"/>
                    <a:pt x="31" y="0"/>
                    <a:pt x="31" y="0"/>
                  </a:cubicBezTo>
                  <a:cubicBezTo>
                    <a:pt x="31" y="0"/>
                    <a:pt x="30" y="0"/>
                    <a:pt x="30" y="0"/>
                  </a:cubicBezTo>
                  <a:cubicBezTo>
                    <a:pt x="19" y="2"/>
                    <a:pt x="10" y="2"/>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8" name="MH_Other_286"/>
            <p:cNvSpPr/>
            <p:nvPr>
              <p:custDataLst>
                <p:tags r:id="rId300"/>
              </p:custDataLst>
            </p:nvPr>
          </p:nvSpPr>
          <p:spPr bwMode="auto">
            <a:xfrm>
              <a:off x="4388253" y="2126575"/>
              <a:ext cx="63963" cy="25668"/>
            </a:xfrm>
            <a:custGeom>
              <a:avLst/>
              <a:gdLst>
                <a:gd name="T0" fmla="*/ 2147483646 w 79"/>
                <a:gd name="T1" fmla="*/ 2147483646 h 31"/>
                <a:gd name="T2" fmla="*/ 0 w 79"/>
                <a:gd name="T3" fmla="*/ 0 h 31"/>
                <a:gd name="T4" fmla="*/ 0 w 79"/>
                <a:gd name="T5" fmla="*/ 643466178 h 31"/>
                <a:gd name="T6" fmla="*/ 2147483646 w 79"/>
                <a:gd name="T7" fmla="*/ 2147483646 h 31"/>
                <a:gd name="T8" fmla="*/ 2147483646 w 79"/>
                <a:gd name="T9" fmla="*/ 2147483646 h 31"/>
                <a:gd name="T10" fmla="*/ 2147483646 w 79"/>
                <a:gd name="T11" fmla="*/ 2147483646 h 31"/>
                <a:gd name="T12" fmla="*/ 2147483646 w 79"/>
                <a:gd name="T13" fmla="*/ 2147483646 h 31"/>
                <a:gd name="T14" fmla="*/ 2147483646 w 79"/>
                <a:gd name="T15" fmla="*/ 2147483646 h 31"/>
                <a:gd name="T16" fmla="*/ 2147483646 w 79"/>
                <a:gd name="T17" fmla="*/ 2147483646 h 31"/>
                <a:gd name="T18" fmla="*/ 2147483646 w 79"/>
                <a:gd name="T19" fmla="*/ 2147483646 h 31"/>
                <a:gd name="T20" fmla="*/ 2147483646 w 79"/>
                <a:gd name="T21" fmla="*/ 2147483646 h 31"/>
                <a:gd name="T22" fmla="*/ 2147483646 w 79"/>
                <a:gd name="T23" fmla="*/ 2147483646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 h="31">
                  <a:moveTo>
                    <a:pt x="7" y="6"/>
                  </a:moveTo>
                  <a:cubicBezTo>
                    <a:pt x="0" y="0"/>
                    <a:pt x="0" y="0"/>
                    <a:pt x="0" y="0"/>
                  </a:cubicBezTo>
                  <a:cubicBezTo>
                    <a:pt x="0" y="1"/>
                    <a:pt x="0" y="1"/>
                    <a:pt x="0" y="1"/>
                  </a:cubicBezTo>
                  <a:cubicBezTo>
                    <a:pt x="6" y="7"/>
                    <a:pt x="6" y="7"/>
                    <a:pt x="6" y="7"/>
                  </a:cubicBezTo>
                  <a:cubicBezTo>
                    <a:pt x="14" y="13"/>
                    <a:pt x="21" y="17"/>
                    <a:pt x="28" y="21"/>
                  </a:cubicBezTo>
                  <a:cubicBezTo>
                    <a:pt x="29" y="21"/>
                    <a:pt x="29" y="21"/>
                    <a:pt x="29" y="21"/>
                  </a:cubicBezTo>
                  <a:cubicBezTo>
                    <a:pt x="29" y="21"/>
                    <a:pt x="29" y="21"/>
                    <a:pt x="29" y="21"/>
                  </a:cubicBezTo>
                  <a:cubicBezTo>
                    <a:pt x="37" y="25"/>
                    <a:pt x="45" y="28"/>
                    <a:pt x="53" y="29"/>
                  </a:cubicBezTo>
                  <a:cubicBezTo>
                    <a:pt x="61" y="31"/>
                    <a:pt x="71" y="31"/>
                    <a:pt x="79" y="30"/>
                  </a:cubicBezTo>
                  <a:cubicBezTo>
                    <a:pt x="78" y="29"/>
                    <a:pt x="78" y="29"/>
                    <a:pt x="78" y="29"/>
                  </a:cubicBezTo>
                  <a:cubicBezTo>
                    <a:pt x="78" y="29"/>
                    <a:pt x="77" y="29"/>
                    <a:pt x="77" y="29"/>
                  </a:cubicBezTo>
                  <a:cubicBezTo>
                    <a:pt x="51" y="31"/>
                    <a:pt x="30" y="24"/>
                    <a:pt x="7"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9" name="MH_Other_287"/>
            <p:cNvSpPr/>
            <p:nvPr>
              <p:custDataLst>
                <p:tags r:id="rId301"/>
              </p:custDataLst>
            </p:nvPr>
          </p:nvSpPr>
          <p:spPr bwMode="auto">
            <a:xfrm>
              <a:off x="4411095" y="2144694"/>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0" name="MH_Other_288"/>
            <p:cNvSpPr/>
            <p:nvPr>
              <p:custDataLst>
                <p:tags r:id="rId302"/>
              </p:custDataLst>
            </p:nvPr>
          </p:nvSpPr>
          <p:spPr bwMode="auto">
            <a:xfrm>
              <a:off x="4391299" y="2097888"/>
              <a:ext cx="100513" cy="61904"/>
            </a:xfrm>
            <a:custGeom>
              <a:avLst/>
              <a:gdLst>
                <a:gd name="T0" fmla="*/ 2147483646 w 124"/>
                <a:gd name="T1" fmla="*/ 2147483646 h 77"/>
                <a:gd name="T2" fmla="*/ 2147483646 w 124"/>
                <a:gd name="T3" fmla="*/ 2147483646 h 77"/>
                <a:gd name="T4" fmla="*/ 0 w 124"/>
                <a:gd name="T5" fmla="*/ 0 h 77"/>
                <a:gd name="T6" fmla="*/ 0 w 124"/>
                <a:gd name="T7" fmla="*/ 1201087604 h 77"/>
                <a:gd name="T8" fmla="*/ 2147483646 w 124"/>
                <a:gd name="T9" fmla="*/ 2147483646 h 77"/>
                <a:gd name="T10" fmla="*/ 2147483646 w 124"/>
                <a:gd name="T11" fmla="*/ 2147483646 h 77"/>
                <a:gd name="T12" fmla="*/ 2147483646 w 124"/>
                <a:gd name="T13" fmla="*/ 2147483646 h 77"/>
                <a:gd name="T14" fmla="*/ 2147483646 w 124"/>
                <a:gd name="T15" fmla="*/ 2147483646 h 77"/>
                <a:gd name="T16" fmla="*/ 2147483646 w 124"/>
                <a:gd name="T17" fmla="*/ 2147483646 h 77"/>
                <a:gd name="T18" fmla="*/ 2147483646 w 124"/>
                <a:gd name="T19" fmla="*/ 2147483646 h 77"/>
                <a:gd name="T20" fmla="*/ 2147483646 w 124"/>
                <a:gd name="T21" fmla="*/ 2147483646 h 77"/>
                <a:gd name="T22" fmla="*/ 2147483646 w 124"/>
                <a:gd name="T23" fmla="*/ 2147483646 h 77"/>
                <a:gd name="T24" fmla="*/ 2147483646 w 124"/>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4" h="77">
                  <a:moveTo>
                    <a:pt x="55" y="48"/>
                  </a:moveTo>
                  <a:cubicBezTo>
                    <a:pt x="32" y="27"/>
                    <a:pt x="22" y="19"/>
                    <a:pt x="22" y="19"/>
                  </a:cubicBezTo>
                  <a:cubicBezTo>
                    <a:pt x="22" y="18"/>
                    <a:pt x="16" y="13"/>
                    <a:pt x="0" y="0"/>
                  </a:cubicBezTo>
                  <a:cubicBezTo>
                    <a:pt x="0" y="2"/>
                    <a:pt x="0" y="2"/>
                    <a:pt x="0" y="2"/>
                  </a:cubicBezTo>
                  <a:cubicBezTo>
                    <a:pt x="15" y="14"/>
                    <a:pt x="21" y="19"/>
                    <a:pt x="21" y="19"/>
                  </a:cubicBezTo>
                  <a:cubicBezTo>
                    <a:pt x="21" y="20"/>
                    <a:pt x="31" y="28"/>
                    <a:pt x="54" y="49"/>
                  </a:cubicBezTo>
                  <a:cubicBezTo>
                    <a:pt x="60" y="56"/>
                    <a:pt x="67" y="61"/>
                    <a:pt x="74" y="65"/>
                  </a:cubicBezTo>
                  <a:cubicBezTo>
                    <a:pt x="75" y="65"/>
                    <a:pt x="75" y="65"/>
                    <a:pt x="75" y="65"/>
                  </a:cubicBezTo>
                  <a:cubicBezTo>
                    <a:pt x="75" y="65"/>
                    <a:pt x="75" y="65"/>
                    <a:pt x="75" y="65"/>
                  </a:cubicBezTo>
                  <a:cubicBezTo>
                    <a:pt x="83" y="70"/>
                    <a:pt x="91" y="73"/>
                    <a:pt x="99" y="75"/>
                  </a:cubicBezTo>
                  <a:cubicBezTo>
                    <a:pt x="107" y="77"/>
                    <a:pt x="115" y="77"/>
                    <a:pt x="124" y="77"/>
                  </a:cubicBezTo>
                  <a:cubicBezTo>
                    <a:pt x="122" y="76"/>
                    <a:pt x="122" y="76"/>
                    <a:pt x="122" y="76"/>
                  </a:cubicBezTo>
                  <a:cubicBezTo>
                    <a:pt x="96" y="76"/>
                    <a:pt x="75" y="68"/>
                    <a:pt x="55" y="4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1" name="MH_Other_289"/>
            <p:cNvSpPr/>
            <p:nvPr>
              <p:custDataLst>
                <p:tags r:id="rId303"/>
              </p:custDataLst>
            </p:nvPr>
          </p:nvSpPr>
          <p:spPr bwMode="auto">
            <a:xfrm>
              <a:off x="4450692" y="2150732"/>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2" name="MH_Other_290"/>
            <p:cNvSpPr/>
            <p:nvPr>
              <p:custDataLst>
                <p:tags r:id="rId304"/>
              </p:custDataLst>
            </p:nvPr>
          </p:nvSpPr>
          <p:spPr bwMode="auto">
            <a:xfrm>
              <a:off x="4392820" y="2079770"/>
              <a:ext cx="135542" cy="92102"/>
            </a:xfrm>
            <a:custGeom>
              <a:avLst/>
              <a:gdLst>
                <a:gd name="T0" fmla="*/ 2147483646 w 169"/>
                <a:gd name="T1" fmla="*/ 2147483646 h 115"/>
                <a:gd name="T2" fmla="*/ 2147483646 w 169"/>
                <a:gd name="T3" fmla="*/ 2147483646 h 115"/>
                <a:gd name="T4" fmla="*/ 2147483646 w 169"/>
                <a:gd name="T5" fmla="*/ 2147483646 h 115"/>
                <a:gd name="T6" fmla="*/ 2147483646 w 169"/>
                <a:gd name="T7" fmla="*/ 2147483646 h 115"/>
                <a:gd name="T8" fmla="*/ 2147483646 w 169"/>
                <a:gd name="T9" fmla="*/ 2147483646 h 115"/>
                <a:gd name="T10" fmla="*/ 2147483646 w 169"/>
                <a:gd name="T11" fmla="*/ 2147483646 h 115"/>
                <a:gd name="T12" fmla="*/ 587804897 w 169"/>
                <a:gd name="T13" fmla="*/ 0 h 115"/>
                <a:gd name="T14" fmla="*/ 0 w 169"/>
                <a:gd name="T15" fmla="*/ 596324772 h 115"/>
                <a:gd name="T16" fmla="*/ 0 w 169"/>
                <a:gd name="T17" fmla="*/ 596324772 h 115"/>
                <a:gd name="T18" fmla="*/ 2147483646 w 169"/>
                <a:gd name="T19" fmla="*/ 2147483646 h 115"/>
                <a:gd name="T20" fmla="*/ 2147483646 w 169"/>
                <a:gd name="T21" fmla="*/ 2147483646 h 115"/>
                <a:gd name="T22" fmla="*/ 2147483646 w 169"/>
                <a:gd name="T23" fmla="*/ 2147483646 h 115"/>
                <a:gd name="T24" fmla="*/ 2147483646 w 169"/>
                <a:gd name="T25" fmla="*/ 2147483646 h 115"/>
                <a:gd name="T26" fmla="*/ 2147483646 w 169"/>
                <a:gd name="T27" fmla="*/ 2147483646 h 115"/>
                <a:gd name="T28" fmla="*/ 2147483646 w 169"/>
                <a:gd name="T29" fmla="*/ 2147483646 h 115"/>
                <a:gd name="T30" fmla="*/ 2147483646 w 169"/>
                <a:gd name="T31" fmla="*/ 2147483646 h 115"/>
                <a:gd name="T32" fmla="*/ 2147483646 w 169"/>
                <a:gd name="T33" fmla="*/ 2147483646 h 115"/>
                <a:gd name="T34" fmla="*/ 2147483646 w 169"/>
                <a:gd name="T35" fmla="*/ 2147483646 h 115"/>
                <a:gd name="T36" fmla="*/ 2147483646 w 169"/>
                <a:gd name="T37" fmla="*/ 2147483646 h 115"/>
                <a:gd name="T38" fmla="*/ 2147483646 w 169"/>
                <a:gd name="T39" fmla="*/ 2147483646 h 115"/>
                <a:gd name="T40" fmla="*/ 2147483646 w 169"/>
                <a:gd name="T41" fmla="*/ 2147483646 h 1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9" h="115">
                  <a:moveTo>
                    <a:pt x="100" y="82"/>
                  </a:moveTo>
                  <a:cubicBezTo>
                    <a:pt x="79" y="60"/>
                    <a:pt x="70" y="50"/>
                    <a:pt x="70" y="50"/>
                  </a:cubicBezTo>
                  <a:cubicBezTo>
                    <a:pt x="69" y="50"/>
                    <a:pt x="61" y="40"/>
                    <a:pt x="36" y="19"/>
                  </a:cubicBezTo>
                  <a:cubicBezTo>
                    <a:pt x="29" y="13"/>
                    <a:pt x="21" y="8"/>
                    <a:pt x="13" y="5"/>
                  </a:cubicBezTo>
                  <a:cubicBezTo>
                    <a:pt x="13" y="5"/>
                    <a:pt x="12" y="5"/>
                    <a:pt x="12" y="5"/>
                  </a:cubicBezTo>
                  <a:cubicBezTo>
                    <a:pt x="12" y="4"/>
                    <a:pt x="12" y="4"/>
                    <a:pt x="12" y="4"/>
                  </a:cubicBezTo>
                  <a:cubicBezTo>
                    <a:pt x="8" y="3"/>
                    <a:pt x="4" y="1"/>
                    <a:pt x="1" y="0"/>
                  </a:cubicBezTo>
                  <a:cubicBezTo>
                    <a:pt x="0" y="1"/>
                    <a:pt x="0" y="1"/>
                    <a:pt x="0" y="1"/>
                  </a:cubicBezTo>
                  <a:cubicBezTo>
                    <a:pt x="0" y="1"/>
                    <a:pt x="0" y="1"/>
                    <a:pt x="0" y="1"/>
                  </a:cubicBezTo>
                  <a:cubicBezTo>
                    <a:pt x="13" y="5"/>
                    <a:pt x="24" y="11"/>
                    <a:pt x="35" y="20"/>
                  </a:cubicBezTo>
                  <a:cubicBezTo>
                    <a:pt x="60" y="41"/>
                    <a:pt x="68" y="51"/>
                    <a:pt x="69" y="51"/>
                  </a:cubicBezTo>
                  <a:cubicBezTo>
                    <a:pt x="69" y="51"/>
                    <a:pt x="78" y="60"/>
                    <a:pt x="99" y="83"/>
                  </a:cubicBezTo>
                  <a:cubicBezTo>
                    <a:pt x="106" y="90"/>
                    <a:pt x="113" y="95"/>
                    <a:pt x="120" y="100"/>
                  </a:cubicBezTo>
                  <a:cubicBezTo>
                    <a:pt x="120" y="100"/>
                    <a:pt x="121" y="100"/>
                    <a:pt x="122" y="100"/>
                  </a:cubicBezTo>
                  <a:cubicBezTo>
                    <a:pt x="122" y="101"/>
                    <a:pt x="122" y="101"/>
                    <a:pt x="122" y="101"/>
                  </a:cubicBezTo>
                  <a:cubicBezTo>
                    <a:pt x="122" y="101"/>
                    <a:pt x="122" y="101"/>
                    <a:pt x="122" y="101"/>
                  </a:cubicBezTo>
                  <a:cubicBezTo>
                    <a:pt x="129" y="106"/>
                    <a:pt x="136" y="109"/>
                    <a:pt x="143" y="111"/>
                  </a:cubicBezTo>
                  <a:cubicBezTo>
                    <a:pt x="151" y="113"/>
                    <a:pt x="161" y="114"/>
                    <a:pt x="169" y="115"/>
                  </a:cubicBezTo>
                  <a:cubicBezTo>
                    <a:pt x="168" y="114"/>
                    <a:pt x="168" y="114"/>
                    <a:pt x="168" y="114"/>
                  </a:cubicBezTo>
                  <a:cubicBezTo>
                    <a:pt x="167" y="114"/>
                    <a:pt x="167" y="114"/>
                    <a:pt x="167" y="113"/>
                  </a:cubicBezTo>
                  <a:cubicBezTo>
                    <a:pt x="140" y="112"/>
                    <a:pt x="120" y="103"/>
                    <a:pt x="100" y="8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3" name="MH_Other_291"/>
            <p:cNvSpPr/>
            <p:nvPr>
              <p:custDataLst>
                <p:tags r:id="rId305"/>
              </p:custDataLst>
            </p:nvPr>
          </p:nvSpPr>
          <p:spPr bwMode="auto">
            <a:xfrm>
              <a:off x="4488766" y="2159792"/>
              <a:ext cx="3046" cy="0"/>
            </a:xfrm>
            <a:custGeom>
              <a:avLst/>
              <a:gdLst>
                <a:gd name="T0" fmla="*/ 2147483646 w 2"/>
                <a:gd name="T1" fmla="*/ 0 h 1"/>
                <a:gd name="T2" fmla="*/ 0 w 2"/>
                <a:gd name="T3" fmla="*/ 0 h 1"/>
                <a:gd name="T4" fmla="*/ 2147483646 w 2"/>
                <a:gd name="T5" fmla="*/ 711 h 1"/>
                <a:gd name="T6" fmla="*/ 2147483646 w 2"/>
                <a:gd name="T7" fmla="*/ 711 h 1"/>
                <a:gd name="T8" fmla="*/ 2147483646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0"/>
                  </a:moveTo>
                  <a:cubicBezTo>
                    <a:pt x="1" y="0"/>
                    <a:pt x="0" y="0"/>
                    <a:pt x="0" y="0"/>
                  </a:cubicBezTo>
                  <a:cubicBezTo>
                    <a:pt x="2" y="1"/>
                    <a:pt x="2" y="1"/>
                    <a:pt x="2" y="1"/>
                  </a:cubicBezTo>
                  <a:cubicBezTo>
                    <a:pt x="2" y="1"/>
                    <a:pt x="2" y="1"/>
                    <a:pt x="2" y="1"/>
                  </a:cubicBez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4" name="MH_Other_292"/>
            <p:cNvSpPr/>
            <p:nvPr>
              <p:custDataLst>
                <p:tags r:id="rId306"/>
              </p:custDataLst>
            </p:nvPr>
          </p:nvSpPr>
          <p:spPr bwMode="auto">
            <a:xfrm>
              <a:off x="4401957" y="2078260"/>
              <a:ext cx="164478" cy="107201"/>
            </a:xfrm>
            <a:custGeom>
              <a:avLst/>
              <a:gdLst>
                <a:gd name="T0" fmla="*/ 2147483646 w 204"/>
                <a:gd name="T1" fmla="*/ 2147483646 h 133"/>
                <a:gd name="T2" fmla="*/ 2147483646 w 204"/>
                <a:gd name="T3" fmla="*/ 2147483646 h 133"/>
                <a:gd name="T4" fmla="*/ 2147483646 w 204"/>
                <a:gd name="T5" fmla="*/ 2147483646 h 133"/>
                <a:gd name="T6" fmla="*/ 2147483646 w 204"/>
                <a:gd name="T7" fmla="*/ 2147483646 h 133"/>
                <a:gd name="T8" fmla="*/ 2147483646 w 204"/>
                <a:gd name="T9" fmla="*/ 2147483646 h 133"/>
                <a:gd name="T10" fmla="*/ 0 w 204"/>
                <a:gd name="T11" fmla="*/ 2147483646 h 133"/>
                <a:gd name="T12" fmla="*/ 0 w 204"/>
                <a:gd name="T13" fmla="*/ 2147483646 h 133"/>
                <a:gd name="T14" fmla="*/ 593327098 w 204"/>
                <a:gd name="T15" fmla="*/ 2147483646 h 133"/>
                <a:gd name="T16" fmla="*/ 2147483646 w 204"/>
                <a:gd name="T17" fmla="*/ 2147483646 h 133"/>
                <a:gd name="T18" fmla="*/ 2147483646 w 204"/>
                <a:gd name="T19" fmla="*/ 2147483646 h 133"/>
                <a:gd name="T20" fmla="*/ 2147483646 w 204"/>
                <a:gd name="T21" fmla="*/ 2147483646 h 133"/>
                <a:gd name="T22" fmla="*/ 2147483646 w 204"/>
                <a:gd name="T23" fmla="*/ 2147483646 h 133"/>
                <a:gd name="T24" fmla="*/ 2147483646 w 204"/>
                <a:gd name="T25" fmla="*/ 2147483646 h 133"/>
                <a:gd name="T26" fmla="*/ 2147483646 w 204"/>
                <a:gd name="T27" fmla="*/ 2147483646 h 133"/>
                <a:gd name="T28" fmla="*/ 2147483646 w 204"/>
                <a:gd name="T29" fmla="*/ 2147483646 h 133"/>
                <a:gd name="T30" fmla="*/ 2147483646 w 204"/>
                <a:gd name="T31" fmla="*/ 2147483646 h 1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4" h="133">
                  <a:moveTo>
                    <a:pt x="204" y="133"/>
                  </a:moveTo>
                  <a:cubicBezTo>
                    <a:pt x="203" y="131"/>
                    <a:pt x="203" y="131"/>
                    <a:pt x="203" y="131"/>
                  </a:cubicBezTo>
                  <a:cubicBezTo>
                    <a:pt x="176" y="129"/>
                    <a:pt x="156" y="118"/>
                    <a:pt x="137" y="96"/>
                  </a:cubicBezTo>
                  <a:cubicBezTo>
                    <a:pt x="118" y="72"/>
                    <a:pt x="109" y="62"/>
                    <a:pt x="109" y="62"/>
                  </a:cubicBezTo>
                  <a:cubicBezTo>
                    <a:pt x="108" y="62"/>
                    <a:pt x="100" y="51"/>
                    <a:pt x="77" y="29"/>
                  </a:cubicBezTo>
                  <a:cubicBezTo>
                    <a:pt x="55" y="8"/>
                    <a:pt x="29" y="0"/>
                    <a:pt x="0" y="5"/>
                  </a:cubicBezTo>
                  <a:cubicBezTo>
                    <a:pt x="0" y="5"/>
                    <a:pt x="0" y="5"/>
                    <a:pt x="0" y="5"/>
                  </a:cubicBezTo>
                  <a:cubicBezTo>
                    <a:pt x="0" y="5"/>
                    <a:pt x="1" y="6"/>
                    <a:pt x="1" y="6"/>
                  </a:cubicBezTo>
                  <a:cubicBezTo>
                    <a:pt x="29" y="1"/>
                    <a:pt x="54" y="9"/>
                    <a:pt x="76" y="30"/>
                  </a:cubicBezTo>
                  <a:cubicBezTo>
                    <a:pt x="99" y="52"/>
                    <a:pt x="107" y="63"/>
                    <a:pt x="108" y="63"/>
                  </a:cubicBezTo>
                  <a:cubicBezTo>
                    <a:pt x="108" y="63"/>
                    <a:pt x="117" y="73"/>
                    <a:pt x="137" y="96"/>
                  </a:cubicBezTo>
                  <a:cubicBezTo>
                    <a:pt x="142" y="103"/>
                    <a:pt x="148" y="109"/>
                    <a:pt x="155" y="114"/>
                  </a:cubicBezTo>
                  <a:cubicBezTo>
                    <a:pt x="156" y="114"/>
                    <a:pt x="156" y="114"/>
                    <a:pt x="156" y="114"/>
                  </a:cubicBezTo>
                  <a:cubicBezTo>
                    <a:pt x="156" y="115"/>
                    <a:pt x="156" y="115"/>
                    <a:pt x="156" y="115"/>
                  </a:cubicBezTo>
                  <a:cubicBezTo>
                    <a:pt x="163" y="120"/>
                    <a:pt x="170" y="124"/>
                    <a:pt x="178" y="127"/>
                  </a:cubicBezTo>
                  <a:cubicBezTo>
                    <a:pt x="186" y="130"/>
                    <a:pt x="195" y="132"/>
                    <a:pt x="204" y="1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5" name="MH_Other_293"/>
            <p:cNvSpPr/>
            <p:nvPr>
              <p:custDataLst>
                <p:tags r:id="rId307"/>
              </p:custDataLst>
            </p:nvPr>
          </p:nvSpPr>
          <p:spPr bwMode="auto">
            <a:xfrm>
              <a:off x="4401957" y="2082790"/>
              <a:ext cx="1523" cy="0"/>
            </a:xfrm>
            <a:custGeom>
              <a:avLst/>
              <a:gdLst>
                <a:gd name="T0" fmla="*/ 1792959984 w 1"/>
                <a:gd name="T1" fmla="*/ 711 h 1"/>
                <a:gd name="T2" fmla="*/ 0 w 1"/>
                <a:gd name="T3" fmla="*/ 0 h 1"/>
                <a:gd name="T4" fmla="*/ 0 w 1"/>
                <a:gd name="T5" fmla="*/ 711 h 1"/>
                <a:gd name="T6" fmla="*/ 1792959984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6" name="MH_Other_294"/>
            <p:cNvSpPr/>
            <p:nvPr>
              <p:custDataLst>
                <p:tags r:id="rId308"/>
              </p:custDataLst>
            </p:nvPr>
          </p:nvSpPr>
          <p:spPr bwMode="auto">
            <a:xfrm>
              <a:off x="4526839" y="2170362"/>
              <a:ext cx="1523" cy="0"/>
            </a:xfrm>
            <a:custGeom>
              <a:avLst/>
              <a:gdLst>
                <a:gd name="T0" fmla="*/ 0 w 1"/>
                <a:gd name="T1" fmla="*/ 0 h 1"/>
                <a:gd name="T2" fmla="*/ 2147483646 w 1"/>
                <a:gd name="T3" fmla="*/ 711 h 1"/>
                <a:gd name="T4" fmla="*/ 2147483646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7" name="MH_Other_295"/>
            <p:cNvSpPr/>
            <p:nvPr>
              <p:custDataLst>
                <p:tags r:id="rId309"/>
              </p:custDataLst>
            </p:nvPr>
          </p:nvSpPr>
          <p:spPr bwMode="auto">
            <a:xfrm>
              <a:off x="4613646" y="2149223"/>
              <a:ext cx="237578" cy="200812"/>
            </a:xfrm>
            <a:custGeom>
              <a:avLst/>
              <a:gdLst>
                <a:gd name="T0" fmla="*/ 2147483646 w 294"/>
                <a:gd name="T1" fmla="*/ 2147483646 h 250"/>
                <a:gd name="T2" fmla="*/ 2147483646 w 294"/>
                <a:gd name="T3" fmla="*/ 2147483646 h 250"/>
                <a:gd name="T4" fmla="*/ 2147483646 w 294"/>
                <a:gd name="T5" fmla="*/ 2147483646 h 250"/>
                <a:gd name="T6" fmla="*/ 2147483646 w 294"/>
                <a:gd name="T7" fmla="*/ 2147483646 h 250"/>
                <a:gd name="T8" fmla="*/ 2147483646 w 294"/>
                <a:gd name="T9" fmla="*/ 2147483646 h 250"/>
                <a:gd name="T10" fmla="*/ 2147483646 w 294"/>
                <a:gd name="T11" fmla="*/ 2147483646 h 250"/>
                <a:gd name="T12" fmla="*/ 2147483646 w 294"/>
                <a:gd name="T13" fmla="*/ 2147483646 h 250"/>
                <a:gd name="T14" fmla="*/ 2147483646 w 294"/>
                <a:gd name="T15" fmla="*/ 2147483646 h 250"/>
                <a:gd name="T16" fmla="*/ 2147483646 w 294"/>
                <a:gd name="T17" fmla="*/ 0 h 250"/>
                <a:gd name="T18" fmla="*/ 2147483646 w 294"/>
                <a:gd name="T19" fmla="*/ 599139242 h 250"/>
                <a:gd name="T20" fmla="*/ 2147483646 w 294"/>
                <a:gd name="T21" fmla="*/ 599139242 h 250"/>
                <a:gd name="T22" fmla="*/ 2147483646 w 294"/>
                <a:gd name="T23" fmla="*/ 2147483646 h 250"/>
                <a:gd name="T24" fmla="*/ 2147483646 w 294"/>
                <a:gd name="T25" fmla="*/ 2147483646 h 250"/>
                <a:gd name="T26" fmla="*/ 2147483646 w 294"/>
                <a:gd name="T27" fmla="*/ 2147483646 h 250"/>
                <a:gd name="T28" fmla="*/ 2147483646 w 294"/>
                <a:gd name="T29" fmla="*/ 2147483646 h 250"/>
                <a:gd name="T30" fmla="*/ 596020266 w 294"/>
                <a:gd name="T31" fmla="*/ 2147483646 h 250"/>
                <a:gd name="T32" fmla="*/ 596020266 w 294"/>
                <a:gd name="T33" fmla="*/ 2147483646 h 250"/>
                <a:gd name="T34" fmla="*/ 0 w 294"/>
                <a:gd name="T35" fmla="*/ 2147483646 h 250"/>
                <a:gd name="T36" fmla="*/ 0 w 294"/>
                <a:gd name="T37" fmla="*/ 2147483646 h 250"/>
                <a:gd name="T38" fmla="*/ 2147483646 w 294"/>
                <a:gd name="T39" fmla="*/ 2147483646 h 250"/>
                <a:gd name="T40" fmla="*/ 2147483646 w 294"/>
                <a:gd name="T41" fmla="*/ 2147483646 h 250"/>
                <a:gd name="T42" fmla="*/ 2147483646 w 294"/>
                <a:gd name="T43" fmla="*/ 2147483646 h 250"/>
                <a:gd name="T44" fmla="*/ 2147483646 w 294"/>
                <a:gd name="T45" fmla="*/ 2147483646 h 250"/>
                <a:gd name="T46" fmla="*/ 2147483646 w 294"/>
                <a:gd name="T47" fmla="*/ 2147483646 h 250"/>
                <a:gd name="T48" fmla="*/ 2147483646 w 294"/>
                <a:gd name="T49" fmla="*/ 2147483646 h 250"/>
                <a:gd name="T50" fmla="*/ 2147483646 w 294"/>
                <a:gd name="T51" fmla="*/ 2147483646 h 250"/>
                <a:gd name="T52" fmla="*/ 2147483646 w 294"/>
                <a:gd name="T53" fmla="*/ 2147483646 h 250"/>
                <a:gd name="T54" fmla="*/ 2147483646 w 294"/>
                <a:gd name="T55" fmla="*/ 2147483646 h 250"/>
                <a:gd name="T56" fmla="*/ 2147483646 w 294"/>
                <a:gd name="T57" fmla="*/ 2147483646 h 250"/>
                <a:gd name="T58" fmla="*/ 2147483646 w 294"/>
                <a:gd name="T59" fmla="*/ 2147483646 h 250"/>
                <a:gd name="T60" fmla="*/ 2147483646 w 294"/>
                <a:gd name="T61" fmla="*/ 2147483646 h 250"/>
                <a:gd name="T62" fmla="*/ 2147483646 w 294"/>
                <a:gd name="T63" fmla="*/ 2147483646 h 250"/>
                <a:gd name="T64" fmla="*/ 2147483646 w 294"/>
                <a:gd name="T65" fmla="*/ 2147483646 h 250"/>
                <a:gd name="T66" fmla="*/ 2147483646 w 294"/>
                <a:gd name="T67" fmla="*/ 2147483646 h 250"/>
                <a:gd name="T68" fmla="*/ 2147483646 w 294"/>
                <a:gd name="T69" fmla="*/ 2147483646 h 250"/>
                <a:gd name="T70" fmla="*/ 2147483646 w 294"/>
                <a:gd name="T71" fmla="*/ 2147483646 h 250"/>
                <a:gd name="T72" fmla="*/ 2147483646 w 294"/>
                <a:gd name="T73" fmla="*/ 2147483646 h 250"/>
                <a:gd name="T74" fmla="*/ 2147483646 w 294"/>
                <a:gd name="T75" fmla="*/ 2147483646 h 250"/>
                <a:gd name="T76" fmla="*/ 2147483646 w 294"/>
                <a:gd name="T77" fmla="*/ 2147483646 h 250"/>
                <a:gd name="T78" fmla="*/ 2147483646 w 294"/>
                <a:gd name="T79" fmla="*/ 2147483646 h 250"/>
                <a:gd name="T80" fmla="*/ 2147483646 w 294"/>
                <a:gd name="T81" fmla="*/ 2147483646 h 2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94" h="250">
                  <a:moveTo>
                    <a:pt x="263" y="165"/>
                  </a:moveTo>
                  <a:cubicBezTo>
                    <a:pt x="254" y="150"/>
                    <a:pt x="241" y="138"/>
                    <a:pt x="224" y="129"/>
                  </a:cubicBezTo>
                  <a:cubicBezTo>
                    <a:pt x="224" y="130"/>
                    <a:pt x="224" y="130"/>
                    <a:pt x="224" y="130"/>
                  </a:cubicBezTo>
                  <a:cubicBezTo>
                    <a:pt x="215" y="114"/>
                    <a:pt x="199" y="102"/>
                    <a:pt x="182" y="94"/>
                  </a:cubicBezTo>
                  <a:cubicBezTo>
                    <a:pt x="171" y="80"/>
                    <a:pt x="156" y="69"/>
                    <a:pt x="138" y="62"/>
                  </a:cubicBezTo>
                  <a:cubicBezTo>
                    <a:pt x="127" y="49"/>
                    <a:pt x="111" y="39"/>
                    <a:pt x="93" y="34"/>
                  </a:cubicBezTo>
                  <a:cubicBezTo>
                    <a:pt x="81" y="21"/>
                    <a:pt x="65" y="12"/>
                    <a:pt x="46" y="8"/>
                  </a:cubicBezTo>
                  <a:cubicBezTo>
                    <a:pt x="46" y="8"/>
                    <a:pt x="46" y="8"/>
                    <a:pt x="46" y="8"/>
                  </a:cubicBezTo>
                  <a:cubicBezTo>
                    <a:pt x="43" y="5"/>
                    <a:pt x="40" y="3"/>
                    <a:pt x="37" y="0"/>
                  </a:cubicBezTo>
                  <a:cubicBezTo>
                    <a:pt x="37" y="1"/>
                    <a:pt x="37" y="1"/>
                    <a:pt x="37" y="1"/>
                  </a:cubicBezTo>
                  <a:cubicBezTo>
                    <a:pt x="36" y="1"/>
                    <a:pt x="36" y="1"/>
                    <a:pt x="36" y="1"/>
                  </a:cubicBezTo>
                  <a:cubicBezTo>
                    <a:pt x="26" y="22"/>
                    <a:pt x="26" y="22"/>
                    <a:pt x="26" y="22"/>
                  </a:cubicBezTo>
                  <a:cubicBezTo>
                    <a:pt x="25" y="24"/>
                    <a:pt x="25" y="24"/>
                    <a:pt x="25" y="24"/>
                  </a:cubicBezTo>
                  <a:cubicBezTo>
                    <a:pt x="10" y="54"/>
                    <a:pt x="10" y="54"/>
                    <a:pt x="10" y="54"/>
                  </a:cubicBezTo>
                  <a:cubicBezTo>
                    <a:pt x="9" y="55"/>
                    <a:pt x="9" y="55"/>
                    <a:pt x="9" y="55"/>
                  </a:cubicBezTo>
                  <a:cubicBezTo>
                    <a:pt x="1" y="73"/>
                    <a:pt x="1" y="73"/>
                    <a:pt x="1" y="73"/>
                  </a:cubicBezTo>
                  <a:cubicBezTo>
                    <a:pt x="1" y="73"/>
                    <a:pt x="1" y="73"/>
                    <a:pt x="1" y="73"/>
                  </a:cubicBezTo>
                  <a:cubicBezTo>
                    <a:pt x="0" y="74"/>
                    <a:pt x="0" y="74"/>
                    <a:pt x="0" y="74"/>
                  </a:cubicBezTo>
                  <a:cubicBezTo>
                    <a:pt x="0" y="74"/>
                    <a:pt x="0" y="74"/>
                    <a:pt x="0" y="74"/>
                  </a:cubicBezTo>
                  <a:cubicBezTo>
                    <a:pt x="2" y="75"/>
                    <a:pt x="4" y="76"/>
                    <a:pt x="6" y="77"/>
                  </a:cubicBezTo>
                  <a:cubicBezTo>
                    <a:pt x="13" y="81"/>
                    <a:pt x="22" y="84"/>
                    <a:pt x="30" y="85"/>
                  </a:cubicBezTo>
                  <a:cubicBezTo>
                    <a:pt x="36" y="92"/>
                    <a:pt x="42" y="97"/>
                    <a:pt x="49" y="101"/>
                  </a:cubicBezTo>
                  <a:cubicBezTo>
                    <a:pt x="56" y="105"/>
                    <a:pt x="65" y="108"/>
                    <a:pt x="73" y="111"/>
                  </a:cubicBezTo>
                  <a:cubicBezTo>
                    <a:pt x="78" y="117"/>
                    <a:pt x="84" y="123"/>
                    <a:pt x="91" y="128"/>
                  </a:cubicBezTo>
                  <a:cubicBezTo>
                    <a:pt x="98" y="132"/>
                    <a:pt x="105" y="136"/>
                    <a:pt x="113" y="138"/>
                  </a:cubicBezTo>
                  <a:cubicBezTo>
                    <a:pt x="118" y="145"/>
                    <a:pt x="123" y="151"/>
                    <a:pt x="130" y="155"/>
                  </a:cubicBezTo>
                  <a:cubicBezTo>
                    <a:pt x="136" y="160"/>
                    <a:pt x="144" y="165"/>
                    <a:pt x="152" y="168"/>
                  </a:cubicBezTo>
                  <a:cubicBezTo>
                    <a:pt x="157" y="175"/>
                    <a:pt x="162" y="182"/>
                    <a:pt x="168" y="187"/>
                  </a:cubicBezTo>
                  <a:cubicBezTo>
                    <a:pt x="174" y="192"/>
                    <a:pt x="182" y="197"/>
                    <a:pt x="190" y="201"/>
                  </a:cubicBezTo>
                  <a:cubicBezTo>
                    <a:pt x="194" y="208"/>
                    <a:pt x="199" y="215"/>
                    <a:pt x="204" y="221"/>
                  </a:cubicBezTo>
                  <a:cubicBezTo>
                    <a:pt x="210" y="226"/>
                    <a:pt x="217" y="231"/>
                    <a:pt x="224" y="235"/>
                  </a:cubicBezTo>
                  <a:cubicBezTo>
                    <a:pt x="227" y="241"/>
                    <a:pt x="230" y="246"/>
                    <a:pt x="233" y="250"/>
                  </a:cubicBezTo>
                  <a:cubicBezTo>
                    <a:pt x="234" y="250"/>
                    <a:pt x="234" y="250"/>
                    <a:pt x="234" y="250"/>
                  </a:cubicBezTo>
                  <a:cubicBezTo>
                    <a:pt x="249" y="236"/>
                    <a:pt x="249" y="236"/>
                    <a:pt x="249" y="236"/>
                  </a:cubicBezTo>
                  <a:cubicBezTo>
                    <a:pt x="250" y="235"/>
                    <a:pt x="250" y="235"/>
                    <a:pt x="250" y="235"/>
                  </a:cubicBezTo>
                  <a:cubicBezTo>
                    <a:pt x="275" y="212"/>
                    <a:pt x="275" y="212"/>
                    <a:pt x="275" y="212"/>
                  </a:cubicBezTo>
                  <a:cubicBezTo>
                    <a:pt x="276" y="211"/>
                    <a:pt x="276" y="211"/>
                    <a:pt x="276" y="211"/>
                  </a:cubicBezTo>
                  <a:cubicBezTo>
                    <a:pt x="293" y="196"/>
                    <a:pt x="293" y="196"/>
                    <a:pt x="293" y="196"/>
                  </a:cubicBezTo>
                  <a:cubicBezTo>
                    <a:pt x="294" y="195"/>
                    <a:pt x="294" y="195"/>
                    <a:pt x="294" y="195"/>
                  </a:cubicBezTo>
                  <a:cubicBezTo>
                    <a:pt x="294" y="195"/>
                    <a:pt x="294" y="195"/>
                    <a:pt x="294" y="195"/>
                  </a:cubicBezTo>
                  <a:cubicBezTo>
                    <a:pt x="287" y="183"/>
                    <a:pt x="276" y="173"/>
                    <a:pt x="263" y="16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8" name="MH_Other_296"/>
            <p:cNvSpPr/>
            <p:nvPr>
              <p:custDataLst>
                <p:tags r:id="rId310"/>
              </p:custDataLst>
            </p:nvPr>
          </p:nvSpPr>
          <p:spPr bwMode="auto">
            <a:xfrm>
              <a:off x="4688271" y="2176401"/>
              <a:ext cx="106605" cy="161556"/>
            </a:xfrm>
            <a:custGeom>
              <a:avLst/>
              <a:gdLst>
                <a:gd name="T0" fmla="*/ 2147483646 w 131"/>
                <a:gd name="T1" fmla="*/ 2147483646 h 201"/>
                <a:gd name="T2" fmla="*/ 2147483646 w 131"/>
                <a:gd name="T3" fmla="*/ 2147483646 h 201"/>
                <a:gd name="T4" fmla="*/ 2147483646 w 131"/>
                <a:gd name="T5" fmla="*/ 2147483646 h 201"/>
                <a:gd name="T6" fmla="*/ 2147483646 w 131"/>
                <a:gd name="T7" fmla="*/ 2147483646 h 201"/>
                <a:gd name="T8" fmla="*/ 2147483646 w 131"/>
                <a:gd name="T9" fmla="*/ 2147483646 h 201"/>
                <a:gd name="T10" fmla="*/ 2147483646 w 131"/>
                <a:gd name="T11" fmla="*/ 2147483646 h 201"/>
                <a:gd name="T12" fmla="*/ 2147483646 w 131"/>
                <a:gd name="T13" fmla="*/ 2147483646 h 201"/>
                <a:gd name="T14" fmla="*/ 2147483646 w 131"/>
                <a:gd name="T15" fmla="*/ 2147483646 h 201"/>
                <a:gd name="T16" fmla="*/ 2147483646 w 131"/>
                <a:gd name="T17" fmla="*/ 2147483646 h 201"/>
                <a:gd name="T18" fmla="*/ 2147483646 w 131"/>
                <a:gd name="T19" fmla="*/ 2147483646 h 201"/>
                <a:gd name="T20" fmla="*/ 2147483646 w 131"/>
                <a:gd name="T21" fmla="*/ 2147483646 h 201"/>
                <a:gd name="T22" fmla="*/ 2147483646 w 131"/>
                <a:gd name="T23" fmla="*/ 2147483646 h 201"/>
                <a:gd name="T24" fmla="*/ 2147483646 w 131"/>
                <a:gd name="T25" fmla="*/ 2147483646 h 201"/>
                <a:gd name="T26" fmla="*/ 0 w 131"/>
                <a:gd name="T27" fmla="*/ 0 h 201"/>
                <a:gd name="T28" fmla="*/ 605169784 w 131"/>
                <a:gd name="T29" fmla="*/ 601329227 h 201"/>
                <a:gd name="T30" fmla="*/ 2147483646 w 131"/>
                <a:gd name="T31" fmla="*/ 2147483646 h 20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1" h="201">
                  <a:moveTo>
                    <a:pt x="60" y="55"/>
                  </a:moveTo>
                  <a:cubicBezTo>
                    <a:pt x="71" y="85"/>
                    <a:pt x="74" y="98"/>
                    <a:pt x="74" y="98"/>
                  </a:cubicBezTo>
                  <a:cubicBezTo>
                    <a:pt x="74" y="98"/>
                    <a:pt x="78" y="111"/>
                    <a:pt x="86" y="141"/>
                  </a:cubicBezTo>
                  <a:cubicBezTo>
                    <a:pt x="92" y="160"/>
                    <a:pt x="100" y="175"/>
                    <a:pt x="111" y="187"/>
                  </a:cubicBezTo>
                  <a:cubicBezTo>
                    <a:pt x="117" y="192"/>
                    <a:pt x="124" y="197"/>
                    <a:pt x="131" y="201"/>
                  </a:cubicBezTo>
                  <a:cubicBezTo>
                    <a:pt x="130" y="199"/>
                    <a:pt x="130" y="199"/>
                    <a:pt x="130" y="199"/>
                  </a:cubicBezTo>
                  <a:cubicBezTo>
                    <a:pt x="108" y="186"/>
                    <a:pt x="95" y="168"/>
                    <a:pt x="88" y="141"/>
                  </a:cubicBezTo>
                  <a:cubicBezTo>
                    <a:pt x="80" y="111"/>
                    <a:pt x="76" y="98"/>
                    <a:pt x="76" y="98"/>
                  </a:cubicBezTo>
                  <a:cubicBezTo>
                    <a:pt x="75" y="98"/>
                    <a:pt x="72" y="85"/>
                    <a:pt x="61" y="55"/>
                  </a:cubicBezTo>
                  <a:cubicBezTo>
                    <a:pt x="57" y="46"/>
                    <a:pt x="52" y="38"/>
                    <a:pt x="47" y="30"/>
                  </a:cubicBezTo>
                  <a:cubicBezTo>
                    <a:pt x="45" y="30"/>
                    <a:pt x="45" y="30"/>
                    <a:pt x="45" y="30"/>
                  </a:cubicBezTo>
                  <a:cubicBezTo>
                    <a:pt x="45" y="28"/>
                    <a:pt x="45" y="28"/>
                    <a:pt x="45" y="28"/>
                  </a:cubicBezTo>
                  <a:cubicBezTo>
                    <a:pt x="45" y="28"/>
                    <a:pt x="45" y="28"/>
                    <a:pt x="45" y="28"/>
                  </a:cubicBezTo>
                  <a:cubicBezTo>
                    <a:pt x="34" y="15"/>
                    <a:pt x="18" y="5"/>
                    <a:pt x="0" y="0"/>
                  </a:cubicBezTo>
                  <a:cubicBezTo>
                    <a:pt x="1" y="1"/>
                    <a:pt x="1" y="1"/>
                    <a:pt x="1" y="1"/>
                  </a:cubicBezTo>
                  <a:cubicBezTo>
                    <a:pt x="29" y="9"/>
                    <a:pt x="48" y="27"/>
                    <a:pt x="60" y="5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9" name="MH_Other_297"/>
            <p:cNvSpPr/>
            <p:nvPr>
              <p:custDataLst>
                <p:tags r:id="rId311"/>
              </p:custDataLst>
            </p:nvPr>
          </p:nvSpPr>
          <p:spPr bwMode="auto">
            <a:xfrm>
              <a:off x="4724821" y="2199048"/>
              <a:ext cx="77670" cy="150988"/>
            </a:xfrm>
            <a:custGeom>
              <a:avLst/>
              <a:gdLst>
                <a:gd name="T0" fmla="*/ 2147483646 w 96"/>
                <a:gd name="T1" fmla="*/ 2147483646 h 188"/>
                <a:gd name="T2" fmla="*/ 2147483646 w 96"/>
                <a:gd name="T3" fmla="*/ 2147483646 h 188"/>
                <a:gd name="T4" fmla="*/ 2147483646 w 96"/>
                <a:gd name="T5" fmla="*/ 2147483646 h 188"/>
                <a:gd name="T6" fmla="*/ 2147483646 w 96"/>
                <a:gd name="T7" fmla="*/ 2147483646 h 188"/>
                <a:gd name="T8" fmla="*/ 2147483646 w 96"/>
                <a:gd name="T9" fmla="*/ 2147483646 h 188"/>
                <a:gd name="T10" fmla="*/ 2147483646 w 96"/>
                <a:gd name="T11" fmla="*/ 2147483646 h 188"/>
                <a:gd name="T12" fmla="*/ 2147483646 w 96"/>
                <a:gd name="T13" fmla="*/ 2147483646 h 188"/>
                <a:gd name="T14" fmla="*/ 2147483646 w 96"/>
                <a:gd name="T15" fmla="*/ 2147483646 h 188"/>
                <a:gd name="T16" fmla="*/ 0 w 96"/>
                <a:gd name="T17" fmla="*/ 0 h 188"/>
                <a:gd name="T18" fmla="*/ 1195634596 w 96"/>
                <a:gd name="T19" fmla="*/ 1200040226 h 188"/>
                <a:gd name="T20" fmla="*/ 2147483646 w 96"/>
                <a:gd name="T21" fmla="*/ 2147483646 h 188"/>
                <a:gd name="T22" fmla="*/ 2147483646 w 96"/>
                <a:gd name="T23" fmla="*/ 2147483646 h 188"/>
                <a:gd name="T24" fmla="*/ 2147483646 w 96"/>
                <a:gd name="T25" fmla="*/ 2147483646 h 188"/>
                <a:gd name="T26" fmla="*/ 2147483646 w 96"/>
                <a:gd name="T27" fmla="*/ 2147483646 h 188"/>
                <a:gd name="T28" fmla="*/ 2147483646 w 96"/>
                <a:gd name="T29" fmla="*/ 2147483646 h 188"/>
                <a:gd name="T30" fmla="*/ 2147483646 w 96"/>
                <a:gd name="T31" fmla="*/ 2147483646 h 188"/>
                <a:gd name="T32" fmla="*/ 2147483646 w 96"/>
                <a:gd name="T33" fmla="*/ 2147483646 h 188"/>
                <a:gd name="T34" fmla="*/ 2147483646 w 96"/>
                <a:gd name="T35" fmla="*/ 2147483646 h 1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6" h="188">
                  <a:moveTo>
                    <a:pt x="95" y="188"/>
                  </a:moveTo>
                  <a:cubicBezTo>
                    <a:pt x="96" y="188"/>
                    <a:pt x="96" y="188"/>
                    <a:pt x="96" y="188"/>
                  </a:cubicBezTo>
                  <a:cubicBezTo>
                    <a:pt x="88" y="176"/>
                    <a:pt x="82" y="163"/>
                    <a:pt x="78" y="146"/>
                  </a:cubicBezTo>
                  <a:cubicBezTo>
                    <a:pt x="72" y="116"/>
                    <a:pt x="69" y="103"/>
                    <a:pt x="69" y="102"/>
                  </a:cubicBezTo>
                  <a:cubicBezTo>
                    <a:pt x="69" y="102"/>
                    <a:pt x="67" y="89"/>
                    <a:pt x="57" y="59"/>
                  </a:cubicBezTo>
                  <a:cubicBezTo>
                    <a:pt x="54" y="50"/>
                    <a:pt x="50" y="42"/>
                    <a:pt x="45" y="34"/>
                  </a:cubicBezTo>
                  <a:cubicBezTo>
                    <a:pt x="45" y="34"/>
                    <a:pt x="44" y="34"/>
                    <a:pt x="44" y="34"/>
                  </a:cubicBezTo>
                  <a:cubicBezTo>
                    <a:pt x="44" y="33"/>
                    <a:pt x="44" y="33"/>
                    <a:pt x="44" y="33"/>
                  </a:cubicBezTo>
                  <a:cubicBezTo>
                    <a:pt x="34" y="18"/>
                    <a:pt x="19" y="7"/>
                    <a:pt x="0" y="0"/>
                  </a:cubicBezTo>
                  <a:cubicBezTo>
                    <a:pt x="2" y="2"/>
                    <a:pt x="2" y="2"/>
                    <a:pt x="2" y="2"/>
                  </a:cubicBezTo>
                  <a:cubicBezTo>
                    <a:pt x="28" y="12"/>
                    <a:pt x="46" y="31"/>
                    <a:pt x="55" y="59"/>
                  </a:cubicBezTo>
                  <a:cubicBezTo>
                    <a:pt x="65" y="90"/>
                    <a:pt x="67" y="103"/>
                    <a:pt x="68" y="103"/>
                  </a:cubicBezTo>
                  <a:cubicBezTo>
                    <a:pt x="68" y="103"/>
                    <a:pt x="71" y="116"/>
                    <a:pt x="77" y="146"/>
                  </a:cubicBezTo>
                  <a:cubicBezTo>
                    <a:pt x="79" y="155"/>
                    <a:pt x="82" y="164"/>
                    <a:pt x="85" y="171"/>
                  </a:cubicBezTo>
                  <a:cubicBezTo>
                    <a:pt x="87" y="172"/>
                    <a:pt x="87" y="172"/>
                    <a:pt x="87" y="172"/>
                  </a:cubicBezTo>
                  <a:cubicBezTo>
                    <a:pt x="86" y="174"/>
                    <a:pt x="86" y="174"/>
                    <a:pt x="86" y="174"/>
                  </a:cubicBezTo>
                  <a:cubicBezTo>
                    <a:pt x="86" y="173"/>
                    <a:pt x="86" y="173"/>
                    <a:pt x="86" y="173"/>
                  </a:cubicBezTo>
                  <a:cubicBezTo>
                    <a:pt x="89" y="179"/>
                    <a:pt x="92" y="184"/>
                    <a:pt x="95" y="18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0" name="MH_Other_298"/>
            <p:cNvSpPr/>
            <p:nvPr>
              <p:custDataLst>
                <p:tags r:id="rId312"/>
              </p:custDataLst>
            </p:nvPr>
          </p:nvSpPr>
          <p:spPr bwMode="auto">
            <a:xfrm>
              <a:off x="4793355" y="2336448"/>
              <a:ext cx="1523" cy="1509"/>
            </a:xfrm>
            <a:custGeom>
              <a:avLst/>
              <a:gdLst>
                <a:gd name="T0" fmla="*/ 179120564 w 5"/>
                <a:gd name="T1" fmla="*/ 36544983 h 7"/>
                <a:gd name="T2" fmla="*/ 0 w 5"/>
                <a:gd name="T3" fmla="*/ 0 h 7"/>
                <a:gd name="T4" fmla="*/ 107492588 w 5"/>
                <a:gd name="T5" fmla="*/ 91388075 h 7"/>
                <a:gd name="T6" fmla="*/ 107492588 w 5"/>
                <a:gd name="T7" fmla="*/ 127933058 h 7"/>
                <a:gd name="T8" fmla="*/ 179120564 w 5"/>
                <a:gd name="T9" fmla="*/ 36544983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7">
                  <a:moveTo>
                    <a:pt x="5" y="2"/>
                  </a:moveTo>
                  <a:lnTo>
                    <a:pt x="0" y="0"/>
                  </a:lnTo>
                  <a:lnTo>
                    <a:pt x="3" y="5"/>
                  </a:lnTo>
                  <a:lnTo>
                    <a:pt x="3" y="7"/>
                  </a:lnTo>
                  <a:lnTo>
                    <a:pt x="5"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1" name="MH_Other_299"/>
            <p:cNvSpPr/>
            <p:nvPr>
              <p:custDataLst>
                <p:tags r:id="rId313"/>
              </p:custDataLst>
            </p:nvPr>
          </p:nvSpPr>
          <p:spPr bwMode="auto">
            <a:xfrm>
              <a:off x="4724821" y="2199048"/>
              <a:ext cx="1523" cy="1510"/>
            </a:xfrm>
            <a:custGeom>
              <a:avLst/>
              <a:gdLst>
                <a:gd name="T0" fmla="*/ 0 w 5"/>
                <a:gd name="T1" fmla="*/ 179346497 h 5"/>
                <a:gd name="T2" fmla="*/ 179346497 w 5"/>
                <a:gd name="T3" fmla="*/ 179346497 h 5"/>
                <a:gd name="T4" fmla="*/ 0 w 5"/>
                <a:gd name="T5" fmla="*/ 0 h 5"/>
                <a:gd name="T6" fmla="*/ 0 w 5"/>
                <a:gd name="T7" fmla="*/ 0 h 5"/>
                <a:gd name="T8" fmla="*/ 0 w 5"/>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0" y="5"/>
                  </a:moveTo>
                  <a:lnTo>
                    <a:pt x="5" y="5"/>
                  </a:lnTo>
                  <a:lnTo>
                    <a:pt x="0"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2" name="MH_Other_300"/>
            <p:cNvSpPr/>
            <p:nvPr>
              <p:custDataLst>
                <p:tags r:id="rId314"/>
              </p:custDataLst>
            </p:nvPr>
          </p:nvSpPr>
          <p:spPr bwMode="auto">
            <a:xfrm>
              <a:off x="4759849" y="2224717"/>
              <a:ext cx="56348" cy="113240"/>
            </a:xfrm>
            <a:custGeom>
              <a:avLst/>
              <a:gdLst>
                <a:gd name="T0" fmla="*/ 2147483646 w 69"/>
                <a:gd name="T1" fmla="*/ 2147483646 h 142"/>
                <a:gd name="T2" fmla="*/ 2147483646 w 69"/>
                <a:gd name="T3" fmla="*/ 2147483646 h 142"/>
                <a:gd name="T4" fmla="*/ 2147483646 w 69"/>
                <a:gd name="T5" fmla="*/ 2147483646 h 142"/>
                <a:gd name="T6" fmla="*/ 2147483646 w 69"/>
                <a:gd name="T7" fmla="*/ 2147483646 h 142"/>
                <a:gd name="T8" fmla="*/ 2147483646 w 69"/>
                <a:gd name="T9" fmla="*/ 2147483646 h 142"/>
                <a:gd name="T10" fmla="*/ 2147483646 w 69"/>
                <a:gd name="T11" fmla="*/ 2147483646 h 142"/>
                <a:gd name="T12" fmla="*/ 2147483646 w 69"/>
                <a:gd name="T13" fmla="*/ 2147483646 h 142"/>
                <a:gd name="T14" fmla="*/ 2147483646 w 69"/>
                <a:gd name="T15" fmla="*/ 2147483646 h 142"/>
                <a:gd name="T16" fmla="*/ 2147483646 w 69"/>
                <a:gd name="T17" fmla="*/ 2147483646 h 142"/>
                <a:gd name="T18" fmla="*/ 0 w 69"/>
                <a:gd name="T19" fmla="*/ 0 h 142"/>
                <a:gd name="T20" fmla="*/ 608701746 w 69"/>
                <a:gd name="T21" fmla="*/ 591242607 h 142"/>
                <a:gd name="T22" fmla="*/ 1217403492 w 69"/>
                <a:gd name="T23" fmla="*/ 1182485215 h 142"/>
                <a:gd name="T24" fmla="*/ 2147483646 w 69"/>
                <a:gd name="T25" fmla="*/ 2147483646 h 1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9" h="142">
                  <a:moveTo>
                    <a:pt x="53" y="63"/>
                  </a:moveTo>
                  <a:cubicBezTo>
                    <a:pt x="61" y="94"/>
                    <a:pt x="62" y="107"/>
                    <a:pt x="62" y="107"/>
                  </a:cubicBezTo>
                  <a:cubicBezTo>
                    <a:pt x="68" y="142"/>
                    <a:pt x="68" y="142"/>
                    <a:pt x="68" y="142"/>
                  </a:cubicBezTo>
                  <a:cubicBezTo>
                    <a:pt x="69" y="141"/>
                    <a:pt x="69" y="141"/>
                    <a:pt x="69" y="141"/>
                  </a:cubicBezTo>
                  <a:cubicBezTo>
                    <a:pt x="64" y="107"/>
                    <a:pt x="64" y="107"/>
                    <a:pt x="64" y="107"/>
                  </a:cubicBezTo>
                  <a:cubicBezTo>
                    <a:pt x="63" y="107"/>
                    <a:pt x="62" y="93"/>
                    <a:pt x="54" y="62"/>
                  </a:cubicBezTo>
                  <a:cubicBezTo>
                    <a:pt x="52" y="53"/>
                    <a:pt x="48" y="45"/>
                    <a:pt x="44" y="37"/>
                  </a:cubicBezTo>
                  <a:cubicBezTo>
                    <a:pt x="43" y="37"/>
                    <a:pt x="43" y="37"/>
                    <a:pt x="43" y="37"/>
                  </a:cubicBezTo>
                  <a:cubicBezTo>
                    <a:pt x="43" y="36"/>
                    <a:pt x="43" y="36"/>
                    <a:pt x="43" y="36"/>
                  </a:cubicBezTo>
                  <a:cubicBezTo>
                    <a:pt x="34" y="20"/>
                    <a:pt x="18" y="8"/>
                    <a:pt x="0" y="0"/>
                  </a:cubicBezTo>
                  <a:cubicBezTo>
                    <a:pt x="1" y="1"/>
                    <a:pt x="1" y="1"/>
                    <a:pt x="1" y="1"/>
                  </a:cubicBezTo>
                  <a:cubicBezTo>
                    <a:pt x="2" y="2"/>
                    <a:pt x="2" y="2"/>
                    <a:pt x="2" y="2"/>
                  </a:cubicBezTo>
                  <a:cubicBezTo>
                    <a:pt x="28" y="14"/>
                    <a:pt x="45" y="34"/>
                    <a:pt x="53" y="6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3" name="MH_Other_301"/>
            <p:cNvSpPr/>
            <p:nvPr>
              <p:custDataLst>
                <p:tags r:id="rId315"/>
              </p:custDataLst>
            </p:nvPr>
          </p:nvSpPr>
          <p:spPr bwMode="auto">
            <a:xfrm>
              <a:off x="4761371" y="2226227"/>
              <a:ext cx="0" cy="0"/>
            </a:xfrm>
            <a:custGeom>
              <a:avLst/>
              <a:gdLst>
                <a:gd name="T0" fmla="*/ 1067 w 1"/>
                <a:gd name="T1" fmla="*/ 1067 h 1"/>
                <a:gd name="T2" fmla="*/ 0 w 1"/>
                <a:gd name="T3" fmla="*/ 0 h 1"/>
                <a:gd name="T4" fmla="*/ 0 w 1"/>
                <a:gd name="T5" fmla="*/ 1067 h 1"/>
                <a:gd name="T6" fmla="*/ 1067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4" name="MH_Other_302"/>
            <p:cNvSpPr/>
            <p:nvPr>
              <p:custDataLst>
                <p:tags r:id="rId316"/>
              </p:custDataLst>
            </p:nvPr>
          </p:nvSpPr>
          <p:spPr bwMode="auto">
            <a:xfrm>
              <a:off x="4794876" y="2253404"/>
              <a:ext cx="41120" cy="66435"/>
            </a:xfrm>
            <a:custGeom>
              <a:avLst/>
              <a:gdLst>
                <a:gd name="T0" fmla="*/ 2147483646 w 52"/>
                <a:gd name="T1" fmla="*/ 2147483646 h 83"/>
                <a:gd name="T2" fmla="*/ 2147483646 w 52"/>
                <a:gd name="T3" fmla="*/ 2147483646 h 83"/>
                <a:gd name="T4" fmla="*/ 2147483646 w 52"/>
                <a:gd name="T5" fmla="*/ 2147483646 h 83"/>
                <a:gd name="T6" fmla="*/ 2147483646 w 52"/>
                <a:gd name="T7" fmla="*/ 2147483646 h 83"/>
                <a:gd name="T8" fmla="*/ 2147483646 w 52"/>
                <a:gd name="T9" fmla="*/ 2147483646 h 83"/>
                <a:gd name="T10" fmla="*/ 2147483646 w 52"/>
                <a:gd name="T11" fmla="*/ 2147483646 h 83"/>
                <a:gd name="T12" fmla="*/ 2147483646 w 52"/>
                <a:gd name="T13" fmla="*/ 2147483646 h 83"/>
                <a:gd name="T14" fmla="*/ 0 w 52"/>
                <a:gd name="T15" fmla="*/ 0 h 83"/>
                <a:gd name="T16" fmla="*/ 0 w 52"/>
                <a:gd name="T17" fmla="*/ 594916658 h 83"/>
                <a:gd name="T18" fmla="*/ 571419017 w 52"/>
                <a:gd name="T19" fmla="*/ 1189124717 h 83"/>
                <a:gd name="T20" fmla="*/ 2147483646 w 52"/>
                <a:gd name="T21" fmla="*/ 2147483646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83">
                  <a:moveTo>
                    <a:pt x="48" y="66"/>
                  </a:moveTo>
                  <a:cubicBezTo>
                    <a:pt x="49" y="72"/>
                    <a:pt x="50" y="78"/>
                    <a:pt x="51" y="83"/>
                  </a:cubicBezTo>
                  <a:cubicBezTo>
                    <a:pt x="52" y="82"/>
                    <a:pt x="52" y="82"/>
                    <a:pt x="52" y="82"/>
                  </a:cubicBezTo>
                  <a:cubicBezTo>
                    <a:pt x="51" y="77"/>
                    <a:pt x="50" y="72"/>
                    <a:pt x="49" y="65"/>
                  </a:cubicBezTo>
                  <a:cubicBezTo>
                    <a:pt x="47" y="56"/>
                    <a:pt x="44" y="47"/>
                    <a:pt x="40" y="39"/>
                  </a:cubicBezTo>
                  <a:cubicBezTo>
                    <a:pt x="38" y="38"/>
                    <a:pt x="38" y="38"/>
                    <a:pt x="38" y="38"/>
                  </a:cubicBezTo>
                  <a:cubicBezTo>
                    <a:pt x="39" y="36"/>
                    <a:pt x="39" y="36"/>
                    <a:pt x="39" y="36"/>
                  </a:cubicBezTo>
                  <a:cubicBezTo>
                    <a:pt x="30" y="21"/>
                    <a:pt x="17" y="9"/>
                    <a:pt x="0" y="0"/>
                  </a:cubicBezTo>
                  <a:cubicBezTo>
                    <a:pt x="0" y="1"/>
                    <a:pt x="0" y="1"/>
                    <a:pt x="0" y="1"/>
                  </a:cubicBezTo>
                  <a:cubicBezTo>
                    <a:pt x="1" y="2"/>
                    <a:pt x="1" y="2"/>
                    <a:pt x="1" y="2"/>
                  </a:cubicBezTo>
                  <a:cubicBezTo>
                    <a:pt x="26" y="15"/>
                    <a:pt x="42" y="36"/>
                    <a:pt x="48" y="6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5" name="MH_Other_303"/>
            <p:cNvSpPr/>
            <p:nvPr>
              <p:custDataLst>
                <p:tags r:id="rId317"/>
              </p:custDataLst>
            </p:nvPr>
          </p:nvSpPr>
          <p:spPr bwMode="auto">
            <a:xfrm>
              <a:off x="4794875" y="2253404"/>
              <a:ext cx="0" cy="1510"/>
            </a:xfrm>
            <a:custGeom>
              <a:avLst/>
              <a:gdLst>
                <a:gd name="T0" fmla="*/ 711 w 1"/>
                <a:gd name="T1" fmla="*/ 2147483646 h 1"/>
                <a:gd name="T2" fmla="*/ 0 w 1"/>
                <a:gd name="T3" fmla="*/ 0 h 1"/>
                <a:gd name="T4" fmla="*/ 0 w 1"/>
                <a:gd name="T5" fmla="*/ 2147483646 h 1"/>
                <a:gd name="T6" fmla="*/ 711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0"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6" name="MH_Other_304"/>
            <p:cNvSpPr/>
            <p:nvPr>
              <p:custDataLst>
                <p:tags r:id="rId318"/>
              </p:custDataLst>
            </p:nvPr>
          </p:nvSpPr>
          <p:spPr bwMode="auto">
            <a:xfrm>
              <a:off x="4826857" y="2282092"/>
              <a:ext cx="24367" cy="24158"/>
            </a:xfrm>
            <a:custGeom>
              <a:avLst/>
              <a:gdLst>
                <a:gd name="T0" fmla="*/ 2147483646 w 31"/>
                <a:gd name="T1" fmla="*/ 2147483646 h 31"/>
                <a:gd name="T2" fmla="*/ 2147483646 w 31"/>
                <a:gd name="T3" fmla="*/ 2147483646 h 31"/>
                <a:gd name="T4" fmla="*/ 2147483646 w 31"/>
                <a:gd name="T5" fmla="*/ 2147483646 h 31"/>
                <a:gd name="T6" fmla="*/ 0 w 31"/>
                <a:gd name="T7" fmla="*/ 0 h 31"/>
                <a:gd name="T8" fmla="*/ 561913548 w 31"/>
                <a:gd name="T9" fmla="*/ 1686411697 h 31"/>
                <a:gd name="T10" fmla="*/ 2147483646 w 31"/>
                <a:gd name="T11" fmla="*/ 2147483646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31">
                  <a:moveTo>
                    <a:pt x="30" y="31"/>
                  </a:moveTo>
                  <a:cubicBezTo>
                    <a:pt x="31" y="30"/>
                    <a:pt x="31" y="30"/>
                    <a:pt x="31" y="30"/>
                  </a:cubicBezTo>
                  <a:cubicBezTo>
                    <a:pt x="31" y="30"/>
                    <a:pt x="31" y="30"/>
                    <a:pt x="31" y="30"/>
                  </a:cubicBezTo>
                  <a:cubicBezTo>
                    <a:pt x="24" y="18"/>
                    <a:pt x="13" y="8"/>
                    <a:pt x="0" y="0"/>
                  </a:cubicBezTo>
                  <a:cubicBezTo>
                    <a:pt x="1" y="3"/>
                    <a:pt x="1" y="3"/>
                    <a:pt x="1" y="3"/>
                  </a:cubicBezTo>
                  <a:cubicBezTo>
                    <a:pt x="13" y="10"/>
                    <a:pt x="23" y="19"/>
                    <a:pt x="30" y="3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7" name="MH_Other_305"/>
            <p:cNvSpPr/>
            <p:nvPr>
              <p:custDataLst>
                <p:tags r:id="rId319"/>
              </p:custDataLst>
            </p:nvPr>
          </p:nvSpPr>
          <p:spPr bwMode="auto">
            <a:xfrm>
              <a:off x="4825334" y="2282093"/>
              <a:ext cx="1523" cy="1509"/>
            </a:xfrm>
            <a:custGeom>
              <a:avLst/>
              <a:gdLst>
                <a:gd name="T0" fmla="*/ 0 w 4"/>
                <a:gd name="T1" fmla="*/ 91388075 h 7"/>
                <a:gd name="T2" fmla="*/ 224119998 w 4"/>
                <a:gd name="T3" fmla="*/ 127933058 h 7"/>
                <a:gd name="T4" fmla="*/ 112059999 w 4"/>
                <a:gd name="T5" fmla="*/ 0 h 7"/>
                <a:gd name="T6" fmla="*/ 0 w 4"/>
                <a:gd name="T7" fmla="*/ 9138807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7">
                  <a:moveTo>
                    <a:pt x="0" y="5"/>
                  </a:moveTo>
                  <a:lnTo>
                    <a:pt x="4" y="7"/>
                  </a:lnTo>
                  <a:lnTo>
                    <a:pt x="2"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8" name="MH_Other_306"/>
            <p:cNvSpPr/>
            <p:nvPr>
              <p:custDataLst>
                <p:tags r:id="rId320"/>
              </p:custDataLst>
            </p:nvPr>
          </p:nvSpPr>
          <p:spPr bwMode="auto">
            <a:xfrm>
              <a:off x="4613646" y="2208108"/>
              <a:ext cx="24367" cy="10570"/>
            </a:xfrm>
            <a:custGeom>
              <a:avLst/>
              <a:gdLst>
                <a:gd name="T0" fmla="*/ 602866460 w 30"/>
                <a:gd name="T1" fmla="*/ 0 h 13"/>
                <a:gd name="T2" fmla="*/ 602866460 w 30"/>
                <a:gd name="T3" fmla="*/ 0 h 13"/>
                <a:gd name="T4" fmla="*/ 0 w 30"/>
                <a:gd name="T5" fmla="*/ 619686525 h 13"/>
                <a:gd name="T6" fmla="*/ 0 w 30"/>
                <a:gd name="T7" fmla="*/ 619686525 h 13"/>
                <a:gd name="T8" fmla="*/ 2147483646 w 30"/>
                <a:gd name="T9" fmla="*/ 2147483646 h 13"/>
                <a:gd name="T10" fmla="*/ 2147483646 w 30"/>
                <a:gd name="T11" fmla="*/ 2147483646 h 13"/>
                <a:gd name="T12" fmla="*/ 2147483646 w 30"/>
                <a:gd name="T13" fmla="*/ 2147483646 h 13"/>
                <a:gd name="T14" fmla="*/ 2147483646 w 30"/>
                <a:gd name="T15" fmla="*/ 2147483646 h 13"/>
                <a:gd name="T16" fmla="*/ 602866460 w 30"/>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 h="13">
                  <a:moveTo>
                    <a:pt x="1" y="0"/>
                  </a:moveTo>
                  <a:cubicBezTo>
                    <a:pt x="1" y="0"/>
                    <a:pt x="1" y="0"/>
                    <a:pt x="1" y="0"/>
                  </a:cubicBezTo>
                  <a:cubicBezTo>
                    <a:pt x="0" y="1"/>
                    <a:pt x="0" y="1"/>
                    <a:pt x="0" y="1"/>
                  </a:cubicBezTo>
                  <a:cubicBezTo>
                    <a:pt x="0" y="1"/>
                    <a:pt x="0" y="1"/>
                    <a:pt x="0" y="1"/>
                  </a:cubicBezTo>
                  <a:cubicBezTo>
                    <a:pt x="2" y="2"/>
                    <a:pt x="4" y="3"/>
                    <a:pt x="6" y="4"/>
                  </a:cubicBezTo>
                  <a:cubicBezTo>
                    <a:pt x="13" y="8"/>
                    <a:pt x="22" y="11"/>
                    <a:pt x="30" y="13"/>
                  </a:cubicBezTo>
                  <a:cubicBezTo>
                    <a:pt x="29" y="12"/>
                    <a:pt x="29" y="12"/>
                    <a:pt x="29" y="12"/>
                  </a:cubicBezTo>
                  <a:cubicBezTo>
                    <a:pt x="29" y="11"/>
                    <a:pt x="29" y="11"/>
                    <a:pt x="28" y="11"/>
                  </a:cubicBezTo>
                  <a:cubicBezTo>
                    <a:pt x="18" y="8"/>
                    <a:pt x="9" y="5"/>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9" name="MH_Other_307"/>
            <p:cNvSpPr/>
            <p:nvPr>
              <p:custDataLst>
                <p:tags r:id="rId321"/>
              </p:custDataLst>
            </p:nvPr>
          </p:nvSpPr>
          <p:spPr bwMode="auto">
            <a:xfrm>
              <a:off x="4621262" y="2193009"/>
              <a:ext cx="51780" cy="45296"/>
            </a:xfrm>
            <a:custGeom>
              <a:avLst/>
              <a:gdLst>
                <a:gd name="T0" fmla="*/ 2147483646 w 64"/>
                <a:gd name="T1" fmla="*/ 2147483646 h 57"/>
                <a:gd name="T2" fmla="*/ 596743383 w 64"/>
                <a:gd name="T3" fmla="*/ 0 h 57"/>
                <a:gd name="T4" fmla="*/ 0 w 64"/>
                <a:gd name="T5" fmla="*/ 587803625 h 57"/>
                <a:gd name="T6" fmla="*/ 2147483646 w 64"/>
                <a:gd name="T7" fmla="*/ 2147483646 h 57"/>
                <a:gd name="T8" fmla="*/ 2147483646 w 64"/>
                <a:gd name="T9" fmla="*/ 2147483646 h 57"/>
                <a:gd name="T10" fmla="*/ 2147483646 w 64"/>
                <a:gd name="T11" fmla="*/ 2147483646 h 57"/>
                <a:gd name="T12" fmla="*/ 2147483646 w 64"/>
                <a:gd name="T13" fmla="*/ 2147483646 h 57"/>
                <a:gd name="T14" fmla="*/ 2147483646 w 64"/>
                <a:gd name="T15" fmla="*/ 2147483646 h 57"/>
                <a:gd name="T16" fmla="*/ 2147483646 w 64"/>
                <a:gd name="T17" fmla="*/ 2147483646 h 57"/>
                <a:gd name="T18" fmla="*/ 2147483646 w 64"/>
                <a:gd name="T19" fmla="*/ 2147483646 h 57"/>
                <a:gd name="T20" fmla="*/ 2147483646 w 64"/>
                <a:gd name="T21" fmla="*/ 2147483646 h 57"/>
                <a:gd name="T22" fmla="*/ 2147483646 w 64"/>
                <a:gd name="T23" fmla="*/ 2147483646 h 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57">
                  <a:moveTo>
                    <a:pt x="6" y="8"/>
                  </a:moveTo>
                  <a:cubicBezTo>
                    <a:pt x="1" y="0"/>
                    <a:pt x="1" y="0"/>
                    <a:pt x="1" y="0"/>
                  </a:cubicBezTo>
                  <a:cubicBezTo>
                    <a:pt x="0" y="1"/>
                    <a:pt x="0" y="1"/>
                    <a:pt x="0" y="1"/>
                  </a:cubicBezTo>
                  <a:cubicBezTo>
                    <a:pt x="5" y="9"/>
                    <a:pt x="5" y="9"/>
                    <a:pt x="5" y="9"/>
                  </a:cubicBezTo>
                  <a:cubicBezTo>
                    <a:pt x="9" y="17"/>
                    <a:pt x="14" y="24"/>
                    <a:pt x="19" y="30"/>
                  </a:cubicBezTo>
                  <a:cubicBezTo>
                    <a:pt x="20" y="30"/>
                    <a:pt x="20" y="30"/>
                    <a:pt x="20" y="30"/>
                  </a:cubicBezTo>
                  <a:cubicBezTo>
                    <a:pt x="20" y="31"/>
                    <a:pt x="20" y="31"/>
                    <a:pt x="20" y="31"/>
                  </a:cubicBezTo>
                  <a:cubicBezTo>
                    <a:pt x="26" y="37"/>
                    <a:pt x="33" y="43"/>
                    <a:pt x="40" y="47"/>
                  </a:cubicBezTo>
                  <a:cubicBezTo>
                    <a:pt x="47" y="51"/>
                    <a:pt x="56" y="54"/>
                    <a:pt x="64" y="57"/>
                  </a:cubicBezTo>
                  <a:cubicBezTo>
                    <a:pt x="63" y="56"/>
                    <a:pt x="63" y="56"/>
                    <a:pt x="63" y="56"/>
                  </a:cubicBezTo>
                  <a:cubicBezTo>
                    <a:pt x="63" y="56"/>
                    <a:pt x="63" y="55"/>
                    <a:pt x="62" y="55"/>
                  </a:cubicBezTo>
                  <a:cubicBezTo>
                    <a:pt x="37" y="48"/>
                    <a:pt x="20" y="33"/>
                    <a:pt x="6"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0" name="MH_Other_308"/>
            <p:cNvSpPr/>
            <p:nvPr>
              <p:custDataLst>
                <p:tags r:id="rId322"/>
              </p:custDataLst>
            </p:nvPr>
          </p:nvSpPr>
          <p:spPr bwMode="auto">
            <a:xfrm>
              <a:off x="4636491" y="2217167"/>
              <a:ext cx="0" cy="0"/>
            </a:xfrm>
            <a:custGeom>
              <a:avLst/>
              <a:gdLst>
                <a:gd name="T0" fmla="*/ 0 w 1"/>
                <a:gd name="T1" fmla="*/ 0 h 1"/>
                <a:gd name="T2" fmla="*/ 711 w 1"/>
                <a:gd name="T3" fmla="*/ 1067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1" name="MH_Other_309"/>
            <p:cNvSpPr/>
            <p:nvPr>
              <p:custDataLst>
                <p:tags r:id="rId323"/>
              </p:custDataLst>
            </p:nvPr>
          </p:nvSpPr>
          <p:spPr bwMode="auto">
            <a:xfrm>
              <a:off x="4633444" y="2167342"/>
              <a:ext cx="71578" cy="92102"/>
            </a:xfrm>
            <a:custGeom>
              <a:avLst/>
              <a:gdLst>
                <a:gd name="T0" fmla="*/ 2147483646 w 88"/>
                <a:gd name="T1" fmla="*/ 2147483646 h 116"/>
                <a:gd name="T2" fmla="*/ 2147483646 w 88"/>
                <a:gd name="T3" fmla="*/ 2147483646 h 116"/>
                <a:gd name="T4" fmla="*/ 603869293 w 88"/>
                <a:gd name="T5" fmla="*/ 0 h 116"/>
                <a:gd name="T6" fmla="*/ 0 w 88"/>
                <a:gd name="T7" fmla="*/ 1170781870 h 116"/>
                <a:gd name="T8" fmla="*/ 2147483646 w 88"/>
                <a:gd name="T9" fmla="*/ 2147483646 h 116"/>
                <a:gd name="T10" fmla="*/ 2147483646 w 88"/>
                <a:gd name="T11" fmla="*/ 2147483646 h 116"/>
                <a:gd name="T12" fmla="*/ 2147483646 w 88"/>
                <a:gd name="T13" fmla="*/ 2147483646 h 116"/>
                <a:gd name="T14" fmla="*/ 2147483646 w 88"/>
                <a:gd name="T15" fmla="*/ 2147483646 h 116"/>
                <a:gd name="T16" fmla="*/ 2147483646 w 88"/>
                <a:gd name="T17" fmla="*/ 2147483646 h 116"/>
                <a:gd name="T18" fmla="*/ 2147483646 w 88"/>
                <a:gd name="T19" fmla="*/ 2147483646 h 116"/>
                <a:gd name="T20" fmla="*/ 2147483646 w 88"/>
                <a:gd name="T21" fmla="*/ 2147483646 h 116"/>
                <a:gd name="T22" fmla="*/ 2147483646 w 88"/>
                <a:gd name="T23" fmla="*/ 2147483646 h 116"/>
                <a:gd name="T24" fmla="*/ 2147483646 w 88"/>
                <a:gd name="T25" fmla="*/ 2147483646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8" h="116">
                  <a:moveTo>
                    <a:pt x="34" y="65"/>
                  </a:moveTo>
                  <a:cubicBezTo>
                    <a:pt x="21" y="37"/>
                    <a:pt x="14" y="25"/>
                    <a:pt x="15" y="25"/>
                  </a:cubicBezTo>
                  <a:cubicBezTo>
                    <a:pt x="14" y="25"/>
                    <a:pt x="11" y="17"/>
                    <a:pt x="1" y="0"/>
                  </a:cubicBezTo>
                  <a:cubicBezTo>
                    <a:pt x="0" y="2"/>
                    <a:pt x="0" y="2"/>
                    <a:pt x="0" y="2"/>
                  </a:cubicBezTo>
                  <a:cubicBezTo>
                    <a:pt x="10" y="18"/>
                    <a:pt x="13" y="25"/>
                    <a:pt x="13" y="25"/>
                  </a:cubicBezTo>
                  <a:cubicBezTo>
                    <a:pt x="13" y="25"/>
                    <a:pt x="20" y="37"/>
                    <a:pt x="33" y="65"/>
                  </a:cubicBezTo>
                  <a:cubicBezTo>
                    <a:pt x="37" y="73"/>
                    <a:pt x="41" y="81"/>
                    <a:pt x="46" y="87"/>
                  </a:cubicBezTo>
                  <a:cubicBezTo>
                    <a:pt x="47" y="87"/>
                    <a:pt x="47" y="87"/>
                    <a:pt x="47" y="87"/>
                  </a:cubicBezTo>
                  <a:cubicBezTo>
                    <a:pt x="47" y="88"/>
                    <a:pt x="47" y="88"/>
                    <a:pt x="47" y="88"/>
                  </a:cubicBezTo>
                  <a:cubicBezTo>
                    <a:pt x="53" y="95"/>
                    <a:pt x="59" y="101"/>
                    <a:pt x="66" y="106"/>
                  </a:cubicBezTo>
                  <a:cubicBezTo>
                    <a:pt x="73" y="110"/>
                    <a:pt x="80" y="114"/>
                    <a:pt x="88" y="116"/>
                  </a:cubicBezTo>
                  <a:cubicBezTo>
                    <a:pt x="87" y="115"/>
                    <a:pt x="87" y="115"/>
                    <a:pt x="87" y="115"/>
                  </a:cubicBezTo>
                  <a:cubicBezTo>
                    <a:pt x="62" y="106"/>
                    <a:pt x="46" y="90"/>
                    <a:pt x="34"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2" name="MH_Other_310"/>
            <p:cNvSpPr/>
            <p:nvPr>
              <p:custDataLst>
                <p:tags r:id="rId324"/>
              </p:custDataLst>
            </p:nvPr>
          </p:nvSpPr>
          <p:spPr bwMode="auto">
            <a:xfrm>
              <a:off x="4671518" y="2236797"/>
              <a:ext cx="0" cy="1509"/>
            </a:xfrm>
            <a:custGeom>
              <a:avLst/>
              <a:gdLst>
                <a:gd name="T0" fmla="*/ 0 w 1"/>
                <a:gd name="T1" fmla="*/ 0 h 1"/>
                <a:gd name="T2" fmla="*/ 711 w 1"/>
                <a:gd name="T3" fmla="*/ 2147483646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1"/>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3" name="MH_Other_311"/>
            <p:cNvSpPr/>
            <p:nvPr>
              <p:custDataLst>
                <p:tags r:id="rId325"/>
              </p:custDataLst>
            </p:nvPr>
          </p:nvSpPr>
          <p:spPr bwMode="auto">
            <a:xfrm>
              <a:off x="4642583" y="2149225"/>
              <a:ext cx="94423" cy="134378"/>
            </a:xfrm>
            <a:custGeom>
              <a:avLst/>
              <a:gdLst>
                <a:gd name="T0" fmla="*/ 2147483646 w 117"/>
                <a:gd name="T1" fmla="*/ 2147483646 h 168"/>
                <a:gd name="T2" fmla="*/ 2147483646 w 117"/>
                <a:gd name="T3" fmla="*/ 2147483646 h 168"/>
                <a:gd name="T4" fmla="*/ 2147483646 w 117"/>
                <a:gd name="T5" fmla="*/ 2147483646 h 168"/>
                <a:gd name="T6" fmla="*/ 2147483646 w 117"/>
                <a:gd name="T7" fmla="*/ 2147483646 h 168"/>
                <a:gd name="T8" fmla="*/ 2147483646 w 117"/>
                <a:gd name="T9" fmla="*/ 2147483646 h 168"/>
                <a:gd name="T10" fmla="*/ 2147483646 w 117"/>
                <a:gd name="T11" fmla="*/ 2147483646 h 168"/>
                <a:gd name="T12" fmla="*/ 595869997 w 117"/>
                <a:gd name="T13" fmla="*/ 0 h 168"/>
                <a:gd name="T14" fmla="*/ 595869997 w 117"/>
                <a:gd name="T15" fmla="*/ 594107630 h 168"/>
                <a:gd name="T16" fmla="*/ 0 w 117"/>
                <a:gd name="T17" fmla="*/ 594107630 h 168"/>
                <a:gd name="T18" fmla="*/ 2147483646 w 117"/>
                <a:gd name="T19" fmla="*/ 2147483646 h 168"/>
                <a:gd name="T20" fmla="*/ 2147483646 w 117"/>
                <a:gd name="T21" fmla="*/ 2147483646 h 168"/>
                <a:gd name="T22" fmla="*/ 2147483646 w 117"/>
                <a:gd name="T23" fmla="*/ 2147483646 h 168"/>
                <a:gd name="T24" fmla="*/ 2147483646 w 117"/>
                <a:gd name="T25" fmla="*/ 2147483646 h 168"/>
                <a:gd name="T26" fmla="*/ 2147483646 w 117"/>
                <a:gd name="T27" fmla="*/ 2147483646 h 168"/>
                <a:gd name="T28" fmla="*/ 2147483646 w 117"/>
                <a:gd name="T29" fmla="*/ 2147483646 h 168"/>
                <a:gd name="T30" fmla="*/ 2147483646 w 117"/>
                <a:gd name="T31" fmla="*/ 2147483646 h 168"/>
                <a:gd name="T32" fmla="*/ 2147483646 w 117"/>
                <a:gd name="T33" fmla="*/ 2147483646 h 168"/>
                <a:gd name="T34" fmla="*/ 2147483646 w 117"/>
                <a:gd name="T35" fmla="*/ 2147483646 h 168"/>
                <a:gd name="T36" fmla="*/ 2147483646 w 117"/>
                <a:gd name="T37" fmla="*/ 2147483646 h 168"/>
                <a:gd name="T38" fmla="*/ 2147483646 w 117"/>
                <a:gd name="T39" fmla="*/ 2147483646 h 168"/>
                <a:gd name="T40" fmla="*/ 2147483646 w 117"/>
                <a:gd name="T41" fmla="*/ 2147483646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7" h="168">
                  <a:moveTo>
                    <a:pt x="64" y="113"/>
                  </a:moveTo>
                  <a:cubicBezTo>
                    <a:pt x="53" y="84"/>
                    <a:pt x="47" y="72"/>
                    <a:pt x="47" y="72"/>
                  </a:cubicBezTo>
                  <a:cubicBezTo>
                    <a:pt x="47" y="72"/>
                    <a:pt x="42" y="59"/>
                    <a:pt x="27" y="31"/>
                  </a:cubicBezTo>
                  <a:cubicBezTo>
                    <a:pt x="22" y="23"/>
                    <a:pt x="17" y="15"/>
                    <a:pt x="11" y="9"/>
                  </a:cubicBezTo>
                  <a:cubicBezTo>
                    <a:pt x="11" y="9"/>
                    <a:pt x="10" y="9"/>
                    <a:pt x="10" y="9"/>
                  </a:cubicBezTo>
                  <a:cubicBezTo>
                    <a:pt x="10" y="8"/>
                    <a:pt x="10" y="8"/>
                    <a:pt x="10" y="8"/>
                  </a:cubicBezTo>
                  <a:cubicBezTo>
                    <a:pt x="7" y="5"/>
                    <a:pt x="4" y="3"/>
                    <a:pt x="1" y="0"/>
                  </a:cubicBezTo>
                  <a:cubicBezTo>
                    <a:pt x="1" y="1"/>
                    <a:pt x="1" y="1"/>
                    <a:pt x="1" y="1"/>
                  </a:cubicBezTo>
                  <a:cubicBezTo>
                    <a:pt x="0" y="1"/>
                    <a:pt x="0" y="1"/>
                    <a:pt x="0" y="1"/>
                  </a:cubicBezTo>
                  <a:cubicBezTo>
                    <a:pt x="10" y="9"/>
                    <a:pt x="19" y="19"/>
                    <a:pt x="26" y="32"/>
                  </a:cubicBezTo>
                  <a:cubicBezTo>
                    <a:pt x="41" y="60"/>
                    <a:pt x="46" y="72"/>
                    <a:pt x="46" y="72"/>
                  </a:cubicBezTo>
                  <a:cubicBezTo>
                    <a:pt x="46" y="72"/>
                    <a:pt x="51" y="85"/>
                    <a:pt x="63" y="113"/>
                  </a:cubicBezTo>
                  <a:cubicBezTo>
                    <a:pt x="67" y="122"/>
                    <a:pt x="71" y="130"/>
                    <a:pt x="76" y="137"/>
                  </a:cubicBezTo>
                  <a:cubicBezTo>
                    <a:pt x="76" y="137"/>
                    <a:pt x="77" y="137"/>
                    <a:pt x="78" y="137"/>
                  </a:cubicBezTo>
                  <a:cubicBezTo>
                    <a:pt x="77" y="138"/>
                    <a:pt x="77" y="138"/>
                    <a:pt x="77" y="138"/>
                  </a:cubicBezTo>
                  <a:cubicBezTo>
                    <a:pt x="77" y="138"/>
                    <a:pt x="77" y="138"/>
                    <a:pt x="77" y="138"/>
                  </a:cubicBezTo>
                  <a:cubicBezTo>
                    <a:pt x="82" y="145"/>
                    <a:pt x="87" y="151"/>
                    <a:pt x="94" y="155"/>
                  </a:cubicBezTo>
                  <a:cubicBezTo>
                    <a:pt x="100" y="160"/>
                    <a:pt x="109" y="165"/>
                    <a:pt x="117" y="168"/>
                  </a:cubicBezTo>
                  <a:cubicBezTo>
                    <a:pt x="115" y="167"/>
                    <a:pt x="115" y="167"/>
                    <a:pt x="115" y="167"/>
                  </a:cubicBezTo>
                  <a:cubicBezTo>
                    <a:pt x="115" y="167"/>
                    <a:pt x="115" y="166"/>
                    <a:pt x="115" y="166"/>
                  </a:cubicBezTo>
                  <a:cubicBezTo>
                    <a:pt x="91" y="156"/>
                    <a:pt x="75" y="139"/>
                    <a:pt x="64" y="11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4" name="MH_Other_312"/>
            <p:cNvSpPr/>
            <p:nvPr>
              <p:custDataLst>
                <p:tags r:id="rId326"/>
              </p:custDataLst>
            </p:nvPr>
          </p:nvSpPr>
          <p:spPr bwMode="auto">
            <a:xfrm>
              <a:off x="4705023" y="2259443"/>
              <a:ext cx="0" cy="0"/>
            </a:xfrm>
            <a:custGeom>
              <a:avLst/>
              <a:gdLst>
                <a:gd name="T0" fmla="*/ 356 w 2"/>
                <a:gd name="T1" fmla="*/ 0 h 1"/>
                <a:gd name="T2" fmla="*/ 0 w 2"/>
                <a:gd name="T3" fmla="*/ 0 h 1"/>
                <a:gd name="T4" fmla="*/ 178 w 2"/>
                <a:gd name="T5" fmla="*/ 711 h 1"/>
                <a:gd name="T6" fmla="*/ 178 w 2"/>
                <a:gd name="T7" fmla="*/ 711 h 1"/>
                <a:gd name="T8" fmla="*/ 356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0"/>
                  </a:moveTo>
                  <a:cubicBezTo>
                    <a:pt x="1" y="0"/>
                    <a:pt x="0" y="0"/>
                    <a:pt x="0" y="0"/>
                  </a:cubicBezTo>
                  <a:cubicBezTo>
                    <a:pt x="1" y="1"/>
                    <a:pt x="1" y="1"/>
                    <a:pt x="1" y="1"/>
                  </a:cubicBezTo>
                  <a:cubicBezTo>
                    <a:pt x="1" y="1"/>
                    <a:pt x="1" y="1"/>
                    <a:pt x="1" y="1"/>
                  </a:cubicBez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5" name="MH_Other_313"/>
            <p:cNvSpPr/>
            <p:nvPr>
              <p:custDataLst>
                <p:tags r:id="rId327"/>
              </p:custDataLst>
            </p:nvPr>
          </p:nvSpPr>
          <p:spPr bwMode="auto">
            <a:xfrm>
              <a:off x="4651720" y="2155263"/>
              <a:ext cx="115744" cy="155516"/>
            </a:xfrm>
            <a:custGeom>
              <a:avLst/>
              <a:gdLst>
                <a:gd name="T0" fmla="*/ 2147483646 w 144"/>
                <a:gd name="T1" fmla="*/ 2147483646 h 193"/>
                <a:gd name="T2" fmla="*/ 2147483646 w 144"/>
                <a:gd name="T3" fmla="*/ 2147483646 h 193"/>
                <a:gd name="T4" fmla="*/ 2147483646 w 144"/>
                <a:gd name="T5" fmla="*/ 2147483646 h 193"/>
                <a:gd name="T6" fmla="*/ 2147483646 w 144"/>
                <a:gd name="T7" fmla="*/ 2147483646 h 193"/>
                <a:gd name="T8" fmla="*/ 2147483646 w 144"/>
                <a:gd name="T9" fmla="*/ 2147483646 h 193"/>
                <a:gd name="T10" fmla="*/ 0 w 144"/>
                <a:gd name="T11" fmla="*/ 0 h 193"/>
                <a:gd name="T12" fmla="*/ 0 w 144"/>
                <a:gd name="T13" fmla="*/ 0 h 193"/>
                <a:gd name="T14" fmla="*/ 588968056 w 144"/>
                <a:gd name="T15" fmla="*/ 604361532 h 193"/>
                <a:gd name="T16" fmla="*/ 2147483646 w 144"/>
                <a:gd name="T17" fmla="*/ 2147483646 h 193"/>
                <a:gd name="T18" fmla="*/ 2147483646 w 144"/>
                <a:gd name="T19" fmla="*/ 2147483646 h 193"/>
                <a:gd name="T20" fmla="*/ 2147483646 w 144"/>
                <a:gd name="T21" fmla="*/ 2147483646 h 193"/>
                <a:gd name="T22" fmla="*/ 2147483646 w 144"/>
                <a:gd name="T23" fmla="*/ 2147483646 h 193"/>
                <a:gd name="T24" fmla="*/ 2147483646 w 144"/>
                <a:gd name="T25" fmla="*/ 2147483646 h 193"/>
                <a:gd name="T26" fmla="*/ 2147483646 w 144"/>
                <a:gd name="T27" fmla="*/ 2147483646 h 193"/>
                <a:gd name="T28" fmla="*/ 2147483646 w 144"/>
                <a:gd name="T29" fmla="*/ 2147483646 h 193"/>
                <a:gd name="T30" fmla="*/ 2147483646 w 14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 h="193">
                  <a:moveTo>
                    <a:pt x="144" y="193"/>
                  </a:moveTo>
                  <a:cubicBezTo>
                    <a:pt x="143" y="191"/>
                    <a:pt x="143" y="191"/>
                    <a:pt x="143" y="191"/>
                  </a:cubicBezTo>
                  <a:cubicBezTo>
                    <a:pt x="119" y="179"/>
                    <a:pt x="105" y="162"/>
                    <a:pt x="95" y="134"/>
                  </a:cubicBezTo>
                  <a:cubicBezTo>
                    <a:pt x="86" y="105"/>
                    <a:pt x="81" y="93"/>
                    <a:pt x="81" y="93"/>
                  </a:cubicBezTo>
                  <a:cubicBezTo>
                    <a:pt x="81" y="92"/>
                    <a:pt x="77" y="80"/>
                    <a:pt x="63" y="51"/>
                  </a:cubicBezTo>
                  <a:cubicBezTo>
                    <a:pt x="50" y="23"/>
                    <a:pt x="29" y="6"/>
                    <a:pt x="0" y="0"/>
                  </a:cubicBezTo>
                  <a:cubicBezTo>
                    <a:pt x="0" y="0"/>
                    <a:pt x="0" y="0"/>
                    <a:pt x="0" y="0"/>
                  </a:cubicBezTo>
                  <a:cubicBezTo>
                    <a:pt x="0" y="1"/>
                    <a:pt x="1" y="1"/>
                    <a:pt x="1" y="1"/>
                  </a:cubicBezTo>
                  <a:cubicBezTo>
                    <a:pt x="29" y="7"/>
                    <a:pt x="49" y="24"/>
                    <a:pt x="62" y="51"/>
                  </a:cubicBezTo>
                  <a:cubicBezTo>
                    <a:pt x="76" y="80"/>
                    <a:pt x="79" y="93"/>
                    <a:pt x="80" y="93"/>
                  </a:cubicBezTo>
                  <a:cubicBezTo>
                    <a:pt x="79" y="93"/>
                    <a:pt x="84" y="106"/>
                    <a:pt x="94" y="135"/>
                  </a:cubicBezTo>
                  <a:cubicBezTo>
                    <a:pt x="97" y="143"/>
                    <a:pt x="101" y="151"/>
                    <a:pt x="105" y="158"/>
                  </a:cubicBezTo>
                  <a:cubicBezTo>
                    <a:pt x="106" y="159"/>
                    <a:pt x="106" y="159"/>
                    <a:pt x="106" y="159"/>
                  </a:cubicBezTo>
                  <a:cubicBezTo>
                    <a:pt x="105" y="159"/>
                    <a:pt x="105" y="159"/>
                    <a:pt x="105" y="159"/>
                  </a:cubicBezTo>
                  <a:cubicBezTo>
                    <a:pt x="110" y="167"/>
                    <a:pt x="116" y="173"/>
                    <a:pt x="122" y="179"/>
                  </a:cubicBezTo>
                  <a:cubicBezTo>
                    <a:pt x="128" y="184"/>
                    <a:pt x="136" y="189"/>
                    <a:pt x="144" y="19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6" name="MH_Other_314"/>
            <p:cNvSpPr/>
            <p:nvPr>
              <p:custDataLst>
                <p:tags r:id="rId328"/>
              </p:custDataLst>
            </p:nvPr>
          </p:nvSpPr>
          <p:spPr bwMode="auto">
            <a:xfrm>
              <a:off x="4651720" y="2155263"/>
              <a:ext cx="0" cy="1509"/>
            </a:xfrm>
            <a:custGeom>
              <a:avLst/>
              <a:gdLst>
                <a:gd name="T0" fmla="*/ 711 w 1"/>
                <a:gd name="T1" fmla="*/ 2147483646 h 1"/>
                <a:gd name="T2" fmla="*/ 0 w 1"/>
                <a:gd name="T3" fmla="*/ 0 h 1"/>
                <a:gd name="T4" fmla="*/ 0 w 1"/>
                <a:gd name="T5" fmla="*/ 2147483646 h 1"/>
                <a:gd name="T6" fmla="*/ 711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0" y="1"/>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7" name="MH_Other_315"/>
            <p:cNvSpPr/>
            <p:nvPr>
              <p:custDataLst>
                <p:tags r:id="rId329"/>
              </p:custDataLst>
            </p:nvPr>
          </p:nvSpPr>
          <p:spPr bwMode="auto">
            <a:xfrm>
              <a:off x="4735482" y="2282093"/>
              <a:ext cx="1523" cy="1509"/>
            </a:xfrm>
            <a:custGeom>
              <a:avLst/>
              <a:gdLst>
                <a:gd name="T0" fmla="*/ 0 w 1"/>
                <a:gd name="T1" fmla="*/ 0 h 1"/>
                <a:gd name="T2" fmla="*/ 0 w 1"/>
                <a:gd name="T3" fmla="*/ 2147483646 h 1"/>
                <a:gd name="T4" fmla="*/ 1790702559 w 1"/>
                <a:gd name="T5" fmla="*/ 2147483646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1"/>
                    <a:pt x="0" y="1"/>
                  </a:cubicBezTo>
                  <a:cubicBezTo>
                    <a:pt x="1" y="1"/>
                    <a:pt x="1" y="1"/>
                    <a:pt x="1"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8" name="MH_Other_316"/>
            <p:cNvSpPr/>
            <p:nvPr>
              <p:custDataLst>
                <p:tags r:id="rId330"/>
              </p:custDataLst>
            </p:nvPr>
          </p:nvSpPr>
          <p:spPr bwMode="auto">
            <a:xfrm>
              <a:off x="4802491" y="2306251"/>
              <a:ext cx="185799" cy="243088"/>
            </a:xfrm>
            <a:custGeom>
              <a:avLst/>
              <a:gdLst>
                <a:gd name="T0" fmla="*/ 2147483646 w 231"/>
                <a:gd name="T1" fmla="*/ 2147483646 h 304"/>
                <a:gd name="T2" fmla="*/ 2147483646 w 231"/>
                <a:gd name="T3" fmla="*/ 2147483646 h 304"/>
                <a:gd name="T4" fmla="*/ 2147483646 w 231"/>
                <a:gd name="T5" fmla="*/ 2147483646 h 304"/>
                <a:gd name="T6" fmla="*/ 2147483646 w 231"/>
                <a:gd name="T7" fmla="*/ 2147483646 h 304"/>
                <a:gd name="T8" fmla="*/ 2147483646 w 231"/>
                <a:gd name="T9" fmla="*/ 2147483646 h 304"/>
                <a:gd name="T10" fmla="*/ 2147483646 w 231"/>
                <a:gd name="T11" fmla="*/ 2147483646 h 304"/>
                <a:gd name="T12" fmla="*/ 2147483646 w 231"/>
                <a:gd name="T13" fmla="*/ 2147483646 h 304"/>
                <a:gd name="T14" fmla="*/ 2147483646 w 231"/>
                <a:gd name="T15" fmla="*/ 2147483646 h 304"/>
                <a:gd name="T16" fmla="*/ 2147483646 w 231"/>
                <a:gd name="T17" fmla="*/ 0 h 304"/>
                <a:gd name="T18" fmla="*/ 2147483646 w 231"/>
                <a:gd name="T19" fmla="*/ 0 h 304"/>
                <a:gd name="T20" fmla="*/ 2147483646 w 231"/>
                <a:gd name="T21" fmla="*/ 594465095 h 304"/>
                <a:gd name="T22" fmla="*/ 2147483646 w 231"/>
                <a:gd name="T23" fmla="*/ 2147483646 h 304"/>
                <a:gd name="T24" fmla="*/ 2147483646 w 231"/>
                <a:gd name="T25" fmla="*/ 2147483646 h 304"/>
                <a:gd name="T26" fmla="*/ 2147483646 w 231"/>
                <a:gd name="T27" fmla="*/ 2147483646 h 304"/>
                <a:gd name="T28" fmla="*/ 2147483646 w 231"/>
                <a:gd name="T29" fmla="*/ 2147483646 h 304"/>
                <a:gd name="T30" fmla="*/ 591882538 w 231"/>
                <a:gd name="T31" fmla="*/ 2147483646 h 304"/>
                <a:gd name="T32" fmla="*/ 591882538 w 231"/>
                <a:gd name="T33" fmla="*/ 2147483646 h 304"/>
                <a:gd name="T34" fmla="*/ 0 w 231"/>
                <a:gd name="T35" fmla="*/ 2147483646 h 304"/>
                <a:gd name="T36" fmla="*/ 0 w 231"/>
                <a:gd name="T37" fmla="*/ 2147483646 h 304"/>
                <a:gd name="T38" fmla="*/ 2147483646 w 231"/>
                <a:gd name="T39" fmla="*/ 2147483646 h 304"/>
                <a:gd name="T40" fmla="*/ 2147483646 w 231"/>
                <a:gd name="T41" fmla="*/ 2147483646 h 304"/>
                <a:gd name="T42" fmla="*/ 2147483646 w 231"/>
                <a:gd name="T43" fmla="*/ 2147483646 h 304"/>
                <a:gd name="T44" fmla="*/ 2147483646 w 231"/>
                <a:gd name="T45" fmla="*/ 2147483646 h 304"/>
                <a:gd name="T46" fmla="*/ 2147483646 w 231"/>
                <a:gd name="T47" fmla="*/ 2147483646 h 304"/>
                <a:gd name="T48" fmla="*/ 2147483646 w 231"/>
                <a:gd name="T49" fmla="*/ 2147483646 h 304"/>
                <a:gd name="T50" fmla="*/ 2147483646 w 231"/>
                <a:gd name="T51" fmla="*/ 2147483646 h 304"/>
                <a:gd name="T52" fmla="*/ 2147483646 w 231"/>
                <a:gd name="T53" fmla="*/ 2147483646 h 304"/>
                <a:gd name="T54" fmla="*/ 2147483646 w 231"/>
                <a:gd name="T55" fmla="*/ 2147483646 h 304"/>
                <a:gd name="T56" fmla="*/ 2147483646 w 231"/>
                <a:gd name="T57" fmla="*/ 2147483646 h 304"/>
                <a:gd name="T58" fmla="*/ 2147483646 w 231"/>
                <a:gd name="T59" fmla="*/ 2147483646 h 304"/>
                <a:gd name="T60" fmla="*/ 2147483646 w 231"/>
                <a:gd name="T61" fmla="*/ 2147483646 h 304"/>
                <a:gd name="T62" fmla="*/ 2147483646 w 231"/>
                <a:gd name="T63" fmla="*/ 2147483646 h 304"/>
                <a:gd name="T64" fmla="*/ 2147483646 w 231"/>
                <a:gd name="T65" fmla="*/ 2147483646 h 304"/>
                <a:gd name="T66" fmla="*/ 2147483646 w 231"/>
                <a:gd name="T67" fmla="*/ 2147483646 h 304"/>
                <a:gd name="T68" fmla="*/ 2147483646 w 231"/>
                <a:gd name="T69" fmla="*/ 2147483646 h 304"/>
                <a:gd name="T70" fmla="*/ 2147483646 w 231"/>
                <a:gd name="T71" fmla="*/ 2147483646 h 304"/>
                <a:gd name="T72" fmla="*/ 2147483646 w 231"/>
                <a:gd name="T73" fmla="*/ 2147483646 h 304"/>
                <a:gd name="T74" fmla="*/ 2147483646 w 231"/>
                <a:gd name="T75" fmla="*/ 2147483646 h 304"/>
                <a:gd name="T76" fmla="*/ 2147483646 w 231"/>
                <a:gd name="T77" fmla="*/ 2147483646 h 304"/>
                <a:gd name="T78" fmla="*/ 2147483646 w 231"/>
                <a:gd name="T79" fmla="*/ 2147483646 h 304"/>
                <a:gd name="T80" fmla="*/ 2147483646 w 231"/>
                <a:gd name="T81" fmla="*/ 2147483646 h 3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1" h="304">
                  <a:moveTo>
                    <a:pt x="213" y="235"/>
                  </a:moveTo>
                  <a:cubicBezTo>
                    <a:pt x="210" y="218"/>
                    <a:pt x="202" y="202"/>
                    <a:pt x="190" y="188"/>
                  </a:cubicBezTo>
                  <a:cubicBezTo>
                    <a:pt x="189" y="188"/>
                    <a:pt x="189" y="188"/>
                    <a:pt x="189" y="188"/>
                  </a:cubicBezTo>
                  <a:cubicBezTo>
                    <a:pt x="186" y="170"/>
                    <a:pt x="176" y="153"/>
                    <a:pt x="162" y="140"/>
                  </a:cubicBezTo>
                  <a:cubicBezTo>
                    <a:pt x="158" y="122"/>
                    <a:pt x="148" y="107"/>
                    <a:pt x="133" y="94"/>
                  </a:cubicBezTo>
                  <a:cubicBezTo>
                    <a:pt x="128" y="78"/>
                    <a:pt x="116" y="63"/>
                    <a:pt x="102" y="52"/>
                  </a:cubicBezTo>
                  <a:cubicBezTo>
                    <a:pt x="95" y="35"/>
                    <a:pt x="83" y="21"/>
                    <a:pt x="67" y="10"/>
                  </a:cubicBezTo>
                  <a:cubicBezTo>
                    <a:pt x="67" y="11"/>
                    <a:pt x="67" y="11"/>
                    <a:pt x="67" y="11"/>
                  </a:cubicBezTo>
                  <a:cubicBezTo>
                    <a:pt x="65" y="7"/>
                    <a:pt x="63" y="3"/>
                    <a:pt x="61" y="0"/>
                  </a:cubicBezTo>
                  <a:cubicBezTo>
                    <a:pt x="61" y="0"/>
                    <a:pt x="61" y="0"/>
                    <a:pt x="61" y="0"/>
                  </a:cubicBezTo>
                  <a:cubicBezTo>
                    <a:pt x="60" y="1"/>
                    <a:pt x="60" y="1"/>
                    <a:pt x="60" y="1"/>
                  </a:cubicBezTo>
                  <a:cubicBezTo>
                    <a:pt x="43" y="16"/>
                    <a:pt x="43" y="16"/>
                    <a:pt x="43" y="16"/>
                  </a:cubicBezTo>
                  <a:cubicBezTo>
                    <a:pt x="42" y="17"/>
                    <a:pt x="42" y="17"/>
                    <a:pt x="42" y="17"/>
                  </a:cubicBezTo>
                  <a:cubicBezTo>
                    <a:pt x="17" y="40"/>
                    <a:pt x="17" y="40"/>
                    <a:pt x="17" y="40"/>
                  </a:cubicBezTo>
                  <a:cubicBezTo>
                    <a:pt x="16" y="41"/>
                    <a:pt x="16" y="41"/>
                    <a:pt x="16" y="41"/>
                  </a:cubicBezTo>
                  <a:cubicBezTo>
                    <a:pt x="1" y="55"/>
                    <a:pt x="1" y="55"/>
                    <a:pt x="1" y="55"/>
                  </a:cubicBezTo>
                  <a:cubicBezTo>
                    <a:pt x="1" y="55"/>
                    <a:pt x="1" y="55"/>
                    <a:pt x="1" y="55"/>
                  </a:cubicBezTo>
                  <a:cubicBezTo>
                    <a:pt x="0" y="55"/>
                    <a:pt x="0" y="55"/>
                    <a:pt x="0" y="55"/>
                  </a:cubicBezTo>
                  <a:cubicBezTo>
                    <a:pt x="0" y="55"/>
                    <a:pt x="0" y="55"/>
                    <a:pt x="0" y="55"/>
                  </a:cubicBezTo>
                  <a:cubicBezTo>
                    <a:pt x="2" y="57"/>
                    <a:pt x="3" y="59"/>
                    <a:pt x="4" y="60"/>
                  </a:cubicBezTo>
                  <a:cubicBezTo>
                    <a:pt x="10" y="66"/>
                    <a:pt x="17" y="72"/>
                    <a:pt x="24" y="77"/>
                  </a:cubicBezTo>
                  <a:cubicBezTo>
                    <a:pt x="27" y="85"/>
                    <a:pt x="31" y="92"/>
                    <a:pt x="36" y="98"/>
                  </a:cubicBezTo>
                  <a:cubicBezTo>
                    <a:pt x="41" y="104"/>
                    <a:pt x="48" y="111"/>
                    <a:pt x="55" y="116"/>
                  </a:cubicBezTo>
                  <a:cubicBezTo>
                    <a:pt x="58" y="124"/>
                    <a:pt x="61" y="131"/>
                    <a:pt x="66" y="138"/>
                  </a:cubicBezTo>
                  <a:cubicBezTo>
                    <a:pt x="71" y="145"/>
                    <a:pt x="76" y="151"/>
                    <a:pt x="83" y="156"/>
                  </a:cubicBezTo>
                  <a:cubicBezTo>
                    <a:pt x="85" y="164"/>
                    <a:pt x="88" y="171"/>
                    <a:pt x="92" y="178"/>
                  </a:cubicBezTo>
                  <a:cubicBezTo>
                    <a:pt x="96" y="185"/>
                    <a:pt x="102" y="192"/>
                    <a:pt x="108" y="198"/>
                  </a:cubicBezTo>
                  <a:cubicBezTo>
                    <a:pt x="110" y="206"/>
                    <a:pt x="113" y="214"/>
                    <a:pt x="117" y="221"/>
                  </a:cubicBezTo>
                  <a:cubicBezTo>
                    <a:pt x="120" y="228"/>
                    <a:pt x="126" y="236"/>
                    <a:pt x="131" y="242"/>
                  </a:cubicBezTo>
                  <a:cubicBezTo>
                    <a:pt x="133" y="250"/>
                    <a:pt x="135" y="258"/>
                    <a:pt x="138" y="266"/>
                  </a:cubicBezTo>
                  <a:cubicBezTo>
                    <a:pt x="141" y="273"/>
                    <a:pt x="146" y="280"/>
                    <a:pt x="151" y="287"/>
                  </a:cubicBezTo>
                  <a:cubicBezTo>
                    <a:pt x="152" y="293"/>
                    <a:pt x="153" y="298"/>
                    <a:pt x="155" y="304"/>
                  </a:cubicBezTo>
                  <a:cubicBezTo>
                    <a:pt x="156" y="303"/>
                    <a:pt x="156" y="303"/>
                    <a:pt x="156" y="303"/>
                  </a:cubicBezTo>
                  <a:cubicBezTo>
                    <a:pt x="174" y="296"/>
                    <a:pt x="174" y="296"/>
                    <a:pt x="174" y="296"/>
                  </a:cubicBezTo>
                  <a:cubicBezTo>
                    <a:pt x="175" y="296"/>
                    <a:pt x="175" y="296"/>
                    <a:pt x="175" y="296"/>
                  </a:cubicBezTo>
                  <a:cubicBezTo>
                    <a:pt x="207" y="283"/>
                    <a:pt x="207" y="283"/>
                    <a:pt x="207" y="283"/>
                  </a:cubicBezTo>
                  <a:cubicBezTo>
                    <a:pt x="209" y="283"/>
                    <a:pt x="209" y="283"/>
                    <a:pt x="209" y="283"/>
                  </a:cubicBezTo>
                  <a:cubicBezTo>
                    <a:pt x="230" y="275"/>
                    <a:pt x="230" y="275"/>
                    <a:pt x="230" y="275"/>
                  </a:cubicBezTo>
                  <a:cubicBezTo>
                    <a:pt x="231" y="274"/>
                    <a:pt x="231" y="274"/>
                    <a:pt x="231" y="274"/>
                  </a:cubicBezTo>
                  <a:cubicBezTo>
                    <a:pt x="231" y="274"/>
                    <a:pt x="231" y="274"/>
                    <a:pt x="231" y="274"/>
                  </a:cubicBezTo>
                  <a:cubicBezTo>
                    <a:pt x="228" y="260"/>
                    <a:pt x="222" y="247"/>
                    <a:pt x="213" y="23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9" name="MH_Other_317"/>
            <p:cNvSpPr/>
            <p:nvPr>
              <p:custDataLst>
                <p:tags r:id="rId331"/>
              </p:custDataLst>
            </p:nvPr>
          </p:nvSpPr>
          <p:spPr bwMode="auto">
            <a:xfrm>
              <a:off x="4883207" y="2347015"/>
              <a:ext cx="41120" cy="188735"/>
            </a:xfrm>
            <a:custGeom>
              <a:avLst/>
              <a:gdLst>
                <a:gd name="T0" fmla="*/ 2147483646 w 50"/>
                <a:gd name="T1" fmla="*/ 2147483646 h 235"/>
                <a:gd name="T2" fmla="*/ 2147483646 w 50"/>
                <a:gd name="T3" fmla="*/ 2147483646 h 235"/>
                <a:gd name="T4" fmla="*/ 2147483646 w 50"/>
                <a:gd name="T5" fmla="*/ 2147483646 h 235"/>
                <a:gd name="T6" fmla="*/ 2147483646 w 50"/>
                <a:gd name="T7" fmla="*/ 2147483646 h 235"/>
                <a:gd name="T8" fmla="*/ 2147483646 w 50"/>
                <a:gd name="T9" fmla="*/ 2147483646 h 235"/>
                <a:gd name="T10" fmla="*/ 2147483646 w 50"/>
                <a:gd name="T11" fmla="*/ 2147483646 h 235"/>
                <a:gd name="T12" fmla="*/ 2147483646 w 50"/>
                <a:gd name="T13" fmla="*/ 2147483646 h 235"/>
                <a:gd name="T14" fmla="*/ 2147483646 w 50"/>
                <a:gd name="T15" fmla="*/ 2147483646 h 235"/>
                <a:gd name="T16" fmla="*/ 2147483646 w 50"/>
                <a:gd name="T17" fmla="*/ 2147483646 h 235"/>
                <a:gd name="T18" fmla="*/ 2147483646 w 50"/>
                <a:gd name="T19" fmla="*/ 2147483646 h 235"/>
                <a:gd name="T20" fmla="*/ 2147483646 w 50"/>
                <a:gd name="T21" fmla="*/ 2147483646 h 235"/>
                <a:gd name="T22" fmla="*/ 2147483646 w 50"/>
                <a:gd name="T23" fmla="*/ 2147483646 h 235"/>
                <a:gd name="T24" fmla="*/ 2147483646 w 50"/>
                <a:gd name="T25" fmla="*/ 2147483646 h 235"/>
                <a:gd name="T26" fmla="*/ 0 w 50"/>
                <a:gd name="T27" fmla="*/ 0 h 235"/>
                <a:gd name="T28" fmla="*/ 616576540 w 50"/>
                <a:gd name="T29" fmla="*/ 599666970 h 235"/>
                <a:gd name="T30" fmla="*/ 2147483646 w 50"/>
                <a:gd name="T31" fmla="*/ 2147483646 h 2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0" h="235">
                  <a:moveTo>
                    <a:pt x="36" y="73"/>
                  </a:moveTo>
                  <a:cubicBezTo>
                    <a:pt x="36" y="105"/>
                    <a:pt x="34" y="118"/>
                    <a:pt x="34" y="118"/>
                  </a:cubicBezTo>
                  <a:cubicBezTo>
                    <a:pt x="34" y="118"/>
                    <a:pt x="33" y="131"/>
                    <a:pt x="30" y="162"/>
                  </a:cubicBezTo>
                  <a:cubicBezTo>
                    <a:pt x="28" y="182"/>
                    <a:pt x="30" y="198"/>
                    <a:pt x="37" y="214"/>
                  </a:cubicBezTo>
                  <a:cubicBezTo>
                    <a:pt x="40" y="221"/>
                    <a:pt x="45" y="228"/>
                    <a:pt x="50" y="235"/>
                  </a:cubicBezTo>
                  <a:cubicBezTo>
                    <a:pt x="50" y="232"/>
                    <a:pt x="50" y="232"/>
                    <a:pt x="50" y="232"/>
                  </a:cubicBezTo>
                  <a:cubicBezTo>
                    <a:pt x="34" y="212"/>
                    <a:pt x="29" y="190"/>
                    <a:pt x="32" y="162"/>
                  </a:cubicBezTo>
                  <a:cubicBezTo>
                    <a:pt x="35" y="132"/>
                    <a:pt x="36" y="118"/>
                    <a:pt x="36" y="118"/>
                  </a:cubicBezTo>
                  <a:cubicBezTo>
                    <a:pt x="36" y="118"/>
                    <a:pt x="37" y="105"/>
                    <a:pt x="37" y="73"/>
                  </a:cubicBezTo>
                  <a:cubicBezTo>
                    <a:pt x="37" y="63"/>
                    <a:pt x="36" y="53"/>
                    <a:pt x="33" y="45"/>
                  </a:cubicBezTo>
                  <a:cubicBezTo>
                    <a:pt x="32" y="43"/>
                    <a:pt x="32" y="43"/>
                    <a:pt x="32" y="43"/>
                  </a:cubicBezTo>
                  <a:cubicBezTo>
                    <a:pt x="32" y="42"/>
                    <a:pt x="32" y="42"/>
                    <a:pt x="32" y="42"/>
                  </a:cubicBezTo>
                  <a:cubicBezTo>
                    <a:pt x="32" y="42"/>
                    <a:pt x="32" y="42"/>
                    <a:pt x="32" y="42"/>
                  </a:cubicBezTo>
                  <a:cubicBezTo>
                    <a:pt x="27" y="25"/>
                    <a:pt x="15" y="11"/>
                    <a:pt x="0" y="0"/>
                  </a:cubicBezTo>
                  <a:cubicBezTo>
                    <a:pt x="1" y="1"/>
                    <a:pt x="1" y="1"/>
                    <a:pt x="1" y="1"/>
                  </a:cubicBezTo>
                  <a:cubicBezTo>
                    <a:pt x="24" y="19"/>
                    <a:pt x="36" y="42"/>
                    <a:pt x="36" y="7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0" name="MH_Other_318"/>
            <p:cNvSpPr/>
            <p:nvPr>
              <p:custDataLst>
                <p:tags r:id="rId332"/>
              </p:custDataLst>
            </p:nvPr>
          </p:nvSpPr>
          <p:spPr bwMode="auto">
            <a:xfrm>
              <a:off x="4909097" y="2380232"/>
              <a:ext cx="27413" cy="169105"/>
            </a:xfrm>
            <a:custGeom>
              <a:avLst/>
              <a:gdLst>
                <a:gd name="T0" fmla="*/ 2147483646 w 33"/>
                <a:gd name="T1" fmla="*/ 2147483646 h 210"/>
                <a:gd name="T2" fmla="*/ 2147483646 w 33"/>
                <a:gd name="T3" fmla="*/ 2147483646 h 210"/>
                <a:gd name="T4" fmla="*/ 2147483646 w 33"/>
                <a:gd name="T5" fmla="*/ 2147483646 h 210"/>
                <a:gd name="T6" fmla="*/ 2147483646 w 33"/>
                <a:gd name="T7" fmla="*/ 2147483646 h 210"/>
                <a:gd name="T8" fmla="*/ 2147483646 w 33"/>
                <a:gd name="T9" fmla="*/ 2147483646 h 210"/>
                <a:gd name="T10" fmla="*/ 2147483646 w 33"/>
                <a:gd name="T11" fmla="*/ 2147483646 h 210"/>
                <a:gd name="T12" fmla="*/ 2147483646 w 33"/>
                <a:gd name="T13" fmla="*/ 2147483646 h 210"/>
                <a:gd name="T14" fmla="*/ 2147483646 w 33"/>
                <a:gd name="T15" fmla="*/ 2147483646 h 210"/>
                <a:gd name="T16" fmla="*/ 0 w 33"/>
                <a:gd name="T17" fmla="*/ 0 h 210"/>
                <a:gd name="T18" fmla="*/ 629831100 w 33"/>
                <a:gd name="T19" fmla="*/ 1809315660 h 210"/>
                <a:gd name="T20" fmla="*/ 2147483646 w 33"/>
                <a:gd name="T21" fmla="*/ 2147483646 h 210"/>
                <a:gd name="T22" fmla="*/ 2147483646 w 33"/>
                <a:gd name="T23" fmla="*/ 2147483646 h 210"/>
                <a:gd name="T24" fmla="*/ 2147483646 w 33"/>
                <a:gd name="T25" fmla="*/ 2147483646 h 210"/>
                <a:gd name="T26" fmla="*/ 2147483646 w 33"/>
                <a:gd name="T27" fmla="*/ 2147483646 h 210"/>
                <a:gd name="T28" fmla="*/ 2147483646 w 33"/>
                <a:gd name="T29" fmla="*/ 2147483646 h 210"/>
                <a:gd name="T30" fmla="*/ 2147483646 w 33"/>
                <a:gd name="T31" fmla="*/ 2147483646 h 210"/>
                <a:gd name="T32" fmla="*/ 2147483646 w 33"/>
                <a:gd name="T33" fmla="*/ 2147483646 h 210"/>
                <a:gd name="T34" fmla="*/ 2147483646 w 33"/>
                <a:gd name="T35" fmla="*/ 2147483646 h 2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210">
                  <a:moveTo>
                    <a:pt x="22" y="210"/>
                  </a:moveTo>
                  <a:cubicBezTo>
                    <a:pt x="23" y="209"/>
                    <a:pt x="23" y="209"/>
                    <a:pt x="23" y="209"/>
                  </a:cubicBezTo>
                  <a:cubicBezTo>
                    <a:pt x="19" y="196"/>
                    <a:pt x="18" y="181"/>
                    <a:pt x="21" y="164"/>
                  </a:cubicBezTo>
                  <a:cubicBezTo>
                    <a:pt x="26" y="134"/>
                    <a:pt x="28" y="120"/>
                    <a:pt x="28" y="120"/>
                  </a:cubicBezTo>
                  <a:cubicBezTo>
                    <a:pt x="28" y="120"/>
                    <a:pt x="30" y="107"/>
                    <a:pt x="32" y="75"/>
                  </a:cubicBezTo>
                  <a:cubicBezTo>
                    <a:pt x="33" y="65"/>
                    <a:pt x="32" y="56"/>
                    <a:pt x="30" y="48"/>
                  </a:cubicBezTo>
                  <a:cubicBezTo>
                    <a:pt x="30" y="48"/>
                    <a:pt x="29" y="47"/>
                    <a:pt x="29" y="47"/>
                  </a:cubicBezTo>
                  <a:cubicBezTo>
                    <a:pt x="30" y="47"/>
                    <a:pt x="30" y="47"/>
                    <a:pt x="30" y="47"/>
                  </a:cubicBezTo>
                  <a:cubicBezTo>
                    <a:pt x="25" y="29"/>
                    <a:pt x="15" y="13"/>
                    <a:pt x="0" y="0"/>
                  </a:cubicBezTo>
                  <a:cubicBezTo>
                    <a:pt x="1" y="3"/>
                    <a:pt x="1" y="3"/>
                    <a:pt x="1" y="3"/>
                  </a:cubicBezTo>
                  <a:cubicBezTo>
                    <a:pt x="22" y="21"/>
                    <a:pt x="32" y="45"/>
                    <a:pt x="31" y="75"/>
                  </a:cubicBezTo>
                  <a:cubicBezTo>
                    <a:pt x="29" y="107"/>
                    <a:pt x="26" y="120"/>
                    <a:pt x="26" y="120"/>
                  </a:cubicBezTo>
                  <a:cubicBezTo>
                    <a:pt x="26" y="120"/>
                    <a:pt x="25" y="133"/>
                    <a:pt x="20" y="164"/>
                  </a:cubicBezTo>
                  <a:cubicBezTo>
                    <a:pt x="18" y="173"/>
                    <a:pt x="18" y="182"/>
                    <a:pt x="18" y="190"/>
                  </a:cubicBezTo>
                  <a:cubicBezTo>
                    <a:pt x="19" y="192"/>
                    <a:pt x="19" y="192"/>
                    <a:pt x="19" y="192"/>
                  </a:cubicBezTo>
                  <a:cubicBezTo>
                    <a:pt x="18" y="193"/>
                    <a:pt x="18" y="193"/>
                    <a:pt x="18" y="193"/>
                  </a:cubicBezTo>
                  <a:cubicBezTo>
                    <a:pt x="18" y="193"/>
                    <a:pt x="18" y="193"/>
                    <a:pt x="18" y="193"/>
                  </a:cubicBezTo>
                  <a:cubicBezTo>
                    <a:pt x="19" y="199"/>
                    <a:pt x="20" y="204"/>
                    <a:pt x="22" y="21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1" name="MH_Other_319"/>
            <p:cNvSpPr/>
            <p:nvPr>
              <p:custDataLst>
                <p:tags r:id="rId333"/>
              </p:custDataLst>
            </p:nvPr>
          </p:nvSpPr>
          <p:spPr bwMode="auto">
            <a:xfrm>
              <a:off x="4924326" y="2532730"/>
              <a:ext cx="0" cy="3019"/>
            </a:xfrm>
            <a:custGeom>
              <a:avLst/>
              <a:gdLst>
                <a:gd name="T0" fmla="*/ 119 w 3"/>
                <a:gd name="T1" fmla="*/ 365782679 h 7"/>
                <a:gd name="T2" fmla="*/ 0 w 3"/>
                <a:gd name="T3" fmla="*/ 0 h 7"/>
                <a:gd name="T4" fmla="*/ 0 w 3"/>
                <a:gd name="T5" fmla="*/ 512054475 h 7"/>
                <a:gd name="T6" fmla="*/ 0 w 3"/>
                <a:gd name="T7" fmla="*/ 512054475 h 7"/>
                <a:gd name="T8" fmla="*/ 119 w 3"/>
                <a:gd name="T9" fmla="*/ 36578267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3" y="5"/>
                  </a:moveTo>
                  <a:lnTo>
                    <a:pt x="0" y="0"/>
                  </a:lnTo>
                  <a:lnTo>
                    <a:pt x="0" y="7"/>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2" name="MH_Other_320"/>
            <p:cNvSpPr/>
            <p:nvPr>
              <p:custDataLst>
                <p:tags r:id="rId334"/>
              </p:custDataLst>
            </p:nvPr>
          </p:nvSpPr>
          <p:spPr bwMode="auto">
            <a:xfrm>
              <a:off x="4909097" y="2380234"/>
              <a:ext cx="1523" cy="3019"/>
            </a:xfrm>
            <a:custGeom>
              <a:avLst/>
              <a:gdLst>
                <a:gd name="T0" fmla="*/ 0 w 2"/>
                <a:gd name="T1" fmla="*/ 219510882 h 7"/>
                <a:gd name="T2" fmla="*/ 447676037 w 2"/>
                <a:gd name="T3" fmla="*/ 512054475 h 7"/>
                <a:gd name="T4" fmla="*/ 0 w 2"/>
                <a:gd name="T5" fmla="*/ 0 h 7"/>
                <a:gd name="T6" fmla="*/ 0 w 2"/>
                <a:gd name="T7" fmla="*/ 0 h 7"/>
                <a:gd name="T8" fmla="*/ 0 w 2"/>
                <a:gd name="T9" fmla="*/ 21951088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7">
                  <a:moveTo>
                    <a:pt x="0" y="3"/>
                  </a:moveTo>
                  <a:lnTo>
                    <a:pt x="2" y="7"/>
                  </a:lnTo>
                  <a:lnTo>
                    <a:pt x="0" y="0"/>
                  </a:lnTo>
                  <a:lnTo>
                    <a:pt x="0"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3" name="MH_Other_321"/>
            <p:cNvSpPr/>
            <p:nvPr>
              <p:custDataLst>
                <p:tags r:id="rId335"/>
              </p:custDataLst>
            </p:nvPr>
          </p:nvSpPr>
          <p:spPr bwMode="auto">
            <a:xfrm>
              <a:off x="4931940" y="2416471"/>
              <a:ext cx="24367" cy="125319"/>
            </a:xfrm>
            <a:custGeom>
              <a:avLst/>
              <a:gdLst>
                <a:gd name="T0" fmla="*/ 2147483646 w 30"/>
                <a:gd name="T1" fmla="*/ 2147483646 h 157"/>
                <a:gd name="T2" fmla="*/ 2147483646 w 30"/>
                <a:gd name="T3" fmla="*/ 2147483646 h 157"/>
                <a:gd name="T4" fmla="*/ 2147483646 w 30"/>
                <a:gd name="T5" fmla="*/ 2147483646 h 157"/>
                <a:gd name="T6" fmla="*/ 2147483646 w 30"/>
                <a:gd name="T7" fmla="*/ 2147483646 h 157"/>
                <a:gd name="T8" fmla="*/ 2147483646 w 30"/>
                <a:gd name="T9" fmla="*/ 2147483646 h 157"/>
                <a:gd name="T10" fmla="*/ 2147483646 w 30"/>
                <a:gd name="T11" fmla="*/ 2147483646 h 157"/>
                <a:gd name="T12" fmla="*/ 2147483646 w 30"/>
                <a:gd name="T13" fmla="*/ 2147483646 h 157"/>
                <a:gd name="T14" fmla="*/ 2147483646 w 30"/>
                <a:gd name="T15" fmla="*/ 2147483646 h 157"/>
                <a:gd name="T16" fmla="*/ 2147483646 w 30"/>
                <a:gd name="T17" fmla="*/ 2147483646 h 157"/>
                <a:gd name="T18" fmla="*/ 0 w 30"/>
                <a:gd name="T19" fmla="*/ 0 h 157"/>
                <a:gd name="T20" fmla="*/ 602866460 w 30"/>
                <a:gd name="T21" fmla="*/ 1183305594 h 157"/>
                <a:gd name="T22" fmla="*/ 602866460 w 30"/>
                <a:gd name="T23" fmla="*/ 1774958392 h 157"/>
                <a:gd name="T24" fmla="*/ 2147483646 w 30"/>
                <a:gd name="T25" fmla="*/ 2147483646 h 1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157">
                  <a:moveTo>
                    <a:pt x="27" y="78"/>
                  </a:moveTo>
                  <a:cubicBezTo>
                    <a:pt x="23" y="109"/>
                    <a:pt x="19" y="122"/>
                    <a:pt x="20" y="122"/>
                  </a:cubicBezTo>
                  <a:cubicBezTo>
                    <a:pt x="12" y="157"/>
                    <a:pt x="12" y="157"/>
                    <a:pt x="12" y="157"/>
                  </a:cubicBezTo>
                  <a:cubicBezTo>
                    <a:pt x="13" y="157"/>
                    <a:pt x="13" y="157"/>
                    <a:pt x="13" y="157"/>
                  </a:cubicBezTo>
                  <a:cubicBezTo>
                    <a:pt x="21" y="123"/>
                    <a:pt x="21" y="123"/>
                    <a:pt x="21" y="123"/>
                  </a:cubicBezTo>
                  <a:cubicBezTo>
                    <a:pt x="21" y="122"/>
                    <a:pt x="24" y="110"/>
                    <a:pt x="28" y="78"/>
                  </a:cubicBezTo>
                  <a:cubicBezTo>
                    <a:pt x="29" y="68"/>
                    <a:pt x="29" y="59"/>
                    <a:pt x="27" y="50"/>
                  </a:cubicBezTo>
                  <a:cubicBezTo>
                    <a:pt x="27" y="50"/>
                    <a:pt x="27" y="50"/>
                    <a:pt x="27" y="50"/>
                  </a:cubicBezTo>
                  <a:cubicBezTo>
                    <a:pt x="27" y="49"/>
                    <a:pt x="27" y="49"/>
                    <a:pt x="27" y="49"/>
                  </a:cubicBezTo>
                  <a:cubicBezTo>
                    <a:pt x="24" y="31"/>
                    <a:pt x="14" y="14"/>
                    <a:pt x="0" y="0"/>
                  </a:cubicBezTo>
                  <a:cubicBezTo>
                    <a:pt x="1" y="2"/>
                    <a:pt x="1" y="2"/>
                    <a:pt x="1" y="2"/>
                  </a:cubicBezTo>
                  <a:cubicBezTo>
                    <a:pt x="1" y="3"/>
                    <a:pt x="1" y="3"/>
                    <a:pt x="1" y="3"/>
                  </a:cubicBezTo>
                  <a:cubicBezTo>
                    <a:pt x="21" y="23"/>
                    <a:pt x="30" y="48"/>
                    <a:pt x="27"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4" name="MH_Other_322"/>
            <p:cNvSpPr/>
            <p:nvPr>
              <p:custDataLst>
                <p:tags r:id="rId336"/>
              </p:custDataLst>
            </p:nvPr>
          </p:nvSpPr>
          <p:spPr bwMode="auto">
            <a:xfrm>
              <a:off x="4931940" y="2417981"/>
              <a:ext cx="1523" cy="1509"/>
            </a:xfrm>
            <a:custGeom>
              <a:avLst/>
              <a:gdLst>
                <a:gd name="T0" fmla="*/ 2147483646 w 1"/>
                <a:gd name="T1" fmla="*/ 1790702559 h 1"/>
                <a:gd name="T2" fmla="*/ 2147483646 w 1"/>
                <a:gd name="T3" fmla="*/ 0 h 1"/>
                <a:gd name="T4" fmla="*/ 0 w 1"/>
                <a:gd name="T5" fmla="*/ 0 h 1"/>
                <a:gd name="T6" fmla="*/ 2147483646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1" y="0"/>
                  </a:cubicBezTo>
                  <a:cubicBezTo>
                    <a:pt x="0" y="0"/>
                    <a:pt x="0" y="0"/>
                    <a:pt x="0" y="0"/>
                  </a:cubicBezTo>
                  <a:cubicBezTo>
                    <a:pt x="0" y="0"/>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5" name="MH_Other_323"/>
            <p:cNvSpPr/>
            <p:nvPr>
              <p:custDataLst>
                <p:tags r:id="rId337"/>
              </p:custDataLst>
            </p:nvPr>
          </p:nvSpPr>
          <p:spPr bwMode="auto">
            <a:xfrm>
              <a:off x="4954785" y="2455727"/>
              <a:ext cx="21321" cy="77003"/>
            </a:xfrm>
            <a:custGeom>
              <a:avLst/>
              <a:gdLst>
                <a:gd name="T0" fmla="*/ 2147483646 w 27"/>
                <a:gd name="T1" fmla="*/ 2147483646 h 95"/>
                <a:gd name="T2" fmla="*/ 2147483646 w 27"/>
                <a:gd name="T3" fmla="*/ 2147483646 h 95"/>
                <a:gd name="T4" fmla="*/ 2147483646 w 27"/>
                <a:gd name="T5" fmla="*/ 2147483646 h 95"/>
                <a:gd name="T6" fmla="*/ 2147483646 w 27"/>
                <a:gd name="T7" fmla="*/ 2147483646 h 95"/>
                <a:gd name="T8" fmla="*/ 2147483646 w 27"/>
                <a:gd name="T9" fmla="*/ 2147483646 h 95"/>
                <a:gd name="T10" fmla="*/ 2147483646 w 27"/>
                <a:gd name="T11" fmla="*/ 2147483646 h 95"/>
                <a:gd name="T12" fmla="*/ 2147483646 w 27"/>
                <a:gd name="T13" fmla="*/ 2147483646 h 95"/>
                <a:gd name="T14" fmla="*/ 571194024 w 27"/>
                <a:gd name="T15" fmla="*/ 0 h 95"/>
                <a:gd name="T16" fmla="*/ 0 w 27"/>
                <a:gd name="T17" fmla="*/ 0 h 95"/>
                <a:gd name="T18" fmla="*/ 0 w 27"/>
                <a:gd name="T19" fmla="*/ 611558708 h 95"/>
                <a:gd name="T20" fmla="*/ 2147483646 w 27"/>
                <a:gd name="T21" fmla="*/ 2147483646 h 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95">
                  <a:moveTo>
                    <a:pt x="22" y="78"/>
                  </a:moveTo>
                  <a:cubicBezTo>
                    <a:pt x="20" y="84"/>
                    <a:pt x="19" y="90"/>
                    <a:pt x="18" y="95"/>
                  </a:cubicBezTo>
                  <a:cubicBezTo>
                    <a:pt x="20" y="95"/>
                    <a:pt x="20" y="95"/>
                    <a:pt x="20" y="95"/>
                  </a:cubicBezTo>
                  <a:cubicBezTo>
                    <a:pt x="21" y="90"/>
                    <a:pt x="22" y="84"/>
                    <a:pt x="23" y="78"/>
                  </a:cubicBezTo>
                  <a:cubicBezTo>
                    <a:pt x="25" y="68"/>
                    <a:pt x="25" y="59"/>
                    <a:pt x="24" y="50"/>
                  </a:cubicBezTo>
                  <a:cubicBezTo>
                    <a:pt x="23" y="48"/>
                    <a:pt x="23" y="48"/>
                    <a:pt x="23" y="48"/>
                  </a:cubicBezTo>
                  <a:cubicBezTo>
                    <a:pt x="24" y="47"/>
                    <a:pt x="24" y="47"/>
                    <a:pt x="24" y="47"/>
                  </a:cubicBezTo>
                  <a:cubicBezTo>
                    <a:pt x="21" y="30"/>
                    <a:pt x="13" y="14"/>
                    <a:pt x="1" y="0"/>
                  </a:cubicBezTo>
                  <a:cubicBezTo>
                    <a:pt x="0" y="0"/>
                    <a:pt x="0" y="0"/>
                    <a:pt x="0" y="0"/>
                  </a:cubicBezTo>
                  <a:cubicBezTo>
                    <a:pt x="0" y="1"/>
                    <a:pt x="0" y="1"/>
                    <a:pt x="0" y="1"/>
                  </a:cubicBezTo>
                  <a:cubicBezTo>
                    <a:pt x="20" y="23"/>
                    <a:pt x="27" y="48"/>
                    <a:pt x="22"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6" name="MH_Other_324"/>
            <p:cNvSpPr/>
            <p:nvPr>
              <p:custDataLst>
                <p:tags r:id="rId338"/>
              </p:custDataLst>
            </p:nvPr>
          </p:nvSpPr>
          <p:spPr bwMode="auto">
            <a:xfrm>
              <a:off x="4954785" y="2455727"/>
              <a:ext cx="0" cy="1510"/>
            </a:xfrm>
            <a:custGeom>
              <a:avLst/>
              <a:gdLst>
                <a:gd name="T0" fmla="*/ 1792959984 h 1"/>
                <a:gd name="T1" fmla="*/ 0 h 1"/>
                <a:gd name="T2" fmla="*/ 1792959984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1"/>
                    <a:pt x="0" y="1"/>
                    <a:pt x="0" y="1"/>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7" name="MH_Other_325"/>
            <p:cNvSpPr/>
            <p:nvPr>
              <p:custDataLst>
                <p:tags r:id="rId339"/>
              </p:custDataLst>
            </p:nvPr>
          </p:nvSpPr>
          <p:spPr bwMode="auto">
            <a:xfrm>
              <a:off x="4973061" y="2493474"/>
              <a:ext cx="15229" cy="31707"/>
            </a:xfrm>
            <a:custGeom>
              <a:avLst/>
              <a:gdLst>
                <a:gd name="T0" fmla="*/ 2147483646 w 18"/>
                <a:gd name="T1" fmla="*/ 2147483646 h 40"/>
                <a:gd name="T2" fmla="*/ 2147483646 w 18"/>
                <a:gd name="T3" fmla="*/ 2147483646 h 40"/>
                <a:gd name="T4" fmla="*/ 2147483646 w 18"/>
                <a:gd name="T5" fmla="*/ 2147483646 h 40"/>
                <a:gd name="T6" fmla="*/ 0 w 18"/>
                <a:gd name="T7" fmla="*/ 0 h 40"/>
                <a:gd name="T8" fmla="*/ 0 w 18"/>
                <a:gd name="T9" fmla="*/ 1759415181 h 40"/>
                <a:gd name="T10" fmla="*/ 2147483646 w 18"/>
                <a:gd name="T11" fmla="*/ 2147483646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40">
                  <a:moveTo>
                    <a:pt x="17" y="40"/>
                  </a:moveTo>
                  <a:cubicBezTo>
                    <a:pt x="18" y="39"/>
                    <a:pt x="18" y="39"/>
                    <a:pt x="18" y="39"/>
                  </a:cubicBezTo>
                  <a:cubicBezTo>
                    <a:pt x="18" y="39"/>
                    <a:pt x="18" y="39"/>
                    <a:pt x="18" y="39"/>
                  </a:cubicBezTo>
                  <a:cubicBezTo>
                    <a:pt x="15" y="25"/>
                    <a:pt x="9" y="12"/>
                    <a:pt x="0" y="0"/>
                  </a:cubicBezTo>
                  <a:cubicBezTo>
                    <a:pt x="0" y="3"/>
                    <a:pt x="0" y="3"/>
                    <a:pt x="0" y="3"/>
                  </a:cubicBezTo>
                  <a:cubicBezTo>
                    <a:pt x="9" y="14"/>
                    <a:pt x="14" y="26"/>
                    <a:pt x="17"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8" name="MH_Other_326"/>
            <p:cNvSpPr/>
            <p:nvPr>
              <p:custDataLst>
                <p:tags r:id="rId340"/>
              </p:custDataLst>
            </p:nvPr>
          </p:nvSpPr>
          <p:spPr bwMode="auto">
            <a:xfrm>
              <a:off x="4973060" y="2493474"/>
              <a:ext cx="0" cy="3019"/>
            </a:xfrm>
            <a:custGeom>
              <a:avLst/>
              <a:gdLst>
                <a:gd name="T0" fmla="*/ 0 w 2"/>
                <a:gd name="T1" fmla="*/ 146271796 h 7"/>
                <a:gd name="T2" fmla="*/ 178 w 2"/>
                <a:gd name="T3" fmla="*/ 512054475 h 7"/>
                <a:gd name="T4" fmla="*/ 178 w 2"/>
                <a:gd name="T5" fmla="*/ 0 h 7"/>
                <a:gd name="T6" fmla="*/ 0 w 2"/>
                <a:gd name="T7" fmla="*/ 146271796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0" y="2"/>
                  </a:moveTo>
                  <a:lnTo>
                    <a:pt x="2" y="7"/>
                  </a:lnTo>
                  <a:lnTo>
                    <a:pt x="2"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9" name="MH_Other_327"/>
            <p:cNvSpPr/>
            <p:nvPr>
              <p:custDataLst>
                <p:tags r:id="rId341"/>
              </p:custDataLst>
            </p:nvPr>
          </p:nvSpPr>
          <p:spPr bwMode="auto">
            <a:xfrm>
              <a:off x="4802491" y="2350036"/>
              <a:ext cx="18275" cy="16609"/>
            </a:xfrm>
            <a:custGeom>
              <a:avLst/>
              <a:gdLst>
                <a:gd name="T0" fmla="*/ 531752969 w 24"/>
                <a:gd name="T1" fmla="*/ 0 h 22"/>
                <a:gd name="T2" fmla="*/ 531752969 w 24"/>
                <a:gd name="T3" fmla="*/ 0 h 22"/>
                <a:gd name="T4" fmla="*/ 0 w 24"/>
                <a:gd name="T5" fmla="*/ 0 h 22"/>
                <a:gd name="T6" fmla="*/ 0 w 24"/>
                <a:gd name="T7" fmla="*/ 0 h 22"/>
                <a:gd name="T8" fmla="*/ 2128272350 w 24"/>
                <a:gd name="T9" fmla="*/ 2147483646 h 22"/>
                <a:gd name="T10" fmla="*/ 2147483646 w 24"/>
                <a:gd name="T11" fmla="*/ 2147483646 h 22"/>
                <a:gd name="T12" fmla="*/ 2147483646 w 24"/>
                <a:gd name="T13" fmla="*/ 2147483646 h 22"/>
                <a:gd name="T14" fmla="*/ 2147483646 w 24"/>
                <a:gd name="T15" fmla="*/ 2147483646 h 22"/>
                <a:gd name="T16" fmla="*/ 531752969 w 24"/>
                <a:gd name="T17" fmla="*/ 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22">
                  <a:moveTo>
                    <a:pt x="1" y="0"/>
                  </a:moveTo>
                  <a:cubicBezTo>
                    <a:pt x="1" y="0"/>
                    <a:pt x="1" y="0"/>
                    <a:pt x="1" y="0"/>
                  </a:cubicBezTo>
                  <a:cubicBezTo>
                    <a:pt x="0" y="0"/>
                    <a:pt x="0" y="0"/>
                    <a:pt x="0" y="0"/>
                  </a:cubicBezTo>
                  <a:cubicBezTo>
                    <a:pt x="0" y="0"/>
                    <a:pt x="0" y="0"/>
                    <a:pt x="0" y="0"/>
                  </a:cubicBezTo>
                  <a:cubicBezTo>
                    <a:pt x="2" y="2"/>
                    <a:pt x="3" y="4"/>
                    <a:pt x="4" y="5"/>
                  </a:cubicBezTo>
                  <a:cubicBezTo>
                    <a:pt x="10" y="11"/>
                    <a:pt x="17" y="17"/>
                    <a:pt x="24" y="22"/>
                  </a:cubicBezTo>
                  <a:cubicBezTo>
                    <a:pt x="24" y="21"/>
                    <a:pt x="24" y="21"/>
                    <a:pt x="24" y="21"/>
                  </a:cubicBezTo>
                  <a:cubicBezTo>
                    <a:pt x="23" y="20"/>
                    <a:pt x="23" y="20"/>
                    <a:pt x="23" y="20"/>
                  </a:cubicBezTo>
                  <a:cubicBezTo>
                    <a:pt x="14" y="14"/>
                    <a:pt x="7" y="7"/>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0" name="MH_Other_328"/>
            <p:cNvSpPr/>
            <p:nvPr>
              <p:custDataLst>
                <p:tags r:id="rId342"/>
              </p:custDataLst>
            </p:nvPr>
          </p:nvSpPr>
          <p:spPr bwMode="auto">
            <a:xfrm>
              <a:off x="4814676" y="2337957"/>
              <a:ext cx="31981" cy="60395"/>
            </a:xfrm>
            <a:custGeom>
              <a:avLst/>
              <a:gdLst>
                <a:gd name="T0" fmla="*/ 1225340756 w 39"/>
                <a:gd name="T1" fmla="*/ 2147483646 h 76"/>
                <a:gd name="T2" fmla="*/ 613035803 w 39"/>
                <a:gd name="T3" fmla="*/ 0 h 76"/>
                <a:gd name="T4" fmla="*/ 0 w 39"/>
                <a:gd name="T5" fmla="*/ 584313632 h 76"/>
                <a:gd name="T6" fmla="*/ 613035803 w 39"/>
                <a:gd name="T7" fmla="*/ 2147483646 h 76"/>
                <a:gd name="T8" fmla="*/ 2147483646 w 39"/>
                <a:gd name="T9" fmla="*/ 2147483646 h 76"/>
                <a:gd name="T10" fmla="*/ 2147483646 w 39"/>
                <a:gd name="T11" fmla="*/ 2147483646 h 76"/>
                <a:gd name="T12" fmla="*/ 2147483646 w 39"/>
                <a:gd name="T13" fmla="*/ 2147483646 h 76"/>
                <a:gd name="T14" fmla="*/ 2147483646 w 39"/>
                <a:gd name="T15" fmla="*/ 2147483646 h 76"/>
                <a:gd name="T16" fmla="*/ 2147483646 w 39"/>
                <a:gd name="T17" fmla="*/ 2147483646 h 76"/>
                <a:gd name="T18" fmla="*/ 2147483646 w 39"/>
                <a:gd name="T19" fmla="*/ 2147483646 h 76"/>
                <a:gd name="T20" fmla="*/ 2147483646 w 39"/>
                <a:gd name="T21" fmla="*/ 2147483646 h 76"/>
                <a:gd name="T22" fmla="*/ 1225340756 w 39"/>
                <a:gd name="T23" fmla="*/ 2147483646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 h="76">
                  <a:moveTo>
                    <a:pt x="2" y="9"/>
                  </a:moveTo>
                  <a:cubicBezTo>
                    <a:pt x="1" y="0"/>
                    <a:pt x="1" y="0"/>
                    <a:pt x="1" y="0"/>
                  </a:cubicBezTo>
                  <a:cubicBezTo>
                    <a:pt x="0" y="1"/>
                    <a:pt x="0" y="1"/>
                    <a:pt x="0" y="1"/>
                  </a:cubicBezTo>
                  <a:cubicBezTo>
                    <a:pt x="1" y="10"/>
                    <a:pt x="1" y="10"/>
                    <a:pt x="1" y="10"/>
                  </a:cubicBezTo>
                  <a:cubicBezTo>
                    <a:pt x="2" y="19"/>
                    <a:pt x="4" y="27"/>
                    <a:pt x="7" y="35"/>
                  </a:cubicBezTo>
                  <a:cubicBezTo>
                    <a:pt x="8" y="35"/>
                    <a:pt x="8" y="35"/>
                    <a:pt x="8" y="35"/>
                  </a:cubicBezTo>
                  <a:cubicBezTo>
                    <a:pt x="8" y="36"/>
                    <a:pt x="8" y="36"/>
                    <a:pt x="8" y="36"/>
                  </a:cubicBezTo>
                  <a:cubicBezTo>
                    <a:pt x="11" y="44"/>
                    <a:pt x="15" y="51"/>
                    <a:pt x="20" y="58"/>
                  </a:cubicBezTo>
                  <a:cubicBezTo>
                    <a:pt x="25" y="64"/>
                    <a:pt x="32" y="71"/>
                    <a:pt x="39" y="76"/>
                  </a:cubicBezTo>
                  <a:cubicBezTo>
                    <a:pt x="39" y="75"/>
                    <a:pt x="39" y="75"/>
                    <a:pt x="39" y="75"/>
                  </a:cubicBezTo>
                  <a:cubicBezTo>
                    <a:pt x="38" y="74"/>
                    <a:pt x="38" y="74"/>
                    <a:pt x="38" y="74"/>
                  </a:cubicBezTo>
                  <a:cubicBezTo>
                    <a:pt x="17" y="58"/>
                    <a:pt x="6" y="38"/>
                    <a:pt x="2"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1" name="MH_Other_329"/>
            <p:cNvSpPr/>
            <p:nvPr>
              <p:custDataLst>
                <p:tags r:id="rId343"/>
              </p:custDataLst>
            </p:nvPr>
          </p:nvSpPr>
          <p:spPr bwMode="auto">
            <a:xfrm>
              <a:off x="4820766" y="2365134"/>
              <a:ext cx="0" cy="1510"/>
            </a:xfrm>
            <a:custGeom>
              <a:avLst/>
              <a:gdLst>
                <a:gd name="T0" fmla="*/ 0 w 1"/>
                <a:gd name="T1" fmla="*/ 0 h 1"/>
                <a:gd name="T2" fmla="*/ 1067 w 1"/>
                <a:gd name="T3" fmla="*/ 2147483646 h 1"/>
                <a:gd name="T4" fmla="*/ 1067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2" name="MH_Other_330"/>
            <p:cNvSpPr/>
            <p:nvPr>
              <p:custDataLst>
                <p:tags r:id="rId344"/>
              </p:custDataLst>
            </p:nvPr>
          </p:nvSpPr>
          <p:spPr bwMode="auto">
            <a:xfrm>
              <a:off x="4835997" y="2318330"/>
              <a:ext cx="33504" cy="111730"/>
            </a:xfrm>
            <a:custGeom>
              <a:avLst/>
              <a:gdLst>
                <a:gd name="T0" fmla="*/ 2147483646 w 41"/>
                <a:gd name="T1" fmla="*/ 2147483646 h 140"/>
                <a:gd name="T2" fmla="*/ 2147483646 w 41"/>
                <a:gd name="T3" fmla="*/ 2147483646 h 140"/>
                <a:gd name="T4" fmla="*/ 610240266 w 41"/>
                <a:gd name="T5" fmla="*/ 0 h 140"/>
                <a:gd name="T6" fmla="*/ 0 w 41"/>
                <a:gd name="T7" fmla="*/ 592148681 h 140"/>
                <a:gd name="T8" fmla="*/ 2147483646 w 41"/>
                <a:gd name="T9" fmla="*/ 2147483646 h 140"/>
                <a:gd name="T10" fmla="*/ 2147483646 w 41"/>
                <a:gd name="T11" fmla="*/ 2147483646 h 140"/>
                <a:gd name="T12" fmla="*/ 2147483646 w 41"/>
                <a:gd name="T13" fmla="*/ 2147483646 h 140"/>
                <a:gd name="T14" fmla="*/ 2147483646 w 41"/>
                <a:gd name="T15" fmla="*/ 2147483646 h 140"/>
                <a:gd name="T16" fmla="*/ 2147483646 w 41"/>
                <a:gd name="T17" fmla="*/ 2147483646 h 140"/>
                <a:gd name="T18" fmla="*/ 2147483646 w 41"/>
                <a:gd name="T19" fmla="*/ 2147483646 h 140"/>
                <a:gd name="T20" fmla="*/ 2147483646 w 41"/>
                <a:gd name="T21" fmla="*/ 2147483646 h 140"/>
                <a:gd name="T22" fmla="*/ 2147483646 w 41"/>
                <a:gd name="T23" fmla="*/ 2147483646 h 140"/>
                <a:gd name="T24" fmla="*/ 2147483646 w 41"/>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40">
                  <a:moveTo>
                    <a:pt x="9" y="72"/>
                  </a:moveTo>
                  <a:cubicBezTo>
                    <a:pt x="6" y="42"/>
                    <a:pt x="5" y="28"/>
                    <a:pt x="5" y="28"/>
                  </a:cubicBezTo>
                  <a:cubicBezTo>
                    <a:pt x="5" y="28"/>
                    <a:pt x="4" y="20"/>
                    <a:pt x="1" y="0"/>
                  </a:cubicBezTo>
                  <a:cubicBezTo>
                    <a:pt x="0" y="1"/>
                    <a:pt x="0" y="1"/>
                    <a:pt x="0" y="1"/>
                  </a:cubicBezTo>
                  <a:cubicBezTo>
                    <a:pt x="3" y="20"/>
                    <a:pt x="4" y="28"/>
                    <a:pt x="4" y="28"/>
                  </a:cubicBezTo>
                  <a:cubicBezTo>
                    <a:pt x="4" y="28"/>
                    <a:pt x="5" y="42"/>
                    <a:pt x="8" y="72"/>
                  </a:cubicBezTo>
                  <a:cubicBezTo>
                    <a:pt x="8" y="82"/>
                    <a:pt x="10" y="90"/>
                    <a:pt x="12" y="98"/>
                  </a:cubicBezTo>
                  <a:cubicBezTo>
                    <a:pt x="13" y="98"/>
                    <a:pt x="13" y="98"/>
                    <a:pt x="13" y="98"/>
                  </a:cubicBezTo>
                  <a:cubicBezTo>
                    <a:pt x="13" y="99"/>
                    <a:pt x="13" y="99"/>
                    <a:pt x="13" y="99"/>
                  </a:cubicBezTo>
                  <a:cubicBezTo>
                    <a:pt x="15" y="107"/>
                    <a:pt x="19" y="115"/>
                    <a:pt x="24" y="122"/>
                  </a:cubicBezTo>
                  <a:cubicBezTo>
                    <a:pt x="29" y="129"/>
                    <a:pt x="34" y="135"/>
                    <a:pt x="41" y="140"/>
                  </a:cubicBezTo>
                  <a:cubicBezTo>
                    <a:pt x="40" y="138"/>
                    <a:pt x="40" y="138"/>
                    <a:pt x="40" y="138"/>
                  </a:cubicBezTo>
                  <a:cubicBezTo>
                    <a:pt x="21" y="121"/>
                    <a:pt x="11" y="101"/>
                    <a:pt x="9"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3" name="MH_Other_331"/>
            <p:cNvSpPr/>
            <p:nvPr>
              <p:custDataLst>
                <p:tags r:id="rId345"/>
              </p:custDataLst>
            </p:nvPr>
          </p:nvSpPr>
          <p:spPr bwMode="auto">
            <a:xfrm>
              <a:off x="4845134" y="2396842"/>
              <a:ext cx="1523" cy="1509"/>
            </a:xfrm>
            <a:custGeom>
              <a:avLst/>
              <a:gdLst>
                <a:gd name="T0" fmla="*/ 0 w 1"/>
                <a:gd name="T1" fmla="*/ 0 h 1"/>
                <a:gd name="T2" fmla="*/ 1790702559 w 1"/>
                <a:gd name="T3" fmla="*/ 1790702559 h 1"/>
                <a:gd name="T4" fmla="*/ 1790702559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4" name="MH_Other_332"/>
            <p:cNvSpPr/>
            <p:nvPr>
              <p:custDataLst>
                <p:tags r:id="rId346"/>
              </p:custDataLst>
            </p:nvPr>
          </p:nvSpPr>
          <p:spPr bwMode="auto">
            <a:xfrm>
              <a:off x="4849703" y="2306250"/>
              <a:ext cx="39596" cy="157026"/>
            </a:xfrm>
            <a:custGeom>
              <a:avLst/>
              <a:gdLst>
                <a:gd name="T0" fmla="*/ 2147483646 w 49"/>
                <a:gd name="T1" fmla="*/ 2147483646 h 198"/>
                <a:gd name="T2" fmla="*/ 2147483646 w 49"/>
                <a:gd name="T3" fmla="*/ 2147483646 h 198"/>
                <a:gd name="T4" fmla="*/ 2147483646 w 49"/>
                <a:gd name="T5" fmla="*/ 2147483646 h 198"/>
                <a:gd name="T6" fmla="*/ 2147483646 w 49"/>
                <a:gd name="T7" fmla="*/ 2147483646 h 198"/>
                <a:gd name="T8" fmla="*/ 2147483646 w 49"/>
                <a:gd name="T9" fmla="*/ 2147483646 h 198"/>
                <a:gd name="T10" fmla="*/ 2147483646 w 49"/>
                <a:gd name="T11" fmla="*/ 2147483646 h 198"/>
                <a:gd name="T12" fmla="*/ 597439620 w 49"/>
                <a:gd name="T13" fmla="*/ 0 h 198"/>
                <a:gd name="T14" fmla="*/ 597439620 w 49"/>
                <a:gd name="T15" fmla="*/ 0 h 198"/>
                <a:gd name="T16" fmla="*/ 0 w 49"/>
                <a:gd name="T17" fmla="*/ 584040416 h 198"/>
                <a:gd name="T18" fmla="*/ 2147483646 w 49"/>
                <a:gd name="T19" fmla="*/ 2147483646 h 198"/>
                <a:gd name="T20" fmla="*/ 2147483646 w 49"/>
                <a:gd name="T21" fmla="*/ 2147483646 h 198"/>
                <a:gd name="T22" fmla="*/ 2147483646 w 49"/>
                <a:gd name="T23" fmla="*/ 2147483646 h 198"/>
                <a:gd name="T24" fmla="*/ 2147483646 w 49"/>
                <a:gd name="T25" fmla="*/ 2147483646 h 198"/>
                <a:gd name="T26" fmla="*/ 2147483646 w 49"/>
                <a:gd name="T27" fmla="*/ 2147483646 h 198"/>
                <a:gd name="T28" fmla="*/ 2147483646 w 49"/>
                <a:gd name="T29" fmla="*/ 2147483646 h 198"/>
                <a:gd name="T30" fmla="*/ 2147483646 w 49"/>
                <a:gd name="T31" fmla="*/ 2147483646 h 198"/>
                <a:gd name="T32" fmla="*/ 2147483646 w 49"/>
                <a:gd name="T33" fmla="*/ 2147483646 h 198"/>
                <a:gd name="T34" fmla="*/ 2147483646 w 49"/>
                <a:gd name="T35" fmla="*/ 2147483646 h 198"/>
                <a:gd name="T36" fmla="*/ 2147483646 w 49"/>
                <a:gd name="T37" fmla="*/ 2147483646 h 198"/>
                <a:gd name="T38" fmla="*/ 2147483646 w 49"/>
                <a:gd name="T39" fmla="*/ 2147483646 h 198"/>
                <a:gd name="T40" fmla="*/ 2147483646 w 49"/>
                <a:gd name="T41" fmla="*/ 2147483646 h 1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198">
                  <a:moveTo>
                    <a:pt x="20" y="127"/>
                  </a:moveTo>
                  <a:cubicBezTo>
                    <a:pt x="19" y="97"/>
                    <a:pt x="18" y="83"/>
                    <a:pt x="19" y="83"/>
                  </a:cubicBezTo>
                  <a:cubicBezTo>
                    <a:pt x="18" y="83"/>
                    <a:pt x="19" y="70"/>
                    <a:pt x="15" y="38"/>
                  </a:cubicBezTo>
                  <a:cubicBezTo>
                    <a:pt x="13" y="29"/>
                    <a:pt x="11" y="20"/>
                    <a:pt x="7" y="12"/>
                  </a:cubicBezTo>
                  <a:cubicBezTo>
                    <a:pt x="7" y="12"/>
                    <a:pt x="7" y="11"/>
                    <a:pt x="7" y="11"/>
                  </a:cubicBezTo>
                  <a:cubicBezTo>
                    <a:pt x="7" y="11"/>
                    <a:pt x="7" y="11"/>
                    <a:pt x="7" y="11"/>
                  </a:cubicBezTo>
                  <a:cubicBezTo>
                    <a:pt x="5" y="7"/>
                    <a:pt x="3" y="3"/>
                    <a:pt x="1" y="0"/>
                  </a:cubicBezTo>
                  <a:cubicBezTo>
                    <a:pt x="1" y="0"/>
                    <a:pt x="1" y="0"/>
                    <a:pt x="1" y="0"/>
                  </a:cubicBezTo>
                  <a:cubicBezTo>
                    <a:pt x="0" y="1"/>
                    <a:pt x="0" y="1"/>
                    <a:pt x="0" y="1"/>
                  </a:cubicBezTo>
                  <a:cubicBezTo>
                    <a:pt x="7" y="11"/>
                    <a:pt x="11" y="24"/>
                    <a:pt x="13" y="38"/>
                  </a:cubicBezTo>
                  <a:cubicBezTo>
                    <a:pt x="17" y="70"/>
                    <a:pt x="17" y="83"/>
                    <a:pt x="17" y="83"/>
                  </a:cubicBezTo>
                  <a:cubicBezTo>
                    <a:pt x="17" y="83"/>
                    <a:pt x="18" y="97"/>
                    <a:pt x="19" y="128"/>
                  </a:cubicBezTo>
                  <a:cubicBezTo>
                    <a:pt x="19" y="137"/>
                    <a:pt x="20" y="146"/>
                    <a:pt x="22" y="154"/>
                  </a:cubicBezTo>
                  <a:cubicBezTo>
                    <a:pt x="23" y="154"/>
                    <a:pt x="23" y="155"/>
                    <a:pt x="24" y="155"/>
                  </a:cubicBezTo>
                  <a:cubicBezTo>
                    <a:pt x="23" y="156"/>
                    <a:pt x="23" y="156"/>
                    <a:pt x="23" y="156"/>
                  </a:cubicBezTo>
                  <a:cubicBezTo>
                    <a:pt x="23" y="156"/>
                    <a:pt x="23" y="156"/>
                    <a:pt x="23" y="156"/>
                  </a:cubicBezTo>
                  <a:cubicBezTo>
                    <a:pt x="25" y="164"/>
                    <a:pt x="28" y="171"/>
                    <a:pt x="32" y="178"/>
                  </a:cubicBezTo>
                  <a:cubicBezTo>
                    <a:pt x="36" y="185"/>
                    <a:pt x="42" y="192"/>
                    <a:pt x="49" y="198"/>
                  </a:cubicBezTo>
                  <a:cubicBezTo>
                    <a:pt x="48" y="197"/>
                    <a:pt x="48" y="197"/>
                    <a:pt x="48" y="197"/>
                  </a:cubicBezTo>
                  <a:cubicBezTo>
                    <a:pt x="48" y="196"/>
                    <a:pt x="48" y="196"/>
                    <a:pt x="48" y="196"/>
                  </a:cubicBezTo>
                  <a:cubicBezTo>
                    <a:pt x="29" y="177"/>
                    <a:pt x="21" y="156"/>
                    <a:pt x="20" y="12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5" name="MH_Other_333"/>
            <p:cNvSpPr/>
            <p:nvPr>
              <p:custDataLst>
                <p:tags r:id="rId347"/>
              </p:custDataLst>
            </p:nvPr>
          </p:nvSpPr>
          <p:spPr bwMode="auto">
            <a:xfrm>
              <a:off x="4867976" y="2428548"/>
              <a:ext cx="1523" cy="1510"/>
            </a:xfrm>
            <a:custGeom>
              <a:avLst/>
              <a:gdLst>
                <a:gd name="T0" fmla="*/ 1120915208 w 2"/>
                <a:gd name="T1" fmla="*/ 560457604 h 2"/>
                <a:gd name="T2" fmla="*/ 0 w 2"/>
                <a:gd name="T3" fmla="*/ 0 h 2"/>
                <a:gd name="T4" fmla="*/ 560457604 w 2"/>
                <a:gd name="T5" fmla="*/ 1120915208 h 2"/>
                <a:gd name="T6" fmla="*/ 560457604 w 2"/>
                <a:gd name="T7" fmla="*/ 1120915208 h 2"/>
                <a:gd name="T8" fmla="*/ 1120915208 w 2"/>
                <a:gd name="T9" fmla="*/ 56045760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1"/>
                  </a:moveTo>
                  <a:cubicBezTo>
                    <a:pt x="1" y="1"/>
                    <a:pt x="1" y="0"/>
                    <a:pt x="0" y="0"/>
                  </a:cubicBezTo>
                  <a:cubicBezTo>
                    <a:pt x="1" y="2"/>
                    <a:pt x="1" y="2"/>
                    <a:pt x="1" y="2"/>
                  </a:cubicBezTo>
                  <a:cubicBezTo>
                    <a:pt x="1" y="2"/>
                    <a:pt x="1" y="2"/>
                    <a:pt x="1" y="2"/>
                  </a:cubicBezTo>
                  <a:lnTo>
                    <a:pt x="2"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6" name="MH_Other_334"/>
            <p:cNvSpPr/>
            <p:nvPr>
              <p:custDataLst>
                <p:tags r:id="rId348"/>
              </p:custDataLst>
            </p:nvPr>
          </p:nvSpPr>
          <p:spPr bwMode="auto">
            <a:xfrm>
              <a:off x="4855794" y="2313799"/>
              <a:ext cx="51780" cy="185714"/>
            </a:xfrm>
            <a:custGeom>
              <a:avLst/>
              <a:gdLst>
                <a:gd name="T0" fmla="*/ 2147483646 w 65"/>
                <a:gd name="T1" fmla="*/ 2147483646 h 232"/>
                <a:gd name="T2" fmla="*/ 2147483646 w 65"/>
                <a:gd name="T3" fmla="*/ 2147483646 h 232"/>
                <a:gd name="T4" fmla="*/ 2147483646 w 65"/>
                <a:gd name="T5" fmla="*/ 2147483646 h 232"/>
                <a:gd name="T6" fmla="*/ 2147483646 w 65"/>
                <a:gd name="T7" fmla="*/ 2147483646 h 232"/>
                <a:gd name="T8" fmla="*/ 2147483646 w 65"/>
                <a:gd name="T9" fmla="*/ 2147483646 h 232"/>
                <a:gd name="T10" fmla="*/ 0 w 65"/>
                <a:gd name="T11" fmla="*/ 0 h 232"/>
                <a:gd name="T12" fmla="*/ 0 w 65"/>
                <a:gd name="T13" fmla="*/ 595744046 h 232"/>
                <a:gd name="T14" fmla="*/ 0 w 65"/>
                <a:gd name="T15" fmla="*/ 1192196763 h 232"/>
                <a:gd name="T16" fmla="*/ 2147483646 w 65"/>
                <a:gd name="T17" fmla="*/ 2147483646 h 232"/>
                <a:gd name="T18" fmla="*/ 2147483646 w 65"/>
                <a:gd name="T19" fmla="*/ 2147483646 h 232"/>
                <a:gd name="T20" fmla="*/ 2147483646 w 65"/>
                <a:gd name="T21" fmla="*/ 2147483646 h 232"/>
                <a:gd name="T22" fmla="*/ 2147483646 w 65"/>
                <a:gd name="T23" fmla="*/ 2147483646 h 232"/>
                <a:gd name="T24" fmla="*/ 2147483646 w 65"/>
                <a:gd name="T25" fmla="*/ 2147483646 h 232"/>
                <a:gd name="T26" fmla="*/ 2147483646 w 65"/>
                <a:gd name="T27" fmla="*/ 2147483646 h 232"/>
                <a:gd name="T28" fmla="*/ 2147483646 w 65"/>
                <a:gd name="T29" fmla="*/ 2147483646 h 232"/>
                <a:gd name="T30" fmla="*/ 2147483646 w 65"/>
                <a:gd name="T31" fmla="*/ 2147483646 h 2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 h="232">
                  <a:moveTo>
                    <a:pt x="65" y="232"/>
                  </a:moveTo>
                  <a:cubicBezTo>
                    <a:pt x="65" y="230"/>
                    <a:pt x="65" y="230"/>
                    <a:pt x="65" y="230"/>
                  </a:cubicBezTo>
                  <a:cubicBezTo>
                    <a:pt x="47" y="211"/>
                    <a:pt x="39" y="189"/>
                    <a:pt x="41" y="160"/>
                  </a:cubicBezTo>
                  <a:cubicBezTo>
                    <a:pt x="42" y="129"/>
                    <a:pt x="42" y="116"/>
                    <a:pt x="42" y="116"/>
                  </a:cubicBezTo>
                  <a:cubicBezTo>
                    <a:pt x="42" y="116"/>
                    <a:pt x="43" y="102"/>
                    <a:pt x="41" y="70"/>
                  </a:cubicBezTo>
                  <a:cubicBezTo>
                    <a:pt x="39" y="40"/>
                    <a:pt x="25" y="16"/>
                    <a:pt x="0" y="0"/>
                  </a:cubicBezTo>
                  <a:cubicBezTo>
                    <a:pt x="0" y="1"/>
                    <a:pt x="0" y="1"/>
                    <a:pt x="0" y="1"/>
                  </a:cubicBezTo>
                  <a:cubicBezTo>
                    <a:pt x="0" y="2"/>
                    <a:pt x="0" y="2"/>
                    <a:pt x="0" y="2"/>
                  </a:cubicBezTo>
                  <a:cubicBezTo>
                    <a:pt x="24" y="18"/>
                    <a:pt x="37" y="40"/>
                    <a:pt x="39" y="70"/>
                  </a:cubicBezTo>
                  <a:cubicBezTo>
                    <a:pt x="42" y="102"/>
                    <a:pt x="41" y="115"/>
                    <a:pt x="41" y="116"/>
                  </a:cubicBezTo>
                  <a:cubicBezTo>
                    <a:pt x="41" y="116"/>
                    <a:pt x="41" y="129"/>
                    <a:pt x="39" y="160"/>
                  </a:cubicBezTo>
                  <a:cubicBezTo>
                    <a:pt x="39" y="169"/>
                    <a:pt x="39" y="178"/>
                    <a:pt x="41" y="186"/>
                  </a:cubicBezTo>
                  <a:cubicBezTo>
                    <a:pt x="41" y="186"/>
                    <a:pt x="41" y="186"/>
                    <a:pt x="41" y="186"/>
                  </a:cubicBezTo>
                  <a:cubicBezTo>
                    <a:pt x="41" y="187"/>
                    <a:pt x="41" y="187"/>
                    <a:pt x="41" y="187"/>
                  </a:cubicBezTo>
                  <a:cubicBezTo>
                    <a:pt x="43" y="195"/>
                    <a:pt x="45" y="204"/>
                    <a:pt x="50" y="211"/>
                  </a:cubicBezTo>
                  <a:cubicBezTo>
                    <a:pt x="53" y="218"/>
                    <a:pt x="59" y="226"/>
                    <a:pt x="65" y="2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7" name="MH_Other_335"/>
            <p:cNvSpPr/>
            <p:nvPr>
              <p:custDataLst>
                <p:tags r:id="rId349"/>
              </p:custDataLst>
            </p:nvPr>
          </p:nvSpPr>
          <p:spPr bwMode="auto">
            <a:xfrm>
              <a:off x="4855794" y="2313799"/>
              <a:ext cx="0" cy="1510"/>
            </a:xfrm>
            <a:custGeom>
              <a:avLst/>
              <a:gdLst>
                <a:gd name="T0" fmla="*/ 1792959984 h 1"/>
                <a:gd name="T1" fmla="*/ 0 h 1"/>
                <a:gd name="T2" fmla="*/ 0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8" name="MH_Other_336"/>
            <p:cNvSpPr/>
            <p:nvPr>
              <p:custDataLst>
                <p:tags r:id="rId350"/>
              </p:custDataLst>
            </p:nvPr>
          </p:nvSpPr>
          <p:spPr bwMode="auto">
            <a:xfrm>
              <a:off x="4889298" y="2463276"/>
              <a:ext cx="0" cy="0"/>
            </a:xfrm>
            <a:custGeom>
              <a:avLst/>
              <a:gdLst>
                <a:gd name="T0" fmla="*/ 0 h 1"/>
                <a:gd name="T1" fmla="*/ 711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0"/>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9" name="MH_Other_337"/>
            <p:cNvSpPr/>
            <p:nvPr>
              <p:custDataLst>
                <p:tags r:id="rId351"/>
              </p:custDataLst>
            </p:nvPr>
          </p:nvSpPr>
          <p:spPr bwMode="auto">
            <a:xfrm>
              <a:off x="4925849" y="2525180"/>
              <a:ext cx="112698" cy="253658"/>
            </a:xfrm>
            <a:custGeom>
              <a:avLst/>
              <a:gdLst>
                <a:gd name="T0" fmla="*/ 2147483646 w 139"/>
                <a:gd name="T1" fmla="*/ 2147483646 h 317"/>
                <a:gd name="T2" fmla="*/ 2147483646 w 139"/>
                <a:gd name="T3" fmla="*/ 2147483646 h 317"/>
                <a:gd name="T4" fmla="*/ 2147483646 w 139"/>
                <a:gd name="T5" fmla="*/ 2147483646 h 317"/>
                <a:gd name="T6" fmla="*/ 2147483646 w 139"/>
                <a:gd name="T7" fmla="*/ 2147483646 h 317"/>
                <a:gd name="T8" fmla="*/ 2147483646 w 139"/>
                <a:gd name="T9" fmla="*/ 2147483646 h 317"/>
                <a:gd name="T10" fmla="*/ 2147483646 w 139"/>
                <a:gd name="T11" fmla="*/ 2147483646 h 317"/>
                <a:gd name="T12" fmla="*/ 2147483646 w 139"/>
                <a:gd name="T13" fmla="*/ 2147483646 h 317"/>
                <a:gd name="T14" fmla="*/ 2147483646 w 139"/>
                <a:gd name="T15" fmla="*/ 2147483646 h 317"/>
                <a:gd name="T16" fmla="*/ 2147483646 w 139"/>
                <a:gd name="T17" fmla="*/ 0 h 317"/>
                <a:gd name="T18" fmla="*/ 2147483646 w 139"/>
                <a:gd name="T19" fmla="*/ 0 h 317"/>
                <a:gd name="T20" fmla="*/ 2147483646 w 139"/>
                <a:gd name="T21" fmla="*/ 595282813 h 317"/>
                <a:gd name="T22" fmla="*/ 2147483646 w 139"/>
                <a:gd name="T23" fmla="*/ 2147483646 h 317"/>
                <a:gd name="T24" fmla="*/ 2147483646 w 139"/>
                <a:gd name="T25" fmla="*/ 2147483646 h 317"/>
                <a:gd name="T26" fmla="*/ 2147483646 w 139"/>
                <a:gd name="T27" fmla="*/ 2147483646 h 317"/>
                <a:gd name="T28" fmla="*/ 2147483646 w 139"/>
                <a:gd name="T29" fmla="*/ 2147483646 h 317"/>
                <a:gd name="T30" fmla="*/ 1202113224 w 139"/>
                <a:gd name="T31" fmla="*/ 2147483646 h 317"/>
                <a:gd name="T32" fmla="*/ 600699538 w 139"/>
                <a:gd name="T33" fmla="*/ 2147483646 h 317"/>
                <a:gd name="T34" fmla="*/ 600699538 w 139"/>
                <a:gd name="T35" fmla="*/ 2147483646 h 317"/>
                <a:gd name="T36" fmla="*/ 0 w 139"/>
                <a:gd name="T37" fmla="*/ 2147483646 h 317"/>
                <a:gd name="T38" fmla="*/ 1202113224 w 139"/>
                <a:gd name="T39" fmla="*/ 2147483646 h 317"/>
                <a:gd name="T40" fmla="*/ 2147483646 w 139"/>
                <a:gd name="T41" fmla="*/ 2147483646 h 317"/>
                <a:gd name="T42" fmla="*/ 2147483646 w 139"/>
                <a:gd name="T43" fmla="*/ 2147483646 h 317"/>
                <a:gd name="T44" fmla="*/ 2147483646 w 139"/>
                <a:gd name="T45" fmla="*/ 2147483646 h 317"/>
                <a:gd name="T46" fmla="*/ 2147483646 w 139"/>
                <a:gd name="T47" fmla="*/ 2147483646 h 317"/>
                <a:gd name="T48" fmla="*/ 2147483646 w 139"/>
                <a:gd name="T49" fmla="*/ 2147483646 h 317"/>
                <a:gd name="T50" fmla="*/ 2147483646 w 139"/>
                <a:gd name="T51" fmla="*/ 2147483646 h 317"/>
                <a:gd name="T52" fmla="*/ 2147483646 w 139"/>
                <a:gd name="T53" fmla="*/ 2147483646 h 317"/>
                <a:gd name="T54" fmla="*/ 2147483646 w 139"/>
                <a:gd name="T55" fmla="*/ 2147483646 h 317"/>
                <a:gd name="T56" fmla="*/ 2147483646 w 139"/>
                <a:gd name="T57" fmla="*/ 2147483646 h 317"/>
                <a:gd name="T58" fmla="*/ 2147483646 w 139"/>
                <a:gd name="T59" fmla="*/ 2147483646 h 317"/>
                <a:gd name="T60" fmla="*/ 2147483646 w 139"/>
                <a:gd name="T61" fmla="*/ 2147483646 h 317"/>
                <a:gd name="T62" fmla="*/ 2147483646 w 139"/>
                <a:gd name="T63" fmla="*/ 2147483646 h 317"/>
                <a:gd name="T64" fmla="*/ 2147483646 w 139"/>
                <a:gd name="T65" fmla="*/ 2147483646 h 317"/>
                <a:gd name="T66" fmla="*/ 2147483646 w 139"/>
                <a:gd name="T67" fmla="*/ 2147483646 h 317"/>
                <a:gd name="T68" fmla="*/ 2147483646 w 139"/>
                <a:gd name="T69" fmla="*/ 2147483646 h 317"/>
                <a:gd name="T70" fmla="*/ 2147483646 w 139"/>
                <a:gd name="T71" fmla="*/ 2147483646 h 317"/>
                <a:gd name="T72" fmla="*/ 2147483646 w 139"/>
                <a:gd name="T73" fmla="*/ 2147483646 h 317"/>
                <a:gd name="T74" fmla="*/ 2147483646 w 139"/>
                <a:gd name="T75" fmla="*/ 2147483646 h 317"/>
                <a:gd name="T76" fmla="*/ 2147483646 w 139"/>
                <a:gd name="T77" fmla="*/ 2147483646 h 317"/>
                <a:gd name="T78" fmla="*/ 2147483646 w 139"/>
                <a:gd name="T79" fmla="*/ 2147483646 h 317"/>
                <a:gd name="T80" fmla="*/ 2147483646 w 139"/>
                <a:gd name="T81" fmla="*/ 2147483646 h 3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317">
                  <a:moveTo>
                    <a:pt x="133" y="274"/>
                  </a:moveTo>
                  <a:cubicBezTo>
                    <a:pt x="137" y="257"/>
                    <a:pt x="136" y="239"/>
                    <a:pt x="129" y="222"/>
                  </a:cubicBezTo>
                  <a:cubicBezTo>
                    <a:pt x="128" y="222"/>
                    <a:pt x="128" y="222"/>
                    <a:pt x="128" y="222"/>
                  </a:cubicBezTo>
                  <a:cubicBezTo>
                    <a:pt x="132" y="204"/>
                    <a:pt x="129" y="185"/>
                    <a:pt x="121" y="167"/>
                  </a:cubicBezTo>
                  <a:cubicBezTo>
                    <a:pt x="123" y="149"/>
                    <a:pt x="120" y="131"/>
                    <a:pt x="110" y="114"/>
                  </a:cubicBezTo>
                  <a:cubicBezTo>
                    <a:pt x="111" y="97"/>
                    <a:pt x="106" y="79"/>
                    <a:pt x="96" y="63"/>
                  </a:cubicBezTo>
                  <a:cubicBezTo>
                    <a:pt x="96" y="45"/>
                    <a:pt x="90" y="27"/>
                    <a:pt x="79" y="12"/>
                  </a:cubicBezTo>
                  <a:cubicBezTo>
                    <a:pt x="79" y="12"/>
                    <a:pt x="79" y="12"/>
                    <a:pt x="79" y="12"/>
                  </a:cubicBezTo>
                  <a:cubicBezTo>
                    <a:pt x="78" y="8"/>
                    <a:pt x="78" y="4"/>
                    <a:pt x="77" y="0"/>
                  </a:cubicBezTo>
                  <a:cubicBezTo>
                    <a:pt x="77" y="0"/>
                    <a:pt x="77" y="0"/>
                    <a:pt x="77" y="0"/>
                  </a:cubicBezTo>
                  <a:cubicBezTo>
                    <a:pt x="76" y="1"/>
                    <a:pt x="76" y="1"/>
                    <a:pt x="76" y="1"/>
                  </a:cubicBezTo>
                  <a:cubicBezTo>
                    <a:pt x="55" y="9"/>
                    <a:pt x="55" y="9"/>
                    <a:pt x="55" y="9"/>
                  </a:cubicBezTo>
                  <a:cubicBezTo>
                    <a:pt x="53" y="9"/>
                    <a:pt x="53" y="9"/>
                    <a:pt x="53" y="9"/>
                  </a:cubicBezTo>
                  <a:cubicBezTo>
                    <a:pt x="21" y="22"/>
                    <a:pt x="21" y="22"/>
                    <a:pt x="21" y="22"/>
                  </a:cubicBezTo>
                  <a:cubicBezTo>
                    <a:pt x="20" y="22"/>
                    <a:pt x="20" y="22"/>
                    <a:pt x="20" y="22"/>
                  </a:cubicBezTo>
                  <a:cubicBezTo>
                    <a:pt x="2" y="29"/>
                    <a:pt x="2" y="29"/>
                    <a:pt x="2" y="29"/>
                  </a:cubicBezTo>
                  <a:cubicBezTo>
                    <a:pt x="1" y="29"/>
                    <a:pt x="1" y="29"/>
                    <a:pt x="1" y="29"/>
                  </a:cubicBezTo>
                  <a:cubicBezTo>
                    <a:pt x="1" y="30"/>
                    <a:pt x="1" y="30"/>
                    <a:pt x="1" y="30"/>
                  </a:cubicBezTo>
                  <a:cubicBezTo>
                    <a:pt x="0" y="30"/>
                    <a:pt x="0" y="30"/>
                    <a:pt x="0" y="30"/>
                  </a:cubicBezTo>
                  <a:cubicBezTo>
                    <a:pt x="1" y="32"/>
                    <a:pt x="2" y="34"/>
                    <a:pt x="2" y="36"/>
                  </a:cubicBezTo>
                  <a:cubicBezTo>
                    <a:pt x="5" y="43"/>
                    <a:pt x="10" y="51"/>
                    <a:pt x="15" y="58"/>
                  </a:cubicBezTo>
                  <a:cubicBezTo>
                    <a:pt x="15" y="67"/>
                    <a:pt x="16" y="75"/>
                    <a:pt x="19" y="83"/>
                  </a:cubicBezTo>
                  <a:cubicBezTo>
                    <a:pt x="21" y="90"/>
                    <a:pt x="25" y="99"/>
                    <a:pt x="29" y="106"/>
                  </a:cubicBezTo>
                  <a:cubicBezTo>
                    <a:pt x="29" y="114"/>
                    <a:pt x="30" y="123"/>
                    <a:pt x="32" y="131"/>
                  </a:cubicBezTo>
                  <a:cubicBezTo>
                    <a:pt x="34" y="138"/>
                    <a:pt x="36" y="146"/>
                    <a:pt x="41" y="153"/>
                  </a:cubicBezTo>
                  <a:cubicBezTo>
                    <a:pt x="40" y="162"/>
                    <a:pt x="40" y="169"/>
                    <a:pt x="41" y="177"/>
                  </a:cubicBezTo>
                  <a:cubicBezTo>
                    <a:pt x="43" y="185"/>
                    <a:pt x="46" y="194"/>
                    <a:pt x="49" y="202"/>
                  </a:cubicBezTo>
                  <a:cubicBezTo>
                    <a:pt x="48" y="210"/>
                    <a:pt x="48" y="218"/>
                    <a:pt x="49" y="226"/>
                  </a:cubicBezTo>
                  <a:cubicBezTo>
                    <a:pt x="49" y="234"/>
                    <a:pt x="52" y="243"/>
                    <a:pt x="55" y="251"/>
                  </a:cubicBezTo>
                  <a:cubicBezTo>
                    <a:pt x="53" y="259"/>
                    <a:pt x="52" y="268"/>
                    <a:pt x="53" y="276"/>
                  </a:cubicBezTo>
                  <a:cubicBezTo>
                    <a:pt x="53" y="284"/>
                    <a:pt x="55" y="292"/>
                    <a:pt x="57" y="300"/>
                  </a:cubicBezTo>
                  <a:cubicBezTo>
                    <a:pt x="56" y="306"/>
                    <a:pt x="55" y="311"/>
                    <a:pt x="54" y="317"/>
                  </a:cubicBezTo>
                  <a:cubicBezTo>
                    <a:pt x="55" y="317"/>
                    <a:pt x="55" y="317"/>
                    <a:pt x="55" y="317"/>
                  </a:cubicBezTo>
                  <a:cubicBezTo>
                    <a:pt x="75" y="317"/>
                    <a:pt x="75" y="317"/>
                    <a:pt x="75" y="317"/>
                  </a:cubicBezTo>
                  <a:cubicBezTo>
                    <a:pt x="76" y="317"/>
                    <a:pt x="76" y="317"/>
                    <a:pt x="76" y="317"/>
                  </a:cubicBezTo>
                  <a:cubicBezTo>
                    <a:pt x="110" y="317"/>
                    <a:pt x="110" y="317"/>
                    <a:pt x="110" y="317"/>
                  </a:cubicBezTo>
                  <a:cubicBezTo>
                    <a:pt x="112" y="317"/>
                    <a:pt x="112" y="317"/>
                    <a:pt x="112" y="317"/>
                  </a:cubicBezTo>
                  <a:cubicBezTo>
                    <a:pt x="135" y="317"/>
                    <a:pt x="135" y="317"/>
                    <a:pt x="135" y="317"/>
                  </a:cubicBezTo>
                  <a:cubicBezTo>
                    <a:pt x="136" y="317"/>
                    <a:pt x="136" y="317"/>
                    <a:pt x="136" y="317"/>
                  </a:cubicBezTo>
                  <a:cubicBezTo>
                    <a:pt x="136" y="317"/>
                    <a:pt x="136" y="317"/>
                    <a:pt x="136" y="317"/>
                  </a:cubicBezTo>
                  <a:cubicBezTo>
                    <a:pt x="139" y="303"/>
                    <a:pt x="138" y="289"/>
                    <a:pt x="133" y="274"/>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0" name="MH_Other_338"/>
            <p:cNvSpPr/>
            <p:nvPr>
              <p:custDataLst>
                <p:tags r:id="rId352"/>
              </p:custDataLst>
            </p:nvPr>
          </p:nvSpPr>
          <p:spPr bwMode="auto">
            <a:xfrm>
              <a:off x="4966969" y="2575007"/>
              <a:ext cx="50256" cy="190244"/>
            </a:xfrm>
            <a:custGeom>
              <a:avLst/>
              <a:gdLst>
                <a:gd name="T0" fmla="*/ 2147483646 w 63"/>
                <a:gd name="T1" fmla="*/ 2147483646 h 237"/>
                <a:gd name="T2" fmla="*/ 2147483646 w 63"/>
                <a:gd name="T3" fmla="*/ 2147483646 h 237"/>
                <a:gd name="T4" fmla="*/ 2147483646 w 63"/>
                <a:gd name="T5" fmla="*/ 2147483646 h 237"/>
                <a:gd name="T6" fmla="*/ 1744549465 w 63"/>
                <a:gd name="T7" fmla="*/ 2147483646 h 237"/>
                <a:gd name="T8" fmla="*/ 2147483646 w 63"/>
                <a:gd name="T9" fmla="*/ 2147483646 h 237"/>
                <a:gd name="T10" fmla="*/ 2147483646 w 63"/>
                <a:gd name="T11" fmla="*/ 2147483646 h 237"/>
                <a:gd name="T12" fmla="*/ 2147483646 w 63"/>
                <a:gd name="T13" fmla="*/ 2147483646 h 237"/>
                <a:gd name="T14" fmla="*/ 2147483646 w 63"/>
                <a:gd name="T15" fmla="*/ 2147483646 h 237"/>
                <a:gd name="T16" fmla="*/ 2147483646 w 63"/>
                <a:gd name="T17" fmla="*/ 2147483646 h 237"/>
                <a:gd name="T18" fmla="*/ 2147483646 w 63"/>
                <a:gd name="T19" fmla="*/ 2147483646 h 237"/>
                <a:gd name="T20" fmla="*/ 2147483646 w 63"/>
                <a:gd name="T21" fmla="*/ 2147483646 h 237"/>
                <a:gd name="T22" fmla="*/ 2147483646 w 63"/>
                <a:gd name="T23" fmla="*/ 2147483646 h 237"/>
                <a:gd name="T24" fmla="*/ 2147483646 w 63"/>
                <a:gd name="T25" fmla="*/ 2147483646 h 237"/>
                <a:gd name="T26" fmla="*/ 2147483646 w 63"/>
                <a:gd name="T27" fmla="*/ 0 h 237"/>
                <a:gd name="T28" fmla="*/ 2147483646 w 63"/>
                <a:gd name="T29" fmla="*/ 599768633 h 237"/>
                <a:gd name="T30" fmla="*/ 2147483646 w 63"/>
                <a:gd name="T31" fmla="*/ 2147483646 h 2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3" h="237">
                  <a:moveTo>
                    <a:pt x="53" y="81"/>
                  </a:moveTo>
                  <a:cubicBezTo>
                    <a:pt x="41" y="111"/>
                    <a:pt x="35" y="122"/>
                    <a:pt x="35" y="122"/>
                  </a:cubicBezTo>
                  <a:cubicBezTo>
                    <a:pt x="35" y="122"/>
                    <a:pt x="29" y="135"/>
                    <a:pt x="15" y="162"/>
                  </a:cubicBezTo>
                  <a:cubicBezTo>
                    <a:pt x="6" y="180"/>
                    <a:pt x="2" y="196"/>
                    <a:pt x="3" y="213"/>
                  </a:cubicBezTo>
                  <a:cubicBezTo>
                    <a:pt x="3" y="221"/>
                    <a:pt x="5" y="229"/>
                    <a:pt x="7" y="237"/>
                  </a:cubicBezTo>
                  <a:cubicBezTo>
                    <a:pt x="8" y="235"/>
                    <a:pt x="8" y="235"/>
                    <a:pt x="8" y="235"/>
                  </a:cubicBezTo>
                  <a:cubicBezTo>
                    <a:pt x="0" y="210"/>
                    <a:pt x="3" y="188"/>
                    <a:pt x="16" y="163"/>
                  </a:cubicBezTo>
                  <a:cubicBezTo>
                    <a:pt x="30" y="135"/>
                    <a:pt x="36" y="123"/>
                    <a:pt x="36" y="123"/>
                  </a:cubicBezTo>
                  <a:cubicBezTo>
                    <a:pt x="36" y="123"/>
                    <a:pt x="42" y="111"/>
                    <a:pt x="54" y="81"/>
                  </a:cubicBezTo>
                  <a:cubicBezTo>
                    <a:pt x="57" y="72"/>
                    <a:pt x="60" y="63"/>
                    <a:pt x="60" y="54"/>
                  </a:cubicBezTo>
                  <a:cubicBezTo>
                    <a:pt x="59" y="52"/>
                    <a:pt x="59" y="52"/>
                    <a:pt x="59" y="52"/>
                  </a:cubicBezTo>
                  <a:cubicBezTo>
                    <a:pt x="60" y="51"/>
                    <a:pt x="60" y="51"/>
                    <a:pt x="60" y="51"/>
                  </a:cubicBezTo>
                  <a:cubicBezTo>
                    <a:pt x="60" y="51"/>
                    <a:pt x="60" y="51"/>
                    <a:pt x="60" y="51"/>
                  </a:cubicBezTo>
                  <a:cubicBezTo>
                    <a:pt x="61" y="34"/>
                    <a:pt x="56" y="16"/>
                    <a:pt x="46" y="0"/>
                  </a:cubicBezTo>
                  <a:cubicBezTo>
                    <a:pt x="46" y="1"/>
                    <a:pt x="46" y="1"/>
                    <a:pt x="46" y="1"/>
                  </a:cubicBezTo>
                  <a:cubicBezTo>
                    <a:pt x="61" y="26"/>
                    <a:pt x="63" y="52"/>
                    <a:pt x="53"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1" name="MH_Other_339"/>
            <p:cNvSpPr/>
            <p:nvPr>
              <p:custDataLst>
                <p:tags r:id="rId353"/>
              </p:custDataLst>
            </p:nvPr>
          </p:nvSpPr>
          <p:spPr bwMode="auto">
            <a:xfrm>
              <a:off x="4970015" y="2615773"/>
              <a:ext cx="56348" cy="163066"/>
            </a:xfrm>
            <a:custGeom>
              <a:avLst/>
              <a:gdLst>
                <a:gd name="T0" fmla="*/ 0 w 70"/>
                <a:gd name="T1" fmla="*/ 2147483646 h 203"/>
                <a:gd name="T2" fmla="*/ 593546615 w 70"/>
                <a:gd name="T3" fmla="*/ 2147483646 h 203"/>
                <a:gd name="T4" fmla="*/ 2147483646 w 70"/>
                <a:gd name="T5" fmla="*/ 2147483646 h 203"/>
                <a:gd name="T6" fmla="*/ 2147483646 w 70"/>
                <a:gd name="T7" fmla="*/ 2147483646 h 203"/>
                <a:gd name="T8" fmla="*/ 2147483646 w 70"/>
                <a:gd name="T9" fmla="*/ 2147483646 h 203"/>
                <a:gd name="T10" fmla="*/ 2147483646 w 70"/>
                <a:gd name="T11" fmla="*/ 2147483646 h 203"/>
                <a:gd name="T12" fmla="*/ 2147483646 w 70"/>
                <a:gd name="T13" fmla="*/ 2147483646 h 203"/>
                <a:gd name="T14" fmla="*/ 2147483646 w 70"/>
                <a:gd name="T15" fmla="*/ 2147483646 h 203"/>
                <a:gd name="T16" fmla="*/ 2147483646 w 70"/>
                <a:gd name="T17" fmla="*/ 0 h 203"/>
                <a:gd name="T18" fmla="*/ 2147483646 w 70"/>
                <a:gd name="T19" fmla="*/ 1798986844 h 203"/>
                <a:gd name="T20" fmla="*/ 2147483646 w 70"/>
                <a:gd name="T21" fmla="*/ 2147483646 h 203"/>
                <a:gd name="T22" fmla="*/ 2147483646 w 70"/>
                <a:gd name="T23" fmla="*/ 2147483646 h 203"/>
                <a:gd name="T24" fmla="*/ 2147483646 w 70"/>
                <a:gd name="T25" fmla="*/ 2147483646 h 203"/>
                <a:gd name="T26" fmla="*/ 2147483646 w 70"/>
                <a:gd name="T27" fmla="*/ 2147483646 h 203"/>
                <a:gd name="T28" fmla="*/ 2147483646 w 70"/>
                <a:gd name="T29" fmla="*/ 2147483646 h 203"/>
                <a:gd name="T30" fmla="*/ 1780640684 w 70"/>
                <a:gd name="T31" fmla="*/ 2147483646 h 203"/>
                <a:gd name="T32" fmla="*/ 1780640684 w 70"/>
                <a:gd name="T33" fmla="*/ 2147483646 h 203"/>
                <a:gd name="T34" fmla="*/ 0 w 70"/>
                <a:gd name="T35" fmla="*/ 2147483646 h 2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0" h="203">
                  <a:moveTo>
                    <a:pt x="0" y="203"/>
                  </a:moveTo>
                  <a:cubicBezTo>
                    <a:pt x="1" y="203"/>
                    <a:pt x="1" y="203"/>
                    <a:pt x="1" y="203"/>
                  </a:cubicBezTo>
                  <a:cubicBezTo>
                    <a:pt x="2" y="189"/>
                    <a:pt x="7" y="175"/>
                    <a:pt x="16" y="160"/>
                  </a:cubicBezTo>
                  <a:cubicBezTo>
                    <a:pt x="32" y="134"/>
                    <a:pt x="38" y="122"/>
                    <a:pt x="38" y="122"/>
                  </a:cubicBezTo>
                  <a:cubicBezTo>
                    <a:pt x="38" y="122"/>
                    <a:pt x="45" y="111"/>
                    <a:pt x="59" y="81"/>
                  </a:cubicBezTo>
                  <a:cubicBezTo>
                    <a:pt x="63" y="73"/>
                    <a:pt x="65" y="64"/>
                    <a:pt x="66" y="55"/>
                  </a:cubicBezTo>
                  <a:cubicBezTo>
                    <a:pt x="66" y="55"/>
                    <a:pt x="66" y="55"/>
                    <a:pt x="66" y="54"/>
                  </a:cubicBezTo>
                  <a:cubicBezTo>
                    <a:pt x="67" y="54"/>
                    <a:pt x="67" y="54"/>
                    <a:pt x="67" y="54"/>
                  </a:cubicBezTo>
                  <a:cubicBezTo>
                    <a:pt x="69" y="36"/>
                    <a:pt x="66" y="18"/>
                    <a:pt x="56" y="0"/>
                  </a:cubicBezTo>
                  <a:cubicBezTo>
                    <a:pt x="56" y="3"/>
                    <a:pt x="56" y="3"/>
                    <a:pt x="56" y="3"/>
                  </a:cubicBezTo>
                  <a:cubicBezTo>
                    <a:pt x="69" y="28"/>
                    <a:pt x="70" y="54"/>
                    <a:pt x="58" y="81"/>
                  </a:cubicBezTo>
                  <a:cubicBezTo>
                    <a:pt x="44" y="110"/>
                    <a:pt x="37" y="121"/>
                    <a:pt x="37" y="121"/>
                  </a:cubicBezTo>
                  <a:cubicBezTo>
                    <a:pt x="37" y="121"/>
                    <a:pt x="31" y="133"/>
                    <a:pt x="15" y="160"/>
                  </a:cubicBezTo>
                  <a:cubicBezTo>
                    <a:pt x="10" y="168"/>
                    <a:pt x="6" y="176"/>
                    <a:pt x="4" y="184"/>
                  </a:cubicBezTo>
                  <a:cubicBezTo>
                    <a:pt x="4" y="186"/>
                    <a:pt x="4" y="186"/>
                    <a:pt x="4" y="186"/>
                  </a:cubicBezTo>
                  <a:cubicBezTo>
                    <a:pt x="3" y="186"/>
                    <a:pt x="3" y="186"/>
                    <a:pt x="3" y="186"/>
                  </a:cubicBezTo>
                  <a:cubicBezTo>
                    <a:pt x="3" y="186"/>
                    <a:pt x="3" y="186"/>
                    <a:pt x="3" y="186"/>
                  </a:cubicBezTo>
                  <a:cubicBezTo>
                    <a:pt x="2" y="192"/>
                    <a:pt x="1" y="197"/>
                    <a:pt x="0" y="20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2" name="MH_Other_340"/>
            <p:cNvSpPr/>
            <p:nvPr>
              <p:custDataLst>
                <p:tags r:id="rId354"/>
              </p:custDataLst>
            </p:nvPr>
          </p:nvSpPr>
          <p:spPr bwMode="auto">
            <a:xfrm>
              <a:off x="4971537" y="2763739"/>
              <a:ext cx="1523" cy="1510"/>
            </a:xfrm>
            <a:custGeom>
              <a:avLst/>
              <a:gdLst>
                <a:gd name="T0" fmla="*/ 298966937 w 3"/>
                <a:gd name="T1" fmla="*/ 179346497 h 5"/>
                <a:gd name="T2" fmla="*/ 298966937 w 3"/>
                <a:gd name="T3" fmla="*/ 0 h 5"/>
                <a:gd name="T4" fmla="*/ 0 w 3"/>
                <a:gd name="T5" fmla="*/ 179346497 h 5"/>
                <a:gd name="T6" fmla="*/ 0 w 3"/>
                <a:gd name="T7" fmla="*/ 179346497 h 5"/>
                <a:gd name="T8" fmla="*/ 298966937 w 3"/>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5">
                  <a:moveTo>
                    <a:pt x="3" y="5"/>
                  </a:moveTo>
                  <a:lnTo>
                    <a:pt x="3" y="0"/>
                  </a:lnTo>
                  <a:lnTo>
                    <a:pt x="0" y="5"/>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3" name="MH_Other_341"/>
            <p:cNvSpPr/>
            <p:nvPr>
              <p:custDataLst>
                <p:tags r:id="rId355"/>
              </p:custDataLst>
            </p:nvPr>
          </p:nvSpPr>
          <p:spPr bwMode="auto">
            <a:xfrm>
              <a:off x="5014179" y="2615773"/>
              <a:ext cx="1523" cy="3019"/>
            </a:xfrm>
            <a:custGeom>
              <a:avLst/>
              <a:gdLst>
                <a:gd name="T0" fmla="*/ 0 w 3"/>
                <a:gd name="T1" fmla="*/ 146271796 h 7"/>
                <a:gd name="T2" fmla="*/ 298966937 w 3"/>
                <a:gd name="T3" fmla="*/ 512054475 h 7"/>
                <a:gd name="T4" fmla="*/ 298966937 w 3"/>
                <a:gd name="T5" fmla="*/ 0 h 7"/>
                <a:gd name="T6" fmla="*/ 298966937 w 3"/>
                <a:gd name="T7" fmla="*/ 0 h 7"/>
                <a:gd name="T8" fmla="*/ 0 w 3"/>
                <a:gd name="T9" fmla="*/ 14627179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0" y="2"/>
                  </a:moveTo>
                  <a:lnTo>
                    <a:pt x="3" y="7"/>
                  </a:lnTo>
                  <a:lnTo>
                    <a:pt x="3"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4" name="MH_Other_342"/>
            <p:cNvSpPr/>
            <p:nvPr>
              <p:custDataLst>
                <p:tags r:id="rId356"/>
              </p:custDataLst>
            </p:nvPr>
          </p:nvSpPr>
          <p:spPr bwMode="auto">
            <a:xfrm>
              <a:off x="4986767" y="2658048"/>
              <a:ext cx="45688" cy="120789"/>
            </a:xfrm>
            <a:custGeom>
              <a:avLst/>
              <a:gdLst>
                <a:gd name="T0" fmla="*/ 2147483646 w 57"/>
                <a:gd name="T1" fmla="*/ 2147483646 h 150"/>
                <a:gd name="T2" fmla="*/ 2147483646 w 57"/>
                <a:gd name="T3" fmla="*/ 2147483646 h 150"/>
                <a:gd name="T4" fmla="*/ 0 w 57"/>
                <a:gd name="T5" fmla="*/ 2147483646 h 150"/>
                <a:gd name="T6" fmla="*/ 587803625 w 57"/>
                <a:gd name="T7" fmla="*/ 2147483646 h 150"/>
                <a:gd name="T8" fmla="*/ 2147483646 w 57"/>
                <a:gd name="T9" fmla="*/ 2147483646 h 150"/>
                <a:gd name="T10" fmla="*/ 2147483646 w 57"/>
                <a:gd name="T11" fmla="*/ 2147483646 h 150"/>
                <a:gd name="T12" fmla="*/ 2147483646 w 57"/>
                <a:gd name="T13" fmla="*/ 2147483646 h 150"/>
                <a:gd name="T14" fmla="*/ 2147483646 w 57"/>
                <a:gd name="T15" fmla="*/ 2147483646 h 150"/>
                <a:gd name="T16" fmla="*/ 2147483646 w 57"/>
                <a:gd name="T17" fmla="*/ 2147483646 h 150"/>
                <a:gd name="T18" fmla="*/ 2147483646 w 57"/>
                <a:gd name="T19" fmla="*/ 0 h 150"/>
                <a:gd name="T20" fmla="*/ 2147483646 w 57"/>
                <a:gd name="T21" fmla="*/ 602866460 h 150"/>
                <a:gd name="T22" fmla="*/ 2147483646 w 57"/>
                <a:gd name="T23" fmla="*/ 1206449200 h 150"/>
                <a:gd name="T24" fmla="*/ 2147483646 w 57"/>
                <a:gd name="T25" fmla="*/ 2147483646 h 1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50">
                  <a:moveTo>
                    <a:pt x="42" y="81"/>
                  </a:moveTo>
                  <a:cubicBezTo>
                    <a:pt x="27" y="109"/>
                    <a:pt x="20" y="120"/>
                    <a:pt x="20" y="120"/>
                  </a:cubicBezTo>
                  <a:cubicBezTo>
                    <a:pt x="0" y="150"/>
                    <a:pt x="0" y="150"/>
                    <a:pt x="0" y="150"/>
                  </a:cubicBezTo>
                  <a:cubicBezTo>
                    <a:pt x="1" y="150"/>
                    <a:pt x="1" y="150"/>
                    <a:pt x="1" y="150"/>
                  </a:cubicBezTo>
                  <a:cubicBezTo>
                    <a:pt x="21" y="121"/>
                    <a:pt x="21" y="121"/>
                    <a:pt x="21" y="121"/>
                  </a:cubicBezTo>
                  <a:cubicBezTo>
                    <a:pt x="21" y="121"/>
                    <a:pt x="29" y="110"/>
                    <a:pt x="44" y="82"/>
                  </a:cubicBezTo>
                  <a:cubicBezTo>
                    <a:pt x="48" y="73"/>
                    <a:pt x="51" y="65"/>
                    <a:pt x="53" y="56"/>
                  </a:cubicBezTo>
                  <a:cubicBezTo>
                    <a:pt x="53" y="56"/>
                    <a:pt x="53" y="56"/>
                    <a:pt x="53" y="55"/>
                  </a:cubicBezTo>
                  <a:cubicBezTo>
                    <a:pt x="53" y="55"/>
                    <a:pt x="53" y="55"/>
                    <a:pt x="53" y="55"/>
                  </a:cubicBezTo>
                  <a:cubicBezTo>
                    <a:pt x="57" y="37"/>
                    <a:pt x="54" y="18"/>
                    <a:pt x="46" y="0"/>
                  </a:cubicBezTo>
                  <a:cubicBezTo>
                    <a:pt x="46" y="1"/>
                    <a:pt x="46" y="1"/>
                    <a:pt x="46" y="1"/>
                  </a:cubicBezTo>
                  <a:cubicBezTo>
                    <a:pt x="45" y="2"/>
                    <a:pt x="45" y="2"/>
                    <a:pt x="45" y="2"/>
                  </a:cubicBezTo>
                  <a:cubicBezTo>
                    <a:pt x="57" y="28"/>
                    <a:pt x="56" y="55"/>
                    <a:pt x="42"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5" name="MH_Other_343"/>
            <p:cNvSpPr/>
            <p:nvPr>
              <p:custDataLst>
                <p:tags r:id="rId357"/>
              </p:custDataLst>
            </p:nvPr>
          </p:nvSpPr>
          <p:spPr bwMode="auto">
            <a:xfrm>
              <a:off x="5023316" y="2659559"/>
              <a:ext cx="0" cy="0"/>
            </a:xfrm>
            <a:custGeom>
              <a:avLst/>
              <a:gdLst>
                <a:gd name="T0" fmla="*/ 0 w 1"/>
                <a:gd name="T1" fmla="*/ 711 h 1"/>
                <a:gd name="T2" fmla="*/ 1067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6" name="MH_Other_344"/>
            <p:cNvSpPr/>
            <p:nvPr>
              <p:custDataLst>
                <p:tags r:id="rId358"/>
              </p:custDataLst>
            </p:nvPr>
          </p:nvSpPr>
          <p:spPr bwMode="auto">
            <a:xfrm>
              <a:off x="5015704" y="2703346"/>
              <a:ext cx="21321" cy="75493"/>
            </a:xfrm>
            <a:custGeom>
              <a:avLst/>
              <a:gdLst>
                <a:gd name="T0" fmla="*/ 2147483646 w 28"/>
                <a:gd name="T1" fmla="*/ 2147483646 h 95"/>
                <a:gd name="T2" fmla="*/ 0 w 28"/>
                <a:gd name="T3" fmla="*/ 2147483646 h 95"/>
                <a:gd name="T4" fmla="*/ 1055945469 w 28"/>
                <a:gd name="T5" fmla="*/ 2147483646 h 95"/>
                <a:gd name="T6" fmla="*/ 2147483646 w 28"/>
                <a:gd name="T7" fmla="*/ 2147483646 h 95"/>
                <a:gd name="T8" fmla="*/ 2147483646 w 28"/>
                <a:gd name="T9" fmla="*/ 2147483646 h 95"/>
                <a:gd name="T10" fmla="*/ 2147483646 w 28"/>
                <a:gd name="T11" fmla="*/ 2147483646 h 95"/>
                <a:gd name="T12" fmla="*/ 2147483646 w 28"/>
                <a:gd name="T13" fmla="*/ 2147483646 h 95"/>
                <a:gd name="T14" fmla="*/ 2147483646 w 28"/>
                <a:gd name="T15" fmla="*/ 0 h 95"/>
                <a:gd name="T16" fmla="*/ 2147483646 w 28"/>
                <a:gd name="T17" fmla="*/ 0 h 95"/>
                <a:gd name="T18" fmla="*/ 2147483646 w 28"/>
                <a:gd name="T19" fmla="*/ 585011296 h 95"/>
                <a:gd name="T20" fmla="*/ 2147483646 w 28"/>
                <a:gd name="T21" fmla="*/ 2147483646 h 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95">
                  <a:moveTo>
                    <a:pt x="10" y="80"/>
                  </a:moveTo>
                  <a:cubicBezTo>
                    <a:pt x="6" y="86"/>
                    <a:pt x="3" y="91"/>
                    <a:pt x="0" y="95"/>
                  </a:cubicBezTo>
                  <a:cubicBezTo>
                    <a:pt x="2" y="95"/>
                    <a:pt x="2" y="95"/>
                    <a:pt x="2" y="95"/>
                  </a:cubicBezTo>
                  <a:cubicBezTo>
                    <a:pt x="5" y="91"/>
                    <a:pt x="8" y="86"/>
                    <a:pt x="11" y="81"/>
                  </a:cubicBezTo>
                  <a:cubicBezTo>
                    <a:pt x="16" y="72"/>
                    <a:pt x="20" y="63"/>
                    <a:pt x="22" y="55"/>
                  </a:cubicBezTo>
                  <a:cubicBezTo>
                    <a:pt x="22" y="53"/>
                    <a:pt x="22" y="53"/>
                    <a:pt x="22" y="53"/>
                  </a:cubicBezTo>
                  <a:cubicBezTo>
                    <a:pt x="23" y="52"/>
                    <a:pt x="23" y="52"/>
                    <a:pt x="23" y="52"/>
                  </a:cubicBezTo>
                  <a:cubicBezTo>
                    <a:pt x="27" y="35"/>
                    <a:pt x="26" y="17"/>
                    <a:pt x="19" y="0"/>
                  </a:cubicBezTo>
                  <a:cubicBezTo>
                    <a:pt x="18" y="0"/>
                    <a:pt x="18" y="0"/>
                    <a:pt x="18" y="0"/>
                  </a:cubicBezTo>
                  <a:cubicBezTo>
                    <a:pt x="18" y="1"/>
                    <a:pt x="18" y="1"/>
                    <a:pt x="18" y="1"/>
                  </a:cubicBezTo>
                  <a:cubicBezTo>
                    <a:pt x="28" y="28"/>
                    <a:pt x="26" y="54"/>
                    <a:pt x="10" y="8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7" name="MH_Other_345"/>
            <p:cNvSpPr/>
            <p:nvPr>
              <p:custDataLst>
                <p:tags r:id="rId359"/>
              </p:custDataLst>
            </p:nvPr>
          </p:nvSpPr>
          <p:spPr bwMode="auto">
            <a:xfrm>
              <a:off x="5029408" y="2703345"/>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8" name="MH_Other_346"/>
            <p:cNvSpPr/>
            <p:nvPr>
              <p:custDataLst>
                <p:tags r:id="rId360"/>
              </p:custDataLst>
            </p:nvPr>
          </p:nvSpPr>
          <p:spPr bwMode="auto">
            <a:xfrm>
              <a:off x="5032454" y="2744111"/>
              <a:ext cx="6092" cy="34727"/>
            </a:xfrm>
            <a:custGeom>
              <a:avLst/>
              <a:gdLst>
                <a:gd name="T0" fmla="*/ 2006249843 w 7"/>
                <a:gd name="T1" fmla="*/ 2147483646 h 43"/>
                <a:gd name="T2" fmla="*/ 2147483646 w 7"/>
                <a:gd name="T3" fmla="*/ 2147483646 h 43"/>
                <a:gd name="T4" fmla="*/ 2147483646 w 7"/>
                <a:gd name="T5" fmla="*/ 2147483646 h 43"/>
                <a:gd name="T6" fmla="*/ 669024207 w 7"/>
                <a:gd name="T7" fmla="*/ 0 h 43"/>
                <a:gd name="T8" fmla="*/ 0 w 7"/>
                <a:gd name="T9" fmla="*/ 1806100894 h 43"/>
                <a:gd name="T10" fmla="*/ 2006249843 w 7"/>
                <a:gd name="T11" fmla="*/ 2147483646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43">
                  <a:moveTo>
                    <a:pt x="3" y="43"/>
                  </a:moveTo>
                  <a:cubicBezTo>
                    <a:pt x="4" y="43"/>
                    <a:pt x="4" y="43"/>
                    <a:pt x="4" y="43"/>
                  </a:cubicBezTo>
                  <a:cubicBezTo>
                    <a:pt x="4" y="43"/>
                    <a:pt x="4" y="43"/>
                    <a:pt x="4" y="43"/>
                  </a:cubicBezTo>
                  <a:cubicBezTo>
                    <a:pt x="7" y="29"/>
                    <a:pt x="6" y="15"/>
                    <a:pt x="1" y="0"/>
                  </a:cubicBezTo>
                  <a:cubicBezTo>
                    <a:pt x="0" y="3"/>
                    <a:pt x="0" y="3"/>
                    <a:pt x="0" y="3"/>
                  </a:cubicBezTo>
                  <a:cubicBezTo>
                    <a:pt x="5" y="17"/>
                    <a:pt x="5" y="30"/>
                    <a:pt x="3" y="4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9" name="MH_Other_347"/>
            <p:cNvSpPr/>
            <p:nvPr>
              <p:custDataLst>
                <p:tags r:id="rId361"/>
              </p:custDataLst>
            </p:nvPr>
          </p:nvSpPr>
          <p:spPr bwMode="auto">
            <a:xfrm>
              <a:off x="5032454" y="2744113"/>
              <a:ext cx="1523" cy="3019"/>
            </a:xfrm>
            <a:custGeom>
              <a:avLst/>
              <a:gdLst>
                <a:gd name="T0" fmla="*/ 0 w 2"/>
                <a:gd name="T1" fmla="*/ 146271796 h 7"/>
                <a:gd name="T2" fmla="*/ 0 w 2"/>
                <a:gd name="T3" fmla="*/ 512054475 h 7"/>
                <a:gd name="T4" fmla="*/ 448239996 w 2"/>
                <a:gd name="T5" fmla="*/ 0 h 7"/>
                <a:gd name="T6" fmla="*/ 0 w 2"/>
                <a:gd name="T7" fmla="*/ 146271796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0" y="2"/>
                  </a:moveTo>
                  <a:lnTo>
                    <a:pt x="0" y="7"/>
                  </a:lnTo>
                  <a:lnTo>
                    <a:pt x="2"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0" name="MH_Other_348"/>
            <p:cNvSpPr/>
            <p:nvPr>
              <p:custDataLst>
                <p:tags r:id="rId362"/>
              </p:custDataLst>
            </p:nvPr>
          </p:nvSpPr>
          <p:spPr bwMode="auto">
            <a:xfrm>
              <a:off x="4925849" y="2547829"/>
              <a:ext cx="12183" cy="24158"/>
            </a:xfrm>
            <a:custGeom>
              <a:avLst/>
              <a:gdLst>
                <a:gd name="T0" fmla="*/ 1223653467 w 15"/>
                <a:gd name="T1" fmla="*/ 0 h 30"/>
                <a:gd name="T2" fmla="*/ 611468593 w 15"/>
                <a:gd name="T3" fmla="*/ 0 h 30"/>
                <a:gd name="T4" fmla="*/ 611468593 w 15"/>
                <a:gd name="T5" fmla="*/ 602866460 h 30"/>
                <a:gd name="T6" fmla="*/ 0 w 15"/>
                <a:gd name="T7" fmla="*/ 602866460 h 30"/>
                <a:gd name="T8" fmla="*/ 1223653467 w 15"/>
                <a:gd name="T9" fmla="*/ 2147483646 h 30"/>
                <a:gd name="T10" fmla="*/ 2147483646 w 15"/>
                <a:gd name="T11" fmla="*/ 2147483646 h 30"/>
                <a:gd name="T12" fmla="*/ 2147483646 w 15"/>
                <a:gd name="T13" fmla="*/ 2147483646 h 30"/>
                <a:gd name="T14" fmla="*/ 2147483646 w 15"/>
                <a:gd name="T15" fmla="*/ 2147483646 h 30"/>
                <a:gd name="T16" fmla="*/ 1223653467 w 15"/>
                <a:gd name="T17" fmla="*/ 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30">
                  <a:moveTo>
                    <a:pt x="2" y="0"/>
                  </a:moveTo>
                  <a:cubicBezTo>
                    <a:pt x="1" y="0"/>
                    <a:pt x="1" y="0"/>
                    <a:pt x="1" y="0"/>
                  </a:cubicBezTo>
                  <a:cubicBezTo>
                    <a:pt x="1" y="1"/>
                    <a:pt x="1" y="1"/>
                    <a:pt x="1" y="1"/>
                  </a:cubicBezTo>
                  <a:cubicBezTo>
                    <a:pt x="0" y="1"/>
                    <a:pt x="0" y="1"/>
                    <a:pt x="0" y="1"/>
                  </a:cubicBezTo>
                  <a:cubicBezTo>
                    <a:pt x="1" y="3"/>
                    <a:pt x="2" y="5"/>
                    <a:pt x="2" y="7"/>
                  </a:cubicBezTo>
                  <a:cubicBezTo>
                    <a:pt x="5" y="14"/>
                    <a:pt x="10" y="23"/>
                    <a:pt x="15" y="30"/>
                  </a:cubicBezTo>
                  <a:cubicBezTo>
                    <a:pt x="15" y="28"/>
                    <a:pt x="15" y="28"/>
                    <a:pt x="15" y="28"/>
                  </a:cubicBezTo>
                  <a:cubicBezTo>
                    <a:pt x="15" y="28"/>
                    <a:pt x="15" y="27"/>
                    <a:pt x="15" y="27"/>
                  </a:cubicBezTo>
                  <a:cubicBezTo>
                    <a:pt x="9" y="18"/>
                    <a:pt x="4" y="10"/>
                    <a:pt x="2"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1" name="MH_Other_349"/>
            <p:cNvSpPr/>
            <p:nvPr>
              <p:custDataLst>
                <p:tags r:id="rId363"/>
              </p:custDataLst>
            </p:nvPr>
          </p:nvSpPr>
          <p:spPr bwMode="auto">
            <a:xfrm>
              <a:off x="4936509" y="2541790"/>
              <a:ext cx="13706" cy="67944"/>
            </a:xfrm>
            <a:custGeom>
              <a:avLst/>
              <a:gdLst>
                <a:gd name="T0" fmla="*/ 2147483646 w 17"/>
                <a:gd name="T1" fmla="*/ 2147483646 h 84"/>
                <a:gd name="T2" fmla="*/ 2147483646 w 17"/>
                <a:gd name="T3" fmla="*/ 0 h 84"/>
                <a:gd name="T4" fmla="*/ 2147483646 w 17"/>
                <a:gd name="T5" fmla="*/ 0 h 84"/>
                <a:gd name="T6" fmla="*/ 2147483646 w 17"/>
                <a:gd name="T7" fmla="*/ 2147483646 h 84"/>
                <a:gd name="T8" fmla="*/ 1181626505 w 17"/>
                <a:gd name="T9" fmla="*/ 2147483646 h 84"/>
                <a:gd name="T10" fmla="*/ 1181626505 w 17"/>
                <a:gd name="T11" fmla="*/ 2147483646 h 84"/>
                <a:gd name="T12" fmla="*/ 1181626505 w 17"/>
                <a:gd name="T13" fmla="*/ 2147483646 h 84"/>
                <a:gd name="T14" fmla="*/ 2147483646 w 17"/>
                <a:gd name="T15" fmla="*/ 2147483646 h 84"/>
                <a:gd name="T16" fmla="*/ 2147483646 w 17"/>
                <a:gd name="T17" fmla="*/ 2147483646 h 84"/>
                <a:gd name="T18" fmla="*/ 2147483646 w 17"/>
                <a:gd name="T19" fmla="*/ 2147483646 h 84"/>
                <a:gd name="T20" fmla="*/ 2147483646 w 17"/>
                <a:gd name="T21" fmla="*/ 2147483646 h 84"/>
                <a:gd name="T22" fmla="*/ 2147483646 w 17"/>
                <a:gd name="T23" fmla="*/ 2147483646 h 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84">
                  <a:moveTo>
                    <a:pt x="6" y="9"/>
                  </a:moveTo>
                  <a:cubicBezTo>
                    <a:pt x="8" y="0"/>
                    <a:pt x="8" y="0"/>
                    <a:pt x="8" y="0"/>
                  </a:cubicBezTo>
                  <a:cubicBezTo>
                    <a:pt x="7" y="0"/>
                    <a:pt x="7" y="0"/>
                    <a:pt x="7" y="0"/>
                  </a:cubicBezTo>
                  <a:cubicBezTo>
                    <a:pt x="5" y="9"/>
                    <a:pt x="5" y="9"/>
                    <a:pt x="5" y="9"/>
                  </a:cubicBezTo>
                  <a:cubicBezTo>
                    <a:pt x="3" y="17"/>
                    <a:pt x="2" y="26"/>
                    <a:pt x="2" y="34"/>
                  </a:cubicBezTo>
                  <a:cubicBezTo>
                    <a:pt x="2" y="35"/>
                    <a:pt x="2" y="35"/>
                    <a:pt x="2" y="35"/>
                  </a:cubicBezTo>
                  <a:cubicBezTo>
                    <a:pt x="2" y="35"/>
                    <a:pt x="2" y="35"/>
                    <a:pt x="2" y="35"/>
                  </a:cubicBezTo>
                  <a:cubicBezTo>
                    <a:pt x="2" y="44"/>
                    <a:pt x="3" y="53"/>
                    <a:pt x="6" y="61"/>
                  </a:cubicBezTo>
                  <a:cubicBezTo>
                    <a:pt x="8" y="68"/>
                    <a:pt x="12" y="77"/>
                    <a:pt x="17" y="84"/>
                  </a:cubicBezTo>
                  <a:cubicBezTo>
                    <a:pt x="17" y="83"/>
                    <a:pt x="17" y="83"/>
                    <a:pt x="17" y="83"/>
                  </a:cubicBezTo>
                  <a:cubicBezTo>
                    <a:pt x="17" y="82"/>
                    <a:pt x="17" y="82"/>
                    <a:pt x="17" y="82"/>
                  </a:cubicBezTo>
                  <a:cubicBezTo>
                    <a:pt x="3" y="59"/>
                    <a:pt x="0" y="37"/>
                    <a:pt x="6"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2" name="MH_Other_350"/>
            <p:cNvSpPr/>
            <p:nvPr>
              <p:custDataLst>
                <p:tags r:id="rId364"/>
              </p:custDataLst>
            </p:nvPr>
          </p:nvSpPr>
          <p:spPr bwMode="auto">
            <a:xfrm>
              <a:off x="4938032" y="2570476"/>
              <a:ext cx="0" cy="0"/>
            </a:xfrm>
            <a:custGeom>
              <a:avLst/>
              <a:gdLst>
                <a:gd name="T0" fmla="*/ 0 h 1"/>
                <a:gd name="T1" fmla="*/ 711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1"/>
                    <a:pt x="0" y="1"/>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3" name="MH_Other_351"/>
            <p:cNvSpPr/>
            <p:nvPr>
              <p:custDataLst>
                <p:tags r:id="rId365"/>
              </p:custDataLst>
            </p:nvPr>
          </p:nvSpPr>
          <p:spPr bwMode="auto">
            <a:xfrm>
              <a:off x="4947170" y="2532729"/>
              <a:ext cx="22844" cy="114751"/>
            </a:xfrm>
            <a:custGeom>
              <a:avLst/>
              <a:gdLst>
                <a:gd name="T0" fmla="*/ 2147483646 w 28"/>
                <a:gd name="T1" fmla="*/ 2147483646 h 144"/>
                <a:gd name="T2" fmla="*/ 2147483646 w 28"/>
                <a:gd name="T3" fmla="*/ 2147483646 h 144"/>
                <a:gd name="T4" fmla="*/ 2147483646 w 28"/>
                <a:gd name="T5" fmla="*/ 0 h 144"/>
                <a:gd name="T6" fmla="*/ 2147483646 w 28"/>
                <a:gd name="T7" fmla="*/ 0 h 144"/>
                <a:gd name="T8" fmla="*/ 2147483646 w 28"/>
                <a:gd name="T9" fmla="*/ 2147483646 h 144"/>
                <a:gd name="T10" fmla="*/ 2147483646 w 28"/>
                <a:gd name="T11" fmla="*/ 2147483646 h 144"/>
                <a:gd name="T12" fmla="*/ 1845834929 w 28"/>
                <a:gd name="T13" fmla="*/ 2147483646 h 144"/>
                <a:gd name="T14" fmla="*/ 1845834929 w 28"/>
                <a:gd name="T15" fmla="*/ 2147483646 h 144"/>
                <a:gd name="T16" fmla="*/ 1845834929 w 28"/>
                <a:gd name="T17" fmla="*/ 2147483646 h 144"/>
                <a:gd name="T18" fmla="*/ 2147483646 w 28"/>
                <a:gd name="T19" fmla="*/ 2147483646 h 144"/>
                <a:gd name="T20" fmla="*/ 2147483646 w 28"/>
                <a:gd name="T21" fmla="*/ 2147483646 h 144"/>
                <a:gd name="T22" fmla="*/ 2147483646 w 28"/>
                <a:gd name="T23" fmla="*/ 2147483646 h 144"/>
                <a:gd name="T24" fmla="*/ 2147483646 w 28"/>
                <a:gd name="T25" fmla="*/ 2147483646 h 1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144">
                  <a:moveTo>
                    <a:pt x="9" y="70"/>
                  </a:moveTo>
                  <a:cubicBezTo>
                    <a:pt x="17" y="40"/>
                    <a:pt x="21" y="27"/>
                    <a:pt x="21" y="27"/>
                  </a:cubicBezTo>
                  <a:cubicBezTo>
                    <a:pt x="21" y="27"/>
                    <a:pt x="23" y="19"/>
                    <a:pt x="28" y="0"/>
                  </a:cubicBezTo>
                  <a:cubicBezTo>
                    <a:pt x="26" y="0"/>
                    <a:pt x="26" y="0"/>
                    <a:pt x="26" y="0"/>
                  </a:cubicBezTo>
                  <a:cubicBezTo>
                    <a:pt x="22" y="19"/>
                    <a:pt x="20" y="27"/>
                    <a:pt x="20" y="27"/>
                  </a:cubicBezTo>
                  <a:cubicBezTo>
                    <a:pt x="20" y="27"/>
                    <a:pt x="16" y="40"/>
                    <a:pt x="7" y="69"/>
                  </a:cubicBezTo>
                  <a:cubicBezTo>
                    <a:pt x="5" y="78"/>
                    <a:pt x="3" y="87"/>
                    <a:pt x="3" y="95"/>
                  </a:cubicBezTo>
                  <a:cubicBezTo>
                    <a:pt x="3" y="95"/>
                    <a:pt x="3" y="95"/>
                    <a:pt x="3" y="95"/>
                  </a:cubicBezTo>
                  <a:cubicBezTo>
                    <a:pt x="3" y="96"/>
                    <a:pt x="3" y="96"/>
                    <a:pt x="3" y="96"/>
                  </a:cubicBezTo>
                  <a:cubicBezTo>
                    <a:pt x="2" y="105"/>
                    <a:pt x="3" y="113"/>
                    <a:pt x="5" y="122"/>
                  </a:cubicBezTo>
                  <a:cubicBezTo>
                    <a:pt x="7" y="129"/>
                    <a:pt x="9" y="137"/>
                    <a:pt x="14" y="144"/>
                  </a:cubicBezTo>
                  <a:cubicBezTo>
                    <a:pt x="14" y="142"/>
                    <a:pt x="14" y="142"/>
                    <a:pt x="14" y="142"/>
                  </a:cubicBezTo>
                  <a:cubicBezTo>
                    <a:pt x="2" y="119"/>
                    <a:pt x="0" y="97"/>
                    <a:pt x="9" y="7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4" name="MH_Other_352"/>
            <p:cNvSpPr/>
            <p:nvPr>
              <p:custDataLst>
                <p:tags r:id="rId366"/>
              </p:custDataLst>
            </p:nvPr>
          </p:nvSpPr>
          <p:spPr bwMode="auto">
            <a:xfrm>
              <a:off x="4950215" y="2608225"/>
              <a:ext cx="0" cy="1509"/>
            </a:xfrm>
            <a:custGeom>
              <a:avLst/>
              <a:gdLst>
                <a:gd name="T0" fmla="*/ 0 h 1"/>
                <a:gd name="T1" fmla="*/ 2147483646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0"/>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5" name="MH_Other_353"/>
            <p:cNvSpPr/>
            <p:nvPr>
              <p:custDataLst>
                <p:tags r:id="rId367"/>
              </p:custDataLst>
            </p:nvPr>
          </p:nvSpPr>
          <p:spPr bwMode="auto">
            <a:xfrm>
              <a:off x="4957831" y="2525181"/>
              <a:ext cx="31981" cy="161556"/>
            </a:xfrm>
            <a:custGeom>
              <a:avLst/>
              <a:gdLst>
                <a:gd name="T0" fmla="*/ 2147483646 w 40"/>
                <a:gd name="T1" fmla="*/ 2147483646 h 202"/>
                <a:gd name="T2" fmla="*/ 2147483646 w 40"/>
                <a:gd name="T3" fmla="*/ 2147483646 h 202"/>
                <a:gd name="T4" fmla="*/ 2147483646 w 40"/>
                <a:gd name="T5" fmla="*/ 2147483646 h 202"/>
                <a:gd name="T6" fmla="*/ 2147483646 w 40"/>
                <a:gd name="T7" fmla="*/ 2147483646 h 202"/>
                <a:gd name="T8" fmla="*/ 2147483646 w 40"/>
                <a:gd name="T9" fmla="*/ 2147483646 h 202"/>
                <a:gd name="T10" fmla="*/ 2147483646 w 40"/>
                <a:gd name="T11" fmla="*/ 2147483646 h 202"/>
                <a:gd name="T12" fmla="*/ 2147483646 w 40"/>
                <a:gd name="T13" fmla="*/ 0 h 202"/>
                <a:gd name="T14" fmla="*/ 2147483646 w 40"/>
                <a:gd name="T15" fmla="*/ 0 h 202"/>
                <a:gd name="T16" fmla="*/ 2147483646 w 40"/>
                <a:gd name="T17" fmla="*/ 594690363 h 202"/>
                <a:gd name="T18" fmla="*/ 2147483646 w 40"/>
                <a:gd name="T19" fmla="*/ 2147483646 h 202"/>
                <a:gd name="T20" fmla="*/ 2147483646 w 40"/>
                <a:gd name="T21" fmla="*/ 2147483646 h 202"/>
                <a:gd name="T22" fmla="*/ 2147483646 w 40"/>
                <a:gd name="T23" fmla="*/ 2147483646 h 202"/>
                <a:gd name="T24" fmla="*/ 1160671827 w 40"/>
                <a:gd name="T25" fmla="*/ 2147483646 h 202"/>
                <a:gd name="T26" fmla="*/ 1740660618 w 40"/>
                <a:gd name="T27" fmla="*/ 2147483646 h 202"/>
                <a:gd name="T28" fmla="*/ 1160671827 w 40"/>
                <a:gd name="T29" fmla="*/ 2147483646 h 202"/>
                <a:gd name="T30" fmla="*/ 1160671827 w 40"/>
                <a:gd name="T31" fmla="*/ 2147483646 h 202"/>
                <a:gd name="T32" fmla="*/ 1160671827 w 40"/>
                <a:gd name="T33" fmla="*/ 2147483646 h 202"/>
                <a:gd name="T34" fmla="*/ 2147483646 w 40"/>
                <a:gd name="T35" fmla="*/ 2147483646 h 202"/>
                <a:gd name="T36" fmla="*/ 2147483646 w 40"/>
                <a:gd name="T37" fmla="*/ 2147483646 h 202"/>
                <a:gd name="T38" fmla="*/ 2147483646 w 40"/>
                <a:gd name="T39" fmla="*/ 2147483646 h 202"/>
                <a:gd name="T40" fmla="*/ 2147483646 w 40"/>
                <a:gd name="T41" fmla="*/ 2147483646 h 2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0" h="202">
                  <a:moveTo>
                    <a:pt x="10" y="126"/>
                  </a:moveTo>
                  <a:cubicBezTo>
                    <a:pt x="20" y="97"/>
                    <a:pt x="24" y="84"/>
                    <a:pt x="24" y="84"/>
                  </a:cubicBezTo>
                  <a:cubicBezTo>
                    <a:pt x="24" y="84"/>
                    <a:pt x="29" y="72"/>
                    <a:pt x="37" y="40"/>
                  </a:cubicBezTo>
                  <a:cubicBezTo>
                    <a:pt x="39" y="31"/>
                    <a:pt x="40" y="22"/>
                    <a:pt x="40" y="13"/>
                  </a:cubicBezTo>
                  <a:cubicBezTo>
                    <a:pt x="40" y="13"/>
                    <a:pt x="39" y="13"/>
                    <a:pt x="39" y="13"/>
                  </a:cubicBezTo>
                  <a:cubicBezTo>
                    <a:pt x="40" y="12"/>
                    <a:pt x="40" y="12"/>
                    <a:pt x="40" y="12"/>
                  </a:cubicBezTo>
                  <a:cubicBezTo>
                    <a:pt x="39" y="8"/>
                    <a:pt x="39" y="4"/>
                    <a:pt x="38" y="0"/>
                  </a:cubicBezTo>
                  <a:cubicBezTo>
                    <a:pt x="38" y="0"/>
                    <a:pt x="38" y="0"/>
                    <a:pt x="38" y="0"/>
                  </a:cubicBezTo>
                  <a:cubicBezTo>
                    <a:pt x="37" y="1"/>
                    <a:pt x="37" y="1"/>
                    <a:pt x="37" y="1"/>
                  </a:cubicBezTo>
                  <a:cubicBezTo>
                    <a:pt x="39" y="13"/>
                    <a:pt x="39" y="26"/>
                    <a:pt x="36" y="40"/>
                  </a:cubicBezTo>
                  <a:cubicBezTo>
                    <a:pt x="28" y="71"/>
                    <a:pt x="23" y="83"/>
                    <a:pt x="23" y="84"/>
                  </a:cubicBezTo>
                  <a:cubicBezTo>
                    <a:pt x="23" y="84"/>
                    <a:pt x="19" y="97"/>
                    <a:pt x="8" y="125"/>
                  </a:cubicBezTo>
                  <a:cubicBezTo>
                    <a:pt x="5" y="134"/>
                    <a:pt x="3" y="143"/>
                    <a:pt x="2" y="151"/>
                  </a:cubicBezTo>
                  <a:cubicBezTo>
                    <a:pt x="2" y="152"/>
                    <a:pt x="2" y="152"/>
                    <a:pt x="3" y="153"/>
                  </a:cubicBezTo>
                  <a:cubicBezTo>
                    <a:pt x="2" y="154"/>
                    <a:pt x="2" y="154"/>
                    <a:pt x="2" y="154"/>
                  </a:cubicBezTo>
                  <a:cubicBezTo>
                    <a:pt x="2" y="153"/>
                    <a:pt x="2" y="153"/>
                    <a:pt x="2" y="153"/>
                  </a:cubicBezTo>
                  <a:cubicBezTo>
                    <a:pt x="1" y="162"/>
                    <a:pt x="1" y="169"/>
                    <a:pt x="2" y="177"/>
                  </a:cubicBezTo>
                  <a:cubicBezTo>
                    <a:pt x="4" y="185"/>
                    <a:pt x="7" y="194"/>
                    <a:pt x="11" y="202"/>
                  </a:cubicBezTo>
                  <a:cubicBezTo>
                    <a:pt x="11" y="200"/>
                    <a:pt x="11" y="200"/>
                    <a:pt x="11" y="200"/>
                  </a:cubicBezTo>
                  <a:cubicBezTo>
                    <a:pt x="11" y="200"/>
                    <a:pt x="11" y="200"/>
                    <a:pt x="11" y="199"/>
                  </a:cubicBezTo>
                  <a:cubicBezTo>
                    <a:pt x="0" y="175"/>
                    <a:pt x="0" y="153"/>
                    <a:pt x="10" y="12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6" name="MH_Other_354"/>
            <p:cNvSpPr/>
            <p:nvPr>
              <p:custDataLst>
                <p:tags r:id="rId368"/>
              </p:custDataLst>
            </p:nvPr>
          </p:nvSpPr>
          <p:spPr bwMode="auto">
            <a:xfrm>
              <a:off x="4959353" y="2645969"/>
              <a:ext cx="1523" cy="1510"/>
            </a:xfrm>
            <a:custGeom>
              <a:avLst/>
              <a:gdLst>
                <a:gd name="T0" fmla="*/ 2147483646 w 1"/>
                <a:gd name="T1" fmla="*/ 464841477 h 3"/>
                <a:gd name="T2" fmla="*/ 0 w 1"/>
                <a:gd name="T3" fmla="*/ 0 h 3"/>
                <a:gd name="T4" fmla="*/ 0 w 1"/>
                <a:gd name="T5" fmla="*/ 464841477 h 3"/>
                <a:gd name="T6" fmla="*/ 0 w 1"/>
                <a:gd name="T7" fmla="*/ 697402489 h 3"/>
                <a:gd name="T8" fmla="*/ 2147483646 w 1"/>
                <a:gd name="T9" fmla="*/ 464841477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3">
                  <a:moveTo>
                    <a:pt x="1" y="2"/>
                  </a:moveTo>
                  <a:cubicBezTo>
                    <a:pt x="0" y="1"/>
                    <a:pt x="0" y="1"/>
                    <a:pt x="0" y="0"/>
                  </a:cubicBezTo>
                  <a:cubicBezTo>
                    <a:pt x="0" y="2"/>
                    <a:pt x="0" y="2"/>
                    <a:pt x="0" y="2"/>
                  </a:cubicBezTo>
                  <a:cubicBezTo>
                    <a:pt x="0" y="3"/>
                    <a:pt x="0" y="3"/>
                    <a:pt x="0" y="3"/>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7" name="MH_Other_355"/>
            <p:cNvSpPr/>
            <p:nvPr>
              <p:custDataLst>
                <p:tags r:id="rId369"/>
              </p:custDataLst>
            </p:nvPr>
          </p:nvSpPr>
          <p:spPr bwMode="auto">
            <a:xfrm>
              <a:off x="4963923" y="2534239"/>
              <a:ext cx="44165" cy="191754"/>
            </a:xfrm>
            <a:custGeom>
              <a:avLst/>
              <a:gdLst>
                <a:gd name="T0" fmla="*/ 2147483646 w 55"/>
                <a:gd name="T1" fmla="*/ 2147483646 h 239"/>
                <a:gd name="T2" fmla="*/ 2147483646 w 55"/>
                <a:gd name="T3" fmla="*/ 2147483646 h 239"/>
                <a:gd name="T4" fmla="*/ 2147483646 w 55"/>
                <a:gd name="T5" fmla="*/ 2147483646 h 239"/>
                <a:gd name="T6" fmla="*/ 2147483646 w 55"/>
                <a:gd name="T7" fmla="*/ 2147483646 h 239"/>
                <a:gd name="T8" fmla="*/ 2147483646 w 55"/>
                <a:gd name="T9" fmla="*/ 2147483646 h 239"/>
                <a:gd name="T10" fmla="*/ 2147483646 w 55"/>
                <a:gd name="T11" fmla="*/ 0 h 239"/>
                <a:gd name="T12" fmla="*/ 2147483646 w 55"/>
                <a:gd name="T13" fmla="*/ 0 h 239"/>
                <a:gd name="T14" fmla="*/ 2147483646 w 55"/>
                <a:gd name="T15" fmla="*/ 597751333 h 239"/>
                <a:gd name="T16" fmla="*/ 2147483646 w 55"/>
                <a:gd name="T17" fmla="*/ 2147483646 h 239"/>
                <a:gd name="T18" fmla="*/ 2147483646 w 55"/>
                <a:gd name="T19" fmla="*/ 2147483646 h 239"/>
                <a:gd name="T20" fmla="*/ 2147483646 w 55"/>
                <a:gd name="T21" fmla="*/ 2147483646 h 239"/>
                <a:gd name="T22" fmla="*/ 2147483646 w 55"/>
                <a:gd name="T23" fmla="*/ 2147483646 h 239"/>
                <a:gd name="T24" fmla="*/ 2147483646 w 55"/>
                <a:gd name="T25" fmla="*/ 2147483646 h 239"/>
                <a:gd name="T26" fmla="*/ 2147483646 w 55"/>
                <a:gd name="T27" fmla="*/ 2147483646 h 239"/>
                <a:gd name="T28" fmla="*/ 1766288186 w 55"/>
                <a:gd name="T29" fmla="*/ 2147483646 h 239"/>
                <a:gd name="T30" fmla="*/ 2147483646 w 55"/>
                <a:gd name="T31" fmla="*/ 2147483646 h 2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5" h="239">
                  <a:moveTo>
                    <a:pt x="9" y="239"/>
                  </a:moveTo>
                  <a:cubicBezTo>
                    <a:pt x="10" y="238"/>
                    <a:pt x="10" y="238"/>
                    <a:pt x="10" y="238"/>
                  </a:cubicBezTo>
                  <a:cubicBezTo>
                    <a:pt x="0" y="213"/>
                    <a:pt x="1" y="190"/>
                    <a:pt x="13" y="163"/>
                  </a:cubicBezTo>
                  <a:cubicBezTo>
                    <a:pt x="25" y="135"/>
                    <a:pt x="30" y="123"/>
                    <a:pt x="30" y="123"/>
                  </a:cubicBezTo>
                  <a:cubicBezTo>
                    <a:pt x="30" y="122"/>
                    <a:pt x="36" y="111"/>
                    <a:pt x="46" y="80"/>
                  </a:cubicBezTo>
                  <a:cubicBezTo>
                    <a:pt x="55" y="51"/>
                    <a:pt x="50" y="24"/>
                    <a:pt x="33" y="0"/>
                  </a:cubicBezTo>
                  <a:cubicBezTo>
                    <a:pt x="33" y="0"/>
                    <a:pt x="33" y="0"/>
                    <a:pt x="33" y="0"/>
                  </a:cubicBezTo>
                  <a:cubicBezTo>
                    <a:pt x="33" y="1"/>
                    <a:pt x="33" y="1"/>
                    <a:pt x="33" y="1"/>
                  </a:cubicBezTo>
                  <a:cubicBezTo>
                    <a:pt x="49" y="25"/>
                    <a:pt x="53" y="51"/>
                    <a:pt x="44" y="80"/>
                  </a:cubicBezTo>
                  <a:cubicBezTo>
                    <a:pt x="35" y="110"/>
                    <a:pt x="29" y="122"/>
                    <a:pt x="29" y="122"/>
                  </a:cubicBezTo>
                  <a:cubicBezTo>
                    <a:pt x="29" y="122"/>
                    <a:pt x="24" y="135"/>
                    <a:pt x="12" y="163"/>
                  </a:cubicBezTo>
                  <a:cubicBezTo>
                    <a:pt x="8" y="171"/>
                    <a:pt x="5" y="179"/>
                    <a:pt x="4" y="187"/>
                  </a:cubicBezTo>
                  <a:cubicBezTo>
                    <a:pt x="4" y="188"/>
                    <a:pt x="4" y="188"/>
                    <a:pt x="4" y="188"/>
                  </a:cubicBezTo>
                  <a:cubicBezTo>
                    <a:pt x="4" y="188"/>
                    <a:pt x="4" y="188"/>
                    <a:pt x="4" y="188"/>
                  </a:cubicBezTo>
                  <a:cubicBezTo>
                    <a:pt x="2" y="197"/>
                    <a:pt x="2" y="206"/>
                    <a:pt x="3" y="214"/>
                  </a:cubicBezTo>
                  <a:cubicBezTo>
                    <a:pt x="3" y="222"/>
                    <a:pt x="6" y="231"/>
                    <a:pt x="9" y="23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8" name="MH_Other_356"/>
            <p:cNvSpPr/>
            <p:nvPr>
              <p:custDataLst>
                <p:tags r:id="rId370"/>
              </p:custDataLst>
            </p:nvPr>
          </p:nvSpPr>
          <p:spPr bwMode="auto">
            <a:xfrm>
              <a:off x="4989812" y="2534239"/>
              <a:ext cx="0" cy="1510"/>
            </a:xfrm>
            <a:custGeom>
              <a:avLst/>
              <a:gdLst>
                <a:gd name="T0" fmla="*/ 711 w 1"/>
                <a:gd name="T1" fmla="*/ 1792959984 h 1"/>
                <a:gd name="T2" fmla="*/ 711 w 1"/>
                <a:gd name="T3" fmla="*/ 0 h 1"/>
                <a:gd name="T4" fmla="*/ 0 w 1"/>
                <a:gd name="T5" fmla="*/ 1792959984 h 1"/>
                <a:gd name="T6" fmla="*/ 711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9" name="MH_Other_357"/>
            <p:cNvSpPr/>
            <p:nvPr>
              <p:custDataLst>
                <p:tags r:id="rId371"/>
              </p:custDataLst>
            </p:nvPr>
          </p:nvSpPr>
          <p:spPr bwMode="auto">
            <a:xfrm>
              <a:off x="4966968" y="2683718"/>
              <a:ext cx="0" cy="1509"/>
            </a:xfrm>
            <a:custGeom>
              <a:avLst/>
              <a:gdLst>
                <a:gd name="T0" fmla="*/ 0 h 1"/>
                <a:gd name="T1" fmla="*/ 2147483646 h 1"/>
                <a:gd name="T2" fmla="*/ 2147483646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849" name="MH_Other_360"/>
            <p:cNvSpPr/>
            <p:nvPr>
              <p:custDataLst>
                <p:tags r:id="rId372"/>
              </p:custDataLst>
            </p:nvPr>
          </p:nvSpPr>
          <p:spPr bwMode="auto">
            <a:xfrm rot="16200000" flipV="1">
              <a:off x="3483489" y="2685940"/>
              <a:ext cx="320093" cy="185799"/>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50" name="MH_Other_361"/>
            <p:cNvSpPr/>
            <p:nvPr>
              <p:custDataLst>
                <p:tags r:id="rId373"/>
              </p:custDataLst>
            </p:nvPr>
          </p:nvSpPr>
          <p:spPr bwMode="auto">
            <a:xfrm rot="16200000" flipV="1">
              <a:off x="3681500" y="2596847"/>
              <a:ext cx="150988" cy="363982"/>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sp>
          <p:nvSpPr>
            <p:cNvPr id="855" name="MH_Other_365"/>
            <p:cNvSpPr/>
            <p:nvPr>
              <p:custDataLst>
                <p:tags r:id="rId374"/>
              </p:custDataLst>
            </p:nvPr>
          </p:nvSpPr>
          <p:spPr bwMode="auto">
            <a:xfrm rot="19800000" flipV="1">
              <a:off x="3823241" y="2097888"/>
              <a:ext cx="322862"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56" name="MH_Other_366"/>
            <p:cNvSpPr/>
            <p:nvPr>
              <p:custDataLst>
                <p:tags r:id="rId375"/>
              </p:custDataLst>
            </p:nvPr>
          </p:nvSpPr>
          <p:spPr bwMode="auto">
            <a:xfrm rot="19800000" flipV="1">
              <a:off x="3966397" y="2106948"/>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sp>
          <p:nvSpPr>
            <p:cNvPr id="861" name="MH_Other_370"/>
            <p:cNvSpPr/>
            <p:nvPr>
              <p:custDataLst>
                <p:tags r:id="rId376"/>
              </p:custDataLst>
            </p:nvPr>
          </p:nvSpPr>
          <p:spPr bwMode="auto">
            <a:xfrm rot="1800000" flipV="1">
              <a:off x="4508563" y="2097888"/>
              <a:ext cx="321341"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62" name="MH_Other_371"/>
            <p:cNvSpPr/>
            <p:nvPr>
              <p:custDataLst>
                <p:tags r:id="rId377"/>
              </p:custDataLst>
            </p:nvPr>
          </p:nvSpPr>
          <p:spPr bwMode="auto">
            <a:xfrm rot="1800000" flipV="1">
              <a:off x="4537499" y="2106948"/>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sp>
          <p:nvSpPr>
            <p:cNvPr id="867" name="MH_Other_375"/>
            <p:cNvSpPr/>
            <p:nvPr>
              <p:custDataLst>
                <p:tags r:id="rId378"/>
              </p:custDataLst>
            </p:nvPr>
          </p:nvSpPr>
          <p:spPr bwMode="auto">
            <a:xfrm rot="5400000" flipV="1">
              <a:off x="4852610" y="2685940"/>
              <a:ext cx="320093" cy="185799"/>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68" name="MH_Other_376"/>
            <p:cNvSpPr/>
            <p:nvPr>
              <p:custDataLst>
                <p:tags r:id="rId379"/>
              </p:custDataLst>
            </p:nvPr>
          </p:nvSpPr>
          <p:spPr bwMode="auto">
            <a:xfrm rot="5400000" flipV="1">
              <a:off x="4822182" y="2596847"/>
              <a:ext cx="150988" cy="363983"/>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sp>
          <p:nvSpPr>
            <p:cNvPr id="873" name="MH_Other_380"/>
            <p:cNvSpPr/>
            <p:nvPr>
              <p:custDataLst>
                <p:tags r:id="rId380"/>
              </p:custDataLst>
            </p:nvPr>
          </p:nvSpPr>
          <p:spPr bwMode="auto">
            <a:xfrm rot="9000000" flipV="1">
              <a:off x="4508563" y="3275586"/>
              <a:ext cx="321341"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74" name="MH_Other_381"/>
            <p:cNvSpPr/>
            <p:nvPr>
              <p:custDataLst>
                <p:tags r:id="rId381"/>
              </p:custDataLst>
            </p:nvPr>
          </p:nvSpPr>
          <p:spPr bwMode="auto">
            <a:xfrm rot="9000000" flipV="1">
              <a:off x="4537499" y="3088362"/>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sp>
          <p:nvSpPr>
            <p:cNvPr id="879" name="MH_Other_385"/>
            <p:cNvSpPr/>
            <p:nvPr>
              <p:custDataLst>
                <p:tags r:id="rId382"/>
              </p:custDataLst>
            </p:nvPr>
          </p:nvSpPr>
          <p:spPr bwMode="auto">
            <a:xfrm rot="12600000" flipV="1">
              <a:off x="3823241" y="3275586"/>
              <a:ext cx="322862"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80" name="MH_Other_386"/>
            <p:cNvSpPr/>
            <p:nvPr>
              <p:custDataLst>
                <p:tags r:id="rId383"/>
              </p:custDataLst>
            </p:nvPr>
          </p:nvSpPr>
          <p:spPr bwMode="auto">
            <a:xfrm rot="12600000" flipV="1">
              <a:off x="3966397" y="3088362"/>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grpSp>
      <p:sp>
        <p:nvSpPr>
          <p:cNvPr id="489" name="MH_Text_1"/>
          <p:cNvSpPr txBox="1">
            <a:spLocks noChangeArrowheads="1"/>
          </p:cNvSpPr>
          <p:nvPr>
            <p:custDataLst>
              <p:tags r:id="rId3"/>
            </p:custDataLst>
          </p:nvPr>
        </p:nvSpPr>
        <p:spPr bwMode="auto">
          <a:xfrm>
            <a:off x="8465823" y="2124385"/>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90" name="MH_SubTitle_1"/>
          <p:cNvSpPr txBox="1">
            <a:spLocks noChangeArrowheads="1"/>
          </p:cNvSpPr>
          <p:nvPr>
            <p:custDataLst>
              <p:tags r:id="rId4"/>
            </p:custDataLst>
          </p:nvPr>
        </p:nvSpPr>
        <p:spPr bwMode="auto">
          <a:xfrm>
            <a:off x="8361497" y="1834427"/>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491" name="MH_Text_1"/>
          <p:cNvSpPr txBox="1">
            <a:spLocks noChangeArrowheads="1"/>
          </p:cNvSpPr>
          <p:nvPr>
            <p:custDataLst>
              <p:tags r:id="rId5"/>
            </p:custDataLst>
          </p:nvPr>
        </p:nvSpPr>
        <p:spPr bwMode="auto">
          <a:xfrm>
            <a:off x="9194064" y="3661565"/>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92" name="MH_SubTitle_1"/>
          <p:cNvSpPr txBox="1">
            <a:spLocks noChangeArrowheads="1"/>
          </p:cNvSpPr>
          <p:nvPr>
            <p:custDataLst>
              <p:tags r:id="rId6"/>
            </p:custDataLst>
          </p:nvPr>
        </p:nvSpPr>
        <p:spPr bwMode="auto">
          <a:xfrm>
            <a:off x="9089739" y="3371607"/>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600" dirty="0">
                <a:sym typeface="+mn-lt"/>
              </a:rPr>
              <a:t>点击输入标题</a:t>
            </a:r>
          </a:p>
        </p:txBody>
      </p:sp>
      <p:sp>
        <p:nvSpPr>
          <p:cNvPr id="493" name="MH_Text_1"/>
          <p:cNvSpPr txBox="1">
            <a:spLocks noChangeArrowheads="1"/>
          </p:cNvSpPr>
          <p:nvPr>
            <p:custDataLst>
              <p:tags r:id="rId7"/>
            </p:custDataLst>
          </p:nvPr>
        </p:nvSpPr>
        <p:spPr bwMode="auto">
          <a:xfrm>
            <a:off x="8379685" y="5132221"/>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94" name="MH_SubTitle_1"/>
          <p:cNvSpPr txBox="1">
            <a:spLocks noChangeArrowheads="1"/>
          </p:cNvSpPr>
          <p:nvPr>
            <p:custDataLst>
              <p:tags r:id="rId8"/>
            </p:custDataLst>
          </p:nvPr>
        </p:nvSpPr>
        <p:spPr bwMode="auto">
          <a:xfrm>
            <a:off x="8275360" y="4842295"/>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495" name="MH_Text_1"/>
          <p:cNvSpPr txBox="1">
            <a:spLocks noChangeArrowheads="1"/>
          </p:cNvSpPr>
          <p:nvPr>
            <p:custDataLst>
              <p:tags r:id="rId9"/>
            </p:custDataLst>
          </p:nvPr>
        </p:nvSpPr>
        <p:spPr bwMode="auto">
          <a:xfrm>
            <a:off x="2700448" y="5132221"/>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96" name="MH_SubTitle_1"/>
          <p:cNvSpPr txBox="1">
            <a:spLocks noChangeArrowheads="1"/>
          </p:cNvSpPr>
          <p:nvPr>
            <p:custDataLst>
              <p:tags r:id="rId10"/>
            </p:custDataLst>
          </p:nvPr>
        </p:nvSpPr>
        <p:spPr bwMode="auto">
          <a:xfrm>
            <a:off x="2596123" y="4842295"/>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600" dirty="0">
                <a:sym typeface="+mn-lt"/>
              </a:rPr>
              <a:t>点击输入标题</a:t>
            </a:r>
          </a:p>
        </p:txBody>
      </p:sp>
      <p:sp>
        <p:nvSpPr>
          <p:cNvPr id="497" name="MH_Text_1"/>
          <p:cNvSpPr txBox="1">
            <a:spLocks noChangeArrowheads="1"/>
          </p:cNvSpPr>
          <p:nvPr>
            <p:custDataLst>
              <p:tags r:id="rId11"/>
            </p:custDataLst>
          </p:nvPr>
        </p:nvSpPr>
        <p:spPr bwMode="auto">
          <a:xfrm>
            <a:off x="1644331" y="3661565"/>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98" name="MH_SubTitle_1"/>
          <p:cNvSpPr txBox="1">
            <a:spLocks noChangeArrowheads="1"/>
          </p:cNvSpPr>
          <p:nvPr>
            <p:custDataLst>
              <p:tags r:id="rId12"/>
            </p:custDataLst>
          </p:nvPr>
        </p:nvSpPr>
        <p:spPr bwMode="auto">
          <a:xfrm>
            <a:off x="1540005" y="3371607"/>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499" name="MH_Text_1"/>
          <p:cNvSpPr txBox="1">
            <a:spLocks noChangeArrowheads="1"/>
          </p:cNvSpPr>
          <p:nvPr>
            <p:custDataLst>
              <p:tags r:id="rId13"/>
            </p:custDataLst>
          </p:nvPr>
        </p:nvSpPr>
        <p:spPr bwMode="auto">
          <a:xfrm>
            <a:off x="2578715" y="2124385"/>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500" name="MH_SubTitle_1"/>
          <p:cNvSpPr txBox="1">
            <a:spLocks noChangeArrowheads="1"/>
          </p:cNvSpPr>
          <p:nvPr>
            <p:custDataLst>
              <p:tags r:id="rId14"/>
            </p:custDataLst>
          </p:nvPr>
        </p:nvSpPr>
        <p:spPr bwMode="auto">
          <a:xfrm>
            <a:off x="2474389" y="1834427"/>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600" dirty="0">
                <a:sym typeface="+mn-lt"/>
              </a:rPr>
              <a:t>点击输入标题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8" presetClass="emph" presetSubtype="0" fill="hold" nodeType="afterEffect">
                                      <p:stCondLst>
                                        <p:cond delay="0"/>
                                      </p:stCondLst>
                                      <p:childTnLst>
                                        <p:animRot by="21600000">
                                          <p:cBhvr>
                                            <p:cTn id="17" dur="2000" fill="hold"/>
                                            <p:tgtEl>
                                              <p:spTgt spid="15"/>
                                            </p:tgtEl>
                                            <p:attrNameLst>
                                              <p:attrName>r</p:attrName>
                                            </p:attrNameLst>
                                          </p:cBhvr>
                                        </p:animRot>
                                      </p:childTnLst>
                                    </p:cTn>
                                  </p:par>
                                  <p:par>
                                    <p:cTn id="18" presetID="10" presetClass="entr" presetSubtype="0" fill="hold" nodeType="withEffect">
                                      <p:stCondLst>
                                        <p:cond delay="100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childTnLst>
                                    </p:cTn>
                                  </p:par>
                                  <p:par>
                                    <p:cTn id="21" presetID="42" presetClass="path" presetSubtype="0" accel="50000" decel="50000" autoRev="1" fill="hold" nodeType="withEffect">
                                      <p:stCondLst>
                                        <p:cond delay="0"/>
                                      </p:stCondLst>
                                      <p:childTnLst>
                                        <p:animMotion origin="layout" path="M 5E-6 -3.21814E-6 L 0.12153 -0.42271 " pathEditMode="relative" rAng="0" ptsTypes="AA">
                                          <p:cBhvr>
                                            <p:cTn id="22" dur="1000" fill="hold"/>
                                            <p:tgtEl>
                                              <p:spTgt spid="14"/>
                                            </p:tgtEl>
                                            <p:attrNameLst>
                                              <p:attrName>ppt_x</p:attrName>
                                              <p:attrName>ppt_y</p:attrName>
                                            </p:attrNameLst>
                                          </p:cBhvr>
                                          <p:rCtr x="6076" y="-21135"/>
                                        </p:animMotion>
                                      </p:childTnLst>
                                    </p:cTn>
                                  </p:par>
                                  <p:par>
                                    <p:cTn id="23" presetID="10" presetClass="entr" presetSubtype="0" fill="hold" nodeType="withEffect">
                                      <p:stCondLst>
                                        <p:cond delay="125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childTnLst>
                                    </p:cTn>
                                  </p:par>
                                  <p:par>
                                    <p:cTn id="26" presetID="42" presetClass="path" presetSubtype="0" accel="50000" decel="50000" autoRev="1" fill="hold" nodeType="withEffect">
                                      <p:stCondLst>
                                        <p:cond delay="250"/>
                                      </p:stCondLst>
                                      <p:childTnLst>
                                        <p:animMotion origin="layout" path="M -4.72222E-6 -1.37388E-6 L 0.39323 -0.00031 " pathEditMode="relative" rAng="0" ptsTypes="AA">
                                          <p:cBhvr>
                                            <p:cTn id="27" dur="1000" fill="hold"/>
                                            <p:tgtEl>
                                              <p:spTgt spid="10"/>
                                            </p:tgtEl>
                                            <p:attrNameLst>
                                              <p:attrName>ppt_x</p:attrName>
                                              <p:attrName>ppt_y</p:attrName>
                                            </p:attrNameLst>
                                          </p:cBhvr>
                                          <p:rCtr x="19653" y="-31"/>
                                        </p:animMotion>
                                      </p:childTnLst>
                                    </p:cTn>
                                  </p:par>
                                  <p:par>
                                    <p:cTn id="28" presetID="10" presetClass="entr" presetSubtype="0" fill="hold" nodeType="withEffect">
                                      <p:stCondLst>
                                        <p:cond delay="15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par>
                                    <p:cTn id="31" presetID="42" presetClass="path" presetSubtype="0" accel="50000" decel="50000" autoRev="1" fill="hold" nodeType="withEffect">
                                      <p:stCondLst>
                                        <p:cond delay="500"/>
                                      </p:stCondLst>
                                      <p:childTnLst>
                                        <p:animMotion origin="layout" path="M 3.33333E-6 4.07659E-7 L 0.1125 0.3987 " pathEditMode="relative" rAng="0" ptsTypes="AA">
                                          <p:cBhvr>
                                            <p:cTn id="32" dur="1000" fill="hold"/>
                                            <p:tgtEl>
                                              <p:spTgt spid="11"/>
                                            </p:tgtEl>
                                            <p:attrNameLst>
                                              <p:attrName>ppt_x</p:attrName>
                                              <p:attrName>ppt_y</p:attrName>
                                            </p:attrNameLst>
                                          </p:cBhvr>
                                          <p:rCtr x="5625" y="19920"/>
                                        </p:animMotion>
                                      </p:childTnLst>
                                    </p:cTn>
                                  </p:par>
                                  <p:par>
                                    <p:cTn id="33" presetID="10" presetClass="entr" presetSubtype="0" fill="hold" nodeType="withEffect">
                                      <p:stCondLst>
                                        <p:cond delay="17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par>
                                    <p:cTn id="36" presetID="42" presetClass="path" presetSubtype="0" accel="50000" decel="50000" autoRev="1" fill="hold" nodeType="withEffect">
                                      <p:stCondLst>
                                        <p:cond delay="750"/>
                                      </p:stCondLst>
                                      <p:childTnLst>
                                        <p:animMotion origin="layout" path="M -1.11111E-6 4.07659E-7 L -0.13003 0.3987 " pathEditMode="relative" rAng="0" ptsTypes="AA">
                                          <p:cBhvr>
                                            <p:cTn id="37" dur="1000" fill="hold"/>
                                            <p:tgtEl>
                                              <p:spTgt spid="6"/>
                                            </p:tgtEl>
                                            <p:attrNameLst>
                                              <p:attrName>ppt_x</p:attrName>
                                              <p:attrName>ppt_y</p:attrName>
                                            </p:attrNameLst>
                                          </p:cBhvr>
                                          <p:rCtr x="-6510" y="19920"/>
                                        </p:animMotion>
                                      </p:childTnLst>
                                    </p:cTn>
                                  </p:par>
                                  <p:par>
                                    <p:cTn id="38" presetID="10" presetClass="entr" presetSubtype="0" fill="hold" nodeType="withEffect">
                                      <p:stCondLst>
                                        <p:cond delay="20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childTnLst>
                                    </p:cTn>
                                  </p:par>
                                  <p:par>
                                    <p:cTn id="41" presetID="42" presetClass="path" presetSubtype="0" accel="50000" decel="50000" autoRev="1" fill="hold" nodeType="withEffect">
                                      <p:stCondLst>
                                        <p:cond delay="1000"/>
                                      </p:stCondLst>
                                      <p:childTnLst>
                                        <p:animMotion origin="layout" path="M -3.88889E-6 1.04971E-6 L -0.4243 0.00154 " pathEditMode="relative" rAng="0" ptsTypes="AA">
                                          <p:cBhvr>
                                            <p:cTn id="42" dur="1000" fill="hold"/>
                                            <p:tgtEl>
                                              <p:spTgt spid="13"/>
                                            </p:tgtEl>
                                            <p:attrNameLst>
                                              <p:attrName>ppt_x</p:attrName>
                                              <p:attrName>ppt_y</p:attrName>
                                            </p:attrNameLst>
                                          </p:cBhvr>
                                          <p:rCtr x="-21215" y="62"/>
                                        </p:animMotion>
                                      </p:childTnLst>
                                    </p:cTn>
                                  </p:par>
                                  <p:par>
                                    <p:cTn id="43" presetID="10" presetClass="entr" presetSubtype="0" fill="hold" nodeType="withEffect">
                                      <p:stCondLst>
                                        <p:cond delay="225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childTnLst>
                                    </p:cTn>
                                  </p:par>
                                  <p:par>
                                    <p:cTn id="46" presetID="42" presetClass="path" presetSubtype="0" accel="50000" decel="50000" autoRev="1" fill="hold" nodeType="withEffect">
                                      <p:stCondLst>
                                        <p:cond delay="1250"/>
                                      </p:stCondLst>
                                      <p:childTnLst>
                                        <p:animMotion origin="layout" path="M -2.77778E-6 -3.21814E-6 L -0.1467 -0.42271 " pathEditMode="relative" rAng="0" ptsTypes="AA">
                                          <p:cBhvr>
                                            <p:cTn id="47" dur="1000" fill="hold"/>
                                            <p:tgtEl>
                                              <p:spTgt spid="12"/>
                                            </p:tgtEl>
                                            <p:attrNameLst>
                                              <p:attrName>ppt_x</p:attrName>
                                              <p:attrName>ppt_y</p:attrName>
                                            </p:attrNameLst>
                                          </p:cBhvr>
                                          <p:rCtr x="-7344" y="-21135"/>
                                        </p:animMotion>
                                      </p:childTnLst>
                                    </p:cTn>
                                  </p:par>
                                </p:childTnLst>
                              </p:cTn>
                            </p:par>
                            <p:par>
                              <p:cTn id="48" fill="hold">
                                <p:stCondLst>
                                  <p:cond delay="3500"/>
                                </p:stCondLst>
                                <p:childTnLst>
                                  <p:par>
                                    <p:cTn id="49" presetID="2" presetClass="entr" presetSubtype="1" fill="hold" grpId="0" nodeType="afterEffect" p14:presetBounceEnd="60000">
                                      <p:stCondLst>
                                        <p:cond delay="0"/>
                                      </p:stCondLst>
                                      <p:childTnLst>
                                        <p:set>
                                          <p:cBhvr>
                                            <p:cTn id="50" dur="1" fill="hold">
                                              <p:stCondLst>
                                                <p:cond delay="0"/>
                                              </p:stCondLst>
                                            </p:cTn>
                                            <p:tgtEl>
                                              <p:spTgt spid="490"/>
                                            </p:tgtEl>
                                            <p:attrNameLst>
                                              <p:attrName>style.visibility</p:attrName>
                                            </p:attrNameLst>
                                          </p:cBhvr>
                                          <p:to>
                                            <p:strVal val="visible"/>
                                          </p:to>
                                        </p:set>
                                        <p:anim calcmode="lin" valueType="num" p14:bounceEnd="60000">
                                          <p:cBhvr additive="base">
                                            <p:cTn id="51" dur="750" fill="hold"/>
                                            <p:tgtEl>
                                              <p:spTgt spid="490"/>
                                            </p:tgtEl>
                                            <p:attrNameLst>
                                              <p:attrName>ppt_x</p:attrName>
                                            </p:attrNameLst>
                                          </p:cBhvr>
                                          <p:tavLst>
                                            <p:tav tm="0">
                                              <p:val>
                                                <p:strVal val="#ppt_x"/>
                                              </p:val>
                                            </p:tav>
                                            <p:tav tm="100000">
                                              <p:val>
                                                <p:strVal val="#ppt_x"/>
                                              </p:val>
                                            </p:tav>
                                          </p:tavLst>
                                        </p:anim>
                                        <p:anim calcmode="lin" valueType="num" p14:bounceEnd="60000">
                                          <p:cBhvr additive="base">
                                            <p:cTn id="52" dur="750" fill="hold"/>
                                            <p:tgtEl>
                                              <p:spTgt spid="490"/>
                                            </p:tgtEl>
                                            <p:attrNameLst>
                                              <p:attrName>ppt_y</p:attrName>
                                            </p:attrNameLst>
                                          </p:cBhvr>
                                          <p:tavLst>
                                            <p:tav tm="0">
                                              <p:val>
                                                <p:strVal val="0-#ppt_h/2"/>
                                              </p:val>
                                            </p:tav>
                                            <p:tav tm="100000">
                                              <p:val>
                                                <p:strVal val="#ppt_y"/>
                                              </p:val>
                                            </p:tav>
                                          </p:tavLst>
                                        </p:anim>
                                      </p:childTnLst>
                                    </p:cTn>
                                  </p:par>
                                </p:childTnLst>
                              </p:cTn>
                            </p:par>
                            <p:par>
                              <p:cTn id="53" fill="hold">
                                <p:stCondLst>
                                  <p:cond delay="4500"/>
                                </p:stCondLst>
                                <p:childTnLst>
                                  <p:par>
                                    <p:cTn id="54" presetID="49" presetClass="entr" presetSubtype="0" decel="100000" fill="hold" grpId="0" nodeType="afterEffect">
                                      <p:stCondLst>
                                        <p:cond delay="0"/>
                                      </p:stCondLst>
                                      <p:childTnLst>
                                        <p:set>
                                          <p:cBhvr>
                                            <p:cTn id="55" dur="1" fill="hold">
                                              <p:stCondLst>
                                                <p:cond delay="0"/>
                                              </p:stCondLst>
                                            </p:cTn>
                                            <p:tgtEl>
                                              <p:spTgt spid="489"/>
                                            </p:tgtEl>
                                            <p:attrNameLst>
                                              <p:attrName>style.visibility</p:attrName>
                                            </p:attrNameLst>
                                          </p:cBhvr>
                                          <p:to>
                                            <p:strVal val="visible"/>
                                          </p:to>
                                        </p:set>
                                        <p:anim calcmode="lin" valueType="num">
                                          <p:cBhvr>
                                            <p:cTn id="56" dur="250" fill="hold"/>
                                            <p:tgtEl>
                                              <p:spTgt spid="489"/>
                                            </p:tgtEl>
                                            <p:attrNameLst>
                                              <p:attrName>ppt_w</p:attrName>
                                            </p:attrNameLst>
                                          </p:cBhvr>
                                          <p:tavLst>
                                            <p:tav tm="0">
                                              <p:val>
                                                <p:fltVal val="0"/>
                                              </p:val>
                                            </p:tav>
                                            <p:tav tm="100000">
                                              <p:val>
                                                <p:strVal val="#ppt_w"/>
                                              </p:val>
                                            </p:tav>
                                          </p:tavLst>
                                        </p:anim>
                                        <p:anim calcmode="lin" valueType="num">
                                          <p:cBhvr>
                                            <p:cTn id="57" dur="250" fill="hold"/>
                                            <p:tgtEl>
                                              <p:spTgt spid="489"/>
                                            </p:tgtEl>
                                            <p:attrNameLst>
                                              <p:attrName>ppt_h</p:attrName>
                                            </p:attrNameLst>
                                          </p:cBhvr>
                                          <p:tavLst>
                                            <p:tav tm="0">
                                              <p:val>
                                                <p:fltVal val="0"/>
                                              </p:val>
                                            </p:tav>
                                            <p:tav tm="100000">
                                              <p:val>
                                                <p:strVal val="#ppt_h"/>
                                              </p:val>
                                            </p:tav>
                                          </p:tavLst>
                                        </p:anim>
                                        <p:anim calcmode="lin" valueType="num">
                                          <p:cBhvr>
                                            <p:cTn id="58" dur="250" fill="hold"/>
                                            <p:tgtEl>
                                              <p:spTgt spid="489"/>
                                            </p:tgtEl>
                                            <p:attrNameLst>
                                              <p:attrName>style.rotation</p:attrName>
                                            </p:attrNameLst>
                                          </p:cBhvr>
                                          <p:tavLst>
                                            <p:tav tm="0">
                                              <p:val>
                                                <p:fltVal val="360"/>
                                              </p:val>
                                            </p:tav>
                                            <p:tav tm="100000">
                                              <p:val>
                                                <p:fltVal val="0"/>
                                              </p:val>
                                            </p:tav>
                                          </p:tavLst>
                                        </p:anim>
                                        <p:animEffect transition="in" filter="fade">
                                          <p:cBhvr>
                                            <p:cTn id="59" dur="250"/>
                                            <p:tgtEl>
                                              <p:spTgt spid="489"/>
                                            </p:tgtEl>
                                          </p:cBhvr>
                                        </p:animEffect>
                                      </p:childTnLst>
                                    </p:cTn>
                                  </p:par>
                                </p:childTnLst>
                              </p:cTn>
                            </p:par>
                            <p:par>
                              <p:cTn id="60" fill="hold">
                                <p:stCondLst>
                                  <p:cond delay="5000"/>
                                </p:stCondLst>
                                <p:childTnLst>
                                  <p:par>
                                    <p:cTn id="61" presetID="2" presetClass="entr" presetSubtype="1" fill="hold" grpId="0" nodeType="afterEffect" p14:presetBounceEnd="60000">
                                      <p:stCondLst>
                                        <p:cond delay="0"/>
                                      </p:stCondLst>
                                      <p:childTnLst>
                                        <p:set>
                                          <p:cBhvr>
                                            <p:cTn id="62" dur="1" fill="hold">
                                              <p:stCondLst>
                                                <p:cond delay="0"/>
                                              </p:stCondLst>
                                            </p:cTn>
                                            <p:tgtEl>
                                              <p:spTgt spid="492"/>
                                            </p:tgtEl>
                                            <p:attrNameLst>
                                              <p:attrName>style.visibility</p:attrName>
                                            </p:attrNameLst>
                                          </p:cBhvr>
                                          <p:to>
                                            <p:strVal val="visible"/>
                                          </p:to>
                                        </p:set>
                                        <p:anim calcmode="lin" valueType="num" p14:bounceEnd="60000">
                                          <p:cBhvr additive="base">
                                            <p:cTn id="63" dur="750" fill="hold"/>
                                            <p:tgtEl>
                                              <p:spTgt spid="492"/>
                                            </p:tgtEl>
                                            <p:attrNameLst>
                                              <p:attrName>ppt_x</p:attrName>
                                            </p:attrNameLst>
                                          </p:cBhvr>
                                          <p:tavLst>
                                            <p:tav tm="0">
                                              <p:val>
                                                <p:strVal val="#ppt_x"/>
                                              </p:val>
                                            </p:tav>
                                            <p:tav tm="100000">
                                              <p:val>
                                                <p:strVal val="#ppt_x"/>
                                              </p:val>
                                            </p:tav>
                                          </p:tavLst>
                                        </p:anim>
                                        <p:anim calcmode="lin" valueType="num" p14:bounceEnd="60000">
                                          <p:cBhvr additive="base">
                                            <p:cTn id="64" dur="750" fill="hold"/>
                                            <p:tgtEl>
                                              <p:spTgt spid="492"/>
                                            </p:tgtEl>
                                            <p:attrNameLst>
                                              <p:attrName>ppt_y</p:attrName>
                                            </p:attrNameLst>
                                          </p:cBhvr>
                                          <p:tavLst>
                                            <p:tav tm="0">
                                              <p:val>
                                                <p:strVal val="0-#ppt_h/2"/>
                                              </p:val>
                                            </p:tav>
                                            <p:tav tm="100000">
                                              <p:val>
                                                <p:strVal val="#ppt_y"/>
                                              </p:val>
                                            </p:tav>
                                          </p:tavLst>
                                        </p:anim>
                                      </p:childTnLst>
                                    </p:cTn>
                                  </p:par>
                                </p:childTnLst>
                              </p:cTn>
                            </p:par>
                            <p:par>
                              <p:cTn id="65" fill="hold">
                                <p:stCondLst>
                                  <p:cond delay="6000"/>
                                </p:stCondLst>
                                <p:childTnLst>
                                  <p:par>
                                    <p:cTn id="66" presetID="49" presetClass="entr" presetSubtype="0" decel="100000" fill="hold" grpId="0" nodeType="afterEffect">
                                      <p:stCondLst>
                                        <p:cond delay="0"/>
                                      </p:stCondLst>
                                      <p:childTnLst>
                                        <p:set>
                                          <p:cBhvr>
                                            <p:cTn id="67" dur="1" fill="hold">
                                              <p:stCondLst>
                                                <p:cond delay="0"/>
                                              </p:stCondLst>
                                            </p:cTn>
                                            <p:tgtEl>
                                              <p:spTgt spid="491"/>
                                            </p:tgtEl>
                                            <p:attrNameLst>
                                              <p:attrName>style.visibility</p:attrName>
                                            </p:attrNameLst>
                                          </p:cBhvr>
                                          <p:to>
                                            <p:strVal val="visible"/>
                                          </p:to>
                                        </p:set>
                                        <p:anim calcmode="lin" valueType="num">
                                          <p:cBhvr>
                                            <p:cTn id="68" dur="250" fill="hold"/>
                                            <p:tgtEl>
                                              <p:spTgt spid="491"/>
                                            </p:tgtEl>
                                            <p:attrNameLst>
                                              <p:attrName>ppt_w</p:attrName>
                                            </p:attrNameLst>
                                          </p:cBhvr>
                                          <p:tavLst>
                                            <p:tav tm="0">
                                              <p:val>
                                                <p:fltVal val="0"/>
                                              </p:val>
                                            </p:tav>
                                            <p:tav tm="100000">
                                              <p:val>
                                                <p:strVal val="#ppt_w"/>
                                              </p:val>
                                            </p:tav>
                                          </p:tavLst>
                                        </p:anim>
                                        <p:anim calcmode="lin" valueType="num">
                                          <p:cBhvr>
                                            <p:cTn id="69" dur="250" fill="hold"/>
                                            <p:tgtEl>
                                              <p:spTgt spid="491"/>
                                            </p:tgtEl>
                                            <p:attrNameLst>
                                              <p:attrName>ppt_h</p:attrName>
                                            </p:attrNameLst>
                                          </p:cBhvr>
                                          <p:tavLst>
                                            <p:tav tm="0">
                                              <p:val>
                                                <p:fltVal val="0"/>
                                              </p:val>
                                            </p:tav>
                                            <p:tav tm="100000">
                                              <p:val>
                                                <p:strVal val="#ppt_h"/>
                                              </p:val>
                                            </p:tav>
                                          </p:tavLst>
                                        </p:anim>
                                        <p:anim calcmode="lin" valueType="num">
                                          <p:cBhvr>
                                            <p:cTn id="70" dur="250" fill="hold"/>
                                            <p:tgtEl>
                                              <p:spTgt spid="491"/>
                                            </p:tgtEl>
                                            <p:attrNameLst>
                                              <p:attrName>style.rotation</p:attrName>
                                            </p:attrNameLst>
                                          </p:cBhvr>
                                          <p:tavLst>
                                            <p:tav tm="0">
                                              <p:val>
                                                <p:fltVal val="360"/>
                                              </p:val>
                                            </p:tav>
                                            <p:tav tm="100000">
                                              <p:val>
                                                <p:fltVal val="0"/>
                                              </p:val>
                                            </p:tav>
                                          </p:tavLst>
                                        </p:anim>
                                        <p:animEffect transition="in" filter="fade">
                                          <p:cBhvr>
                                            <p:cTn id="71" dur="250"/>
                                            <p:tgtEl>
                                              <p:spTgt spid="491"/>
                                            </p:tgtEl>
                                          </p:cBhvr>
                                        </p:animEffect>
                                      </p:childTnLst>
                                    </p:cTn>
                                  </p:par>
                                </p:childTnLst>
                              </p:cTn>
                            </p:par>
                            <p:par>
                              <p:cTn id="72" fill="hold">
                                <p:stCondLst>
                                  <p:cond delay="6500"/>
                                </p:stCondLst>
                                <p:childTnLst>
                                  <p:par>
                                    <p:cTn id="73" presetID="2" presetClass="entr" presetSubtype="1" fill="hold" grpId="0" nodeType="afterEffect" p14:presetBounceEnd="60000">
                                      <p:stCondLst>
                                        <p:cond delay="0"/>
                                      </p:stCondLst>
                                      <p:childTnLst>
                                        <p:set>
                                          <p:cBhvr>
                                            <p:cTn id="74" dur="1" fill="hold">
                                              <p:stCondLst>
                                                <p:cond delay="0"/>
                                              </p:stCondLst>
                                            </p:cTn>
                                            <p:tgtEl>
                                              <p:spTgt spid="494"/>
                                            </p:tgtEl>
                                            <p:attrNameLst>
                                              <p:attrName>style.visibility</p:attrName>
                                            </p:attrNameLst>
                                          </p:cBhvr>
                                          <p:to>
                                            <p:strVal val="visible"/>
                                          </p:to>
                                        </p:set>
                                        <p:anim calcmode="lin" valueType="num" p14:bounceEnd="60000">
                                          <p:cBhvr additive="base">
                                            <p:cTn id="75" dur="750" fill="hold"/>
                                            <p:tgtEl>
                                              <p:spTgt spid="494"/>
                                            </p:tgtEl>
                                            <p:attrNameLst>
                                              <p:attrName>ppt_x</p:attrName>
                                            </p:attrNameLst>
                                          </p:cBhvr>
                                          <p:tavLst>
                                            <p:tav tm="0">
                                              <p:val>
                                                <p:strVal val="#ppt_x"/>
                                              </p:val>
                                            </p:tav>
                                            <p:tav tm="100000">
                                              <p:val>
                                                <p:strVal val="#ppt_x"/>
                                              </p:val>
                                            </p:tav>
                                          </p:tavLst>
                                        </p:anim>
                                        <p:anim calcmode="lin" valueType="num" p14:bounceEnd="60000">
                                          <p:cBhvr additive="base">
                                            <p:cTn id="76" dur="750" fill="hold"/>
                                            <p:tgtEl>
                                              <p:spTgt spid="494"/>
                                            </p:tgtEl>
                                            <p:attrNameLst>
                                              <p:attrName>ppt_y</p:attrName>
                                            </p:attrNameLst>
                                          </p:cBhvr>
                                          <p:tavLst>
                                            <p:tav tm="0">
                                              <p:val>
                                                <p:strVal val="0-#ppt_h/2"/>
                                              </p:val>
                                            </p:tav>
                                            <p:tav tm="100000">
                                              <p:val>
                                                <p:strVal val="#ppt_y"/>
                                              </p:val>
                                            </p:tav>
                                          </p:tavLst>
                                        </p:anim>
                                      </p:childTnLst>
                                    </p:cTn>
                                  </p:par>
                                </p:childTnLst>
                              </p:cTn>
                            </p:par>
                            <p:par>
                              <p:cTn id="77" fill="hold">
                                <p:stCondLst>
                                  <p:cond delay="7500"/>
                                </p:stCondLst>
                                <p:childTnLst>
                                  <p:par>
                                    <p:cTn id="78" presetID="49" presetClass="entr" presetSubtype="0" decel="100000" fill="hold" grpId="0" nodeType="afterEffect">
                                      <p:stCondLst>
                                        <p:cond delay="0"/>
                                      </p:stCondLst>
                                      <p:childTnLst>
                                        <p:set>
                                          <p:cBhvr>
                                            <p:cTn id="79" dur="1" fill="hold">
                                              <p:stCondLst>
                                                <p:cond delay="0"/>
                                              </p:stCondLst>
                                            </p:cTn>
                                            <p:tgtEl>
                                              <p:spTgt spid="493"/>
                                            </p:tgtEl>
                                            <p:attrNameLst>
                                              <p:attrName>style.visibility</p:attrName>
                                            </p:attrNameLst>
                                          </p:cBhvr>
                                          <p:to>
                                            <p:strVal val="visible"/>
                                          </p:to>
                                        </p:set>
                                        <p:anim calcmode="lin" valueType="num">
                                          <p:cBhvr>
                                            <p:cTn id="80" dur="250" fill="hold"/>
                                            <p:tgtEl>
                                              <p:spTgt spid="493"/>
                                            </p:tgtEl>
                                            <p:attrNameLst>
                                              <p:attrName>ppt_w</p:attrName>
                                            </p:attrNameLst>
                                          </p:cBhvr>
                                          <p:tavLst>
                                            <p:tav tm="0">
                                              <p:val>
                                                <p:fltVal val="0"/>
                                              </p:val>
                                            </p:tav>
                                            <p:tav tm="100000">
                                              <p:val>
                                                <p:strVal val="#ppt_w"/>
                                              </p:val>
                                            </p:tav>
                                          </p:tavLst>
                                        </p:anim>
                                        <p:anim calcmode="lin" valueType="num">
                                          <p:cBhvr>
                                            <p:cTn id="81" dur="250" fill="hold"/>
                                            <p:tgtEl>
                                              <p:spTgt spid="493"/>
                                            </p:tgtEl>
                                            <p:attrNameLst>
                                              <p:attrName>ppt_h</p:attrName>
                                            </p:attrNameLst>
                                          </p:cBhvr>
                                          <p:tavLst>
                                            <p:tav tm="0">
                                              <p:val>
                                                <p:fltVal val="0"/>
                                              </p:val>
                                            </p:tav>
                                            <p:tav tm="100000">
                                              <p:val>
                                                <p:strVal val="#ppt_h"/>
                                              </p:val>
                                            </p:tav>
                                          </p:tavLst>
                                        </p:anim>
                                        <p:anim calcmode="lin" valueType="num">
                                          <p:cBhvr>
                                            <p:cTn id="82" dur="250" fill="hold"/>
                                            <p:tgtEl>
                                              <p:spTgt spid="493"/>
                                            </p:tgtEl>
                                            <p:attrNameLst>
                                              <p:attrName>style.rotation</p:attrName>
                                            </p:attrNameLst>
                                          </p:cBhvr>
                                          <p:tavLst>
                                            <p:tav tm="0">
                                              <p:val>
                                                <p:fltVal val="360"/>
                                              </p:val>
                                            </p:tav>
                                            <p:tav tm="100000">
                                              <p:val>
                                                <p:fltVal val="0"/>
                                              </p:val>
                                            </p:tav>
                                          </p:tavLst>
                                        </p:anim>
                                        <p:animEffect transition="in" filter="fade">
                                          <p:cBhvr>
                                            <p:cTn id="83" dur="250"/>
                                            <p:tgtEl>
                                              <p:spTgt spid="493"/>
                                            </p:tgtEl>
                                          </p:cBhvr>
                                        </p:animEffect>
                                      </p:childTnLst>
                                    </p:cTn>
                                  </p:par>
                                </p:childTnLst>
                              </p:cTn>
                            </p:par>
                            <p:par>
                              <p:cTn id="84" fill="hold">
                                <p:stCondLst>
                                  <p:cond delay="8000"/>
                                </p:stCondLst>
                                <p:childTnLst>
                                  <p:par>
                                    <p:cTn id="85" presetID="2" presetClass="entr" presetSubtype="1" fill="hold" grpId="0" nodeType="afterEffect" p14:presetBounceEnd="60000">
                                      <p:stCondLst>
                                        <p:cond delay="0"/>
                                      </p:stCondLst>
                                      <p:childTnLst>
                                        <p:set>
                                          <p:cBhvr>
                                            <p:cTn id="86" dur="1" fill="hold">
                                              <p:stCondLst>
                                                <p:cond delay="0"/>
                                              </p:stCondLst>
                                            </p:cTn>
                                            <p:tgtEl>
                                              <p:spTgt spid="496"/>
                                            </p:tgtEl>
                                            <p:attrNameLst>
                                              <p:attrName>style.visibility</p:attrName>
                                            </p:attrNameLst>
                                          </p:cBhvr>
                                          <p:to>
                                            <p:strVal val="visible"/>
                                          </p:to>
                                        </p:set>
                                        <p:anim calcmode="lin" valueType="num" p14:bounceEnd="60000">
                                          <p:cBhvr additive="base">
                                            <p:cTn id="87" dur="750" fill="hold"/>
                                            <p:tgtEl>
                                              <p:spTgt spid="496"/>
                                            </p:tgtEl>
                                            <p:attrNameLst>
                                              <p:attrName>ppt_x</p:attrName>
                                            </p:attrNameLst>
                                          </p:cBhvr>
                                          <p:tavLst>
                                            <p:tav tm="0">
                                              <p:val>
                                                <p:strVal val="#ppt_x"/>
                                              </p:val>
                                            </p:tav>
                                            <p:tav tm="100000">
                                              <p:val>
                                                <p:strVal val="#ppt_x"/>
                                              </p:val>
                                            </p:tav>
                                          </p:tavLst>
                                        </p:anim>
                                        <p:anim calcmode="lin" valueType="num" p14:bounceEnd="60000">
                                          <p:cBhvr additive="base">
                                            <p:cTn id="88" dur="750" fill="hold"/>
                                            <p:tgtEl>
                                              <p:spTgt spid="496"/>
                                            </p:tgtEl>
                                            <p:attrNameLst>
                                              <p:attrName>ppt_y</p:attrName>
                                            </p:attrNameLst>
                                          </p:cBhvr>
                                          <p:tavLst>
                                            <p:tav tm="0">
                                              <p:val>
                                                <p:strVal val="0-#ppt_h/2"/>
                                              </p:val>
                                            </p:tav>
                                            <p:tav tm="100000">
                                              <p:val>
                                                <p:strVal val="#ppt_y"/>
                                              </p:val>
                                            </p:tav>
                                          </p:tavLst>
                                        </p:anim>
                                      </p:childTnLst>
                                    </p:cTn>
                                  </p:par>
                                </p:childTnLst>
                              </p:cTn>
                            </p:par>
                            <p:par>
                              <p:cTn id="89" fill="hold">
                                <p:stCondLst>
                                  <p:cond delay="9000"/>
                                </p:stCondLst>
                                <p:childTnLst>
                                  <p:par>
                                    <p:cTn id="90" presetID="49" presetClass="entr" presetSubtype="0" decel="100000" fill="hold" grpId="0" nodeType="afterEffect">
                                      <p:stCondLst>
                                        <p:cond delay="0"/>
                                      </p:stCondLst>
                                      <p:childTnLst>
                                        <p:set>
                                          <p:cBhvr>
                                            <p:cTn id="91" dur="1" fill="hold">
                                              <p:stCondLst>
                                                <p:cond delay="0"/>
                                              </p:stCondLst>
                                            </p:cTn>
                                            <p:tgtEl>
                                              <p:spTgt spid="495"/>
                                            </p:tgtEl>
                                            <p:attrNameLst>
                                              <p:attrName>style.visibility</p:attrName>
                                            </p:attrNameLst>
                                          </p:cBhvr>
                                          <p:to>
                                            <p:strVal val="visible"/>
                                          </p:to>
                                        </p:set>
                                        <p:anim calcmode="lin" valueType="num">
                                          <p:cBhvr>
                                            <p:cTn id="92" dur="250" fill="hold"/>
                                            <p:tgtEl>
                                              <p:spTgt spid="495"/>
                                            </p:tgtEl>
                                            <p:attrNameLst>
                                              <p:attrName>ppt_w</p:attrName>
                                            </p:attrNameLst>
                                          </p:cBhvr>
                                          <p:tavLst>
                                            <p:tav tm="0">
                                              <p:val>
                                                <p:fltVal val="0"/>
                                              </p:val>
                                            </p:tav>
                                            <p:tav tm="100000">
                                              <p:val>
                                                <p:strVal val="#ppt_w"/>
                                              </p:val>
                                            </p:tav>
                                          </p:tavLst>
                                        </p:anim>
                                        <p:anim calcmode="lin" valueType="num">
                                          <p:cBhvr>
                                            <p:cTn id="93" dur="250" fill="hold"/>
                                            <p:tgtEl>
                                              <p:spTgt spid="495"/>
                                            </p:tgtEl>
                                            <p:attrNameLst>
                                              <p:attrName>ppt_h</p:attrName>
                                            </p:attrNameLst>
                                          </p:cBhvr>
                                          <p:tavLst>
                                            <p:tav tm="0">
                                              <p:val>
                                                <p:fltVal val="0"/>
                                              </p:val>
                                            </p:tav>
                                            <p:tav tm="100000">
                                              <p:val>
                                                <p:strVal val="#ppt_h"/>
                                              </p:val>
                                            </p:tav>
                                          </p:tavLst>
                                        </p:anim>
                                        <p:anim calcmode="lin" valueType="num">
                                          <p:cBhvr>
                                            <p:cTn id="94" dur="250" fill="hold"/>
                                            <p:tgtEl>
                                              <p:spTgt spid="495"/>
                                            </p:tgtEl>
                                            <p:attrNameLst>
                                              <p:attrName>style.rotation</p:attrName>
                                            </p:attrNameLst>
                                          </p:cBhvr>
                                          <p:tavLst>
                                            <p:tav tm="0">
                                              <p:val>
                                                <p:fltVal val="360"/>
                                              </p:val>
                                            </p:tav>
                                            <p:tav tm="100000">
                                              <p:val>
                                                <p:fltVal val="0"/>
                                              </p:val>
                                            </p:tav>
                                          </p:tavLst>
                                        </p:anim>
                                        <p:animEffect transition="in" filter="fade">
                                          <p:cBhvr>
                                            <p:cTn id="95" dur="250"/>
                                            <p:tgtEl>
                                              <p:spTgt spid="495"/>
                                            </p:tgtEl>
                                          </p:cBhvr>
                                        </p:animEffect>
                                      </p:childTnLst>
                                    </p:cTn>
                                  </p:par>
                                </p:childTnLst>
                              </p:cTn>
                            </p:par>
                            <p:par>
                              <p:cTn id="96" fill="hold">
                                <p:stCondLst>
                                  <p:cond delay="9500"/>
                                </p:stCondLst>
                                <p:childTnLst>
                                  <p:par>
                                    <p:cTn id="97" presetID="2" presetClass="entr" presetSubtype="1" fill="hold" grpId="0" nodeType="afterEffect" p14:presetBounceEnd="60000">
                                      <p:stCondLst>
                                        <p:cond delay="0"/>
                                      </p:stCondLst>
                                      <p:childTnLst>
                                        <p:set>
                                          <p:cBhvr>
                                            <p:cTn id="98" dur="1" fill="hold">
                                              <p:stCondLst>
                                                <p:cond delay="0"/>
                                              </p:stCondLst>
                                            </p:cTn>
                                            <p:tgtEl>
                                              <p:spTgt spid="498"/>
                                            </p:tgtEl>
                                            <p:attrNameLst>
                                              <p:attrName>style.visibility</p:attrName>
                                            </p:attrNameLst>
                                          </p:cBhvr>
                                          <p:to>
                                            <p:strVal val="visible"/>
                                          </p:to>
                                        </p:set>
                                        <p:anim calcmode="lin" valueType="num" p14:bounceEnd="60000">
                                          <p:cBhvr additive="base">
                                            <p:cTn id="99" dur="750" fill="hold"/>
                                            <p:tgtEl>
                                              <p:spTgt spid="498"/>
                                            </p:tgtEl>
                                            <p:attrNameLst>
                                              <p:attrName>ppt_x</p:attrName>
                                            </p:attrNameLst>
                                          </p:cBhvr>
                                          <p:tavLst>
                                            <p:tav tm="0">
                                              <p:val>
                                                <p:strVal val="#ppt_x"/>
                                              </p:val>
                                            </p:tav>
                                            <p:tav tm="100000">
                                              <p:val>
                                                <p:strVal val="#ppt_x"/>
                                              </p:val>
                                            </p:tav>
                                          </p:tavLst>
                                        </p:anim>
                                        <p:anim calcmode="lin" valueType="num" p14:bounceEnd="60000">
                                          <p:cBhvr additive="base">
                                            <p:cTn id="100" dur="750" fill="hold"/>
                                            <p:tgtEl>
                                              <p:spTgt spid="498"/>
                                            </p:tgtEl>
                                            <p:attrNameLst>
                                              <p:attrName>ppt_y</p:attrName>
                                            </p:attrNameLst>
                                          </p:cBhvr>
                                          <p:tavLst>
                                            <p:tav tm="0">
                                              <p:val>
                                                <p:strVal val="0-#ppt_h/2"/>
                                              </p:val>
                                            </p:tav>
                                            <p:tav tm="100000">
                                              <p:val>
                                                <p:strVal val="#ppt_y"/>
                                              </p:val>
                                            </p:tav>
                                          </p:tavLst>
                                        </p:anim>
                                      </p:childTnLst>
                                    </p:cTn>
                                  </p:par>
                                </p:childTnLst>
                              </p:cTn>
                            </p:par>
                            <p:par>
                              <p:cTn id="101" fill="hold">
                                <p:stCondLst>
                                  <p:cond delay="10500"/>
                                </p:stCondLst>
                                <p:childTnLst>
                                  <p:par>
                                    <p:cTn id="102" presetID="49" presetClass="entr" presetSubtype="0" decel="100000" fill="hold" grpId="0" nodeType="afterEffect">
                                      <p:stCondLst>
                                        <p:cond delay="0"/>
                                      </p:stCondLst>
                                      <p:childTnLst>
                                        <p:set>
                                          <p:cBhvr>
                                            <p:cTn id="103" dur="1" fill="hold">
                                              <p:stCondLst>
                                                <p:cond delay="0"/>
                                              </p:stCondLst>
                                            </p:cTn>
                                            <p:tgtEl>
                                              <p:spTgt spid="497"/>
                                            </p:tgtEl>
                                            <p:attrNameLst>
                                              <p:attrName>style.visibility</p:attrName>
                                            </p:attrNameLst>
                                          </p:cBhvr>
                                          <p:to>
                                            <p:strVal val="visible"/>
                                          </p:to>
                                        </p:set>
                                        <p:anim calcmode="lin" valueType="num">
                                          <p:cBhvr>
                                            <p:cTn id="104" dur="250" fill="hold"/>
                                            <p:tgtEl>
                                              <p:spTgt spid="497"/>
                                            </p:tgtEl>
                                            <p:attrNameLst>
                                              <p:attrName>ppt_w</p:attrName>
                                            </p:attrNameLst>
                                          </p:cBhvr>
                                          <p:tavLst>
                                            <p:tav tm="0">
                                              <p:val>
                                                <p:fltVal val="0"/>
                                              </p:val>
                                            </p:tav>
                                            <p:tav tm="100000">
                                              <p:val>
                                                <p:strVal val="#ppt_w"/>
                                              </p:val>
                                            </p:tav>
                                          </p:tavLst>
                                        </p:anim>
                                        <p:anim calcmode="lin" valueType="num">
                                          <p:cBhvr>
                                            <p:cTn id="105" dur="250" fill="hold"/>
                                            <p:tgtEl>
                                              <p:spTgt spid="497"/>
                                            </p:tgtEl>
                                            <p:attrNameLst>
                                              <p:attrName>ppt_h</p:attrName>
                                            </p:attrNameLst>
                                          </p:cBhvr>
                                          <p:tavLst>
                                            <p:tav tm="0">
                                              <p:val>
                                                <p:fltVal val="0"/>
                                              </p:val>
                                            </p:tav>
                                            <p:tav tm="100000">
                                              <p:val>
                                                <p:strVal val="#ppt_h"/>
                                              </p:val>
                                            </p:tav>
                                          </p:tavLst>
                                        </p:anim>
                                        <p:anim calcmode="lin" valueType="num">
                                          <p:cBhvr>
                                            <p:cTn id="106" dur="250" fill="hold"/>
                                            <p:tgtEl>
                                              <p:spTgt spid="497"/>
                                            </p:tgtEl>
                                            <p:attrNameLst>
                                              <p:attrName>style.rotation</p:attrName>
                                            </p:attrNameLst>
                                          </p:cBhvr>
                                          <p:tavLst>
                                            <p:tav tm="0">
                                              <p:val>
                                                <p:fltVal val="360"/>
                                              </p:val>
                                            </p:tav>
                                            <p:tav tm="100000">
                                              <p:val>
                                                <p:fltVal val="0"/>
                                              </p:val>
                                            </p:tav>
                                          </p:tavLst>
                                        </p:anim>
                                        <p:animEffect transition="in" filter="fade">
                                          <p:cBhvr>
                                            <p:cTn id="107" dur="250"/>
                                            <p:tgtEl>
                                              <p:spTgt spid="497"/>
                                            </p:tgtEl>
                                          </p:cBhvr>
                                        </p:animEffect>
                                      </p:childTnLst>
                                    </p:cTn>
                                  </p:par>
                                </p:childTnLst>
                              </p:cTn>
                            </p:par>
                            <p:par>
                              <p:cTn id="108" fill="hold">
                                <p:stCondLst>
                                  <p:cond delay="11000"/>
                                </p:stCondLst>
                                <p:childTnLst>
                                  <p:par>
                                    <p:cTn id="109" presetID="2" presetClass="entr" presetSubtype="1" fill="hold" grpId="0" nodeType="afterEffect" p14:presetBounceEnd="60000">
                                      <p:stCondLst>
                                        <p:cond delay="0"/>
                                      </p:stCondLst>
                                      <p:childTnLst>
                                        <p:set>
                                          <p:cBhvr>
                                            <p:cTn id="110" dur="1" fill="hold">
                                              <p:stCondLst>
                                                <p:cond delay="0"/>
                                              </p:stCondLst>
                                            </p:cTn>
                                            <p:tgtEl>
                                              <p:spTgt spid="500"/>
                                            </p:tgtEl>
                                            <p:attrNameLst>
                                              <p:attrName>style.visibility</p:attrName>
                                            </p:attrNameLst>
                                          </p:cBhvr>
                                          <p:to>
                                            <p:strVal val="visible"/>
                                          </p:to>
                                        </p:set>
                                        <p:anim calcmode="lin" valueType="num" p14:bounceEnd="60000">
                                          <p:cBhvr additive="base">
                                            <p:cTn id="111" dur="750" fill="hold"/>
                                            <p:tgtEl>
                                              <p:spTgt spid="500"/>
                                            </p:tgtEl>
                                            <p:attrNameLst>
                                              <p:attrName>ppt_x</p:attrName>
                                            </p:attrNameLst>
                                          </p:cBhvr>
                                          <p:tavLst>
                                            <p:tav tm="0">
                                              <p:val>
                                                <p:strVal val="#ppt_x"/>
                                              </p:val>
                                            </p:tav>
                                            <p:tav tm="100000">
                                              <p:val>
                                                <p:strVal val="#ppt_x"/>
                                              </p:val>
                                            </p:tav>
                                          </p:tavLst>
                                        </p:anim>
                                        <p:anim calcmode="lin" valueType="num" p14:bounceEnd="60000">
                                          <p:cBhvr additive="base">
                                            <p:cTn id="112" dur="750" fill="hold"/>
                                            <p:tgtEl>
                                              <p:spTgt spid="500"/>
                                            </p:tgtEl>
                                            <p:attrNameLst>
                                              <p:attrName>ppt_y</p:attrName>
                                            </p:attrNameLst>
                                          </p:cBhvr>
                                          <p:tavLst>
                                            <p:tav tm="0">
                                              <p:val>
                                                <p:strVal val="0-#ppt_h/2"/>
                                              </p:val>
                                            </p:tav>
                                            <p:tav tm="100000">
                                              <p:val>
                                                <p:strVal val="#ppt_y"/>
                                              </p:val>
                                            </p:tav>
                                          </p:tavLst>
                                        </p:anim>
                                      </p:childTnLst>
                                    </p:cTn>
                                  </p:par>
                                </p:childTnLst>
                              </p:cTn>
                            </p:par>
                            <p:par>
                              <p:cTn id="113" fill="hold">
                                <p:stCondLst>
                                  <p:cond delay="12000"/>
                                </p:stCondLst>
                                <p:childTnLst>
                                  <p:par>
                                    <p:cTn id="114" presetID="49" presetClass="entr" presetSubtype="0" decel="100000" fill="hold" grpId="0" nodeType="afterEffect">
                                      <p:stCondLst>
                                        <p:cond delay="0"/>
                                      </p:stCondLst>
                                      <p:childTnLst>
                                        <p:set>
                                          <p:cBhvr>
                                            <p:cTn id="115" dur="1" fill="hold">
                                              <p:stCondLst>
                                                <p:cond delay="0"/>
                                              </p:stCondLst>
                                            </p:cTn>
                                            <p:tgtEl>
                                              <p:spTgt spid="499"/>
                                            </p:tgtEl>
                                            <p:attrNameLst>
                                              <p:attrName>style.visibility</p:attrName>
                                            </p:attrNameLst>
                                          </p:cBhvr>
                                          <p:to>
                                            <p:strVal val="visible"/>
                                          </p:to>
                                        </p:set>
                                        <p:anim calcmode="lin" valueType="num">
                                          <p:cBhvr>
                                            <p:cTn id="116" dur="250" fill="hold"/>
                                            <p:tgtEl>
                                              <p:spTgt spid="499"/>
                                            </p:tgtEl>
                                            <p:attrNameLst>
                                              <p:attrName>ppt_w</p:attrName>
                                            </p:attrNameLst>
                                          </p:cBhvr>
                                          <p:tavLst>
                                            <p:tav tm="0">
                                              <p:val>
                                                <p:fltVal val="0"/>
                                              </p:val>
                                            </p:tav>
                                            <p:tav tm="100000">
                                              <p:val>
                                                <p:strVal val="#ppt_w"/>
                                              </p:val>
                                            </p:tav>
                                          </p:tavLst>
                                        </p:anim>
                                        <p:anim calcmode="lin" valueType="num">
                                          <p:cBhvr>
                                            <p:cTn id="117" dur="250" fill="hold"/>
                                            <p:tgtEl>
                                              <p:spTgt spid="499"/>
                                            </p:tgtEl>
                                            <p:attrNameLst>
                                              <p:attrName>ppt_h</p:attrName>
                                            </p:attrNameLst>
                                          </p:cBhvr>
                                          <p:tavLst>
                                            <p:tav tm="0">
                                              <p:val>
                                                <p:fltVal val="0"/>
                                              </p:val>
                                            </p:tav>
                                            <p:tav tm="100000">
                                              <p:val>
                                                <p:strVal val="#ppt_h"/>
                                              </p:val>
                                            </p:tav>
                                          </p:tavLst>
                                        </p:anim>
                                        <p:anim calcmode="lin" valueType="num">
                                          <p:cBhvr>
                                            <p:cTn id="118" dur="250" fill="hold"/>
                                            <p:tgtEl>
                                              <p:spTgt spid="499"/>
                                            </p:tgtEl>
                                            <p:attrNameLst>
                                              <p:attrName>style.rotation</p:attrName>
                                            </p:attrNameLst>
                                          </p:cBhvr>
                                          <p:tavLst>
                                            <p:tav tm="0">
                                              <p:val>
                                                <p:fltVal val="360"/>
                                              </p:val>
                                            </p:tav>
                                            <p:tav tm="100000">
                                              <p:val>
                                                <p:fltVal val="0"/>
                                              </p:val>
                                            </p:tav>
                                          </p:tavLst>
                                        </p:anim>
                                        <p:animEffect transition="in" filter="fade">
                                          <p:cBhvr>
                                            <p:cTn id="119" dur="250"/>
                                            <p:tgtEl>
                                              <p:spTgt spid="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 grpId="0"/>
          <p:bldP spid="490" grpId="0"/>
          <p:bldP spid="491" grpId="0"/>
          <p:bldP spid="492" grpId="0"/>
          <p:bldP spid="493" grpId="0"/>
          <p:bldP spid="494" grpId="0"/>
          <p:bldP spid="495" grpId="0"/>
          <p:bldP spid="496" grpId="0"/>
          <p:bldP spid="497" grpId="0"/>
          <p:bldP spid="498" grpId="0"/>
          <p:bldP spid="499" grpId="0"/>
          <p:bldP spid="50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8" presetClass="emph" presetSubtype="0" fill="hold" nodeType="afterEffect">
                                      <p:stCondLst>
                                        <p:cond delay="0"/>
                                      </p:stCondLst>
                                      <p:childTnLst>
                                        <p:animRot by="21600000">
                                          <p:cBhvr>
                                            <p:cTn id="17" dur="2000" fill="hold"/>
                                            <p:tgtEl>
                                              <p:spTgt spid="15"/>
                                            </p:tgtEl>
                                            <p:attrNameLst>
                                              <p:attrName>r</p:attrName>
                                            </p:attrNameLst>
                                          </p:cBhvr>
                                        </p:animRot>
                                      </p:childTnLst>
                                    </p:cTn>
                                  </p:par>
                                  <p:par>
                                    <p:cTn id="18" presetID="10" presetClass="entr" presetSubtype="0" fill="hold" nodeType="withEffect">
                                      <p:stCondLst>
                                        <p:cond delay="100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childTnLst>
                                    </p:cTn>
                                  </p:par>
                                  <p:par>
                                    <p:cTn id="21" presetID="42" presetClass="path" presetSubtype="0" accel="50000" decel="50000" autoRev="1" fill="hold" nodeType="withEffect">
                                      <p:stCondLst>
                                        <p:cond delay="0"/>
                                      </p:stCondLst>
                                      <p:childTnLst>
                                        <p:animMotion origin="layout" path="M 5E-6 -3.21814E-6 L 0.12153 -0.42271 " pathEditMode="relative" rAng="0" ptsTypes="AA">
                                          <p:cBhvr>
                                            <p:cTn id="22" dur="1000" fill="hold"/>
                                            <p:tgtEl>
                                              <p:spTgt spid="14"/>
                                            </p:tgtEl>
                                            <p:attrNameLst>
                                              <p:attrName>ppt_x</p:attrName>
                                              <p:attrName>ppt_y</p:attrName>
                                            </p:attrNameLst>
                                          </p:cBhvr>
                                          <p:rCtr x="6076" y="-21135"/>
                                        </p:animMotion>
                                      </p:childTnLst>
                                    </p:cTn>
                                  </p:par>
                                  <p:par>
                                    <p:cTn id="23" presetID="10" presetClass="entr" presetSubtype="0" fill="hold" nodeType="withEffect">
                                      <p:stCondLst>
                                        <p:cond delay="125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childTnLst>
                                    </p:cTn>
                                  </p:par>
                                  <p:par>
                                    <p:cTn id="26" presetID="42" presetClass="path" presetSubtype="0" accel="50000" decel="50000" autoRev="1" fill="hold" nodeType="withEffect">
                                      <p:stCondLst>
                                        <p:cond delay="250"/>
                                      </p:stCondLst>
                                      <p:childTnLst>
                                        <p:animMotion origin="layout" path="M -4.72222E-6 -1.37388E-6 L 0.39323 -0.00031 " pathEditMode="relative" rAng="0" ptsTypes="AA">
                                          <p:cBhvr>
                                            <p:cTn id="27" dur="1000" fill="hold"/>
                                            <p:tgtEl>
                                              <p:spTgt spid="10"/>
                                            </p:tgtEl>
                                            <p:attrNameLst>
                                              <p:attrName>ppt_x</p:attrName>
                                              <p:attrName>ppt_y</p:attrName>
                                            </p:attrNameLst>
                                          </p:cBhvr>
                                          <p:rCtr x="19653" y="-31"/>
                                        </p:animMotion>
                                      </p:childTnLst>
                                    </p:cTn>
                                  </p:par>
                                  <p:par>
                                    <p:cTn id="28" presetID="10" presetClass="entr" presetSubtype="0" fill="hold" nodeType="withEffect">
                                      <p:stCondLst>
                                        <p:cond delay="15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par>
                                    <p:cTn id="31" presetID="42" presetClass="path" presetSubtype="0" accel="50000" decel="50000" autoRev="1" fill="hold" nodeType="withEffect">
                                      <p:stCondLst>
                                        <p:cond delay="500"/>
                                      </p:stCondLst>
                                      <p:childTnLst>
                                        <p:animMotion origin="layout" path="M 3.33333E-6 4.07659E-7 L 0.1125 0.3987 " pathEditMode="relative" rAng="0" ptsTypes="AA">
                                          <p:cBhvr>
                                            <p:cTn id="32" dur="1000" fill="hold"/>
                                            <p:tgtEl>
                                              <p:spTgt spid="11"/>
                                            </p:tgtEl>
                                            <p:attrNameLst>
                                              <p:attrName>ppt_x</p:attrName>
                                              <p:attrName>ppt_y</p:attrName>
                                            </p:attrNameLst>
                                          </p:cBhvr>
                                          <p:rCtr x="5625" y="19920"/>
                                        </p:animMotion>
                                      </p:childTnLst>
                                    </p:cTn>
                                  </p:par>
                                  <p:par>
                                    <p:cTn id="33" presetID="10" presetClass="entr" presetSubtype="0" fill="hold" nodeType="withEffect">
                                      <p:stCondLst>
                                        <p:cond delay="17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par>
                                    <p:cTn id="36" presetID="42" presetClass="path" presetSubtype="0" accel="50000" decel="50000" autoRev="1" fill="hold" nodeType="withEffect">
                                      <p:stCondLst>
                                        <p:cond delay="750"/>
                                      </p:stCondLst>
                                      <p:childTnLst>
                                        <p:animMotion origin="layout" path="M -1.11111E-6 4.07659E-7 L -0.13003 0.3987 " pathEditMode="relative" rAng="0" ptsTypes="AA">
                                          <p:cBhvr>
                                            <p:cTn id="37" dur="1000" fill="hold"/>
                                            <p:tgtEl>
                                              <p:spTgt spid="6"/>
                                            </p:tgtEl>
                                            <p:attrNameLst>
                                              <p:attrName>ppt_x</p:attrName>
                                              <p:attrName>ppt_y</p:attrName>
                                            </p:attrNameLst>
                                          </p:cBhvr>
                                          <p:rCtr x="-6510" y="19920"/>
                                        </p:animMotion>
                                      </p:childTnLst>
                                    </p:cTn>
                                  </p:par>
                                  <p:par>
                                    <p:cTn id="38" presetID="10" presetClass="entr" presetSubtype="0" fill="hold" nodeType="withEffect">
                                      <p:stCondLst>
                                        <p:cond delay="20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childTnLst>
                                    </p:cTn>
                                  </p:par>
                                  <p:par>
                                    <p:cTn id="41" presetID="42" presetClass="path" presetSubtype="0" accel="50000" decel="50000" autoRev="1" fill="hold" nodeType="withEffect">
                                      <p:stCondLst>
                                        <p:cond delay="1000"/>
                                      </p:stCondLst>
                                      <p:childTnLst>
                                        <p:animMotion origin="layout" path="M -3.88889E-6 1.04971E-6 L -0.4243 0.00154 " pathEditMode="relative" rAng="0" ptsTypes="AA">
                                          <p:cBhvr>
                                            <p:cTn id="42" dur="1000" fill="hold"/>
                                            <p:tgtEl>
                                              <p:spTgt spid="13"/>
                                            </p:tgtEl>
                                            <p:attrNameLst>
                                              <p:attrName>ppt_x</p:attrName>
                                              <p:attrName>ppt_y</p:attrName>
                                            </p:attrNameLst>
                                          </p:cBhvr>
                                          <p:rCtr x="-21215" y="62"/>
                                        </p:animMotion>
                                      </p:childTnLst>
                                    </p:cTn>
                                  </p:par>
                                  <p:par>
                                    <p:cTn id="43" presetID="10" presetClass="entr" presetSubtype="0" fill="hold" nodeType="withEffect">
                                      <p:stCondLst>
                                        <p:cond delay="225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childTnLst>
                                    </p:cTn>
                                  </p:par>
                                  <p:par>
                                    <p:cTn id="46" presetID="42" presetClass="path" presetSubtype="0" accel="50000" decel="50000" autoRev="1" fill="hold" nodeType="withEffect">
                                      <p:stCondLst>
                                        <p:cond delay="1250"/>
                                      </p:stCondLst>
                                      <p:childTnLst>
                                        <p:animMotion origin="layout" path="M -2.77778E-6 -3.21814E-6 L -0.1467 -0.42271 " pathEditMode="relative" rAng="0" ptsTypes="AA">
                                          <p:cBhvr>
                                            <p:cTn id="47" dur="1000" fill="hold"/>
                                            <p:tgtEl>
                                              <p:spTgt spid="12"/>
                                            </p:tgtEl>
                                            <p:attrNameLst>
                                              <p:attrName>ppt_x</p:attrName>
                                              <p:attrName>ppt_y</p:attrName>
                                            </p:attrNameLst>
                                          </p:cBhvr>
                                          <p:rCtr x="-7344" y="-21135"/>
                                        </p:animMotion>
                                      </p:childTnLst>
                                    </p:cTn>
                                  </p:par>
                                </p:childTnLst>
                              </p:cTn>
                            </p:par>
                            <p:par>
                              <p:cTn id="48" fill="hold">
                                <p:stCondLst>
                                  <p:cond delay="3500"/>
                                </p:stCondLst>
                                <p:childTnLst>
                                  <p:par>
                                    <p:cTn id="49" presetID="2" presetClass="entr" presetSubtype="1" fill="hold" grpId="0" nodeType="afterEffect">
                                      <p:stCondLst>
                                        <p:cond delay="0"/>
                                      </p:stCondLst>
                                      <p:childTnLst>
                                        <p:set>
                                          <p:cBhvr>
                                            <p:cTn id="50" dur="1" fill="hold">
                                              <p:stCondLst>
                                                <p:cond delay="0"/>
                                              </p:stCondLst>
                                            </p:cTn>
                                            <p:tgtEl>
                                              <p:spTgt spid="490"/>
                                            </p:tgtEl>
                                            <p:attrNameLst>
                                              <p:attrName>style.visibility</p:attrName>
                                            </p:attrNameLst>
                                          </p:cBhvr>
                                          <p:to>
                                            <p:strVal val="visible"/>
                                          </p:to>
                                        </p:set>
                                        <p:anim calcmode="lin" valueType="num">
                                          <p:cBhvr additive="base">
                                            <p:cTn id="51" dur="750" fill="hold"/>
                                            <p:tgtEl>
                                              <p:spTgt spid="490"/>
                                            </p:tgtEl>
                                            <p:attrNameLst>
                                              <p:attrName>ppt_x</p:attrName>
                                            </p:attrNameLst>
                                          </p:cBhvr>
                                          <p:tavLst>
                                            <p:tav tm="0">
                                              <p:val>
                                                <p:strVal val="#ppt_x"/>
                                              </p:val>
                                            </p:tav>
                                            <p:tav tm="100000">
                                              <p:val>
                                                <p:strVal val="#ppt_x"/>
                                              </p:val>
                                            </p:tav>
                                          </p:tavLst>
                                        </p:anim>
                                        <p:anim calcmode="lin" valueType="num">
                                          <p:cBhvr additive="base">
                                            <p:cTn id="52" dur="750" fill="hold"/>
                                            <p:tgtEl>
                                              <p:spTgt spid="490"/>
                                            </p:tgtEl>
                                            <p:attrNameLst>
                                              <p:attrName>ppt_y</p:attrName>
                                            </p:attrNameLst>
                                          </p:cBhvr>
                                          <p:tavLst>
                                            <p:tav tm="0">
                                              <p:val>
                                                <p:strVal val="0-#ppt_h/2"/>
                                              </p:val>
                                            </p:tav>
                                            <p:tav tm="100000">
                                              <p:val>
                                                <p:strVal val="#ppt_y"/>
                                              </p:val>
                                            </p:tav>
                                          </p:tavLst>
                                        </p:anim>
                                      </p:childTnLst>
                                    </p:cTn>
                                  </p:par>
                                </p:childTnLst>
                              </p:cTn>
                            </p:par>
                            <p:par>
                              <p:cTn id="53" fill="hold">
                                <p:stCondLst>
                                  <p:cond delay="4500"/>
                                </p:stCondLst>
                                <p:childTnLst>
                                  <p:par>
                                    <p:cTn id="54" presetID="49" presetClass="entr" presetSubtype="0" decel="100000" fill="hold" grpId="0" nodeType="afterEffect">
                                      <p:stCondLst>
                                        <p:cond delay="0"/>
                                      </p:stCondLst>
                                      <p:childTnLst>
                                        <p:set>
                                          <p:cBhvr>
                                            <p:cTn id="55" dur="1" fill="hold">
                                              <p:stCondLst>
                                                <p:cond delay="0"/>
                                              </p:stCondLst>
                                            </p:cTn>
                                            <p:tgtEl>
                                              <p:spTgt spid="489"/>
                                            </p:tgtEl>
                                            <p:attrNameLst>
                                              <p:attrName>style.visibility</p:attrName>
                                            </p:attrNameLst>
                                          </p:cBhvr>
                                          <p:to>
                                            <p:strVal val="visible"/>
                                          </p:to>
                                        </p:set>
                                        <p:anim calcmode="lin" valueType="num">
                                          <p:cBhvr>
                                            <p:cTn id="56" dur="250" fill="hold"/>
                                            <p:tgtEl>
                                              <p:spTgt spid="489"/>
                                            </p:tgtEl>
                                            <p:attrNameLst>
                                              <p:attrName>ppt_w</p:attrName>
                                            </p:attrNameLst>
                                          </p:cBhvr>
                                          <p:tavLst>
                                            <p:tav tm="0">
                                              <p:val>
                                                <p:fltVal val="0"/>
                                              </p:val>
                                            </p:tav>
                                            <p:tav tm="100000">
                                              <p:val>
                                                <p:strVal val="#ppt_w"/>
                                              </p:val>
                                            </p:tav>
                                          </p:tavLst>
                                        </p:anim>
                                        <p:anim calcmode="lin" valueType="num">
                                          <p:cBhvr>
                                            <p:cTn id="57" dur="250" fill="hold"/>
                                            <p:tgtEl>
                                              <p:spTgt spid="489"/>
                                            </p:tgtEl>
                                            <p:attrNameLst>
                                              <p:attrName>ppt_h</p:attrName>
                                            </p:attrNameLst>
                                          </p:cBhvr>
                                          <p:tavLst>
                                            <p:tav tm="0">
                                              <p:val>
                                                <p:fltVal val="0"/>
                                              </p:val>
                                            </p:tav>
                                            <p:tav tm="100000">
                                              <p:val>
                                                <p:strVal val="#ppt_h"/>
                                              </p:val>
                                            </p:tav>
                                          </p:tavLst>
                                        </p:anim>
                                        <p:anim calcmode="lin" valueType="num">
                                          <p:cBhvr>
                                            <p:cTn id="58" dur="250" fill="hold"/>
                                            <p:tgtEl>
                                              <p:spTgt spid="489"/>
                                            </p:tgtEl>
                                            <p:attrNameLst>
                                              <p:attrName>style.rotation</p:attrName>
                                            </p:attrNameLst>
                                          </p:cBhvr>
                                          <p:tavLst>
                                            <p:tav tm="0">
                                              <p:val>
                                                <p:fltVal val="360"/>
                                              </p:val>
                                            </p:tav>
                                            <p:tav tm="100000">
                                              <p:val>
                                                <p:fltVal val="0"/>
                                              </p:val>
                                            </p:tav>
                                          </p:tavLst>
                                        </p:anim>
                                        <p:animEffect transition="in" filter="fade">
                                          <p:cBhvr>
                                            <p:cTn id="59" dur="250"/>
                                            <p:tgtEl>
                                              <p:spTgt spid="489"/>
                                            </p:tgtEl>
                                          </p:cBhvr>
                                        </p:animEffect>
                                      </p:childTnLst>
                                    </p:cTn>
                                  </p:par>
                                </p:childTnLst>
                              </p:cTn>
                            </p:par>
                            <p:par>
                              <p:cTn id="60" fill="hold">
                                <p:stCondLst>
                                  <p:cond delay="5000"/>
                                </p:stCondLst>
                                <p:childTnLst>
                                  <p:par>
                                    <p:cTn id="61" presetID="2" presetClass="entr" presetSubtype="1" fill="hold" grpId="0" nodeType="afterEffect">
                                      <p:stCondLst>
                                        <p:cond delay="0"/>
                                      </p:stCondLst>
                                      <p:childTnLst>
                                        <p:set>
                                          <p:cBhvr>
                                            <p:cTn id="62" dur="1" fill="hold">
                                              <p:stCondLst>
                                                <p:cond delay="0"/>
                                              </p:stCondLst>
                                            </p:cTn>
                                            <p:tgtEl>
                                              <p:spTgt spid="492"/>
                                            </p:tgtEl>
                                            <p:attrNameLst>
                                              <p:attrName>style.visibility</p:attrName>
                                            </p:attrNameLst>
                                          </p:cBhvr>
                                          <p:to>
                                            <p:strVal val="visible"/>
                                          </p:to>
                                        </p:set>
                                        <p:anim calcmode="lin" valueType="num">
                                          <p:cBhvr additive="base">
                                            <p:cTn id="63" dur="750" fill="hold"/>
                                            <p:tgtEl>
                                              <p:spTgt spid="492"/>
                                            </p:tgtEl>
                                            <p:attrNameLst>
                                              <p:attrName>ppt_x</p:attrName>
                                            </p:attrNameLst>
                                          </p:cBhvr>
                                          <p:tavLst>
                                            <p:tav tm="0">
                                              <p:val>
                                                <p:strVal val="#ppt_x"/>
                                              </p:val>
                                            </p:tav>
                                            <p:tav tm="100000">
                                              <p:val>
                                                <p:strVal val="#ppt_x"/>
                                              </p:val>
                                            </p:tav>
                                          </p:tavLst>
                                        </p:anim>
                                        <p:anim calcmode="lin" valueType="num">
                                          <p:cBhvr additive="base">
                                            <p:cTn id="64" dur="750" fill="hold"/>
                                            <p:tgtEl>
                                              <p:spTgt spid="492"/>
                                            </p:tgtEl>
                                            <p:attrNameLst>
                                              <p:attrName>ppt_y</p:attrName>
                                            </p:attrNameLst>
                                          </p:cBhvr>
                                          <p:tavLst>
                                            <p:tav tm="0">
                                              <p:val>
                                                <p:strVal val="0-#ppt_h/2"/>
                                              </p:val>
                                            </p:tav>
                                            <p:tav tm="100000">
                                              <p:val>
                                                <p:strVal val="#ppt_y"/>
                                              </p:val>
                                            </p:tav>
                                          </p:tavLst>
                                        </p:anim>
                                      </p:childTnLst>
                                    </p:cTn>
                                  </p:par>
                                </p:childTnLst>
                              </p:cTn>
                            </p:par>
                            <p:par>
                              <p:cTn id="65" fill="hold">
                                <p:stCondLst>
                                  <p:cond delay="6000"/>
                                </p:stCondLst>
                                <p:childTnLst>
                                  <p:par>
                                    <p:cTn id="66" presetID="49" presetClass="entr" presetSubtype="0" decel="100000" fill="hold" grpId="0" nodeType="afterEffect">
                                      <p:stCondLst>
                                        <p:cond delay="0"/>
                                      </p:stCondLst>
                                      <p:childTnLst>
                                        <p:set>
                                          <p:cBhvr>
                                            <p:cTn id="67" dur="1" fill="hold">
                                              <p:stCondLst>
                                                <p:cond delay="0"/>
                                              </p:stCondLst>
                                            </p:cTn>
                                            <p:tgtEl>
                                              <p:spTgt spid="491"/>
                                            </p:tgtEl>
                                            <p:attrNameLst>
                                              <p:attrName>style.visibility</p:attrName>
                                            </p:attrNameLst>
                                          </p:cBhvr>
                                          <p:to>
                                            <p:strVal val="visible"/>
                                          </p:to>
                                        </p:set>
                                        <p:anim calcmode="lin" valueType="num">
                                          <p:cBhvr>
                                            <p:cTn id="68" dur="250" fill="hold"/>
                                            <p:tgtEl>
                                              <p:spTgt spid="491"/>
                                            </p:tgtEl>
                                            <p:attrNameLst>
                                              <p:attrName>ppt_w</p:attrName>
                                            </p:attrNameLst>
                                          </p:cBhvr>
                                          <p:tavLst>
                                            <p:tav tm="0">
                                              <p:val>
                                                <p:fltVal val="0"/>
                                              </p:val>
                                            </p:tav>
                                            <p:tav tm="100000">
                                              <p:val>
                                                <p:strVal val="#ppt_w"/>
                                              </p:val>
                                            </p:tav>
                                          </p:tavLst>
                                        </p:anim>
                                        <p:anim calcmode="lin" valueType="num">
                                          <p:cBhvr>
                                            <p:cTn id="69" dur="250" fill="hold"/>
                                            <p:tgtEl>
                                              <p:spTgt spid="491"/>
                                            </p:tgtEl>
                                            <p:attrNameLst>
                                              <p:attrName>ppt_h</p:attrName>
                                            </p:attrNameLst>
                                          </p:cBhvr>
                                          <p:tavLst>
                                            <p:tav tm="0">
                                              <p:val>
                                                <p:fltVal val="0"/>
                                              </p:val>
                                            </p:tav>
                                            <p:tav tm="100000">
                                              <p:val>
                                                <p:strVal val="#ppt_h"/>
                                              </p:val>
                                            </p:tav>
                                          </p:tavLst>
                                        </p:anim>
                                        <p:anim calcmode="lin" valueType="num">
                                          <p:cBhvr>
                                            <p:cTn id="70" dur="250" fill="hold"/>
                                            <p:tgtEl>
                                              <p:spTgt spid="491"/>
                                            </p:tgtEl>
                                            <p:attrNameLst>
                                              <p:attrName>style.rotation</p:attrName>
                                            </p:attrNameLst>
                                          </p:cBhvr>
                                          <p:tavLst>
                                            <p:tav tm="0">
                                              <p:val>
                                                <p:fltVal val="360"/>
                                              </p:val>
                                            </p:tav>
                                            <p:tav tm="100000">
                                              <p:val>
                                                <p:fltVal val="0"/>
                                              </p:val>
                                            </p:tav>
                                          </p:tavLst>
                                        </p:anim>
                                        <p:animEffect transition="in" filter="fade">
                                          <p:cBhvr>
                                            <p:cTn id="71" dur="250"/>
                                            <p:tgtEl>
                                              <p:spTgt spid="491"/>
                                            </p:tgtEl>
                                          </p:cBhvr>
                                        </p:animEffect>
                                      </p:childTnLst>
                                    </p:cTn>
                                  </p:par>
                                </p:childTnLst>
                              </p:cTn>
                            </p:par>
                            <p:par>
                              <p:cTn id="72" fill="hold">
                                <p:stCondLst>
                                  <p:cond delay="6500"/>
                                </p:stCondLst>
                                <p:childTnLst>
                                  <p:par>
                                    <p:cTn id="73" presetID="2" presetClass="entr" presetSubtype="1" fill="hold" grpId="0" nodeType="afterEffect">
                                      <p:stCondLst>
                                        <p:cond delay="0"/>
                                      </p:stCondLst>
                                      <p:childTnLst>
                                        <p:set>
                                          <p:cBhvr>
                                            <p:cTn id="74" dur="1" fill="hold">
                                              <p:stCondLst>
                                                <p:cond delay="0"/>
                                              </p:stCondLst>
                                            </p:cTn>
                                            <p:tgtEl>
                                              <p:spTgt spid="494"/>
                                            </p:tgtEl>
                                            <p:attrNameLst>
                                              <p:attrName>style.visibility</p:attrName>
                                            </p:attrNameLst>
                                          </p:cBhvr>
                                          <p:to>
                                            <p:strVal val="visible"/>
                                          </p:to>
                                        </p:set>
                                        <p:anim calcmode="lin" valueType="num">
                                          <p:cBhvr additive="base">
                                            <p:cTn id="75" dur="750" fill="hold"/>
                                            <p:tgtEl>
                                              <p:spTgt spid="494"/>
                                            </p:tgtEl>
                                            <p:attrNameLst>
                                              <p:attrName>ppt_x</p:attrName>
                                            </p:attrNameLst>
                                          </p:cBhvr>
                                          <p:tavLst>
                                            <p:tav tm="0">
                                              <p:val>
                                                <p:strVal val="#ppt_x"/>
                                              </p:val>
                                            </p:tav>
                                            <p:tav tm="100000">
                                              <p:val>
                                                <p:strVal val="#ppt_x"/>
                                              </p:val>
                                            </p:tav>
                                          </p:tavLst>
                                        </p:anim>
                                        <p:anim calcmode="lin" valueType="num">
                                          <p:cBhvr additive="base">
                                            <p:cTn id="76" dur="750" fill="hold"/>
                                            <p:tgtEl>
                                              <p:spTgt spid="494"/>
                                            </p:tgtEl>
                                            <p:attrNameLst>
                                              <p:attrName>ppt_y</p:attrName>
                                            </p:attrNameLst>
                                          </p:cBhvr>
                                          <p:tavLst>
                                            <p:tav tm="0">
                                              <p:val>
                                                <p:strVal val="0-#ppt_h/2"/>
                                              </p:val>
                                            </p:tav>
                                            <p:tav tm="100000">
                                              <p:val>
                                                <p:strVal val="#ppt_y"/>
                                              </p:val>
                                            </p:tav>
                                          </p:tavLst>
                                        </p:anim>
                                      </p:childTnLst>
                                    </p:cTn>
                                  </p:par>
                                </p:childTnLst>
                              </p:cTn>
                            </p:par>
                            <p:par>
                              <p:cTn id="77" fill="hold">
                                <p:stCondLst>
                                  <p:cond delay="7500"/>
                                </p:stCondLst>
                                <p:childTnLst>
                                  <p:par>
                                    <p:cTn id="78" presetID="49" presetClass="entr" presetSubtype="0" decel="100000" fill="hold" grpId="0" nodeType="afterEffect">
                                      <p:stCondLst>
                                        <p:cond delay="0"/>
                                      </p:stCondLst>
                                      <p:childTnLst>
                                        <p:set>
                                          <p:cBhvr>
                                            <p:cTn id="79" dur="1" fill="hold">
                                              <p:stCondLst>
                                                <p:cond delay="0"/>
                                              </p:stCondLst>
                                            </p:cTn>
                                            <p:tgtEl>
                                              <p:spTgt spid="493"/>
                                            </p:tgtEl>
                                            <p:attrNameLst>
                                              <p:attrName>style.visibility</p:attrName>
                                            </p:attrNameLst>
                                          </p:cBhvr>
                                          <p:to>
                                            <p:strVal val="visible"/>
                                          </p:to>
                                        </p:set>
                                        <p:anim calcmode="lin" valueType="num">
                                          <p:cBhvr>
                                            <p:cTn id="80" dur="250" fill="hold"/>
                                            <p:tgtEl>
                                              <p:spTgt spid="493"/>
                                            </p:tgtEl>
                                            <p:attrNameLst>
                                              <p:attrName>ppt_w</p:attrName>
                                            </p:attrNameLst>
                                          </p:cBhvr>
                                          <p:tavLst>
                                            <p:tav tm="0">
                                              <p:val>
                                                <p:fltVal val="0"/>
                                              </p:val>
                                            </p:tav>
                                            <p:tav tm="100000">
                                              <p:val>
                                                <p:strVal val="#ppt_w"/>
                                              </p:val>
                                            </p:tav>
                                          </p:tavLst>
                                        </p:anim>
                                        <p:anim calcmode="lin" valueType="num">
                                          <p:cBhvr>
                                            <p:cTn id="81" dur="250" fill="hold"/>
                                            <p:tgtEl>
                                              <p:spTgt spid="493"/>
                                            </p:tgtEl>
                                            <p:attrNameLst>
                                              <p:attrName>ppt_h</p:attrName>
                                            </p:attrNameLst>
                                          </p:cBhvr>
                                          <p:tavLst>
                                            <p:tav tm="0">
                                              <p:val>
                                                <p:fltVal val="0"/>
                                              </p:val>
                                            </p:tav>
                                            <p:tav tm="100000">
                                              <p:val>
                                                <p:strVal val="#ppt_h"/>
                                              </p:val>
                                            </p:tav>
                                          </p:tavLst>
                                        </p:anim>
                                        <p:anim calcmode="lin" valueType="num">
                                          <p:cBhvr>
                                            <p:cTn id="82" dur="250" fill="hold"/>
                                            <p:tgtEl>
                                              <p:spTgt spid="493"/>
                                            </p:tgtEl>
                                            <p:attrNameLst>
                                              <p:attrName>style.rotation</p:attrName>
                                            </p:attrNameLst>
                                          </p:cBhvr>
                                          <p:tavLst>
                                            <p:tav tm="0">
                                              <p:val>
                                                <p:fltVal val="360"/>
                                              </p:val>
                                            </p:tav>
                                            <p:tav tm="100000">
                                              <p:val>
                                                <p:fltVal val="0"/>
                                              </p:val>
                                            </p:tav>
                                          </p:tavLst>
                                        </p:anim>
                                        <p:animEffect transition="in" filter="fade">
                                          <p:cBhvr>
                                            <p:cTn id="83" dur="250"/>
                                            <p:tgtEl>
                                              <p:spTgt spid="493"/>
                                            </p:tgtEl>
                                          </p:cBhvr>
                                        </p:animEffect>
                                      </p:childTnLst>
                                    </p:cTn>
                                  </p:par>
                                </p:childTnLst>
                              </p:cTn>
                            </p:par>
                            <p:par>
                              <p:cTn id="84" fill="hold">
                                <p:stCondLst>
                                  <p:cond delay="8000"/>
                                </p:stCondLst>
                                <p:childTnLst>
                                  <p:par>
                                    <p:cTn id="85" presetID="2" presetClass="entr" presetSubtype="1" fill="hold" grpId="0" nodeType="afterEffect">
                                      <p:stCondLst>
                                        <p:cond delay="0"/>
                                      </p:stCondLst>
                                      <p:childTnLst>
                                        <p:set>
                                          <p:cBhvr>
                                            <p:cTn id="86" dur="1" fill="hold">
                                              <p:stCondLst>
                                                <p:cond delay="0"/>
                                              </p:stCondLst>
                                            </p:cTn>
                                            <p:tgtEl>
                                              <p:spTgt spid="496"/>
                                            </p:tgtEl>
                                            <p:attrNameLst>
                                              <p:attrName>style.visibility</p:attrName>
                                            </p:attrNameLst>
                                          </p:cBhvr>
                                          <p:to>
                                            <p:strVal val="visible"/>
                                          </p:to>
                                        </p:set>
                                        <p:anim calcmode="lin" valueType="num">
                                          <p:cBhvr additive="base">
                                            <p:cTn id="87" dur="750" fill="hold"/>
                                            <p:tgtEl>
                                              <p:spTgt spid="496"/>
                                            </p:tgtEl>
                                            <p:attrNameLst>
                                              <p:attrName>ppt_x</p:attrName>
                                            </p:attrNameLst>
                                          </p:cBhvr>
                                          <p:tavLst>
                                            <p:tav tm="0">
                                              <p:val>
                                                <p:strVal val="#ppt_x"/>
                                              </p:val>
                                            </p:tav>
                                            <p:tav tm="100000">
                                              <p:val>
                                                <p:strVal val="#ppt_x"/>
                                              </p:val>
                                            </p:tav>
                                          </p:tavLst>
                                        </p:anim>
                                        <p:anim calcmode="lin" valueType="num">
                                          <p:cBhvr additive="base">
                                            <p:cTn id="88" dur="750" fill="hold"/>
                                            <p:tgtEl>
                                              <p:spTgt spid="496"/>
                                            </p:tgtEl>
                                            <p:attrNameLst>
                                              <p:attrName>ppt_y</p:attrName>
                                            </p:attrNameLst>
                                          </p:cBhvr>
                                          <p:tavLst>
                                            <p:tav tm="0">
                                              <p:val>
                                                <p:strVal val="0-#ppt_h/2"/>
                                              </p:val>
                                            </p:tav>
                                            <p:tav tm="100000">
                                              <p:val>
                                                <p:strVal val="#ppt_y"/>
                                              </p:val>
                                            </p:tav>
                                          </p:tavLst>
                                        </p:anim>
                                      </p:childTnLst>
                                    </p:cTn>
                                  </p:par>
                                </p:childTnLst>
                              </p:cTn>
                            </p:par>
                            <p:par>
                              <p:cTn id="89" fill="hold">
                                <p:stCondLst>
                                  <p:cond delay="9000"/>
                                </p:stCondLst>
                                <p:childTnLst>
                                  <p:par>
                                    <p:cTn id="90" presetID="49" presetClass="entr" presetSubtype="0" decel="100000" fill="hold" grpId="0" nodeType="afterEffect">
                                      <p:stCondLst>
                                        <p:cond delay="0"/>
                                      </p:stCondLst>
                                      <p:childTnLst>
                                        <p:set>
                                          <p:cBhvr>
                                            <p:cTn id="91" dur="1" fill="hold">
                                              <p:stCondLst>
                                                <p:cond delay="0"/>
                                              </p:stCondLst>
                                            </p:cTn>
                                            <p:tgtEl>
                                              <p:spTgt spid="495"/>
                                            </p:tgtEl>
                                            <p:attrNameLst>
                                              <p:attrName>style.visibility</p:attrName>
                                            </p:attrNameLst>
                                          </p:cBhvr>
                                          <p:to>
                                            <p:strVal val="visible"/>
                                          </p:to>
                                        </p:set>
                                        <p:anim calcmode="lin" valueType="num">
                                          <p:cBhvr>
                                            <p:cTn id="92" dur="250" fill="hold"/>
                                            <p:tgtEl>
                                              <p:spTgt spid="495"/>
                                            </p:tgtEl>
                                            <p:attrNameLst>
                                              <p:attrName>ppt_w</p:attrName>
                                            </p:attrNameLst>
                                          </p:cBhvr>
                                          <p:tavLst>
                                            <p:tav tm="0">
                                              <p:val>
                                                <p:fltVal val="0"/>
                                              </p:val>
                                            </p:tav>
                                            <p:tav tm="100000">
                                              <p:val>
                                                <p:strVal val="#ppt_w"/>
                                              </p:val>
                                            </p:tav>
                                          </p:tavLst>
                                        </p:anim>
                                        <p:anim calcmode="lin" valueType="num">
                                          <p:cBhvr>
                                            <p:cTn id="93" dur="250" fill="hold"/>
                                            <p:tgtEl>
                                              <p:spTgt spid="495"/>
                                            </p:tgtEl>
                                            <p:attrNameLst>
                                              <p:attrName>ppt_h</p:attrName>
                                            </p:attrNameLst>
                                          </p:cBhvr>
                                          <p:tavLst>
                                            <p:tav tm="0">
                                              <p:val>
                                                <p:fltVal val="0"/>
                                              </p:val>
                                            </p:tav>
                                            <p:tav tm="100000">
                                              <p:val>
                                                <p:strVal val="#ppt_h"/>
                                              </p:val>
                                            </p:tav>
                                          </p:tavLst>
                                        </p:anim>
                                        <p:anim calcmode="lin" valueType="num">
                                          <p:cBhvr>
                                            <p:cTn id="94" dur="250" fill="hold"/>
                                            <p:tgtEl>
                                              <p:spTgt spid="495"/>
                                            </p:tgtEl>
                                            <p:attrNameLst>
                                              <p:attrName>style.rotation</p:attrName>
                                            </p:attrNameLst>
                                          </p:cBhvr>
                                          <p:tavLst>
                                            <p:tav tm="0">
                                              <p:val>
                                                <p:fltVal val="360"/>
                                              </p:val>
                                            </p:tav>
                                            <p:tav tm="100000">
                                              <p:val>
                                                <p:fltVal val="0"/>
                                              </p:val>
                                            </p:tav>
                                          </p:tavLst>
                                        </p:anim>
                                        <p:animEffect transition="in" filter="fade">
                                          <p:cBhvr>
                                            <p:cTn id="95" dur="250"/>
                                            <p:tgtEl>
                                              <p:spTgt spid="495"/>
                                            </p:tgtEl>
                                          </p:cBhvr>
                                        </p:animEffect>
                                      </p:childTnLst>
                                    </p:cTn>
                                  </p:par>
                                </p:childTnLst>
                              </p:cTn>
                            </p:par>
                            <p:par>
                              <p:cTn id="96" fill="hold">
                                <p:stCondLst>
                                  <p:cond delay="9500"/>
                                </p:stCondLst>
                                <p:childTnLst>
                                  <p:par>
                                    <p:cTn id="97" presetID="2" presetClass="entr" presetSubtype="1" fill="hold" grpId="0" nodeType="afterEffect">
                                      <p:stCondLst>
                                        <p:cond delay="0"/>
                                      </p:stCondLst>
                                      <p:childTnLst>
                                        <p:set>
                                          <p:cBhvr>
                                            <p:cTn id="98" dur="1" fill="hold">
                                              <p:stCondLst>
                                                <p:cond delay="0"/>
                                              </p:stCondLst>
                                            </p:cTn>
                                            <p:tgtEl>
                                              <p:spTgt spid="498"/>
                                            </p:tgtEl>
                                            <p:attrNameLst>
                                              <p:attrName>style.visibility</p:attrName>
                                            </p:attrNameLst>
                                          </p:cBhvr>
                                          <p:to>
                                            <p:strVal val="visible"/>
                                          </p:to>
                                        </p:set>
                                        <p:anim calcmode="lin" valueType="num">
                                          <p:cBhvr additive="base">
                                            <p:cTn id="99" dur="750" fill="hold"/>
                                            <p:tgtEl>
                                              <p:spTgt spid="498"/>
                                            </p:tgtEl>
                                            <p:attrNameLst>
                                              <p:attrName>ppt_x</p:attrName>
                                            </p:attrNameLst>
                                          </p:cBhvr>
                                          <p:tavLst>
                                            <p:tav tm="0">
                                              <p:val>
                                                <p:strVal val="#ppt_x"/>
                                              </p:val>
                                            </p:tav>
                                            <p:tav tm="100000">
                                              <p:val>
                                                <p:strVal val="#ppt_x"/>
                                              </p:val>
                                            </p:tav>
                                          </p:tavLst>
                                        </p:anim>
                                        <p:anim calcmode="lin" valueType="num">
                                          <p:cBhvr additive="base">
                                            <p:cTn id="100" dur="750" fill="hold"/>
                                            <p:tgtEl>
                                              <p:spTgt spid="498"/>
                                            </p:tgtEl>
                                            <p:attrNameLst>
                                              <p:attrName>ppt_y</p:attrName>
                                            </p:attrNameLst>
                                          </p:cBhvr>
                                          <p:tavLst>
                                            <p:tav tm="0">
                                              <p:val>
                                                <p:strVal val="0-#ppt_h/2"/>
                                              </p:val>
                                            </p:tav>
                                            <p:tav tm="100000">
                                              <p:val>
                                                <p:strVal val="#ppt_y"/>
                                              </p:val>
                                            </p:tav>
                                          </p:tavLst>
                                        </p:anim>
                                      </p:childTnLst>
                                    </p:cTn>
                                  </p:par>
                                </p:childTnLst>
                              </p:cTn>
                            </p:par>
                            <p:par>
                              <p:cTn id="101" fill="hold">
                                <p:stCondLst>
                                  <p:cond delay="10500"/>
                                </p:stCondLst>
                                <p:childTnLst>
                                  <p:par>
                                    <p:cTn id="102" presetID="49" presetClass="entr" presetSubtype="0" decel="100000" fill="hold" grpId="0" nodeType="afterEffect">
                                      <p:stCondLst>
                                        <p:cond delay="0"/>
                                      </p:stCondLst>
                                      <p:childTnLst>
                                        <p:set>
                                          <p:cBhvr>
                                            <p:cTn id="103" dur="1" fill="hold">
                                              <p:stCondLst>
                                                <p:cond delay="0"/>
                                              </p:stCondLst>
                                            </p:cTn>
                                            <p:tgtEl>
                                              <p:spTgt spid="497"/>
                                            </p:tgtEl>
                                            <p:attrNameLst>
                                              <p:attrName>style.visibility</p:attrName>
                                            </p:attrNameLst>
                                          </p:cBhvr>
                                          <p:to>
                                            <p:strVal val="visible"/>
                                          </p:to>
                                        </p:set>
                                        <p:anim calcmode="lin" valueType="num">
                                          <p:cBhvr>
                                            <p:cTn id="104" dur="250" fill="hold"/>
                                            <p:tgtEl>
                                              <p:spTgt spid="497"/>
                                            </p:tgtEl>
                                            <p:attrNameLst>
                                              <p:attrName>ppt_w</p:attrName>
                                            </p:attrNameLst>
                                          </p:cBhvr>
                                          <p:tavLst>
                                            <p:tav tm="0">
                                              <p:val>
                                                <p:fltVal val="0"/>
                                              </p:val>
                                            </p:tav>
                                            <p:tav tm="100000">
                                              <p:val>
                                                <p:strVal val="#ppt_w"/>
                                              </p:val>
                                            </p:tav>
                                          </p:tavLst>
                                        </p:anim>
                                        <p:anim calcmode="lin" valueType="num">
                                          <p:cBhvr>
                                            <p:cTn id="105" dur="250" fill="hold"/>
                                            <p:tgtEl>
                                              <p:spTgt spid="497"/>
                                            </p:tgtEl>
                                            <p:attrNameLst>
                                              <p:attrName>ppt_h</p:attrName>
                                            </p:attrNameLst>
                                          </p:cBhvr>
                                          <p:tavLst>
                                            <p:tav tm="0">
                                              <p:val>
                                                <p:fltVal val="0"/>
                                              </p:val>
                                            </p:tav>
                                            <p:tav tm="100000">
                                              <p:val>
                                                <p:strVal val="#ppt_h"/>
                                              </p:val>
                                            </p:tav>
                                          </p:tavLst>
                                        </p:anim>
                                        <p:anim calcmode="lin" valueType="num">
                                          <p:cBhvr>
                                            <p:cTn id="106" dur="250" fill="hold"/>
                                            <p:tgtEl>
                                              <p:spTgt spid="497"/>
                                            </p:tgtEl>
                                            <p:attrNameLst>
                                              <p:attrName>style.rotation</p:attrName>
                                            </p:attrNameLst>
                                          </p:cBhvr>
                                          <p:tavLst>
                                            <p:tav tm="0">
                                              <p:val>
                                                <p:fltVal val="360"/>
                                              </p:val>
                                            </p:tav>
                                            <p:tav tm="100000">
                                              <p:val>
                                                <p:fltVal val="0"/>
                                              </p:val>
                                            </p:tav>
                                          </p:tavLst>
                                        </p:anim>
                                        <p:animEffect transition="in" filter="fade">
                                          <p:cBhvr>
                                            <p:cTn id="107" dur="250"/>
                                            <p:tgtEl>
                                              <p:spTgt spid="497"/>
                                            </p:tgtEl>
                                          </p:cBhvr>
                                        </p:animEffect>
                                      </p:childTnLst>
                                    </p:cTn>
                                  </p:par>
                                </p:childTnLst>
                              </p:cTn>
                            </p:par>
                            <p:par>
                              <p:cTn id="108" fill="hold">
                                <p:stCondLst>
                                  <p:cond delay="11000"/>
                                </p:stCondLst>
                                <p:childTnLst>
                                  <p:par>
                                    <p:cTn id="109" presetID="2" presetClass="entr" presetSubtype="1" fill="hold" grpId="0" nodeType="afterEffect">
                                      <p:stCondLst>
                                        <p:cond delay="0"/>
                                      </p:stCondLst>
                                      <p:childTnLst>
                                        <p:set>
                                          <p:cBhvr>
                                            <p:cTn id="110" dur="1" fill="hold">
                                              <p:stCondLst>
                                                <p:cond delay="0"/>
                                              </p:stCondLst>
                                            </p:cTn>
                                            <p:tgtEl>
                                              <p:spTgt spid="500"/>
                                            </p:tgtEl>
                                            <p:attrNameLst>
                                              <p:attrName>style.visibility</p:attrName>
                                            </p:attrNameLst>
                                          </p:cBhvr>
                                          <p:to>
                                            <p:strVal val="visible"/>
                                          </p:to>
                                        </p:set>
                                        <p:anim calcmode="lin" valueType="num">
                                          <p:cBhvr additive="base">
                                            <p:cTn id="111" dur="750" fill="hold"/>
                                            <p:tgtEl>
                                              <p:spTgt spid="500"/>
                                            </p:tgtEl>
                                            <p:attrNameLst>
                                              <p:attrName>ppt_x</p:attrName>
                                            </p:attrNameLst>
                                          </p:cBhvr>
                                          <p:tavLst>
                                            <p:tav tm="0">
                                              <p:val>
                                                <p:strVal val="#ppt_x"/>
                                              </p:val>
                                            </p:tav>
                                            <p:tav tm="100000">
                                              <p:val>
                                                <p:strVal val="#ppt_x"/>
                                              </p:val>
                                            </p:tav>
                                          </p:tavLst>
                                        </p:anim>
                                        <p:anim calcmode="lin" valueType="num">
                                          <p:cBhvr additive="base">
                                            <p:cTn id="112" dur="750" fill="hold"/>
                                            <p:tgtEl>
                                              <p:spTgt spid="500"/>
                                            </p:tgtEl>
                                            <p:attrNameLst>
                                              <p:attrName>ppt_y</p:attrName>
                                            </p:attrNameLst>
                                          </p:cBhvr>
                                          <p:tavLst>
                                            <p:tav tm="0">
                                              <p:val>
                                                <p:strVal val="0-#ppt_h/2"/>
                                              </p:val>
                                            </p:tav>
                                            <p:tav tm="100000">
                                              <p:val>
                                                <p:strVal val="#ppt_y"/>
                                              </p:val>
                                            </p:tav>
                                          </p:tavLst>
                                        </p:anim>
                                      </p:childTnLst>
                                    </p:cTn>
                                  </p:par>
                                </p:childTnLst>
                              </p:cTn>
                            </p:par>
                            <p:par>
                              <p:cTn id="113" fill="hold">
                                <p:stCondLst>
                                  <p:cond delay="12000"/>
                                </p:stCondLst>
                                <p:childTnLst>
                                  <p:par>
                                    <p:cTn id="114" presetID="49" presetClass="entr" presetSubtype="0" decel="100000" fill="hold" grpId="0" nodeType="afterEffect">
                                      <p:stCondLst>
                                        <p:cond delay="0"/>
                                      </p:stCondLst>
                                      <p:childTnLst>
                                        <p:set>
                                          <p:cBhvr>
                                            <p:cTn id="115" dur="1" fill="hold">
                                              <p:stCondLst>
                                                <p:cond delay="0"/>
                                              </p:stCondLst>
                                            </p:cTn>
                                            <p:tgtEl>
                                              <p:spTgt spid="499"/>
                                            </p:tgtEl>
                                            <p:attrNameLst>
                                              <p:attrName>style.visibility</p:attrName>
                                            </p:attrNameLst>
                                          </p:cBhvr>
                                          <p:to>
                                            <p:strVal val="visible"/>
                                          </p:to>
                                        </p:set>
                                        <p:anim calcmode="lin" valueType="num">
                                          <p:cBhvr>
                                            <p:cTn id="116" dur="250" fill="hold"/>
                                            <p:tgtEl>
                                              <p:spTgt spid="499"/>
                                            </p:tgtEl>
                                            <p:attrNameLst>
                                              <p:attrName>ppt_w</p:attrName>
                                            </p:attrNameLst>
                                          </p:cBhvr>
                                          <p:tavLst>
                                            <p:tav tm="0">
                                              <p:val>
                                                <p:fltVal val="0"/>
                                              </p:val>
                                            </p:tav>
                                            <p:tav tm="100000">
                                              <p:val>
                                                <p:strVal val="#ppt_w"/>
                                              </p:val>
                                            </p:tav>
                                          </p:tavLst>
                                        </p:anim>
                                        <p:anim calcmode="lin" valueType="num">
                                          <p:cBhvr>
                                            <p:cTn id="117" dur="250" fill="hold"/>
                                            <p:tgtEl>
                                              <p:spTgt spid="499"/>
                                            </p:tgtEl>
                                            <p:attrNameLst>
                                              <p:attrName>ppt_h</p:attrName>
                                            </p:attrNameLst>
                                          </p:cBhvr>
                                          <p:tavLst>
                                            <p:tav tm="0">
                                              <p:val>
                                                <p:fltVal val="0"/>
                                              </p:val>
                                            </p:tav>
                                            <p:tav tm="100000">
                                              <p:val>
                                                <p:strVal val="#ppt_h"/>
                                              </p:val>
                                            </p:tav>
                                          </p:tavLst>
                                        </p:anim>
                                        <p:anim calcmode="lin" valueType="num">
                                          <p:cBhvr>
                                            <p:cTn id="118" dur="250" fill="hold"/>
                                            <p:tgtEl>
                                              <p:spTgt spid="499"/>
                                            </p:tgtEl>
                                            <p:attrNameLst>
                                              <p:attrName>style.rotation</p:attrName>
                                            </p:attrNameLst>
                                          </p:cBhvr>
                                          <p:tavLst>
                                            <p:tav tm="0">
                                              <p:val>
                                                <p:fltVal val="360"/>
                                              </p:val>
                                            </p:tav>
                                            <p:tav tm="100000">
                                              <p:val>
                                                <p:fltVal val="0"/>
                                              </p:val>
                                            </p:tav>
                                          </p:tavLst>
                                        </p:anim>
                                        <p:animEffect transition="in" filter="fade">
                                          <p:cBhvr>
                                            <p:cTn id="119" dur="250"/>
                                            <p:tgtEl>
                                              <p:spTgt spid="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 grpId="0"/>
          <p:bldP spid="490" grpId="0"/>
          <p:bldP spid="491" grpId="0"/>
          <p:bldP spid="492" grpId="0"/>
          <p:bldP spid="493" grpId="0"/>
          <p:bldP spid="494" grpId="0"/>
          <p:bldP spid="495" grpId="0"/>
          <p:bldP spid="496" grpId="0"/>
          <p:bldP spid="497" grpId="0"/>
          <p:bldP spid="498" grpId="0"/>
          <p:bldP spid="499" grpId="0"/>
          <p:bldP spid="50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9"/>
</p:tagLst>
</file>

<file path=ppt/tags/tag1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0"/>
</p:tagLst>
</file>

<file path=ppt/tags/tag1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1"/>
</p:tagLst>
</file>

<file path=ppt/tags/tag1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2"/>
</p:tagLst>
</file>

<file path=ppt/tags/tag1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3"/>
</p:tagLst>
</file>

<file path=ppt/tags/tag1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4"/>
</p:tagLst>
</file>

<file path=ppt/tags/tag1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5"/>
</p:tagLst>
</file>

<file path=ppt/tags/tag1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6"/>
</p:tagLst>
</file>

<file path=ppt/tags/tag1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7"/>
</p:tagLst>
</file>

<file path=ppt/tags/tag1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8"/>
</p:tagLst>
</file>

<file path=ppt/tags/tag1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9"/>
</p:tagLst>
</file>

<file path=ppt/tags/tag1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0"/>
</p:tagLst>
</file>

<file path=ppt/tags/tag1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1"/>
</p:tagLst>
</file>

<file path=ppt/tags/tag1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2"/>
</p:tagLst>
</file>

<file path=ppt/tags/tag1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3"/>
</p:tagLst>
</file>

<file path=ppt/tags/tag1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4"/>
</p:tagLst>
</file>

<file path=ppt/tags/tag1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5"/>
</p:tagLst>
</file>

<file path=ppt/tags/tag1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6"/>
</p:tagLst>
</file>

<file path=ppt/tags/tag1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7"/>
</p:tagLst>
</file>

<file path=ppt/tags/tag1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8"/>
</p:tagLst>
</file>

<file path=ppt/tags/tag1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9"/>
</p:tagLst>
</file>

<file path=ppt/tags/tag1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0"/>
</p:tagLst>
</file>

<file path=ppt/tags/tag1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1"/>
</p:tagLst>
</file>

<file path=ppt/tags/tag1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2"/>
</p:tagLst>
</file>

<file path=ppt/tags/tag1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3"/>
</p:tagLst>
</file>

<file path=ppt/tags/tag1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4"/>
</p:tagLst>
</file>

<file path=ppt/tags/tag1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5"/>
</p:tagLst>
</file>

<file path=ppt/tags/tag1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6"/>
</p:tagLst>
</file>

<file path=ppt/tags/tag1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7"/>
</p:tagLst>
</file>

<file path=ppt/tags/tag1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8"/>
</p:tagLst>
</file>

<file path=ppt/tags/tag1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9"/>
</p:tagLst>
</file>

<file path=ppt/tags/tag1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0"/>
</p:tagLst>
</file>

<file path=ppt/tags/tag1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1"/>
</p:tagLst>
</file>

<file path=ppt/tags/tag1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2"/>
</p:tagLst>
</file>

<file path=ppt/tags/tag1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3"/>
</p:tagLst>
</file>

<file path=ppt/tags/tag1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4"/>
</p:tagLst>
</file>

<file path=ppt/tags/tag1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5"/>
</p:tagLst>
</file>

<file path=ppt/tags/tag1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6"/>
</p:tagLst>
</file>

<file path=ppt/tags/tag1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7"/>
</p:tagLst>
</file>

<file path=ppt/tags/tag1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8"/>
</p:tagLst>
</file>

<file path=ppt/tags/tag1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9"/>
</p:tagLst>
</file>

<file path=ppt/tags/tag1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0"/>
</p:tagLst>
</file>

<file path=ppt/tags/tag1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1"/>
</p:tagLst>
</file>

<file path=ppt/tags/tag1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2"/>
</p:tagLst>
</file>

<file path=ppt/tags/tag1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3"/>
</p:tagLst>
</file>

<file path=ppt/tags/tag1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4"/>
</p:tagLst>
</file>

<file path=ppt/tags/tag1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5"/>
</p:tagLst>
</file>

<file path=ppt/tags/tag1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6"/>
</p:tagLst>
</file>

<file path=ppt/tags/tag1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7"/>
</p:tagLst>
</file>

<file path=ppt/tags/tag1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8"/>
</p:tagLst>
</file>

<file path=ppt/tags/tag1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9"/>
</p:tagLst>
</file>

<file path=ppt/tags/tag1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0"/>
</p:tagLst>
</file>

<file path=ppt/tags/tag1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1"/>
</p:tagLst>
</file>

<file path=ppt/tags/tag1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2"/>
</p:tagLst>
</file>

<file path=ppt/tags/tag1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3"/>
</p:tagLst>
</file>

<file path=ppt/tags/tag1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4"/>
</p:tagLst>
</file>

<file path=ppt/tags/tag1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5"/>
</p:tagLst>
</file>

<file path=ppt/tags/tag1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6"/>
</p:tagLst>
</file>

<file path=ppt/tags/tag1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7"/>
</p:tagLst>
</file>

<file path=ppt/tags/tag1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8"/>
</p:tagLst>
</file>

<file path=ppt/tags/tag1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9"/>
</p:tagLst>
</file>

<file path=ppt/tags/tag1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0"/>
</p:tagLst>
</file>

<file path=ppt/tags/tag1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1"/>
</p:tagLst>
</file>

<file path=ppt/tags/tag1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2"/>
</p:tagLst>
</file>

<file path=ppt/tags/tag1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3"/>
</p:tagLst>
</file>

<file path=ppt/tags/tag1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4"/>
</p:tagLst>
</file>

<file path=ppt/tags/tag1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5"/>
</p:tagLst>
</file>

<file path=ppt/tags/tag1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6"/>
</p:tagLst>
</file>

<file path=ppt/tags/tag1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7"/>
</p:tagLst>
</file>

<file path=ppt/tags/tag1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8"/>
</p:tagLst>
</file>

<file path=ppt/tags/tag1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60218231905"/>
  <p:tag name="MH_LIBRARY" val="GRAPHIC"/>
</p:tagLst>
</file>

<file path=ppt/tags/tag1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9"/>
</p:tagLst>
</file>

<file path=ppt/tags/tag1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0"/>
</p:tagLst>
</file>

<file path=ppt/tags/tag1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1"/>
</p:tagLst>
</file>

<file path=ppt/tags/tag1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2"/>
</p:tagLst>
</file>

<file path=ppt/tags/tag1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3"/>
</p:tagLst>
</file>

<file path=ppt/tags/tag1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4"/>
</p:tagLst>
</file>

<file path=ppt/tags/tag1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5"/>
</p:tagLst>
</file>

<file path=ppt/tags/tag1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6"/>
</p:tagLst>
</file>

<file path=ppt/tags/tag1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7"/>
</p:tagLst>
</file>

<file path=ppt/tags/tag1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8"/>
</p:tagLst>
</file>

<file path=ppt/tags/tag1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9"/>
</p:tagLst>
</file>

<file path=ppt/tags/tag1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0"/>
</p:tagLst>
</file>

<file path=ppt/tags/tag1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1"/>
</p:tagLst>
</file>

<file path=ppt/tags/tag1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2"/>
</p:tagLst>
</file>

<file path=ppt/tags/tag1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3"/>
</p:tagLst>
</file>

<file path=ppt/tags/tag1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4"/>
</p:tagLst>
</file>

<file path=ppt/tags/tag1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5"/>
</p:tagLst>
</file>

<file path=ppt/tags/tag1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6"/>
</p:tagLst>
</file>

<file path=ppt/tags/tag1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7"/>
</p:tagLst>
</file>

<file path=ppt/tags/tag1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8"/>
</p:tagLst>
</file>

<file path=ppt/tags/tag1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9"/>
</p:tagLst>
</file>

<file path=ppt/tags/tag1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0"/>
</p:tagLst>
</file>

<file path=ppt/tags/tag1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1"/>
</p:tagLst>
</file>

<file path=ppt/tags/tag1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2"/>
</p:tagLst>
</file>

<file path=ppt/tags/tag1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3"/>
</p:tagLst>
</file>

<file path=ppt/tags/tag1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4"/>
</p:tagLst>
</file>

<file path=ppt/tags/tag1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5"/>
</p:tagLst>
</file>

<file path=ppt/tags/tag1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6"/>
</p:tagLst>
</file>

<file path=ppt/tags/tag1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7"/>
</p:tagLst>
</file>

<file path=ppt/tags/tag1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8"/>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2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9"/>
</p:tagLst>
</file>

<file path=ppt/tags/tag2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0"/>
</p:tagLst>
</file>

<file path=ppt/tags/tag2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1"/>
</p:tagLst>
</file>

<file path=ppt/tags/tag2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2"/>
</p:tagLst>
</file>

<file path=ppt/tags/tag2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3"/>
</p:tagLst>
</file>

<file path=ppt/tags/tag2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4"/>
</p:tagLst>
</file>

<file path=ppt/tags/tag2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5"/>
</p:tagLst>
</file>

<file path=ppt/tags/tag2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6"/>
</p:tagLst>
</file>

<file path=ppt/tags/tag2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7"/>
</p:tagLst>
</file>

<file path=ppt/tags/tag2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8"/>
</p:tagLst>
</file>

<file path=ppt/tags/tag2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2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9"/>
</p:tagLst>
</file>

<file path=ppt/tags/tag2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0"/>
</p:tagLst>
</file>

<file path=ppt/tags/tag2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1"/>
</p:tagLst>
</file>

<file path=ppt/tags/tag2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2"/>
</p:tagLst>
</file>

<file path=ppt/tags/tag2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3"/>
</p:tagLst>
</file>

<file path=ppt/tags/tag2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4"/>
</p:tagLst>
</file>

<file path=ppt/tags/tag2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5"/>
</p:tagLst>
</file>

<file path=ppt/tags/tag2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6"/>
</p:tagLst>
</file>

<file path=ppt/tags/tag2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7"/>
</p:tagLst>
</file>

<file path=ppt/tags/tag2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8"/>
</p:tagLst>
</file>

<file path=ppt/tags/tag2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2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9"/>
</p:tagLst>
</file>

<file path=ppt/tags/tag2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0"/>
</p:tagLst>
</file>

<file path=ppt/tags/tag2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1"/>
</p:tagLst>
</file>

<file path=ppt/tags/tag2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2"/>
</p:tagLst>
</file>

<file path=ppt/tags/tag2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3"/>
</p:tagLst>
</file>

<file path=ppt/tags/tag2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4"/>
</p:tagLst>
</file>

<file path=ppt/tags/tag2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5"/>
</p:tagLst>
</file>

<file path=ppt/tags/tag2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6"/>
</p:tagLst>
</file>

<file path=ppt/tags/tag2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7"/>
</p:tagLst>
</file>

<file path=ppt/tags/tag2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8"/>
</p:tagLst>
</file>

<file path=ppt/tags/tag2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2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9"/>
</p:tagLst>
</file>

<file path=ppt/tags/tag2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0"/>
</p:tagLst>
</file>

<file path=ppt/tags/tag2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1"/>
</p:tagLst>
</file>

<file path=ppt/tags/tag2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2"/>
</p:tagLst>
</file>

<file path=ppt/tags/tag2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3"/>
</p:tagLst>
</file>

<file path=ppt/tags/tag2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4"/>
</p:tagLst>
</file>

<file path=ppt/tags/tag2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5"/>
</p:tagLst>
</file>

<file path=ppt/tags/tag2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6"/>
</p:tagLst>
</file>

<file path=ppt/tags/tag2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7"/>
</p:tagLst>
</file>

<file path=ppt/tags/tag2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8"/>
</p:tagLst>
</file>

<file path=ppt/tags/tag24.xml><?xml version="1.0" encoding="utf-8"?>
<p:tagLst xmlns:a="http://schemas.openxmlformats.org/drawingml/2006/main" xmlns:r="http://schemas.openxmlformats.org/officeDocument/2006/relationships" xmlns:p="http://schemas.openxmlformats.org/presentationml/2006/main">
  <p:tag name="MH" val="20160202221302"/>
  <p:tag name="MH_LIBRARY" val="GRAPHIC"/>
  <p:tag name="MH_TYPE" val="Text"/>
  <p:tag name="MH_ORDER" val="1"/>
</p:tagLst>
</file>

<file path=ppt/tags/tag2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9"/>
</p:tagLst>
</file>

<file path=ppt/tags/tag2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0"/>
</p:tagLst>
</file>

<file path=ppt/tags/tag2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1"/>
</p:tagLst>
</file>

<file path=ppt/tags/tag2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2"/>
</p:tagLst>
</file>

<file path=ppt/tags/tag2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3"/>
</p:tagLst>
</file>

<file path=ppt/tags/tag2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4"/>
</p:tagLst>
</file>

<file path=ppt/tags/tag2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5"/>
</p:tagLst>
</file>

<file path=ppt/tags/tag2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6"/>
</p:tagLst>
</file>

<file path=ppt/tags/tag2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7"/>
</p:tagLst>
</file>

<file path=ppt/tags/tag2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8"/>
</p:tagLst>
</file>

<file path=ppt/tags/tag2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2"/>
</p:tagLst>
</file>

<file path=ppt/tags/tag2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9"/>
</p:tagLst>
</file>

<file path=ppt/tags/tag2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0"/>
</p:tagLst>
</file>

<file path=ppt/tags/tag2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1"/>
</p:tagLst>
</file>

<file path=ppt/tags/tag2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2"/>
</p:tagLst>
</file>

<file path=ppt/tags/tag2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3"/>
</p:tagLst>
</file>

<file path=ppt/tags/tag2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4"/>
</p:tagLst>
</file>

<file path=ppt/tags/tag2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5"/>
</p:tagLst>
</file>

<file path=ppt/tags/tag2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6"/>
</p:tagLst>
</file>

<file path=ppt/tags/tag2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7"/>
</p:tagLst>
</file>

<file path=ppt/tags/tag2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8"/>
</p:tagLst>
</file>

<file path=ppt/tags/tag26.xml><?xml version="1.0" encoding="utf-8"?>
<p:tagLst xmlns:a="http://schemas.openxmlformats.org/drawingml/2006/main" xmlns:r="http://schemas.openxmlformats.org/officeDocument/2006/relationships" xmlns:p="http://schemas.openxmlformats.org/presentationml/2006/main">
  <p:tag name="MH" val="20160202221302"/>
  <p:tag name="MH_LIBRARY" val="GRAPHIC"/>
  <p:tag name="MH_TYPE" val="Text"/>
  <p:tag name="MH_ORDER" val="1"/>
</p:tagLst>
</file>

<file path=ppt/tags/tag2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9"/>
</p:tagLst>
</file>

<file path=ppt/tags/tag2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0"/>
</p:tagLst>
</file>

<file path=ppt/tags/tag2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1"/>
</p:tagLst>
</file>

<file path=ppt/tags/tag2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2"/>
</p:tagLst>
</file>

<file path=ppt/tags/tag2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3"/>
</p:tagLst>
</file>

<file path=ppt/tags/tag2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4"/>
</p:tagLst>
</file>

<file path=ppt/tags/tag2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5"/>
</p:tagLst>
</file>

<file path=ppt/tags/tag2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6"/>
</p:tagLst>
</file>

<file path=ppt/tags/tag2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7"/>
</p:tagLst>
</file>

<file path=ppt/tags/tag2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8"/>
</p:tagLst>
</file>

<file path=ppt/tags/tag2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2"/>
</p:tagLst>
</file>

<file path=ppt/tags/tag2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9"/>
</p:tagLst>
</file>

<file path=ppt/tags/tag2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0"/>
</p:tagLst>
</file>

<file path=ppt/tags/tag2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1"/>
</p:tagLst>
</file>

<file path=ppt/tags/tag2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2"/>
</p:tagLst>
</file>

<file path=ppt/tags/tag2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3"/>
</p:tagLst>
</file>

<file path=ppt/tags/tag2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4"/>
</p:tagLst>
</file>

<file path=ppt/tags/tag2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5"/>
</p:tagLst>
</file>

<file path=ppt/tags/tag2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6"/>
</p:tagLst>
</file>

<file path=ppt/tags/tag2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7"/>
</p:tagLst>
</file>

<file path=ppt/tags/tag2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8"/>
</p:tagLst>
</file>

<file path=ppt/tags/tag28.xml><?xml version="1.0" encoding="utf-8"?>
<p:tagLst xmlns:a="http://schemas.openxmlformats.org/drawingml/2006/main" xmlns:r="http://schemas.openxmlformats.org/officeDocument/2006/relationships" xmlns:p="http://schemas.openxmlformats.org/presentationml/2006/main">
  <p:tag name="MH" val="20160202221302"/>
  <p:tag name="MH_LIBRARY" val="GRAPHIC"/>
  <p:tag name="MH_TYPE" val="Text"/>
  <p:tag name="MH_ORDER" val="1"/>
</p:tagLst>
</file>

<file path=ppt/tags/tag2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9"/>
</p:tagLst>
</file>

<file path=ppt/tags/tag2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0"/>
</p:tagLst>
</file>

<file path=ppt/tags/tag2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1"/>
</p:tagLst>
</file>

<file path=ppt/tags/tag2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2"/>
</p:tagLst>
</file>

<file path=ppt/tags/tag2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3"/>
</p:tagLst>
</file>

<file path=ppt/tags/tag2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4"/>
</p:tagLst>
</file>

<file path=ppt/tags/tag2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5"/>
</p:tagLst>
</file>

<file path=ppt/tags/tag2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6"/>
</p:tagLst>
</file>

<file path=ppt/tags/tag2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7"/>
</p:tagLst>
</file>

<file path=ppt/tags/tag2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8"/>
</p:tagLst>
</file>

<file path=ppt/tags/tag2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2"/>
</p:tagLst>
</file>

<file path=ppt/tags/tag2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9"/>
</p:tagLst>
</file>

<file path=ppt/tags/tag2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0"/>
</p:tagLst>
</file>

<file path=ppt/tags/tag2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1"/>
</p:tagLst>
</file>

<file path=ppt/tags/tag2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2"/>
</p:tagLst>
</file>

<file path=ppt/tags/tag2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3"/>
</p:tagLst>
</file>

<file path=ppt/tags/tag2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4"/>
</p:tagLst>
</file>

<file path=ppt/tags/tag2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5"/>
</p:tagLst>
</file>

<file path=ppt/tags/tag2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6"/>
</p:tagLst>
</file>

<file path=ppt/tags/tag2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7"/>
</p:tagLst>
</file>

<file path=ppt/tags/tag2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8"/>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Text"/>
  <p:tag name="MH" val="20151111201233"/>
  <p:tag name="MH_LIBRARY" val="GRAPHIC"/>
</p:tagLst>
</file>

<file path=ppt/tags/tag3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9"/>
</p:tagLst>
</file>

<file path=ppt/tags/tag3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0"/>
</p:tagLst>
</file>

<file path=ppt/tags/tag3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1"/>
</p:tagLst>
</file>

<file path=ppt/tags/tag3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2"/>
</p:tagLst>
</file>

<file path=ppt/tags/tag3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3"/>
</p:tagLst>
</file>

<file path=ppt/tags/tag3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4"/>
</p:tagLst>
</file>

<file path=ppt/tags/tag3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5"/>
</p:tagLst>
</file>

<file path=ppt/tags/tag3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6"/>
</p:tagLst>
</file>

<file path=ppt/tags/tag3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7"/>
</p:tagLst>
</file>

<file path=ppt/tags/tag3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8"/>
</p:tagLst>
</file>

<file path=ppt/tags/tag31.xml><?xml version="1.0" encoding="utf-8"?>
<p:tagLst xmlns:a="http://schemas.openxmlformats.org/drawingml/2006/main" xmlns:r="http://schemas.openxmlformats.org/officeDocument/2006/relationships" xmlns:p="http://schemas.openxmlformats.org/presentationml/2006/main">
  <p:tag name="MH" val="20151111201233"/>
  <p:tag name="MH_LIBRARY" val="GRAPHIC"/>
  <p:tag name="MH_TYPE" val="PageTitle"/>
  <p:tag name="MH_ORDER" val="PageTitle"/>
</p:tagLst>
</file>

<file path=ppt/tags/tag3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9"/>
</p:tagLst>
</file>

<file path=ppt/tags/tag3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0"/>
</p:tagLst>
</file>

<file path=ppt/tags/tag3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1"/>
</p:tagLst>
</file>

<file path=ppt/tags/tag3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2"/>
</p:tagLst>
</file>

<file path=ppt/tags/tag3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3"/>
</p:tagLst>
</file>

<file path=ppt/tags/tag3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4"/>
</p:tagLst>
</file>

<file path=ppt/tags/tag3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5"/>
</p:tagLst>
</file>

<file path=ppt/tags/tag3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6"/>
</p:tagLst>
</file>

<file path=ppt/tags/tag3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7"/>
</p:tagLst>
</file>

<file path=ppt/tags/tag3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8"/>
</p:tagLst>
</file>

<file path=ppt/tags/tag32.xml><?xml version="1.0" encoding="utf-8"?>
<p:tagLst xmlns:a="http://schemas.openxmlformats.org/drawingml/2006/main" xmlns:r="http://schemas.openxmlformats.org/officeDocument/2006/relationships" xmlns:p="http://schemas.openxmlformats.org/presentationml/2006/main">
  <p:tag name="MH" val="20151111201233"/>
  <p:tag name="MH_LIBRARY" val="GRAPHIC"/>
  <p:tag name="MH_TYPE" val="SubTitle"/>
  <p:tag name="MH_ORDER" val="2"/>
</p:tagLst>
</file>

<file path=ppt/tags/tag3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9"/>
</p:tagLst>
</file>

<file path=ppt/tags/tag3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0"/>
</p:tagLst>
</file>

<file path=ppt/tags/tag3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1"/>
</p:tagLst>
</file>

<file path=ppt/tags/tag3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2"/>
</p:tagLst>
</file>

<file path=ppt/tags/tag3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3"/>
</p:tagLst>
</file>

<file path=ppt/tags/tag3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4"/>
</p:tagLst>
</file>

<file path=ppt/tags/tag3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5"/>
</p:tagLst>
</file>

<file path=ppt/tags/tag3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6"/>
</p:tagLst>
</file>

<file path=ppt/tags/tag3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7"/>
</p:tagLst>
</file>

<file path=ppt/tags/tag3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8"/>
</p:tagLst>
</file>

<file path=ppt/tags/tag33.xml><?xml version="1.0" encoding="utf-8"?>
<p:tagLst xmlns:a="http://schemas.openxmlformats.org/drawingml/2006/main" xmlns:r="http://schemas.openxmlformats.org/officeDocument/2006/relationships" xmlns:p="http://schemas.openxmlformats.org/presentationml/2006/main">
  <p:tag name="MH" val="20151111201233"/>
  <p:tag name="MH_LIBRARY" val="GRAPHIC"/>
  <p:tag name="MH_TYPE" val="Title"/>
  <p:tag name="MH_ORDER" val="1"/>
</p:tagLst>
</file>

<file path=ppt/tags/tag3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9"/>
</p:tagLst>
</file>

<file path=ppt/tags/tag3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0"/>
</p:tagLst>
</file>

<file path=ppt/tags/tag3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1"/>
</p:tagLst>
</file>

<file path=ppt/tags/tag3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2"/>
</p:tagLst>
</file>

<file path=ppt/tags/tag3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3"/>
</p:tagLst>
</file>

<file path=ppt/tags/tag3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4"/>
</p:tagLst>
</file>

<file path=ppt/tags/tag3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5"/>
</p:tagLst>
</file>

<file path=ppt/tags/tag3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6"/>
</p:tagLst>
</file>

<file path=ppt/tags/tag3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7"/>
</p:tagLst>
</file>

<file path=ppt/tags/tag3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8"/>
</p:tagLst>
</file>

<file path=ppt/tags/tag3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9"/>
</p:tagLst>
</file>

<file path=ppt/tags/tag3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0"/>
</p:tagLst>
</file>

<file path=ppt/tags/tag3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1"/>
</p:tagLst>
</file>

<file path=ppt/tags/tag3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2"/>
</p:tagLst>
</file>

<file path=ppt/tags/tag3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3"/>
</p:tagLst>
</file>

<file path=ppt/tags/tag3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4"/>
</p:tagLst>
</file>

<file path=ppt/tags/tag3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5"/>
</p:tagLst>
</file>

<file path=ppt/tags/tag3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6"/>
</p:tagLst>
</file>

<file path=ppt/tags/tag3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7"/>
</p:tagLst>
</file>

<file path=ppt/tags/tag3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8"/>
</p:tagLst>
</file>

<file path=ppt/tags/tag3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9"/>
</p:tagLst>
</file>

<file path=ppt/tags/tag3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0"/>
</p:tagLst>
</file>

<file path=ppt/tags/tag3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1"/>
</p:tagLst>
</file>

<file path=ppt/tags/tag3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2"/>
</p:tagLst>
</file>

<file path=ppt/tags/tag3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3"/>
</p:tagLst>
</file>

<file path=ppt/tags/tag3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4"/>
</p:tagLst>
</file>

<file path=ppt/tags/tag3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5"/>
</p:tagLst>
</file>

<file path=ppt/tags/tag3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6"/>
</p:tagLst>
</file>

<file path=ppt/tags/tag3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7"/>
</p:tagLst>
</file>

<file path=ppt/tags/tag3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8"/>
</p:tagLst>
</file>

<file path=ppt/tags/tag3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9"/>
</p:tagLst>
</file>

<file path=ppt/tags/tag3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0"/>
</p:tagLst>
</file>

<file path=ppt/tags/tag3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1"/>
</p:tagLst>
</file>

<file path=ppt/tags/tag3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2"/>
</p:tagLst>
</file>

<file path=ppt/tags/tag3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3"/>
</p:tagLst>
</file>

<file path=ppt/tags/tag3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4"/>
</p:tagLst>
</file>

<file path=ppt/tags/tag3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5"/>
</p:tagLst>
</file>

<file path=ppt/tags/tag3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6"/>
</p:tagLst>
</file>

<file path=ppt/tags/tag3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7"/>
</p:tagLst>
</file>

<file path=ppt/tags/tag3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8"/>
</p:tagLst>
</file>

<file path=ppt/tags/tag37.xml><?xml version="1.0" encoding="utf-8"?>
<p:tagLst xmlns:a="http://schemas.openxmlformats.org/drawingml/2006/main" xmlns:r="http://schemas.openxmlformats.org/officeDocument/2006/relationships" xmlns:p="http://schemas.openxmlformats.org/presentationml/2006/main">
  <p:tag name="MH" val="20151111201233"/>
  <p:tag name="MH_LIBRARY" val="GRAPHIC"/>
  <p:tag name="MH_TYPE" val="SubTitle"/>
  <p:tag name="MH_ORDER" val="1"/>
</p:tagLst>
</file>

<file path=ppt/tags/tag3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9"/>
</p:tagLst>
</file>

<file path=ppt/tags/tag3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0"/>
</p:tagLst>
</file>

<file path=ppt/tags/tag3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1"/>
</p:tagLst>
</file>

<file path=ppt/tags/tag3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2"/>
</p:tagLst>
</file>

<file path=ppt/tags/tag3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3"/>
</p:tagLst>
</file>

<file path=ppt/tags/tag3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4"/>
</p:tagLst>
</file>

<file path=ppt/tags/tag3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5"/>
</p:tagLst>
</file>

<file path=ppt/tags/tag3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6"/>
</p:tagLst>
</file>

<file path=ppt/tags/tag3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7"/>
</p:tagLst>
</file>

<file path=ppt/tags/tag3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8"/>
</p:tagLst>
</file>

<file path=ppt/tags/tag3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60219102052"/>
  <p:tag name="MH_LIBRARY" val="GRAPHIC"/>
</p:tagLst>
</file>

<file path=ppt/tags/tag3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9"/>
</p:tagLst>
</file>

<file path=ppt/tags/tag3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0"/>
</p:tagLst>
</file>

<file path=ppt/tags/tag3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1"/>
</p:tagLst>
</file>

<file path=ppt/tags/tag3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2"/>
</p:tagLst>
</file>

<file path=ppt/tags/tag3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3"/>
</p:tagLst>
</file>

<file path=ppt/tags/tag3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4"/>
</p:tagLst>
</file>

<file path=ppt/tags/tag3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5"/>
</p:tagLst>
</file>

<file path=ppt/tags/tag3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6"/>
</p:tagLst>
</file>

<file path=ppt/tags/tag3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7"/>
</p:tagLst>
</file>

<file path=ppt/tags/tag3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8"/>
</p:tagLst>
</file>

<file path=ppt/tags/tag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PageTitle"/>
  <p:tag name="MH_ORDER" val="PageTitle"/>
</p:tagLst>
</file>

<file path=ppt/tags/tag3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9"/>
</p:tagLst>
</file>

<file path=ppt/tags/tag3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0"/>
</p:tagLst>
</file>

<file path=ppt/tags/tag3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1"/>
</p:tagLst>
</file>

<file path=ppt/tags/tag3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2"/>
</p:tagLst>
</file>

<file path=ppt/tags/tag3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3"/>
</p:tagLst>
</file>

<file path=ppt/tags/tag3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4"/>
</p:tagLst>
</file>

<file path=ppt/tags/tag3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5"/>
</p:tagLst>
</file>

<file path=ppt/tags/tag3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6"/>
</p:tagLst>
</file>

<file path=ppt/tags/tag3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7"/>
</p:tagLst>
</file>

<file path=ppt/tags/tag3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8"/>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9"/>
</p:tagLst>
</file>

<file path=ppt/tags/tag4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0"/>
</p:tagLst>
</file>

<file path=ppt/tags/tag4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1"/>
</p:tagLst>
</file>

<file path=ppt/tags/tag4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2"/>
</p:tagLst>
</file>

<file path=ppt/tags/tag4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3"/>
</p:tagLst>
</file>

<file path=ppt/tags/tag4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4"/>
</p:tagLst>
</file>

<file path=ppt/tags/tag4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5"/>
</p:tagLst>
</file>

<file path=ppt/tags/tag4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6"/>
</p:tagLst>
</file>

<file path=ppt/tags/tag4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7"/>
</p:tagLst>
</file>

<file path=ppt/tags/tag4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0"/>
</p:tagLst>
</file>

<file path=ppt/tags/tag4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1"/>
</p:tagLst>
</file>

<file path=ppt/tags/tag4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5"/>
</p:tagLst>
</file>

<file path=ppt/tags/tag4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6"/>
</p:tagLst>
</file>

<file path=ppt/tags/tag4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0"/>
</p:tagLst>
</file>

<file path=ppt/tags/tag4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1"/>
</p:tagLst>
</file>

<file path=ppt/tags/tag4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5"/>
</p:tagLst>
</file>

<file path=ppt/tags/tag4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6"/>
</p:tagLst>
</file>

<file path=ppt/tags/tag4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0"/>
</p:tagLst>
</file>

<file path=ppt/tags/tag4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1"/>
</p:tagLst>
</file>

<file path=ppt/tags/tag4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5"/>
</p:tagLst>
</file>

<file path=ppt/tags/tag4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6"/>
</p:tagLst>
</file>

<file path=ppt/tags/tag4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8"/>
</p:tagLst>
</file>

<file path=ppt/tags/tag4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2"/>
</p:tagLst>
</file>

<file path=ppt/tags/tag4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9"/>
</p:tagLst>
</file>

<file path=ppt/tags/tag4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3"/>
</p:tagLst>
</file>

<file path=ppt/tags/tag4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7"/>
</p:tagLst>
</file>

<file path=ppt/tags/tag4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4"/>
</p:tagLst>
</file>

<file path=ppt/tags/tag4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8"/>
</p:tagLst>
</file>

<file path=ppt/tags/tag4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2"/>
</p:tagLst>
</file>

<file path=ppt/tags/tag4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9"/>
</p:tagLst>
</file>

<file path=ppt/tags/tag4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8"/>
</p:tagLst>
</file>

<file path=ppt/tags/tag4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9"/>
</p:tagLst>
</file>

<file path=ppt/tags/tag4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2"/>
</p:tagLst>
</file>

<file path=ppt/tags/tag4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3"/>
</p:tagLst>
</file>

<file path=ppt/tags/tag4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4"/>
</p:tagLst>
</file>

<file path=ppt/tags/tag4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7"/>
</p:tagLst>
</file>

<file path=ppt/tags/tag4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8"/>
</p:tagLst>
</file>

<file path=ppt/tags/tag4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9"/>
</p:tagLst>
</file>

<file path=ppt/tags/tag4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0"/>
</p:tagLst>
</file>

<file path=ppt/tags/tag4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1"/>
</p:tagLst>
</file>

<file path=ppt/tags/tag4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2"/>
</p:tagLst>
</file>

<file path=ppt/tags/tag4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3"/>
</p:tagLst>
</file>

<file path=ppt/tags/tag4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4"/>
</p:tagLst>
</file>

<file path=ppt/tags/tag4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5"/>
</p:tagLst>
</file>

<file path=ppt/tags/tag4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6"/>
</p:tagLst>
</file>

<file path=ppt/tags/tag4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7"/>
</p:tagLst>
</file>

<file path=ppt/tags/tag4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8"/>
</p:tagLst>
</file>

<file path=ppt/tags/tag4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9"/>
</p:tagLst>
</file>

<file path=ppt/tags/tag4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0"/>
</p:tagLst>
</file>

<file path=ppt/tags/tag4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1"/>
</p:tagLst>
</file>

<file path=ppt/tags/tag4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2"/>
</p:tagLst>
</file>

<file path=ppt/tags/tag4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3"/>
</p:tagLst>
</file>

<file path=ppt/tags/tag4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4"/>
</p:tagLst>
</file>

<file path=ppt/tags/tag4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5"/>
</p:tagLst>
</file>

<file path=ppt/tags/tag4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6"/>
</p:tagLst>
</file>

<file path=ppt/tags/tag4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7"/>
</p:tagLst>
</file>

<file path=ppt/tags/tag4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8"/>
</p:tagLst>
</file>

<file path=ppt/tags/tag4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9"/>
</p:tagLst>
</file>

<file path=ppt/tags/tag4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0"/>
</p:tagLst>
</file>

<file path=ppt/tags/tag4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1"/>
</p:tagLst>
</file>

<file path=ppt/tags/tag4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2"/>
</p:tagLst>
</file>

<file path=ppt/tags/tag4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3"/>
</p:tagLst>
</file>

<file path=ppt/tags/tag4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4"/>
</p:tagLst>
</file>

<file path=ppt/tags/tag4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5"/>
</p:tagLst>
</file>

<file path=ppt/tags/tag4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6"/>
</p:tagLst>
</file>

<file path=ppt/tags/tag4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7"/>
</p:tagLst>
</file>

<file path=ppt/tags/tag4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8"/>
</p:tagLst>
</file>

<file path=ppt/tags/tag4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9"/>
</p:tagLst>
</file>

<file path=ppt/tags/tag4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0"/>
</p:tagLst>
</file>

<file path=ppt/tags/tag4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1"/>
</p:tagLst>
</file>

<file path=ppt/tags/tag4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2"/>
</p:tagLst>
</file>

<file path=ppt/tags/tag4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3"/>
</p:tagLst>
</file>

<file path=ppt/tags/tag4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4"/>
</p:tagLst>
</file>

<file path=ppt/tags/tag4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5"/>
</p:tagLst>
</file>

<file path=ppt/tags/tag4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6"/>
</p:tagLst>
</file>

<file path=ppt/tags/tag4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7"/>
</p:tagLst>
</file>

<file path=ppt/tags/tag4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8"/>
</p:tagLst>
</file>

<file path=ppt/tags/tag4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9"/>
</p:tagLst>
</file>

<file path=ppt/tags/tag4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0"/>
</p:tagLst>
</file>

<file path=ppt/tags/tag4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1"/>
</p:tagLst>
</file>

<file path=ppt/tags/tag4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2"/>
</p:tagLst>
</file>

<file path=ppt/tags/tag4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3"/>
</p:tagLst>
</file>

<file path=ppt/tags/tag4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4"/>
</p:tagLst>
</file>

<file path=ppt/tags/tag4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5"/>
</p:tagLst>
</file>

<file path=ppt/tags/tag4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6"/>
</p:tagLst>
</file>

<file path=ppt/tags/tag4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7"/>
</p:tagLst>
</file>

<file path=ppt/tags/tag4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8"/>
</p:tagLst>
</file>

<file path=ppt/tags/tag4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9"/>
</p:tagLst>
</file>

<file path=ppt/tags/tag4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0"/>
</p:tagLst>
</file>

<file path=ppt/tags/tag4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1"/>
</p:tagLst>
</file>

<file path=ppt/tags/tag4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2"/>
</p:tagLst>
</file>

<file path=ppt/tags/tag4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3"/>
</p:tagLst>
</file>

<file path=ppt/tags/tag4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4"/>
</p:tagLst>
</file>

<file path=ppt/tags/tag4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5"/>
</p:tagLst>
</file>

<file path=ppt/tags/tag4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6"/>
</p:tagLst>
</file>

<file path=ppt/tags/tag4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7"/>
</p:tagLst>
</file>

<file path=ppt/tags/tag4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8"/>
</p:tagLst>
</file>

<file path=ppt/tags/tag4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9"/>
</p:tagLst>
</file>

<file path=ppt/tags/tag4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0"/>
</p:tagLst>
</file>

<file path=ppt/tags/tag4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2"/>
</p:tagLst>
</file>

<file path=ppt/tags/tag5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3"/>
</p:tagLst>
</file>

<file path=ppt/tags/tag5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4"/>
</p:tagLst>
</file>

<file path=ppt/tags/tag5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5"/>
</p:tagLst>
</file>

<file path=ppt/tags/tag5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6"/>
</p:tagLst>
</file>

<file path=ppt/tags/tag5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7"/>
</p:tagLst>
</file>

<file path=ppt/tags/tag5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8"/>
</p:tagLst>
</file>

<file path=ppt/tags/tag5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9"/>
</p:tagLst>
</file>

<file path=ppt/tags/tag5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0"/>
</p:tagLst>
</file>

<file path=ppt/tags/tag5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1"/>
</p:tagLst>
</file>

<file path=ppt/tags/tag5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2"/>
</p:tagLst>
</file>

<file path=ppt/tags/tag5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3"/>
</p:tagLst>
</file>

<file path=ppt/tags/tag5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4"/>
</p:tagLst>
</file>

<file path=ppt/tags/tag5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5"/>
</p:tagLst>
</file>

<file path=ppt/tags/tag5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6"/>
</p:tagLst>
</file>

<file path=ppt/tags/tag5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7"/>
</p:tagLst>
</file>

<file path=ppt/tags/tag5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8"/>
</p:tagLst>
</file>

<file path=ppt/tags/tag5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9"/>
</p:tagLst>
</file>

<file path=ppt/tags/tag5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70"/>
</p:tagLst>
</file>

<file path=ppt/tags/tag5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71"/>
</p:tagLst>
</file>

<file path=ppt/tags/tag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
</p:tagLst>
</file>

<file path=ppt/tags/tag5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3"/>
</p:tagLst>
</file>

<file path=ppt/tags/tag5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4"/>
</p:tagLst>
</file>

<file path=ppt/tags/tag5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7"/>
</p:tagLst>
</file>

<file path=ppt/tags/tag52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2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2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2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2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2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2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
</p:tagLst>
</file>

<file path=ppt/tags/tag53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3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3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3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3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3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60219094023"/>
  <p:tag name="MH_LIBRARY" val="GRAPHIC"/>
</p:tagLst>
</file>

<file path=ppt/tags/tag536.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4"/>
</p:tagLst>
</file>

<file path=ppt/tags/tag537.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PageTitle"/>
  <p:tag name="MH_ORDER" val="PageTitle"/>
</p:tagLst>
</file>

<file path=ppt/tags/tag538.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1"/>
</p:tagLst>
</file>

<file path=ppt/tags/tag539.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
</p:tagLst>
</file>

<file path=ppt/tags/tag540.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2"/>
</p:tagLst>
</file>

<file path=ppt/tags/tag541.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9"/>
</p:tagLst>
</file>

<file path=ppt/tags/tag54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
</p:tagLst>
</file>

<file path=ppt/tags/tag55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5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5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5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5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5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5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5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5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Desc"/>
  <p:tag name="MH" val="20160218215038"/>
  <p:tag name="MH_LIBRARY" val="GRAPHIC"/>
</p:tagLst>
</file>

<file path=ppt/tags/tag559.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PageTitle"/>
  <p:tag name="MH_ORDER" val="PageTitle"/>
</p:tagLst>
</file>

<file path=ppt/tags/tag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
</p:tagLst>
</file>

<file path=ppt/tags/tag560.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1"/>
</p:tagLst>
</file>

<file path=ppt/tags/tag561.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2"/>
</p:tagLst>
</file>

<file path=ppt/tags/tag562.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3"/>
</p:tagLst>
</file>

<file path=ppt/tags/tag563.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4"/>
</p:tagLst>
</file>

<file path=ppt/tags/tag564.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5"/>
</p:tagLst>
</file>

<file path=ppt/tags/tag565.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SubTitle"/>
  <p:tag name="MH_ORDER" val="1"/>
</p:tagLst>
</file>

<file path=ppt/tags/tag566.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Text"/>
  <p:tag name="MH_ORDER" val="1"/>
</p:tagLst>
</file>

<file path=ppt/tags/tag567.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6"/>
</p:tagLst>
</file>

<file path=ppt/tags/tag568.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SubTitle"/>
  <p:tag name="MH_ORDER" val="2"/>
</p:tagLst>
</file>

<file path=ppt/tags/tag569.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Text"/>
  <p:tag name="MH_ORDER" val="2"/>
</p:tagLst>
</file>

<file path=ppt/tags/tag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
</p:tagLst>
</file>

<file path=ppt/tags/tag570.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7"/>
</p:tagLst>
</file>

<file path=ppt/tags/tag571.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SubTitle"/>
  <p:tag name="MH_ORDER" val="3"/>
</p:tagLst>
</file>

<file path=ppt/tags/tag572.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Text"/>
  <p:tag name="MH_ORDER" val="3"/>
</p:tagLst>
</file>

<file path=ppt/tags/tag573.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SubTitle"/>
  <p:tag name="MH_ORDER" val="4"/>
</p:tagLst>
</file>

<file path=ppt/tags/tag574.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Text"/>
  <p:tag name="MH_ORDER" val="4"/>
</p:tagLst>
</file>

<file path=ppt/tags/tag575.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8"/>
</p:tagLst>
</file>

<file path=ppt/tags/tag576.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Desc"/>
  <p:tag name="MH_ORDER" val="1"/>
</p:tagLst>
</file>

<file path=ppt/tags/tag57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7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0202204654"/>
  <p:tag name="MH_LIBRARY" val="GRAPHIC"/>
</p:tagLst>
</file>

<file path=ppt/tags/tag579.xml><?xml version="1.0" encoding="utf-8"?>
<p:tagLst xmlns:a="http://schemas.openxmlformats.org/drawingml/2006/main" xmlns:r="http://schemas.openxmlformats.org/officeDocument/2006/relationships" xmlns:p="http://schemas.openxmlformats.org/presentationml/2006/main">
  <p:tag name="MH" val="20160202204654"/>
  <p:tag name="MH_LIBRARY" val="GRAPHIC"/>
  <p:tag name="MH_TYPE" val="SubTitle"/>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
</p:tagLst>
</file>

<file path=ppt/tags/tag58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8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8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8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8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8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8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8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88.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8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
</p:tagLst>
</file>

<file path=ppt/tags/tag590.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91.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9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9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9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9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9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9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9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9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
</p:tagLst>
</file>

<file path=ppt/tags/tag60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51111200301"/>
  <p:tag name="MH_LIBRARY" val="GRAPHIC"/>
</p:tagLst>
</file>

<file path=ppt/tags/tag60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0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0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0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0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0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0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0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0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6"/>
</p:tagLst>
</file>

<file path=ppt/tags/tag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
</p:tagLst>
</file>

<file path=ppt/tags/tag610.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7"/>
</p:tagLst>
</file>

<file path=ppt/tags/tag611.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5"/>
</p:tagLst>
</file>

<file path=ppt/tags/tag612.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0"/>
</p:tagLst>
</file>

<file path=ppt/tags/tag613.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1"/>
</p:tagLst>
</file>

<file path=ppt/tags/tag614.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4"/>
</p:tagLst>
</file>

<file path=ppt/tags/tag615.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4"/>
</p:tagLst>
</file>

<file path=ppt/tags/tag616.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5"/>
</p:tagLst>
</file>

<file path=ppt/tags/tag617.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3"/>
</p:tagLst>
</file>

<file path=ppt/tags/tag618.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8"/>
</p:tagLst>
</file>

<file path=ppt/tags/tag61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
</p:tagLst>
</file>

<file path=ppt/tags/tag620.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2"/>
</p:tagLst>
</file>

<file path=ppt/tags/tag62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2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23.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624.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625.xml><?xml version="1.0" encoding="utf-8"?>
<p:tagLst xmlns:a="http://schemas.openxmlformats.org/drawingml/2006/main" xmlns:r="http://schemas.openxmlformats.org/officeDocument/2006/relationships" xmlns:p="http://schemas.openxmlformats.org/presentationml/2006/main">
  <p:tag name="MH" val="20151024161320"/>
  <p:tag name="MH_LIBRARY" val="GRAPHIC"/>
  <p:tag name="MH_TYPE" val="Text"/>
  <p:tag name="MH_ORDER" val="1"/>
</p:tagLst>
</file>

<file path=ppt/tags/tag626.xml><?xml version="1.0" encoding="utf-8"?>
<p:tagLst xmlns:a="http://schemas.openxmlformats.org/drawingml/2006/main" xmlns:r="http://schemas.openxmlformats.org/officeDocument/2006/relationships" xmlns:p="http://schemas.openxmlformats.org/presentationml/2006/main">
  <p:tag name="MH" val="20151024161320"/>
  <p:tag name="MH_LIBRARY" val="GRAPHIC"/>
  <p:tag name="MH_TYPE" val="Text"/>
  <p:tag name="MH_ORDER" val="1"/>
</p:tagLst>
</file>

<file path=ppt/tags/tag627.xml><?xml version="1.0" encoding="utf-8"?>
<p:tagLst xmlns:a="http://schemas.openxmlformats.org/drawingml/2006/main" xmlns:r="http://schemas.openxmlformats.org/officeDocument/2006/relationships" xmlns:p="http://schemas.openxmlformats.org/presentationml/2006/main">
  <p:tag name="MH" val="20151024161320"/>
  <p:tag name="MH_LIBRARY" val="GRAPHIC"/>
  <p:tag name="MH_TYPE" val="Text"/>
  <p:tag name="MH_ORDER" val="1"/>
</p:tagLst>
</file>

<file path=ppt/tags/tag628.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6"/>
</p:tagLst>
</file>

<file path=ppt/tags/tag629.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8"/>
</p:tagLst>
</file>

<file path=ppt/tags/tag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
</p:tagLst>
</file>

<file path=ppt/tags/tag630.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0"/>
</p:tagLst>
</file>

<file path=ppt/tags/tag631.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2"/>
</p:tagLst>
</file>

<file path=ppt/tags/tag63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
</p:tagLst>
</file>

<file path=ppt/tags/tag640.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641.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
</p:tagLst>
</file>

<file path=ppt/tags/tag642.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2"/>
</p:tagLst>
</file>

<file path=ppt/tags/tag643.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3"/>
</p:tagLst>
</file>

<file path=ppt/tags/tag644.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4"/>
</p:tagLst>
</file>

<file path=ppt/tags/tag645.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Title"/>
  <p:tag name="MH_ORDER" val="1"/>
</p:tagLst>
</file>

<file path=ppt/tags/tag64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4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4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4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
</p:tagLst>
</file>

<file path=ppt/tags/tag65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5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5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5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54.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655.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656.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657.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65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5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
</p:tagLst>
</file>

<file path=ppt/tags/tag66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6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62.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SubTitle"/>
  <p:tag name="MH_ORDER" val="3"/>
</p:tagLst>
</file>

<file path=ppt/tags/tag663.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SubTitle"/>
  <p:tag name="MH_ORDER" val="4"/>
</p:tagLst>
</file>

<file path=ppt/tags/tag664.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SubTitle"/>
  <p:tag name="MH_ORDER" val="1"/>
</p:tagLst>
</file>

<file path=ppt/tags/tag665.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SubTitle"/>
  <p:tag name="MH_ORDER" val="2"/>
</p:tagLst>
</file>

<file path=ppt/tags/tag666.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Desc"/>
  <p:tag name="MH_ORDER" val="1"/>
</p:tagLst>
</file>

<file path=ppt/tags/tag66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6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6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
</p:tagLst>
</file>

<file path=ppt/tags/tag67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7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7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7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7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75.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ShuJTB#"/>
  <p:tag name="MH_LAYOUT" val="SubTitle"/>
  <p:tag name="MH" val="20160218211730"/>
  <p:tag name="MH_LIBRARY" val="GRAPHIC"/>
</p:tagLst>
</file>

<file path=ppt/tags/tag676.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PageTitle"/>
  <p:tag name="MH_ORDER" val="PageTitle"/>
</p:tagLst>
</file>

<file path=ppt/tags/tag677.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4"/>
</p:tagLst>
</file>

<file path=ppt/tags/tag678.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3"/>
</p:tagLst>
</file>

<file path=ppt/tags/tag679.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
</p:tagLst>
</file>

<file path=ppt/tags/tag680.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9"/>
</p:tagLst>
</file>

<file path=ppt/tags/tag681.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2"/>
</p:tagLst>
</file>

<file path=ppt/tags/tag682.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1"/>
</p:tagLst>
</file>

<file path=ppt/tags/tag683.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6"/>
</p:tagLst>
</file>

<file path=ppt/tags/tag684.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5"/>
</p:tagLst>
</file>

<file path=ppt/tags/tag68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8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8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8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89.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218232539"/>
  <p:tag name="MH_LIBRARY" val="GRAPHIC"/>
</p:tagLst>
</file>

<file path=ppt/tags/tag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
</p:tagLst>
</file>

<file path=ppt/tags/tag69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9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9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9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9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9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96.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69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98.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69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
</p:tagLst>
</file>

<file path=ppt/tags/tag700.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70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70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70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0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0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0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0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0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0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
</p:tagLst>
</file>

<file path=ppt/tags/tag7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1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1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1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1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QiTTB#"/>
  <p:tag name="MH_LAYOUT" val="SubTitleTextDesc"/>
  <p:tag name="MH" val="20160312084837"/>
  <p:tag name="MH_LIBRARY" val="GRAPHIC"/>
</p:tagLst>
</file>

<file path=ppt/tags/tag716.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PageTitle"/>
  <p:tag name="MH_ORDER" val="PageTitle"/>
</p:tagLst>
</file>

<file path=ppt/tags/tag717.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7"/>
</p:tagLst>
</file>

<file path=ppt/tags/tag718.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719.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SubTitle"/>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
</p:tagLst>
</file>

<file path=ppt/tags/tag720.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SubTitle"/>
  <p:tag name="MH_ORDER" val="1"/>
</p:tagLst>
</file>

<file path=ppt/tags/tag721.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SubTitle"/>
  <p:tag name="MH_ORDER" val="1"/>
</p:tagLst>
</file>

<file path=ppt/tags/tag72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723.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5"/>
</p:tagLst>
</file>

<file path=ppt/tags/tag724.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6"/>
</p:tagLst>
</file>

<file path=ppt/tags/tag725.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1"/>
</p:tagLst>
</file>

<file path=ppt/tags/tag726.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2"/>
</p:tagLst>
</file>

<file path=ppt/tags/tag727.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3"/>
</p:tagLst>
</file>

<file path=ppt/tags/tag728.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9"/>
</p:tagLst>
</file>

<file path=ppt/tags/tag729.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10"/>
</p:tagLst>
</file>

<file path=ppt/tags/tag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
</p:tagLst>
</file>

<file path=ppt/tags/tag730.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11"/>
</p:tagLst>
</file>

<file path=ppt/tags/tag731.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1"/>
</p:tagLst>
</file>

<file path=ppt/tags/tag732.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2"/>
</p:tagLst>
</file>

<file path=ppt/tags/tag733.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3"/>
</p:tagLst>
</file>

<file path=ppt/tags/tag734.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4"/>
</p:tagLst>
</file>

<file path=ppt/tags/tag735.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5"/>
</p:tagLst>
</file>

<file path=ppt/tags/tag736.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6"/>
</p:tagLst>
</file>

<file path=ppt/tags/tag737.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7"/>
</p:tagLst>
</file>

<file path=ppt/tags/tag738.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9"/>
</p:tagLst>
</file>

<file path=ppt/tags/tag739.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10"/>
</p:tagLst>
</file>

<file path=ppt/tags/tag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
</p:tagLst>
</file>

<file path=ppt/tags/tag740.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11"/>
</p:tagLst>
</file>

<file path=ppt/tags/tag741.xml><?xml version="1.0" encoding="utf-8"?>
<p:tagLst xmlns:a="http://schemas.openxmlformats.org/drawingml/2006/main" xmlns:r="http://schemas.openxmlformats.org/officeDocument/2006/relationships" xmlns:p="http://schemas.openxmlformats.org/presentationml/2006/main">
  <p:tag name="PA" val="v3.0.1"/>
</p:tagLst>
</file>

<file path=ppt/tags/tag742.xml><?xml version="1.0" encoding="utf-8"?>
<p:tagLst xmlns:a="http://schemas.openxmlformats.org/drawingml/2006/main" xmlns:r="http://schemas.openxmlformats.org/officeDocument/2006/relationships" xmlns:p="http://schemas.openxmlformats.org/presentationml/2006/main">
  <p:tag name="PA" val="v3.0.1"/>
</p:tagLst>
</file>

<file path=ppt/tags/tag743.xml><?xml version="1.0" encoding="utf-8"?>
<p:tagLst xmlns:a="http://schemas.openxmlformats.org/drawingml/2006/main" xmlns:r="http://schemas.openxmlformats.org/officeDocument/2006/relationships" xmlns:p="http://schemas.openxmlformats.org/presentationml/2006/main">
  <p:tag name="PA" val="v3.0.1"/>
</p:tagLst>
</file>

<file path=ppt/tags/tag744.xml><?xml version="1.0" encoding="utf-8"?>
<p:tagLst xmlns:a="http://schemas.openxmlformats.org/drawingml/2006/main" xmlns:r="http://schemas.openxmlformats.org/officeDocument/2006/relationships" xmlns:p="http://schemas.openxmlformats.org/presentationml/2006/main">
  <p:tag name="PA" val="v3.0.1"/>
</p:tagLst>
</file>

<file path=ppt/tags/tag745.xml><?xml version="1.0" encoding="utf-8"?>
<p:tagLst xmlns:a="http://schemas.openxmlformats.org/drawingml/2006/main" xmlns:r="http://schemas.openxmlformats.org/officeDocument/2006/relationships" xmlns:p="http://schemas.openxmlformats.org/presentationml/2006/main">
  <p:tag name="PA" val="v3.0.1"/>
</p:tagLst>
</file>

<file path=ppt/tags/tag746.xml><?xml version="1.0" encoding="utf-8"?>
<p:tagLst xmlns:a="http://schemas.openxmlformats.org/drawingml/2006/main" xmlns:r="http://schemas.openxmlformats.org/officeDocument/2006/relationships" xmlns:p="http://schemas.openxmlformats.org/presentationml/2006/main">
  <p:tag name="PA" val="v3.0.1"/>
</p:tagLst>
</file>

<file path=ppt/tags/tag747.xml><?xml version="1.0" encoding="utf-8"?>
<p:tagLst xmlns:a="http://schemas.openxmlformats.org/drawingml/2006/main" xmlns:r="http://schemas.openxmlformats.org/officeDocument/2006/relationships" xmlns:p="http://schemas.openxmlformats.org/presentationml/2006/main">
  <p:tag name="PA" val="v3.0.1"/>
</p:tagLst>
</file>

<file path=ppt/tags/tag748.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
</p:tagLst>
</file>

<file path=ppt/tags/tag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
</p:tagLst>
</file>

<file path=ppt/tags/tag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
</p:tagLst>
</file>

<file path=ppt/tags/tag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
</p:tagLst>
</file>

<file path=ppt/tags/tag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
</p:tagLst>
</file>

<file path=ppt/tags/tag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
</p:tagLst>
</file>

<file path=ppt/tags/tag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
</p:tagLst>
</file>

<file path=ppt/tags/tag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
</p:tagLst>
</file>

<file path=ppt/tags/tag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
</p:tagLst>
</file>

<file path=ppt/tags/tag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
</p:tagLst>
</file>

<file path=ppt/tags/tag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
</p:tagLst>
</file>

<file path=ppt/tags/tag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
</p:tagLst>
</file>

<file path=ppt/tags/tag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
</p:tagLst>
</file>

<file path=ppt/tags/tag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
</p:tagLst>
</file>

<file path=ppt/tags/tag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
</p:tagLst>
</file>

<file path=ppt/tags/tag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
</p:tagLst>
</file>

<file path=ppt/tags/tag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
</p:tagLst>
</file>

<file path=ppt/tags/tag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
</p:tagLst>
</file>

<file path=ppt/tags/tag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
</p:tagLst>
</file>

<file path=ppt/tags/tag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
</p:tagLst>
</file>

<file path=ppt/tags/tag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
</p:tagLst>
</file>

<file path=ppt/tags/tag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
</p:tagLst>
</file>

<file path=ppt/tags/tag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7"/>
</p:tagLst>
</file>

<file path=ppt/tags/tag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8"/>
</p:tagLst>
</file>

<file path=ppt/theme/theme1.xml><?xml version="1.0" encoding="utf-8"?>
<a:theme xmlns:a="http://schemas.openxmlformats.org/drawingml/2006/main" name="Office 主题">
  <a:themeElements>
    <a:clrScheme name="07-青色方案">
      <a:dk1>
        <a:srgbClr val="000000"/>
      </a:dk1>
      <a:lt1>
        <a:srgbClr val="FFFFFF"/>
      </a:lt1>
      <a:dk2>
        <a:srgbClr val="262626"/>
      </a:dk2>
      <a:lt2>
        <a:srgbClr val="F8F8F8"/>
      </a:lt2>
      <a:accent1>
        <a:srgbClr val="538C2E"/>
      </a:accent1>
      <a:accent2>
        <a:srgbClr val="6D9E38"/>
      </a:accent2>
      <a:accent3>
        <a:srgbClr val="7FB344"/>
      </a:accent3>
      <a:accent4>
        <a:srgbClr val="8BC24A"/>
      </a:accent4>
      <a:accent5>
        <a:srgbClr val="9ECF61"/>
      </a:accent5>
      <a:accent6>
        <a:srgbClr val="ADD581"/>
      </a:accent6>
      <a:hlink>
        <a:srgbClr val="00B050"/>
      </a:hlink>
      <a:folHlink>
        <a:srgbClr val="8BC24A"/>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4159</Words>
  <Application>Microsoft Office PowerPoint</Application>
  <PresentationFormat>宽屏</PresentationFormat>
  <Paragraphs>403</Paragraphs>
  <Slides>33</Slides>
  <Notes>26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33</vt:i4>
      </vt:variant>
    </vt:vector>
  </HeadingPairs>
  <TitlesOfParts>
    <vt:vector size="48" baseType="lpstr">
      <vt:lpstr>Meiryo</vt:lpstr>
      <vt:lpstr>宋体</vt:lpstr>
      <vt:lpstr>微软雅黑</vt:lpstr>
      <vt:lpstr>张海山锐线体简</vt:lpstr>
      <vt:lpstr>Arial</vt:lpstr>
      <vt:lpstr>Arial Black</vt:lpstr>
      <vt:lpstr>Calibri</vt:lpstr>
      <vt:lpstr>Calibri Light</vt:lpstr>
      <vt:lpstr>Impact</vt:lpstr>
      <vt:lpstr>Open Sans</vt:lpstr>
      <vt:lpstr>Roboto Condensed</vt:lpstr>
      <vt:lpstr>Segoe UI</vt:lpstr>
      <vt:lpstr>Wingdings</vt:lpstr>
      <vt:lpstr>Office 主题</vt:lpstr>
      <vt:lpstr>Office Theme</vt:lpstr>
      <vt:lpstr>PowerPoint 演示文稿</vt:lpstr>
      <vt:lpstr>PowerPoint 演示文稿</vt:lpstr>
      <vt:lpstr>PowerPoint 演示文稿</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PowerPoint 演示文稿</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PowerPoint 演示文稿</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PowerPoint 演示文稿</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14</cp:revision>
  <dcterms:created xsi:type="dcterms:W3CDTF">2015-05-05T08:02:00Z</dcterms:created>
  <dcterms:modified xsi:type="dcterms:W3CDTF">2018-06-06T07:10:31Z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