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tags/tag4.xml" ContentType="application/vnd.openxmlformats-officedocument.presentationml.tags+xml"/>
  <Override PartName="/ppt/charts/chart2.xml" ContentType="application/vnd.openxmlformats-officedocument.drawingml.chart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83" r:id="rId3"/>
    <p:sldId id="257" r:id="rId4"/>
    <p:sldId id="270" r:id="rId5"/>
    <p:sldId id="280" r:id="rId6"/>
    <p:sldId id="274" r:id="rId7"/>
    <p:sldId id="285" r:id="rId8"/>
    <p:sldId id="271" r:id="rId9"/>
    <p:sldId id="295" r:id="rId10"/>
    <p:sldId id="284" r:id="rId11"/>
    <p:sldId id="269" r:id="rId12"/>
    <p:sldId id="276" r:id="rId13"/>
    <p:sldId id="289" r:id="rId14"/>
    <p:sldId id="296" r:id="rId15"/>
    <p:sldId id="275" r:id="rId16"/>
    <p:sldId id="263" r:id="rId17"/>
    <p:sldId id="267" r:id="rId18"/>
    <p:sldId id="294" r:id="rId19"/>
    <p:sldId id="297" r:id="rId20"/>
    <p:sldId id="291" r:id="rId21"/>
    <p:sldId id="288" r:id="rId22"/>
    <p:sldId id="290" r:id="rId23"/>
    <p:sldId id="293" r:id="rId24"/>
    <p:sldId id="29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8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84A1"/>
    <a:srgbClr val="A3A9B6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7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34" y="96"/>
      </p:cViewPr>
      <p:guideLst>
        <p:guide orient="horz" pos="290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079625184049332E-2"/>
          <c:y val="4.9192621261748129E-2"/>
          <c:w val="0.92049975664994188"/>
          <c:h val="0.9458881166120770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1.5</c:v>
                </c:pt>
                <c:pt idx="1">
                  <c:v>4</c:v>
                </c:pt>
                <c:pt idx="2">
                  <c:v>3.5</c:v>
                </c:pt>
                <c:pt idx="3">
                  <c:v>5</c:v>
                </c:pt>
                <c:pt idx="4">
                  <c:v>6</c:v>
                </c:pt>
                <c:pt idx="5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8"/>
        <c:overlap val="100"/>
        <c:axId val="691172608"/>
        <c:axId val="691178208"/>
      </c:barChart>
      <c:catAx>
        <c:axId val="691172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691178208"/>
        <c:crosses val="autoZero"/>
        <c:auto val="1"/>
        <c:lblAlgn val="ctr"/>
        <c:lblOffset val="100"/>
        <c:noMultiLvlLbl val="0"/>
      </c:catAx>
      <c:valAx>
        <c:axId val="691178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1172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31750">
      <a:solidFill>
        <a:schemeClr val="tx1"/>
      </a:solidFill>
      <a:prstDash val="dash"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1.5</c:v>
                </c:pt>
                <c:pt idx="1">
                  <c:v>4</c:v>
                </c:pt>
                <c:pt idx="2">
                  <c:v>3.5</c:v>
                </c:pt>
                <c:pt idx="3">
                  <c:v>5</c:v>
                </c:pt>
                <c:pt idx="4">
                  <c:v>8</c:v>
                </c:pt>
                <c:pt idx="5">
                  <c:v>6</c:v>
                </c:pt>
                <c:pt idx="6">
                  <c:v>11</c:v>
                </c:pt>
                <c:pt idx="7">
                  <c:v>6</c:v>
                </c:pt>
                <c:pt idx="8">
                  <c:v>6</c:v>
                </c:pt>
                <c:pt idx="9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</c:v>
                </c:pt>
                <c:pt idx="4">
                  <c:v>1</c:v>
                </c:pt>
                <c:pt idx="5">
                  <c:v>6</c:v>
                </c:pt>
                <c:pt idx="6">
                  <c:v>1</c:v>
                </c:pt>
                <c:pt idx="7">
                  <c:v>9</c:v>
                </c:pt>
                <c:pt idx="8">
                  <c:v>7</c:v>
                </c:pt>
                <c:pt idx="9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100"/>
        <c:axId val="691182128"/>
        <c:axId val="691182688"/>
      </c:barChart>
      <c:catAx>
        <c:axId val="69118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691182688"/>
        <c:crosses val="autoZero"/>
        <c:auto val="1"/>
        <c:lblAlgn val="ctr"/>
        <c:lblOffset val="100"/>
        <c:noMultiLvlLbl val="0"/>
      </c:catAx>
      <c:valAx>
        <c:axId val="6911826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1182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70C9B-390C-4A17-959E-B2753DFB5AD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B5F37-CF8C-4B8D-AEB4-EF54F7606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357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430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203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180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48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57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4623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583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307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130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2503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902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738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212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174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225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528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040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180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889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482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44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799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237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7A0E0-3D2F-4CF3-9113-0B529CB0087E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149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531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659" y="-194459"/>
            <a:ext cx="12241727" cy="4053004"/>
          </a:xfrm>
          <a:prstGeom prst="rect">
            <a:avLst/>
          </a:prstGeom>
        </p:spPr>
      </p:pic>
      <p:sp>
        <p:nvSpPr>
          <p:cNvPr id="28" name="任意多边形 27"/>
          <p:cNvSpPr/>
          <p:nvPr/>
        </p:nvSpPr>
        <p:spPr>
          <a:xfrm>
            <a:off x="2349068" y="1151105"/>
            <a:ext cx="4638591" cy="3816675"/>
          </a:xfrm>
          <a:custGeom>
            <a:avLst/>
            <a:gdLst>
              <a:gd name="connsiteX0" fmla="*/ 0 w 5501303"/>
              <a:gd name="connsiteY0" fmla="*/ 2653204 h 3927985"/>
              <a:gd name="connsiteX1" fmla="*/ 123457 w 5501303"/>
              <a:gd name="connsiteY1" fmla="*/ 2653204 h 3927985"/>
              <a:gd name="connsiteX2" fmla="*/ 123457 w 5501303"/>
              <a:gd name="connsiteY2" fmla="*/ 3820088 h 3927985"/>
              <a:gd name="connsiteX3" fmla="*/ 5377845 w 5501303"/>
              <a:gd name="connsiteY3" fmla="*/ 3820088 h 3927985"/>
              <a:gd name="connsiteX4" fmla="*/ 5377845 w 5501303"/>
              <a:gd name="connsiteY4" fmla="*/ 2653204 h 3927985"/>
              <a:gd name="connsiteX5" fmla="*/ 5501303 w 5501303"/>
              <a:gd name="connsiteY5" fmla="*/ 2653204 h 3927985"/>
              <a:gd name="connsiteX6" fmla="*/ 5501303 w 5501303"/>
              <a:gd name="connsiteY6" fmla="*/ 3927985 h 3927985"/>
              <a:gd name="connsiteX7" fmla="*/ 0 w 5501303"/>
              <a:gd name="connsiteY7" fmla="*/ 3927985 h 3927985"/>
              <a:gd name="connsiteX8" fmla="*/ 0 w 5501303"/>
              <a:gd name="connsiteY8" fmla="*/ 0 h 3927985"/>
              <a:gd name="connsiteX9" fmla="*/ 5501303 w 5501303"/>
              <a:gd name="connsiteY9" fmla="*/ 0 h 3927985"/>
              <a:gd name="connsiteX10" fmla="*/ 5501303 w 5501303"/>
              <a:gd name="connsiteY10" fmla="*/ 1274780 h 3927985"/>
              <a:gd name="connsiteX11" fmla="*/ 5377845 w 5501303"/>
              <a:gd name="connsiteY11" fmla="*/ 1274780 h 3927985"/>
              <a:gd name="connsiteX12" fmla="*/ 5377845 w 5501303"/>
              <a:gd name="connsiteY12" fmla="*/ 107897 h 3927985"/>
              <a:gd name="connsiteX13" fmla="*/ 123457 w 5501303"/>
              <a:gd name="connsiteY13" fmla="*/ 107897 h 3927985"/>
              <a:gd name="connsiteX14" fmla="*/ 123457 w 5501303"/>
              <a:gd name="connsiteY14" fmla="*/ 1274780 h 3927985"/>
              <a:gd name="connsiteX15" fmla="*/ 0 w 5501303"/>
              <a:gd name="connsiteY15" fmla="*/ 1274780 h 392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01303" h="3927985">
                <a:moveTo>
                  <a:pt x="0" y="2653204"/>
                </a:moveTo>
                <a:lnTo>
                  <a:pt x="123457" y="2653204"/>
                </a:lnTo>
                <a:lnTo>
                  <a:pt x="123457" y="3820088"/>
                </a:lnTo>
                <a:lnTo>
                  <a:pt x="5377845" y="3820088"/>
                </a:lnTo>
                <a:lnTo>
                  <a:pt x="5377845" y="2653204"/>
                </a:lnTo>
                <a:lnTo>
                  <a:pt x="5501303" y="2653204"/>
                </a:lnTo>
                <a:lnTo>
                  <a:pt x="5501303" y="3927985"/>
                </a:lnTo>
                <a:lnTo>
                  <a:pt x="0" y="3927985"/>
                </a:lnTo>
                <a:close/>
                <a:moveTo>
                  <a:pt x="0" y="0"/>
                </a:moveTo>
                <a:lnTo>
                  <a:pt x="5501303" y="0"/>
                </a:lnTo>
                <a:lnTo>
                  <a:pt x="5501303" y="1274780"/>
                </a:lnTo>
                <a:lnTo>
                  <a:pt x="5377845" y="1274780"/>
                </a:lnTo>
                <a:lnTo>
                  <a:pt x="5377845" y="107897"/>
                </a:lnTo>
                <a:lnTo>
                  <a:pt x="123457" y="107897"/>
                </a:lnTo>
                <a:lnTo>
                  <a:pt x="123457" y="1274780"/>
                </a:lnTo>
                <a:lnTo>
                  <a:pt x="0" y="12747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75477" y="3006210"/>
            <a:ext cx="5806505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cs typeface="+mn-ea"/>
                <a:sym typeface="+mn-lt"/>
              </a:rPr>
              <a:t>高端大气商务</a:t>
            </a:r>
            <a:r>
              <a:rPr lang="en-US" altLang="zh-CN" sz="4400" dirty="0" smtClean="0">
                <a:cs typeface="+mn-ea"/>
                <a:sym typeface="+mn-lt"/>
              </a:rPr>
              <a:t>PPT</a:t>
            </a:r>
            <a:r>
              <a:rPr lang="zh-CN" altLang="en-US" sz="4400" dirty="0" smtClean="0">
                <a:cs typeface="+mn-ea"/>
                <a:sym typeface="+mn-lt"/>
              </a:rPr>
              <a:t>模板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9812" y="5405582"/>
            <a:ext cx="110121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cs typeface="+mn-ea"/>
                <a:sym typeface="+mn-lt"/>
              </a:rPr>
              <a:t>Many of the most satisfying artworks don’t feature exulted or rare elements.</a:t>
            </a:r>
          </a:p>
          <a:p>
            <a:r>
              <a:rPr lang="en-US" altLang="zh-CN" sz="1600" dirty="0" smtClean="0">
                <a:cs typeface="+mn-ea"/>
                <a:sym typeface="+mn-lt"/>
              </a:rPr>
              <a:t>They are about the ordinary, looked at in a special 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86894" y="2709333"/>
            <a:ext cx="2210934" cy="698901"/>
            <a:chOff x="1086894" y="2709333"/>
            <a:chExt cx="2210934" cy="698901"/>
          </a:xfrm>
        </p:grpSpPr>
        <p:sp>
          <p:nvSpPr>
            <p:cNvPr id="31" name="矩形 30"/>
            <p:cNvSpPr/>
            <p:nvPr>
              <p:custDataLst>
                <p:tags r:id="rId1"/>
              </p:custDataLst>
            </p:nvPr>
          </p:nvSpPr>
          <p:spPr>
            <a:xfrm>
              <a:off x="1086894" y="2713065"/>
              <a:ext cx="2210934" cy="6951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141486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310384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1478478" y="2709333"/>
              <a:ext cx="804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208601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直接连接符 44"/>
          <p:cNvCxnSpPr/>
          <p:nvPr/>
        </p:nvCxnSpPr>
        <p:spPr>
          <a:xfrm>
            <a:off x="4018693" y="4367283"/>
            <a:ext cx="1296537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 flipH="1" flipV="1">
            <a:off x="11157827" y="6710367"/>
            <a:ext cx="987188" cy="75063"/>
            <a:chOff x="1419366" y="2909247"/>
            <a:chExt cx="2156347" cy="980364"/>
          </a:xfrm>
        </p:grpSpPr>
        <p:sp>
          <p:nvSpPr>
            <p:cNvPr id="47" name="矩形 46"/>
            <p:cNvSpPr/>
            <p:nvPr/>
          </p:nvSpPr>
          <p:spPr>
            <a:xfrm>
              <a:off x="1419366" y="2920620"/>
              <a:ext cx="2156347" cy="968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446662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615560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784458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513777" y="2909247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766724" y="2340616"/>
            <a:ext cx="1168805" cy="1964309"/>
            <a:chOff x="7920429" y="1995275"/>
            <a:chExt cx="1168805" cy="1964309"/>
          </a:xfrm>
          <a:solidFill>
            <a:schemeClr val="tx1"/>
          </a:solidFill>
        </p:grpSpPr>
        <p:sp>
          <p:nvSpPr>
            <p:cNvPr id="52" name="等腰三角形 51"/>
            <p:cNvSpPr/>
            <p:nvPr/>
          </p:nvSpPr>
          <p:spPr>
            <a:xfrm rot="19058111">
              <a:off x="8111431" y="3336743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5682833">
              <a:off x="8607414" y="2536325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12061714">
              <a:off x="7920429" y="1995275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2" name="同心圆 21"/>
          <p:cNvSpPr/>
          <p:nvPr/>
        </p:nvSpPr>
        <p:spPr>
          <a:xfrm>
            <a:off x="10570830" y="6310585"/>
            <a:ext cx="504967" cy="504967"/>
          </a:xfrm>
          <a:prstGeom prst="donut">
            <a:avLst>
              <a:gd name="adj" fmla="val 980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93320" y="63227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Logo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太阳形 2"/>
          <p:cNvSpPr/>
          <p:nvPr/>
        </p:nvSpPr>
        <p:spPr>
          <a:xfrm>
            <a:off x="10642945" y="6382700"/>
            <a:ext cx="351387" cy="351387"/>
          </a:xfrm>
          <a:prstGeom prst="su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1347" y="4019120"/>
            <a:ext cx="1817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Your name here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48069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/>
      <p:bldP spid="22" grpId="0" animBg="1"/>
      <p:bldP spid="2" grpId="0"/>
      <p:bldP spid="3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750627" y="2072345"/>
            <a:ext cx="2115403" cy="147395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flipV="1">
            <a:off x="3574005" y="4879388"/>
            <a:ext cx="2115403" cy="147395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6539463" y="2060813"/>
            <a:ext cx="2115403" cy="147395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flipV="1">
            <a:off x="9401033" y="4879388"/>
            <a:ext cx="2115403" cy="147395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6024" y="4539148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3498" y="42562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输入你的文字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9403" y="3179022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46877" y="289611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输入你的文字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70257" y="4539148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77731" y="42562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输入你的文字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01033" y="3179022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608507" y="289611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输入你的文字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62107" y="2544248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17357" y="5077757"/>
            <a:ext cx="6286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w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33309" y="2544248"/>
            <a:ext cx="5277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o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80640" y="5077756"/>
            <a:ext cx="3561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68579" y="575073"/>
            <a:ext cx="23639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cs typeface="+mn-ea"/>
                <a:sym typeface="+mn-lt"/>
              </a:rPr>
              <a:t>Swot</a:t>
            </a:r>
            <a:r>
              <a:rPr lang="zh-CN" altLang="en-US" sz="2400" dirty="0" smtClean="0">
                <a:cs typeface="+mn-ea"/>
                <a:sym typeface="+mn-lt"/>
              </a:rPr>
              <a:t>分析</a:t>
            </a:r>
            <a:endParaRPr lang="en-US" altLang="zh-CN" sz="2400" dirty="0" smtClean="0">
              <a:cs typeface="+mn-ea"/>
              <a:sym typeface="+mn-lt"/>
            </a:endParaRPr>
          </a:p>
          <a:p>
            <a:pPr algn="r"/>
            <a:r>
              <a:rPr lang="en-US" altLang="zh-CN" sz="2000" dirty="0" smtClean="0">
                <a:cs typeface="+mn-ea"/>
                <a:sym typeface="+mn-lt"/>
              </a:rPr>
              <a:t>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cxnSp>
        <p:nvCxnSpPr>
          <p:cNvPr id="21" name="肘形连接符 20"/>
          <p:cNvCxnSpPr/>
          <p:nvPr/>
        </p:nvCxnSpPr>
        <p:spPr>
          <a:xfrm flipH="1">
            <a:off x="8819090" y="-667442"/>
            <a:ext cx="2697346" cy="1680997"/>
          </a:xfrm>
          <a:prstGeom prst="bentConnector3">
            <a:avLst>
              <a:gd name="adj1" fmla="val 22172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628021" y="918020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1787857" y="3712191"/>
            <a:ext cx="0" cy="3821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10390496" y="4377909"/>
            <a:ext cx="0" cy="382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7563134" y="3712191"/>
            <a:ext cx="0" cy="382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1787857" y="3747578"/>
            <a:ext cx="0" cy="382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4642514" y="4377909"/>
            <a:ext cx="0" cy="382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776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779477" y="811885"/>
            <a:ext cx="691352" cy="5767754"/>
            <a:chOff x="5779477" y="548640"/>
            <a:chExt cx="691352" cy="5767754"/>
          </a:xfrm>
        </p:grpSpPr>
        <p:grpSp>
          <p:nvGrpSpPr>
            <p:cNvPr id="12" name="组合 11"/>
            <p:cNvGrpSpPr/>
            <p:nvPr/>
          </p:nvGrpSpPr>
          <p:grpSpPr>
            <a:xfrm>
              <a:off x="5779477" y="548640"/>
              <a:ext cx="691352" cy="5767754"/>
              <a:chOff x="5779477" y="548640"/>
              <a:chExt cx="691352" cy="5767754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6096000" y="548640"/>
                <a:ext cx="0" cy="576775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椭圆 3"/>
              <p:cNvSpPr/>
              <p:nvPr/>
            </p:nvSpPr>
            <p:spPr>
              <a:xfrm>
                <a:off x="5837783" y="1254681"/>
                <a:ext cx="633046" cy="633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5779477" y="3094893"/>
                <a:ext cx="633046" cy="633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837783" y="4815531"/>
                <a:ext cx="633046" cy="633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空心弧 8"/>
            <p:cNvSpPr/>
            <p:nvPr/>
          </p:nvSpPr>
          <p:spPr>
            <a:xfrm rot="5400000">
              <a:off x="5787905" y="1275617"/>
              <a:ext cx="599602" cy="599602"/>
            </a:xfrm>
            <a:prstGeom prst="blockArc">
              <a:avLst>
                <a:gd name="adj1" fmla="val 10759294"/>
                <a:gd name="adj2" fmla="val 21562124"/>
                <a:gd name="adj3" fmla="val 6988"/>
              </a:avLst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6200000">
              <a:off x="5800547" y="3103157"/>
              <a:ext cx="599602" cy="599602"/>
            </a:xfrm>
            <a:prstGeom prst="blockArc">
              <a:avLst>
                <a:gd name="adj1" fmla="val 10759294"/>
                <a:gd name="adj2" fmla="val 21562124"/>
                <a:gd name="adj3" fmla="val 6988"/>
              </a:avLst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5400000">
              <a:off x="5792119" y="4836467"/>
              <a:ext cx="599602" cy="599602"/>
            </a:xfrm>
            <a:prstGeom prst="blockArc">
              <a:avLst>
                <a:gd name="adj1" fmla="val 10759294"/>
                <a:gd name="adj2" fmla="val 21562124"/>
                <a:gd name="adj3" fmla="val 6988"/>
              </a:avLst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897149" y="1903980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5" name="矩形 14"/>
          <p:cNvSpPr/>
          <p:nvPr/>
        </p:nvSpPr>
        <p:spPr>
          <a:xfrm>
            <a:off x="6897149" y="153464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6598" y="3353759"/>
            <a:ext cx="43582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cs typeface="+mn-ea"/>
                <a:sym typeface="+mn-lt"/>
              </a:rPr>
              <a:t>They are about the ordinary, </a:t>
            </a:r>
          </a:p>
          <a:p>
            <a:pPr algn="r"/>
            <a:r>
              <a:rPr lang="en-US" altLang="zh-CN" sz="1600" dirty="0" smtClean="0">
                <a:cs typeface="+mn-ea"/>
                <a:sym typeface="+mn-lt"/>
              </a:rPr>
              <a:t>looked at in a special way with unusual </a:t>
            </a:r>
          </a:p>
          <a:p>
            <a:pPr algn="r"/>
            <a:r>
              <a:rPr lang="en-US" altLang="zh-CN" sz="1600" dirty="0" smtClean="0">
                <a:cs typeface="+mn-ea"/>
                <a:sym typeface="+mn-lt"/>
              </a:rPr>
              <a:t>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66870" y="3033727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97149" y="5464830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9" name="矩形 18"/>
          <p:cNvSpPr/>
          <p:nvPr/>
        </p:nvSpPr>
        <p:spPr>
          <a:xfrm>
            <a:off x="6897149" y="509549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等腰三角形 20"/>
          <p:cNvSpPr/>
          <p:nvPr/>
        </p:nvSpPr>
        <p:spPr>
          <a:xfrm rot="7808284">
            <a:off x="3397166" y="2446383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13958284">
            <a:off x="8436741" y="1007784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 rot="13958284">
            <a:off x="8436742" y="4568634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90093" y="221604"/>
            <a:ext cx="1011815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cs typeface="+mn-ea"/>
                <a:sym typeface="+mn-lt"/>
              </a:rPr>
              <a:t>2017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8480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1" grpId="0" animBg="1"/>
      <p:bldP spid="22" grpId="0" animBg="1"/>
      <p:bldP spid="23" grpId="0" animBg="1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9" r="50000" b="21647"/>
          <a:stretch/>
        </p:blipFill>
        <p:spPr>
          <a:xfrm>
            <a:off x="1988363" y="1778040"/>
            <a:ext cx="3001386" cy="3001386"/>
          </a:xfrm>
          <a:custGeom>
            <a:avLst/>
            <a:gdLst>
              <a:gd name="connsiteX0" fmla="*/ 1500693 w 3001386"/>
              <a:gd name="connsiteY0" fmla="*/ 0 h 3001386"/>
              <a:gd name="connsiteX1" fmla="*/ 3001386 w 3001386"/>
              <a:gd name="connsiteY1" fmla="*/ 1500693 h 3001386"/>
              <a:gd name="connsiteX2" fmla="*/ 1500693 w 3001386"/>
              <a:gd name="connsiteY2" fmla="*/ 3001386 h 3001386"/>
              <a:gd name="connsiteX3" fmla="*/ 0 w 3001386"/>
              <a:gd name="connsiteY3" fmla="*/ 1500693 h 3001386"/>
              <a:gd name="connsiteX4" fmla="*/ 1500693 w 3001386"/>
              <a:gd name="connsiteY4" fmla="*/ 0 h 300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1386" h="3001386">
                <a:moveTo>
                  <a:pt x="1500693" y="0"/>
                </a:moveTo>
                <a:cubicBezTo>
                  <a:pt x="2329503" y="0"/>
                  <a:pt x="3001386" y="671883"/>
                  <a:pt x="3001386" y="1500693"/>
                </a:cubicBezTo>
                <a:cubicBezTo>
                  <a:pt x="3001386" y="2329503"/>
                  <a:pt x="2329503" y="3001386"/>
                  <a:pt x="1500693" y="3001386"/>
                </a:cubicBezTo>
                <a:cubicBezTo>
                  <a:pt x="671883" y="3001386"/>
                  <a:pt x="0" y="2329503"/>
                  <a:pt x="0" y="1500693"/>
                </a:cubicBezTo>
                <a:cubicBezTo>
                  <a:pt x="0" y="671883"/>
                  <a:pt x="671883" y="0"/>
                  <a:pt x="1500693" y="0"/>
                </a:cubicBez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273" r="756" b="21647"/>
          <a:stretch/>
        </p:blipFill>
        <p:spPr>
          <a:xfrm>
            <a:off x="7181360" y="1819043"/>
            <a:ext cx="3001386" cy="3001386"/>
          </a:xfrm>
          <a:custGeom>
            <a:avLst/>
            <a:gdLst>
              <a:gd name="connsiteX0" fmla="*/ 1500693 w 3001386"/>
              <a:gd name="connsiteY0" fmla="*/ 0 h 3001386"/>
              <a:gd name="connsiteX1" fmla="*/ 3001386 w 3001386"/>
              <a:gd name="connsiteY1" fmla="*/ 1500693 h 3001386"/>
              <a:gd name="connsiteX2" fmla="*/ 1500693 w 3001386"/>
              <a:gd name="connsiteY2" fmla="*/ 3001386 h 3001386"/>
              <a:gd name="connsiteX3" fmla="*/ 0 w 3001386"/>
              <a:gd name="connsiteY3" fmla="*/ 1500693 h 3001386"/>
              <a:gd name="connsiteX4" fmla="*/ 1500693 w 3001386"/>
              <a:gd name="connsiteY4" fmla="*/ 0 h 300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1386" h="3001386">
                <a:moveTo>
                  <a:pt x="1500693" y="0"/>
                </a:moveTo>
                <a:cubicBezTo>
                  <a:pt x="2329503" y="0"/>
                  <a:pt x="3001386" y="671883"/>
                  <a:pt x="3001386" y="1500693"/>
                </a:cubicBezTo>
                <a:cubicBezTo>
                  <a:pt x="3001386" y="2329503"/>
                  <a:pt x="2329503" y="3001386"/>
                  <a:pt x="1500693" y="3001386"/>
                </a:cubicBezTo>
                <a:cubicBezTo>
                  <a:pt x="671883" y="3001386"/>
                  <a:pt x="0" y="2329503"/>
                  <a:pt x="0" y="1500693"/>
                </a:cubicBezTo>
                <a:cubicBezTo>
                  <a:pt x="0" y="671883"/>
                  <a:pt x="671883" y="0"/>
                  <a:pt x="1500693" y="0"/>
                </a:cubicBez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71" r="26758" b="21647"/>
          <a:stretch/>
        </p:blipFill>
        <p:spPr>
          <a:xfrm>
            <a:off x="4556726" y="954343"/>
            <a:ext cx="3001386" cy="3001386"/>
          </a:xfrm>
          <a:custGeom>
            <a:avLst/>
            <a:gdLst>
              <a:gd name="connsiteX0" fmla="*/ 1500693 w 3001386"/>
              <a:gd name="connsiteY0" fmla="*/ 0 h 3001386"/>
              <a:gd name="connsiteX1" fmla="*/ 3001386 w 3001386"/>
              <a:gd name="connsiteY1" fmla="*/ 1500693 h 3001386"/>
              <a:gd name="connsiteX2" fmla="*/ 1500693 w 3001386"/>
              <a:gd name="connsiteY2" fmla="*/ 3001386 h 3001386"/>
              <a:gd name="connsiteX3" fmla="*/ 0 w 3001386"/>
              <a:gd name="connsiteY3" fmla="*/ 1500693 h 3001386"/>
              <a:gd name="connsiteX4" fmla="*/ 1500693 w 3001386"/>
              <a:gd name="connsiteY4" fmla="*/ 0 h 300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1386" h="3001386">
                <a:moveTo>
                  <a:pt x="1500693" y="0"/>
                </a:moveTo>
                <a:cubicBezTo>
                  <a:pt x="2329503" y="0"/>
                  <a:pt x="3001386" y="671883"/>
                  <a:pt x="3001386" y="1500693"/>
                </a:cubicBezTo>
                <a:cubicBezTo>
                  <a:pt x="3001386" y="2329503"/>
                  <a:pt x="2329503" y="3001386"/>
                  <a:pt x="1500693" y="3001386"/>
                </a:cubicBezTo>
                <a:cubicBezTo>
                  <a:pt x="671883" y="3001386"/>
                  <a:pt x="0" y="2329503"/>
                  <a:pt x="0" y="1500693"/>
                </a:cubicBezTo>
                <a:cubicBezTo>
                  <a:pt x="0" y="671883"/>
                  <a:pt x="671883" y="0"/>
                  <a:pt x="1500693" y="0"/>
                </a:cubicBezTo>
                <a:close/>
              </a:path>
            </a:pathLst>
          </a:custGeom>
        </p:spPr>
      </p:pic>
      <p:sp>
        <p:nvSpPr>
          <p:cNvPr id="11" name="矩形 10"/>
          <p:cNvSpPr/>
          <p:nvPr/>
        </p:nvSpPr>
        <p:spPr>
          <a:xfrm rot="19726102">
            <a:off x="1784588" y="1693632"/>
            <a:ext cx="3106685" cy="3001386"/>
          </a:xfrm>
          <a:prstGeom prst="rect">
            <a:avLst/>
          </a:prstGeom>
        </p:spPr>
        <p:txBody>
          <a:bodyPr wrap="none">
            <a:prstTxWarp prst="textCircle">
              <a:avLst>
                <a:gd name="adj" fmla="val 10838883"/>
              </a:avLst>
            </a:prstTxWarp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</a:t>
            </a:r>
            <a:r>
              <a:rPr lang="en-US" altLang="zh-CN" dirty="0" smtClean="0">
                <a:cs typeface="+mn-ea"/>
                <a:sym typeface="+mn-lt"/>
              </a:rPr>
              <a:t>Word</a:t>
            </a:r>
            <a:r>
              <a:rPr lang="en-US" altLang="zh-CN" dirty="0">
                <a:cs typeface="+mn-ea"/>
                <a:sym typeface="+mn-lt"/>
              </a:rPr>
              <a:t>s</a:t>
            </a:r>
            <a:r>
              <a:rPr lang="en-US" altLang="zh-CN" dirty="0" smtClean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rot="2037630">
            <a:off x="4560348" y="794630"/>
            <a:ext cx="3106685" cy="3001386"/>
          </a:xfrm>
          <a:prstGeom prst="rect">
            <a:avLst/>
          </a:prstGeom>
        </p:spPr>
        <p:txBody>
          <a:bodyPr wrap="none">
            <a:prstTxWarp prst="textCircle">
              <a:avLst>
                <a:gd name="adj" fmla="val 10838883"/>
              </a:avLst>
            </a:prstTxWarp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</a:t>
            </a:r>
            <a:r>
              <a:rPr lang="en-US" altLang="zh-CN" dirty="0" smtClean="0">
                <a:cs typeface="+mn-ea"/>
                <a:sym typeface="+mn-lt"/>
              </a:rPr>
              <a:t>Word</a:t>
            </a:r>
            <a:r>
              <a:rPr lang="en-US" altLang="zh-CN" dirty="0">
                <a:cs typeface="+mn-ea"/>
                <a:sym typeface="+mn-lt"/>
              </a:rPr>
              <a:t>s</a:t>
            </a:r>
            <a:r>
              <a:rPr lang="en-US" altLang="zh-CN" dirty="0" smtClean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rot="5598165">
            <a:off x="7294473" y="1762772"/>
            <a:ext cx="3106685" cy="3001386"/>
          </a:xfrm>
          <a:prstGeom prst="rect">
            <a:avLst/>
          </a:prstGeom>
        </p:spPr>
        <p:txBody>
          <a:bodyPr wrap="none">
            <a:prstTxWarp prst="textCircle">
              <a:avLst>
                <a:gd name="adj" fmla="val 10838883"/>
              </a:avLst>
            </a:prstTxWarp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</a:t>
            </a:r>
            <a:r>
              <a:rPr lang="en-US" altLang="zh-CN" dirty="0" smtClean="0">
                <a:cs typeface="+mn-ea"/>
                <a:sym typeface="+mn-lt"/>
              </a:rPr>
              <a:t>Word</a:t>
            </a:r>
            <a:r>
              <a:rPr lang="en-US" altLang="zh-CN" dirty="0">
                <a:cs typeface="+mn-ea"/>
                <a:sym typeface="+mn-lt"/>
              </a:rPr>
              <a:t>s</a:t>
            </a:r>
            <a:r>
              <a:rPr lang="en-US" altLang="zh-CN" dirty="0" smtClean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20850" y="5416361"/>
            <a:ext cx="78907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Many of the most satisfying artworks don’t feature </a:t>
            </a:r>
            <a:endParaRPr lang="en-US" altLang="zh-CN" dirty="0" smtClean="0">
              <a:cs typeface="+mn-ea"/>
              <a:sym typeface="+mn-lt"/>
            </a:endParaRPr>
          </a:p>
          <a:p>
            <a:pPr algn="ctr"/>
            <a:r>
              <a:rPr lang="en-US" altLang="zh-CN" dirty="0" smtClean="0">
                <a:cs typeface="+mn-ea"/>
                <a:sym typeface="+mn-lt"/>
              </a:rPr>
              <a:t>exulted or </a:t>
            </a:r>
            <a:r>
              <a:rPr lang="en-US" altLang="zh-CN" dirty="0">
                <a:cs typeface="+mn-ea"/>
                <a:sym typeface="+mn-lt"/>
              </a:rPr>
              <a:t>rare </a:t>
            </a:r>
            <a:r>
              <a:rPr lang="en-US" altLang="zh-CN" dirty="0" smtClean="0">
                <a:cs typeface="+mn-ea"/>
                <a:sym typeface="+mn-lt"/>
              </a:rPr>
              <a:t>elements. </a:t>
            </a:r>
            <a:r>
              <a:rPr lang="en-US" altLang="zh-CN" dirty="0">
                <a:cs typeface="+mn-ea"/>
                <a:sym typeface="+mn-lt"/>
              </a:rPr>
              <a:t>They are about the ordinary, </a:t>
            </a:r>
            <a:r>
              <a:rPr lang="en-US" altLang="zh-CN" dirty="0" smtClean="0">
                <a:cs typeface="+mn-ea"/>
                <a:sym typeface="+mn-lt"/>
              </a:rPr>
              <a:t>looked at </a:t>
            </a:r>
          </a:p>
          <a:p>
            <a:pPr algn="ctr"/>
            <a:r>
              <a:rPr lang="en-US" altLang="zh-CN" dirty="0" smtClean="0">
                <a:cs typeface="+mn-ea"/>
                <a:sym typeface="+mn-lt"/>
              </a:rPr>
              <a:t>in </a:t>
            </a:r>
            <a:r>
              <a:rPr lang="en-US" altLang="zh-CN" dirty="0">
                <a:cs typeface="+mn-ea"/>
                <a:sym typeface="+mn-lt"/>
              </a:rPr>
              <a:t>a </a:t>
            </a:r>
            <a:r>
              <a:rPr lang="en-US" altLang="zh-CN" dirty="0" smtClean="0">
                <a:cs typeface="+mn-ea"/>
                <a:sym typeface="+mn-lt"/>
              </a:rPr>
              <a:t>special way with </a:t>
            </a:r>
            <a:r>
              <a:rPr lang="en-US" altLang="zh-CN" dirty="0">
                <a:cs typeface="+mn-ea"/>
                <a:sym typeface="+mn-lt"/>
              </a:rPr>
              <a:t>unusual sincerity and openness to unvarnished experience.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09192" y="4643553"/>
            <a:ext cx="1433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your title 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 flipV="1">
            <a:off x="5249710" y="5181052"/>
            <a:ext cx="1692581" cy="101890"/>
            <a:chOff x="1419366" y="2909247"/>
            <a:chExt cx="2156347" cy="980364"/>
          </a:xfrm>
        </p:grpSpPr>
        <p:sp>
          <p:nvSpPr>
            <p:cNvPr id="17" name="矩形 16"/>
            <p:cNvSpPr/>
            <p:nvPr/>
          </p:nvSpPr>
          <p:spPr>
            <a:xfrm>
              <a:off x="1419366" y="2920620"/>
              <a:ext cx="2156347" cy="968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446662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615560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784458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513777" y="2909247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99741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1" b="3284"/>
          <a:stretch/>
        </p:blipFill>
        <p:spPr>
          <a:xfrm>
            <a:off x="-96845" y="0"/>
            <a:ext cx="4933706" cy="6877734"/>
          </a:xfrm>
          <a:prstGeom prst="rect">
            <a:avLst/>
          </a:prstGeom>
        </p:spPr>
      </p:pic>
      <p:cxnSp>
        <p:nvCxnSpPr>
          <p:cNvPr id="3" name="肘形连接符 2"/>
          <p:cNvCxnSpPr/>
          <p:nvPr/>
        </p:nvCxnSpPr>
        <p:spPr>
          <a:xfrm>
            <a:off x="-1891735" y="2717665"/>
            <a:ext cx="8067465" cy="1169421"/>
          </a:xfrm>
          <a:prstGeom prst="bentConnector3">
            <a:avLst>
              <a:gd name="adj1" fmla="val 54229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04668" y="4212840"/>
            <a:ext cx="2210862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Part three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1545" y="2542794"/>
            <a:ext cx="5607500" cy="12311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cs typeface="+mn-ea"/>
                <a:sym typeface="+mn-lt"/>
              </a:rPr>
              <a:t>你的标题</a:t>
            </a:r>
            <a:endParaRPr lang="en-US" altLang="zh-CN" sz="5400" dirty="0" smtClean="0">
              <a:cs typeface="+mn-ea"/>
              <a:sym typeface="+mn-lt"/>
            </a:endParaRPr>
          </a:p>
          <a:p>
            <a:r>
              <a:rPr lang="en-US" altLang="zh-CN" sz="2000" dirty="0" smtClean="0">
                <a:cs typeface="+mn-ea"/>
                <a:sym typeface="+mn-lt"/>
              </a:rPr>
              <a:t>Click and 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0828" y="3771413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1775" y="5298111"/>
            <a:ext cx="8390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cs typeface="+mn-ea"/>
                <a:sym typeface="+mn-lt"/>
              </a:rPr>
              <a:t>They are about the ordinary, </a:t>
            </a:r>
          </a:p>
          <a:p>
            <a:r>
              <a:rPr lang="en-US" altLang="zh-CN" sz="1600" dirty="0" smtClean="0">
                <a:cs typeface="+mn-ea"/>
                <a:sym typeface="+mn-lt"/>
              </a:rPr>
              <a:t>looked at in a special 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31545" y="4373297"/>
            <a:ext cx="1297023" cy="315037"/>
            <a:chOff x="3016155" y="5488849"/>
            <a:chExt cx="1569493" cy="296274"/>
          </a:xfr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3016155" y="5546878"/>
              <a:ext cx="1569493" cy="181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 flipV="1">
              <a:off x="3043538" y="5488849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3125340" y="5492286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半闭框 3"/>
          <p:cNvSpPr/>
          <p:nvPr/>
        </p:nvSpPr>
        <p:spPr>
          <a:xfrm rot="2655907">
            <a:off x="7795919" y="1840542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半闭框 17"/>
          <p:cNvSpPr/>
          <p:nvPr/>
        </p:nvSpPr>
        <p:spPr>
          <a:xfrm rot="18944093" flipV="1">
            <a:off x="7795919" y="2113455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14018" y="2114110"/>
            <a:ext cx="1032655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cs typeface="+mn-ea"/>
                <a:sym typeface="+mn-lt"/>
              </a:rPr>
              <a:t>3</a:t>
            </a:r>
            <a:endParaRPr lang="zh-CN" altLang="en-US" sz="115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53097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18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71015" y="4586115"/>
            <a:ext cx="846163" cy="191069"/>
            <a:chOff x="671015" y="4586115"/>
            <a:chExt cx="846163" cy="191069"/>
          </a:xfrm>
          <a:solidFill>
            <a:schemeClr val="tx1"/>
          </a:solidFill>
        </p:grpSpPr>
        <p:sp>
          <p:nvSpPr>
            <p:cNvPr id="2" name="矩形 1"/>
            <p:cNvSpPr/>
            <p:nvPr/>
          </p:nvSpPr>
          <p:spPr>
            <a:xfrm>
              <a:off x="671015" y="4586115"/>
              <a:ext cx="191069" cy="19106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998562" y="4586115"/>
              <a:ext cx="191069" cy="19106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26109" y="4586115"/>
              <a:ext cx="191069" cy="191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71015" y="1588418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1015" y="742361"/>
            <a:ext cx="23639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输入你的标题</a:t>
            </a:r>
            <a:endParaRPr lang="en-US" altLang="zh-CN" sz="2400" dirty="0" smtClean="0">
              <a:cs typeface="+mn-ea"/>
              <a:sym typeface="+mn-lt"/>
            </a:endParaRPr>
          </a:p>
          <a:p>
            <a:r>
              <a:rPr lang="en-US" altLang="zh-CN" sz="2000" dirty="0" smtClean="0">
                <a:cs typeface="+mn-ea"/>
                <a:sym typeface="+mn-lt"/>
              </a:rPr>
              <a:t>add </a:t>
            </a:r>
            <a:r>
              <a:rPr lang="en-US" altLang="zh-CN" sz="2000" dirty="0" smtClean="0">
                <a:solidFill>
                  <a:srgbClr val="7F7F7F"/>
                </a:solidFill>
                <a:cs typeface="+mn-ea"/>
                <a:sym typeface="+mn-lt"/>
              </a:rPr>
              <a:t>your</a:t>
            </a:r>
            <a:r>
              <a:rPr lang="en-US" altLang="zh-CN" sz="2000" dirty="0" smtClean="0">
                <a:cs typeface="+mn-ea"/>
                <a:sym typeface="+mn-lt"/>
              </a:rPr>
              <a:t> </a:t>
            </a:r>
            <a:r>
              <a:rPr lang="en-US" altLang="zh-CN" sz="2000" dirty="0" smtClean="0">
                <a:solidFill>
                  <a:srgbClr val="7F7F7F"/>
                </a:solidFill>
                <a:cs typeface="+mn-ea"/>
                <a:sym typeface="+mn-lt"/>
              </a:rPr>
              <a:t>title</a:t>
            </a:r>
            <a:r>
              <a:rPr lang="en-US" altLang="zh-CN" sz="2000" dirty="0" smtClean="0">
                <a:cs typeface="+mn-ea"/>
                <a:sym typeface="+mn-lt"/>
              </a:rPr>
              <a:t>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479" y="5011508"/>
            <a:ext cx="44569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cs typeface="+mn-ea"/>
                <a:sym typeface="+mn-lt"/>
              </a:rPr>
              <a:t>They are about the ordinary, </a:t>
            </a:r>
          </a:p>
          <a:p>
            <a:r>
              <a:rPr lang="en-US" altLang="zh-CN" sz="1600" dirty="0" smtClean="0">
                <a:cs typeface="+mn-ea"/>
                <a:sym typeface="+mn-lt"/>
              </a:rPr>
              <a:t>looked at in a special way with unusual</a:t>
            </a:r>
          </a:p>
          <a:p>
            <a:r>
              <a:rPr lang="en-US" altLang="zh-CN" sz="1600" dirty="0" smtClean="0">
                <a:cs typeface="+mn-ea"/>
                <a:sym typeface="+mn-lt"/>
              </a:rPr>
              <a:t>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3973093545"/>
              </p:ext>
            </p:extLst>
          </p:nvPr>
        </p:nvGraphicFramePr>
        <p:xfrm>
          <a:off x="5155029" y="1314264"/>
          <a:ext cx="6718104" cy="4748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等腰三角形 23"/>
          <p:cNvSpPr/>
          <p:nvPr/>
        </p:nvSpPr>
        <p:spPr>
          <a:xfrm rot="12542294">
            <a:off x="5546087" y="4274694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等腰三角形 24"/>
          <p:cNvSpPr/>
          <p:nvPr/>
        </p:nvSpPr>
        <p:spPr>
          <a:xfrm rot="8820333">
            <a:off x="10835226" y="1411893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等腰三角形 25"/>
          <p:cNvSpPr/>
          <p:nvPr/>
        </p:nvSpPr>
        <p:spPr>
          <a:xfrm rot="10468960">
            <a:off x="8556605" y="2780811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1916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Graphic spid="23" grpId="0">
        <p:bldAsOne/>
      </p:bldGraphic>
      <p:bldP spid="24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/>
          <p:cNvSpPr/>
          <p:nvPr/>
        </p:nvSpPr>
        <p:spPr>
          <a:xfrm>
            <a:off x="4859215" y="2203412"/>
            <a:ext cx="2473569" cy="2473569"/>
          </a:xfrm>
          <a:prstGeom prst="ellipse">
            <a:avLst/>
          </a:prstGeom>
          <a:noFill/>
          <a:ln w="76200">
            <a:gradFill>
              <a:gsLst>
                <a:gs pos="0">
                  <a:schemeClr val="bg1">
                    <a:lumMod val="85000"/>
                  </a:schemeClr>
                </a:gs>
                <a:gs pos="37000">
                  <a:schemeClr val="tx1"/>
                </a:gs>
                <a:gs pos="79070">
                  <a:schemeClr val="tx1"/>
                </a:gs>
                <a:gs pos="56000">
                  <a:schemeClr val="tx1">
                    <a:alpha val="3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71836" y="1623427"/>
            <a:ext cx="1466797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your </a:t>
            </a:r>
            <a:r>
              <a:rPr lang="en-US" altLang="zh-CN" sz="2000" dirty="0" smtClean="0">
                <a:cs typeface="+mn-ea"/>
                <a:sym typeface="+mn-lt"/>
              </a:rPr>
              <a:t>words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 rot="16200000">
            <a:off x="3091692" y="3253188"/>
            <a:ext cx="1508746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your </a:t>
            </a:r>
            <a:r>
              <a:rPr lang="en-US" altLang="zh-CN" sz="2000" dirty="0" smtClean="0">
                <a:cs typeface="+mn-ea"/>
                <a:sym typeface="+mn-lt"/>
              </a:rPr>
              <a:t>words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 rot="16200000">
            <a:off x="7591560" y="3240141"/>
            <a:ext cx="1508746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your </a:t>
            </a:r>
            <a:r>
              <a:rPr lang="en-US" altLang="zh-CN" sz="2000" dirty="0" smtClean="0">
                <a:cs typeface="+mn-ea"/>
                <a:sym typeface="+mn-lt"/>
              </a:rPr>
              <a:t>words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19040" y="5008405"/>
            <a:ext cx="1508746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your </a:t>
            </a:r>
            <a:r>
              <a:rPr lang="en-US" altLang="zh-CN" sz="2000" dirty="0" smtClean="0">
                <a:cs typeface="+mn-ea"/>
                <a:sym typeface="+mn-lt"/>
              </a:rPr>
              <a:t>words </a:t>
            </a:r>
            <a:endParaRPr lang="zh-CN" altLang="en-US" sz="2000" dirty="0">
              <a:cs typeface="+mn-ea"/>
              <a:sym typeface="+mn-lt"/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 flipH="1">
            <a:off x="3305908" y="1266092"/>
            <a:ext cx="1350498" cy="13504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 flipH="1" flipV="1">
            <a:off x="7535593" y="1247888"/>
            <a:ext cx="1350498" cy="13504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/>
          <p:cNvCxnSpPr/>
          <p:nvPr/>
        </p:nvCxnSpPr>
        <p:spPr>
          <a:xfrm>
            <a:off x="3305908" y="4558858"/>
            <a:ext cx="1350498" cy="13504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/>
          <p:nvPr/>
        </p:nvCxnSpPr>
        <p:spPr>
          <a:xfrm flipV="1">
            <a:off x="7535593" y="4540654"/>
            <a:ext cx="1350498" cy="13504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5689404" y="5808039"/>
            <a:ext cx="813192" cy="569994"/>
            <a:chOff x="7168434" y="4220915"/>
            <a:chExt cx="741122" cy="519478"/>
          </a:xfrm>
        </p:grpSpPr>
        <p:sp>
          <p:nvSpPr>
            <p:cNvPr id="85" name="Freeform 245"/>
            <p:cNvSpPr>
              <a:spLocks/>
            </p:cNvSpPr>
            <p:nvPr/>
          </p:nvSpPr>
          <p:spPr bwMode="auto">
            <a:xfrm>
              <a:off x="7168434" y="4276326"/>
              <a:ext cx="152380" cy="464067"/>
            </a:xfrm>
            <a:custGeom>
              <a:avLst/>
              <a:gdLst>
                <a:gd name="T0" fmla="*/ 10 w 28"/>
                <a:gd name="T1" fmla="*/ 81 h 85"/>
                <a:gd name="T2" fmla="*/ 14 w 28"/>
                <a:gd name="T3" fmla="*/ 85 h 85"/>
                <a:gd name="T4" fmla="*/ 18 w 28"/>
                <a:gd name="T5" fmla="*/ 81 h 85"/>
                <a:gd name="T6" fmla="*/ 18 w 28"/>
                <a:gd name="T7" fmla="*/ 29 h 85"/>
                <a:gd name="T8" fmla="*/ 26 w 28"/>
                <a:gd name="T9" fmla="*/ 21 h 85"/>
                <a:gd name="T10" fmla="*/ 28 w 28"/>
                <a:gd name="T11" fmla="*/ 17 h 85"/>
                <a:gd name="T12" fmla="*/ 28 w 28"/>
                <a:gd name="T13" fmla="*/ 4 h 85"/>
                <a:gd name="T14" fmla="*/ 24 w 28"/>
                <a:gd name="T15" fmla="*/ 0 h 85"/>
                <a:gd name="T16" fmla="*/ 20 w 28"/>
                <a:gd name="T17" fmla="*/ 4 h 85"/>
                <a:gd name="T18" fmla="*/ 20 w 28"/>
                <a:gd name="T19" fmla="*/ 15 h 85"/>
                <a:gd name="T20" fmla="*/ 18 w 28"/>
                <a:gd name="T21" fmla="*/ 17 h 85"/>
                <a:gd name="T22" fmla="*/ 18 w 28"/>
                <a:gd name="T23" fmla="*/ 17 h 85"/>
                <a:gd name="T24" fmla="*/ 18 w 28"/>
                <a:gd name="T25" fmla="*/ 4 h 85"/>
                <a:gd name="T26" fmla="*/ 14 w 28"/>
                <a:gd name="T27" fmla="*/ 0 h 85"/>
                <a:gd name="T28" fmla="*/ 10 w 28"/>
                <a:gd name="T29" fmla="*/ 4 h 85"/>
                <a:gd name="T30" fmla="*/ 10 w 28"/>
                <a:gd name="T31" fmla="*/ 17 h 85"/>
                <a:gd name="T32" fmla="*/ 10 w 28"/>
                <a:gd name="T33" fmla="*/ 18 h 85"/>
                <a:gd name="T34" fmla="*/ 8 w 28"/>
                <a:gd name="T35" fmla="*/ 15 h 85"/>
                <a:gd name="T36" fmla="*/ 8 w 28"/>
                <a:gd name="T37" fmla="*/ 4 h 85"/>
                <a:gd name="T38" fmla="*/ 4 w 28"/>
                <a:gd name="T39" fmla="*/ 0 h 85"/>
                <a:gd name="T40" fmla="*/ 0 w 28"/>
                <a:gd name="T41" fmla="*/ 4 h 85"/>
                <a:gd name="T42" fmla="*/ 0 w 28"/>
                <a:gd name="T43" fmla="*/ 17 h 85"/>
                <a:gd name="T44" fmla="*/ 0 w 28"/>
                <a:gd name="T45" fmla="*/ 19 h 85"/>
                <a:gd name="T46" fmla="*/ 1 w 28"/>
                <a:gd name="T47" fmla="*/ 20 h 85"/>
                <a:gd name="T48" fmla="*/ 1 w 28"/>
                <a:gd name="T49" fmla="*/ 20 h 85"/>
                <a:gd name="T50" fmla="*/ 10 w 28"/>
                <a:gd name="T51" fmla="*/ 29 h 85"/>
                <a:gd name="T52" fmla="*/ 10 w 28"/>
                <a:gd name="T53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85">
                  <a:moveTo>
                    <a:pt x="10" y="81"/>
                  </a:moveTo>
                  <a:cubicBezTo>
                    <a:pt x="10" y="83"/>
                    <a:pt x="12" y="85"/>
                    <a:pt x="14" y="85"/>
                  </a:cubicBezTo>
                  <a:cubicBezTo>
                    <a:pt x="16" y="85"/>
                    <a:pt x="18" y="83"/>
                    <a:pt x="18" y="81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8" y="20"/>
                    <a:pt x="28" y="19"/>
                    <a:pt x="28" y="17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2"/>
                    <a:pt x="27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ubicBezTo>
                    <a:pt x="12" y="0"/>
                    <a:pt x="10" y="2"/>
                    <a:pt x="10" y="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1" y="19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0" y="29"/>
                    <a:pt x="10" y="29"/>
                    <a:pt x="10" y="29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246"/>
            <p:cNvSpPr>
              <a:spLocks/>
            </p:cNvSpPr>
            <p:nvPr/>
          </p:nvSpPr>
          <p:spPr bwMode="auto">
            <a:xfrm>
              <a:off x="7812587" y="4220915"/>
              <a:ext cx="96969" cy="519478"/>
            </a:xfrm>
            <a:custGeom>
              <a:avLst/>
              <a:gdLst>
                <a:gd name="T0" fmla="*/ 14 w 18"/>
                <a:gd name="T1" fmla="*/ 95 h 95"/>
                <a:gd name="T2" fmla="*/ 18 w 18"/>
                <a:gd name="T3" fmla="*/ 91 h 95"/>
                <a:gd name="T4" fmla="*/ 18 w 18"/>
                <a:gd name="T5" fmla="*/ 4 h 95"/>
                <a:gd name="T6" fmla="*/ 18 w 18"/>
                <a:gd name="T7" fmla="*/ 4 h 95"/>
                <a:gd name="T8" fmla="*/ 18 w 18"/>
                <a:gd name="T9" fmla="*/ 4 h 95"/>
                <a:gd name="T10" fmla="*/ 18 w 18"/>
                <a:gd name="T11" fmla="*/ 3 h 95"/>
                <a:gd name="T12" fmla="*/ 17 w 18"/>
                <a:gd name="T13" fmla="*/ 2 h 95"/>
                <a:gd name="T14" fmla="*/ 17 w 18"/>
                <a:gd name="T15" fmla="*/ 1 h 95"/>
                <a:gd name="T16" fmla="*/ 16 w 18"/>
                <a:gd name="T17" fmla="*/ 1 h 95"/>
                <a:gd name="T18" fmla="*/ 16 w 18"/>
                <a:gd name="T19" fmla="*/ 0 h 95"/>
                <a:gd name="T20" fmla="*/ 15 w 18"/>
                <a:gd name="T21" fmla="*/ 0 h 95"/>
                <a:gd name="T22" fmla="*/ 15 w 18"/>
                <a:gd name="T23" fmla="*/ 0 h 95"/>
                <a:gd name="T24" fmla="*/ 14 w 18"/>
                <a:gd name="T25" fmla="*/ 0 h 95"/>
                <a:gd name="T26" fmla="*/ 14 w 18"/>
                <a:gd name="T27" fmla="*/ 0 h 95"/>
                <a:gd name="T28" fmla="*/ 14 w 18"/>
                <a:gd name="T29" fmla="*/ 0 h 95"/>
                <a:gd name="T30" fmla="*/ 13 w 18"/>
                <a:gd name="T31" fmla="*/ 0 h 95"/>
                <a:gd name="T32" fmla="*/ 12 w 18"/>
                <a:gd name="T33" fmla="*/ 0 h 95"/>
                <a:gd name="T34" fmla="*/ 11 w 18"/>
                <a:gd name="T35" fmla="*/ 0 h 95"/>
                <a:gd name="T36" fmla="*/ 11 w 18"/>
                <a:gd name="T37" fmla="*/ 1 h 95"/>
                <a:gd name="T38" fmla="*/ 10 w 18"/>
                <a:gd name="T39" fmla="*/ 2 h 95"/>
                <a:gd name="T40" fmla="*/ 10 w 18"/>
                <a:gd name="T41" fmla="*/ 2 h 95"/>
                <a:gd name="T42" fmla="*/ 10 w 18"/>
                <a:gd name="T43" fmla="*/ 2 h 95"/>
                <a:gd name="T44" fmla="*/ 10 w 18"/>
                <a:gd name="T45" fmla="*/ 2 h 95"/>
                <a:gd name="T46" fmla="*/ 3 w 18"/>
                <a:gd name="T47" fmla="*/ 35 h 95"/>
                <a:gd name="T48" fmla="*/ 10 w 18"/>
                <a:gd name="T49" fmla="*/ 41 h 95"/>
                <a:gd name="T50" fmla="*/ 10 w 18"/>
                <a:gd name="T51" fmla="*/ 91 h 95"/>
                <a:gd name="T52" fmla="*/ 14 w 18"/>
                <a:gd name="T5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95">
                  <a:moveTo>
                    <a:pt x="14" y="95"/>
                  </a:moveTo>
                  <a:cubicBezTo>
                    <a:pt x="16" y="95"/>
                    <a:pt x="18" y="93"/>
                    <a:pt x="18" y="9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2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8"/>
                    <a:pt x="0" y="27"/>
                    <a:pt x="3" y="35"/>
                  </a:cubicBezTo>
                  <a:cubicBezTo>
                    <a:pt x="3" y="37"/>
                    <a:pt x="6" y="39"/>
                    <a:pt x="10" y="4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3"/>
                    <a:pt x="11" y="95"/>
                    <a:pt x="14" y="95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247"/>
            <p:cNvSpPr>
              <a:spLocks noEditPoints="1"/>
            </p:cNvSpPr>
            <p:nvPr/>
          </p:nvSpPr>
          <p:spPr bwMode="auto">
            <a:xfrm>
              <a:off x="7316197" y="4255547"/>
              <a:ext cx="480229" cy="475611"/>
            </a:xfrm>
            <a:custGeom>
              <a:avLst/>
              <a:gdLst>
                <a:gd name="T0" fmla="*/ 44 w 88"/>
                <a:gd name="T1" fmla="*/ 87 h 87"/>
                <a:gd name="T2" fmla="*/ 88 w 88"/>
                <a:gd name="T3" fmla="*/ 44 h 87"/>
                <a:gd name="T4" fmla="*/ 44 w 88"/>
                <a:gd name="T5" fmla="*/ 0 h 87"/>
                <a:gd name="T6" fmla="*/ 0 w 88"/>
                <a:gd name="T7" fmla="*/ 44 h 87"/>
                <a:gd name="T8" fmla="*/ 44 w 88"/>
                <a:gd name="T9" fmla="*/ 87 h 87"/>
                <a:gd name="T10" fmla="*/ 24 w 88"/>
                <a:gd name="T11" fmla="*/ 27 h 87"/>
                <a:gd name="T12" fmla="*/ 25 w 88"/>
                <a:gd name="T13" fmla="*/ 32 h 87"/>
                <a:gd name="T14" fmla="*/ 22 w 88"/>
                <a:gd name="T15" fmla="*/ 44 h 87"/>
                <a:gd name="T16" fmla="*/ 44 w 88"/>
                <a:gd name="T17" fmla="*/ 66 h 87"/>
                <a:gd name="T18" fmla="*/ 48 w 88"/>
                <a:gd name="T19" fmla="*/ 70 h 87"/>
                <a:gd name="T20" fmla="*/ 44 w 88"/>
                <a:gd name="T21" fmla="*/ 74 h 87"/>
                <a:gd name="T22" fmla="*/ 14 w 88"/>
                <a:gd name="T23" fmla="*/ 44 h 87"/>
                <a:gd name="T24" fmla="*/ 18 w 88"/>
                <a:gd name="T25" fmla="*/ 28 h 87"/>
                <a:gd name="T26" fmla="*/ 24 w 88"/>
                <a:gd name="T27" fmla="*/ 2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87">
                  <a:moveTo>
                    <a:pt x="44" y="87"/>
                  </a:moveTo>
                  <a:cubicBezTo>
                    <a:pt x="68" y="87"/>
                    <a:pt x="88" y="68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7"/>
                    <a:pt x="44" y="87"/>
                  </a:cubicBezTo>
                  <a:close/>
                  <a:moveTo>
                    <a:pt x="24" y="27"/>
                  </a:moveTo>
                  <a:cubicBezTo>
                    <a:pt x="25" y="28"/>
                    <a:pt x="26" y="30"/>
                    <a:pt x="25" y="32"/>
                  </a:cubicBezTo>
                  <a:cubicBezTo>
                    <a:pt x="23" y="36"/>
                    <a:pt x="22" y="39"/>
                    <a:pt x="22" y="44"/>
                  </a:cubicBezTo>
                  <a:cubicBezTo>
                    <a:pt x="22" y="56"/>
                    <a:pt x="32" y="66"/>
                    <a:pt x="44" y="66"/>
                  </a:cubicBezTo>
                  <a:cubicBezTo>
                    <a:pt x="46" y="66"/>
                    <a:pt x="48" y="68"/>
                    <a:pt x="48" y="70"/>
                  </a:cubicBezTo>
                  <a:cubicBezTo>
                    <a:pt x="48" y="72"/>
                    <a:pt x="46" y="74"/>
                    <a:pt x="44" y="74"/>
                  </a:cubicBezTo>
                  <a:cubicBezTo>
                    <a:pt x="27" y="74"/>
                    <a:pt x="14" y="60"/>
                    <a:pt x="14" y="44"/>
                  </a:cubicBezTo>
                  <a:cubicBezTo>
                    <a:pt x="14" y="38"/>
                    <a:pt x="15" y="33"/>
                    <a:pt x="18" y="28"/>
                  </a:cubicBezTo>
                  <a:cubicBezTo>
                    <a:pt x="19" y="26"/>
                    <a:pt x="22" y="25"/>
                    <a:pt x="24" y="27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938295" y="3209665"/>
            <a:ext cx="748050" cy="694947"/>
            <a:chOff x="4222423" y="1127142"/>
            <a:chExt cx="748050" cy="694947"/>
          </a:xfrm>
        </p:grpSpPr>
        <p:sp>
          <p:nvSpPr>
            <p:cNvPr id="89" name="Freeform 53"/>
            <p:cNvSpPr>
              <a:spLocks noEditPoints="1"/>
            </p:cNvSpPr>
            <p:nvPr/>
          </p:nvSpPr>
          <p:spPr bwMode="auto">
            <a:xfrm>
              <a:off x="4222423" y="1127142"/>
              <a:ext cx="651080" cy="574890"/>
            </a:xfrm>
            <a:custGeom>
              <a:avLst/>
              <a:gdLst>
                <a:gd name="T0" fmla="*/ 46 w 119"/>
                <a:gd name="T1" fmla="*/ 100 h 105"/>
                <a:gd name="T2" fmla="*/ 46 w 119"/>
                <a:gd name="T3" fmla="*/ 100 h 105"/>
                <a:gd name="T4" fmla="*/ 47 w 119"/>
                <a:gd name="T5" fmla="*/ 100 h 105"/>
                <a:gd name="T6" fmla="*/ 53 w 119"/>
                <a:gd name="T7" fmla="*/ 101 h 105"/>
                <a:gd name="T8" fmla="*/ 52 w 119"/>
                <a:gd name="T9" fmla="*/ 98 h 105"/>
                <a:gd name="T10" fmla="*/ 49 w 119"/>
                <a:gd name="T11" fmla="*/ 82 h 105"/>
                <a:gd name="T12" fmla="*/ 49 w 119"/>
                <a:gd name="T13" fmla="*/ 80 h 105"/>
                <a:gd name="T14" fmla="*/ 70 w 119"/>
                <a:gd name="T15" fmla="*/ 58 h 105"/>
                <a:gd name="T16" fmla="*/ 77 w 119"/>
                <a:gd name="T17" fmla="*/ 58 h 105"/>
                <a:gd name="T18" fmla="*/ 88 w 119"/>
                <a:gd name="T19" fmla="*/ 59 h 105"/>
                <a:gd name="T20" fmla="*/ 71 w 119"/>
                <a:gd name="T21" fmla="*/ 28 h 105"/>
                <a:gd name="T22" fmla="*/ 50 w 119"/>
                <a:gd name="T23" fmla="*/ 31 h 105"/>
                <a:gd name="T24" fmla="*/ 52 w 119"/>
                <a:gd name="T25" fmla="*/ 22 h 105"/>
                <a:gd name="T26" fmla="*/ 56 w 119"/>
                <a:gd name="T27" fmla="*/ 19 h 105"/>
                <a:gd name="T28" fmla="*/ 65 w 119"/>
                <a:gd name="T29" fmla="*/ 18 h 105"/>
                <a:gd name="T30" fmla="*/ 71 w 119"/>
                <a:gd name="T31" fmla="*/ 20 h 105"/>
                <a:gd name="T32" fmla="*/ 119 w 119"/>
                <a:gd name="T33" fmla="*/ 16 h 105"/>
                <a:gd name="T34" fmla="*/ 83 w 119"/>
                <a:gd name="T35" fmla="*/ 0 h 105"/>
                <a:gd name="T36" fmla="*/ 62 w 119"/>
                <a:gd name="T37" fmla="*/ 11 h 105"/>
                <a:gd name="T38" fmla="*/ 83 w 119"/>
                <a:gd name="T39" fmla="*/ 7 h 105"/>
                <a:gd name="T40" fmla="*/ 102 w 119"/>
                <a:gd name="T41" fmla="*/ 9 h 105"/>
                <a:gd name="T42" fmla="*/ 53 w 119"/>
                <a:gd name="T43" fmla="*/ 18 h 105"/>
                <a:gd name="T44" fmla="*/ 55 w 119"/>
                <a:gd name="T45" fmla="*/ 13 h 105"/>
                <a:gd name="T46" fmla="*/ 52 w 119"/>
                <a:gd name="T47" fmla="*/ 11 h 105"/>
                <a:gd name="T48" fmla="*/ 47 w 119"/>
                <a:gd name="T49" fmla="*/ 11 h 105"/>
                <a:gd name="T50" fmla="*/ 44 w 119"/>
                <a:gd name="T51" fmla="*/ 32 h 105"/>
                <a:gd name="T52" fmla="*/ 22 w 119"/>
                <a:gd name="T53" fmla="*/ 28 h 105"/>
                <a:gd name="T54" fmla="*/ 7 w 119"/>
                <a:gd name="T55" fmla="*/ 73 h 105"/>
                <a:gd name="T56" fmla="*/ 46 w 119"/>
                <a:gd name="T57" fmla="*/ 100 h 105"/>
                <a:gd name="T58" fmla="*/ 11 w 119"/>
                <a:gd name="T59" fmla="*/ 49 h 105"/>
                <a:gd name="T60" fmla="*/ 21 w 119"/>
                <a:gd name="T61" fmla="*/ 34 h 105"/>
                <a:gd name="T62" fmla="*/ 30 w 119"/>
                <a:gd name="T63" fmla="*/ 30 h 105"/>
                <a:gd name="T64" fmla="*/ 25 w 119"/>
                <a:gd name="T65" fmla="*/ 35 h 105"/>
                <a:gd name="T66" fmla="*/ 17 w 119"/>
                <a:gd name="T67" fmla="*/ 50 h 105"/>
                <a:gd name="T68" fmla="*/ 17 w 119"/>
                <a:gd name="T69" fmla="*/ 67 h 105"/>
                <a:gd name="T70" fmla="*/ 16 w 119"/>
                <a:gd name="T71" fmla="*/ 74 h 105"/>
                <a:gd name="T72" fmla="*/ 11 w 119"/>
                <a:gd name="T73" fmla="*/ 67 h 105"/>
                <a:gd name="T74" fmla="*/ 11 w 119"/>
                <a:gd name="T75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105">
                  <a:moveTo>
                    <a:pt x="46" y="100"/>
                  </a:moveTo>
                  <a:cubicBezTo>
                    <a:pt x="46" y="100"/>
                    <a:pt x="46" y="100"/>
                    <a:pt x="46" y="100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49" y="101"/>
                    <a:pt x="51" y="101"/>
                    <a:pt x="53" y="101"/>
                  </a:cubicBezTo>
                  <a:cubicBezTo>
                    <a:pt x="53" y="100"/>
                    <a:pt x="52" y="99"/>
                    <a:pt x="52" y="98"/>
                  </a:cubicBezTo>
                  <a:cubicBezTo>
                    <a:pt x="50" y="93"/>
                    <a:pt x="49" y="87"/>
                    <a:pt x="49" y="82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50" y="70"/>
                    <a:pt x="57" y="61"/>
                    <a:pt x="70" y="58"/>
                  </a:cubicBezTo>
                  <a:cubicBezTo>
                    <a:pt x="72" y="58"/>
                    <a:pt x="74" y="58"/>
                    <a:pt x="77" y="58"/>
                  </a:cubicBezTo>
                  <a:cubicBezTo>
                    <a:pt x="81" y="58"/>
                    <a:pt x="85" y="58"/>
                    <a:pt x="88" y="59"/>
                  </a:cubicBezTo>
                  <a:cubicBezTo>
                    <a:pt x="89" y="44"/>
                    <a:pt x="82" y="31"/>
                    <a:pt x="71" y="28"/>
                  </a:cubicBezTo>
                  <a:cubicBezTo>
                    <a:pt x="64" y="25"/>
                    <a:pt x="56" y="27"/>
                    <a:pt x="50" y="31"/>
                  </a:cubicBezTo>
                  <a:cubicBezTo>
                    <a:pt x="50" y="28"/>
                    <a:pt x="51" y="25"/>
                    <a:pt x="52" y="22"/>
                  </a:cubicBezTo>
                  <a:cubicBezTo>
                    <a:pt x="53" y="21"/>
                    <a:pt x="54" y="20"/>
                    <a:pt x="56" y="19"/>
                  </a:cubicBezTo>
                  <a:cubicBezTo>
                    <a:pt x="60" y="17"/>
                    <a:pt x="63" y="17"/>
                    <a:pt x="65" y="18"/>
                  </a:cubicBezTo>
                  <a:cubicBezTo>
                    <a:pt x="66" y="18"/>
                    <a:pt x="70" y="19"/>
                    <a:pt x="71" y="20"/>
                  </a:cubicBezTo>
                  <a:cubicBezTo>
                    <a:pt x="93" y="25"/>
                    <a:pt x="102" y="11"/>
                    <a:pt x="119" y="16"/>
                  </a:cubicBezTo>
                  <a:cubicBezTo>
                    <a:pt x="107" y="2"/>
                    <a:pt x="90" y="0"/>
                    <a:pt x="83" y="0"/>
                  </a:cubicBezTo>
                  <a:cubicBezTo>
                    <a:pt x="77" y="0"/>
                    <a:pt x="66" y="4"/>
                    <a:pt x="62" y="11"/>
                  </a:cubicBezTo>
                  <a:cubicBezTo>
                    <a:pt x="67" y="9"/>
                    <a:pt x="76" y="7"/>
                    <a:pt x="83" y="7"/>
                  </a:cubicBezTo>
                  <a:cubicBezTo>
                    <a:pt x="90" y="7"/>
                    <a:pt x="96" y="8"/>
                    <a:pt x="102" y="9"/>
                  </a:cubicBezTo>
                  <a:cubicBezTo>
                    <a:pt x="81" y="6"/>
                    <a:pt x="63" y="13"/>
                    <a:pt x="53" y="18"/>
                  </a:cubicBezTo>
                  <a:cubicBezTo>
                    <a:pt x="54" y="16"/>
                    <a:pt x="54" y="15"/>
                    <a:pt x="55" y="13"/>
                  </a:cubicBezTo>
                  <a:cubicBezTo>
                    <a:pt x="56" y="12"/>
                    <a:pt x="54" y="12"/>
                    <a:pt x="52" y="11"/>
                  </a:cubicBezTo>
                  <a:cubicBezTo>
                    <a:pt x="50" y="11"/>
                    <a:pt x="48" y="9"/>
                    <a:pt x="47" y="11"/>
                  </a:cubicBezTo>
                  <a:cubicBezTo>
                    <a:pt x="46" y="16"/>
                    <a:pt x="45" y="24"/>
                    <a:pt x="44" y="32"/>
                  </a:cubicBezTo>
                  <a:cubicBezTo>
                    <a:pt x="37" y="27"/>
                    <a:pt x="29" y="25"/>
                    <a:pt x="22" y="28"/>
                  </a:cubicBezTo>
                  <a:cubicBezTo>
                    <a:pt x="7" y="33"/>
                    <a:pt x="0" y="53"/>
                    <a:pt x="7" y="73"/>
                  </a:cubicBezTo>
                  <a:cubicBezTo>
                    <a:pt x="13" y="93"/>
                    <a:pt x="31" y="105"/>
                    <a:pt x="46" y="100"/>
                  </a:cubicBezTo>
                  <a:close/>
                  <a:moveTo>
                    <a:pt x="11" y="49"/>
                  </a:moveTo>
                  <a:cubicBezTo>
                    <a:pt x="13" y="43"/>
                    <a:pt x="18" y="36"/>
                    <a:pt x="21" y="34"/>
                  </a:cubicBezTo>
                  <a:cubicBezTo>
                    <a:pt x="25" y="31"/>
                    <a:pt x="29" y="29"/>
                    <a:pt x="30" y="30"/>
                  </a:cubicBezTo>
                  <a:cubicBezTo>
                    <a:pt x="31" y="30"/>
                    <a:pt x="29" y="33"/>
                    <a:pt x="25" y="35"/>
                  </a:cubicBezTo>
                  <a:cubicBezTo>
                    <a:pt x="21" y="38"/>
                    <a:pt x="17" y="44"/>
                    <a:pt x="17" y="50"/>
                  </a:cubicBezTo>
                  <a:cubicBezTo>
                    <a:pt x="16" y="55"/>
                    <a:pt x="16" y="63"/>
                    <a:pt x="17" y="67"/>
                  </a:cubicBezTo>
                  <a:cubicBezTo>
                    <a:pt x="18" y="71"/>
                    <a:pt x="17" y="74"/>
                    <a:pt x="16" y="74"/>
                  </a:cubicBezTo>
                  <a:cubicBezTo>
                    <a:pt x="15" y="74"/>
                    <a:pt x="12" y="71"/>
                    <a:pt x="11" y="67"/>
                  </a:cubicBezTo>
                  <a:cubicBezTo>
                    <a:pt x="9" y="63"/>
                    <a:pt x="9" y="55"/>
                    <a:pt x="11" y="4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54"/>
            <p:cNvSpPr>
              <a:spLocks/>
            </p:cNvSpPr>
            <p:nvPr/>
          </p:nvSpPr>
          <p:spPr bwMode="auto">
            <a:xfrm>
              <a:off x="4734975" y="1418050"/>
              <a:ext cx="39250" cy="48485"/>
            </a:xfrm>
            <a:custGeom>
              <a:avLst/>
              <a:gdLst>
                <a:gd name="T0" fmla="*/ 2 w 7"/>
                <a:gd name="T1" fmla="*/ 0 h 9"/>
                <a:gd name="T2" fmla="*/ 0 w 7"/>
                <a:gd name="T3" fmla="*/ 8 h 9"/>
                <a:gd name="T4" fmla="*/ 0 w 7"/>
                <a:gd name="T5" fmla="*/ 9 h 9"/>
                <a:gd name="T6" fmla="*/ 4 w 7"/>
                <a:gd name="T7" fmla="*/ 7 h 9"/>
                <a:gd name="T8" fmla="*/ 7 w 7"/>
                <a:gd name="T9" fmla="*/ 1 h 9"/>
                <a:gd name="T10" fmla="*/ 5 w 7"/>
                <a:gd name="T11" fmla="*/ 0 h 9"/>
                <a:gd name="T12" fmla="*/ 2 w 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2" y="0"/>
                  </a:moveTo>
                  <a:cubicBezTo>
                    <a:pt x="1" y="2"/>
                    <a:pt x="0" y="6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5"/>
                    <a:pt x="6" y="3"/>
                    <a:pt x="7" y="1"/>
                  </a:cubicBezTo>
                  <a:cubicBezTo>
                    <a:pt x="7" y="0"/>
                    <a:pt x="6" y="1"/>
                    <a:pt x="5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55"/>
            <p:cNvSpPr>
              <a:spLocks noEditPoints="1"/>
            </p:cNvSpPr>
            <p:nvPr/>
          </p:nvSpPr>
          <p:spPr bwMode="auto">
            <a:xfrm>
              <a:off x="4506405" y="1461917"/>
              <a:ext cx="464068" cy="360172"/>
            </a:xfrm>
            <a:custGeom>
              <a:avLst/>
              <a:gdLst>
                <a:gd name="T0" fmla="*/ 67 w 85"/>
                <a:gd name="T1" fmla="*/ 0 h 66"/>
                <a:gd name="T2" fmla="*/ 60 w 85"/>
                <a:gd name="T3" fmla="*/ 0 h 66"/>
                <a:gd name="T4" fmla="*/ 42 w 85"/>
                <a:gd name="T5" fmla="*/ 4 h 66"/>
                <a:gd name="T6" fmla="*/ 25 w 85"/>
                <a:gd name="T7" fmla="*/ 0 h 66"/>
                <a:gd name="T8" fmla="*/ 18 w 85"/>
                <a:gd name="T9" fmla="*/ 0 h 66"/>
                <a:gd name="T10" fmla="*/ 1 w 85"/>
                <a:gd name="T11" fmla="*/ 21 h 66"/>
                <a:gd name="T12" fmla="*/ 0 w 85"/>
                <a:gd name="T13" fmla="*/ 21 h 66"/>
                <a:gd name="T14" fmla="*/ 3 w 85"/>
                <a:gd name="T15" fmla="*/ 36 h 66"/>
                <a:gd name="T16" fmla="*/ 27 w 85"/>
                <a:gd name="T17" fmla="*/ 64 h 66"/>
                <a:gd name="T18" fmla="*/ 43 w 85"/>
                <a:gd name="T19" fmla="*/ 66 h 66"/>
                <a:gd name="T20" fmla="*/ 58 w 85"/>
                <a:gd name="T21" fmla="*/ 63 h 66"/>
                <a:gd name="T22" fmla="*/ 82 w 85"/>
                <a:gd name="T23" fmla="*/ 36 h 66"/>
                <a:gd name="T24" fmla="*/ 85 w 85"/>
                <a:gd name="T25" fmla="*/ 21 h 66"/>
                <a:gd name="T26" fmla="*/ 84 w 85"/>
                <a:gd name="T27" fmla="*/ 21 h 66"/>
                <a:gd name="T28" fmla="*/ 67 w 85"/>
                <a:gd name="T29" fmla="*/ 0 h 66"/>
                <a:gd name="T30" fmla="*/ 48 w 85"/>
                <a:gd name="T31" fmla="*/ 51 h 66"/>
                <a:gd name="T32" fmla="*/ 49 w 85"/>
                <a:gd name="T33" fmla="*/ 52 h 66"/>
                <a:gd name="T34" fmla="*/ 47 w 85"/>
                <a:gd name="T35" fmla="*/ 54 h 66"/>
                <a:gd name="T36" fmla="*/ 45 w 85"/>
                <a:gd name="T37" fmla="*/ 54 h 66"/>
                <a:gd name="T38" fmla="*/ 42 w 85"/>
                <a:gd name="T39" fmla="*/ 54 h 66"/>
                <a:gd name="T40" fmla="*/ 40 w 85"/>
                <a:gd name="T41" fmla="*/ 54 h 66"/>
                <a:gd name="T42" fmla="*/ 38 w 85"/>
                <a:gd name="T43" fmla="*/ 54 h 66"/>
                <a:gd name="T44" fmla="*/ 37 w 85"/>
                <a:gd name="T45" fmla="*/ 54 h 66"/>
                <a:gd name="T46" fmla="*/ 36 w 85"/>
                <a:gd name="T47" fmla="*/ 53 h 66"/>
                <a:gd name="T48" fmla="*/ 36 w 85"/>
                <a:gd name="T49" fmla="*/ 52 h 66"/>
                <a:gd name="T50" fmla="*/ 36 w 85"/>
                <a:gd name="T51" fmla="*/ 51 h 66"/>
                <a:gd name="T52" fmla="*/ 36 w 85"/>
                <a:gd name="T53" fmla="*/ 50 h 66"/>
                <a:gd name="T54" fmla="*/ 37 w 85"/>
                <a:gd name="T55" fmla="*/ 49 h 66"/>
                <a:gd name="T56" fmla="*/ 38 w 85"/>
                <a:gd name="T57" fmla="*/ 48 h 66"/>
                <a:gd name="T58" fmla="*/ 40 w 85"/>
                <a:gd name="T59" fmla="*/ 48 h 66"/>
                <a:gd name="T60" fmla="*/ 42 w 85"/>
                <a:gd name="T61" fmla="*/ 47 h 66"/>
                <a:gd name="T62" fmla="*/ 45 w 85"/>
                <a:gd name="T63" fmla="*/ 47 h 66"/>
                <a:gd name="T64" fmla="*/ 47 w 85"/>
                <a:gd name="T65" fmla="*/ 47 h 66"/>
                <a:gd name="T66" fmla="*/ 49 w 85"/>
                <a:gd name="T67" fmla="*/ 48 h 66"/>
                <a:gd name="T68" fmla="*/ 48 w 85"/>
                <a:gd name="T69" fmla="*/ 50 h 66"/>
                <a:gd name="T70" fmla="*/ 48 w 85"/>
                <a:gd name="T71" fmla="*/ 51 h 66"/>
                <a:gd name="T72" fmla="*/ 77 w 85"/>
                <a:gd name="T73" fmla="*/ 28 h 66"/>
                <a:gd name="T74" fmla="*/ 51 w 85"/>
                <a:gd name="T75" fmla="*/ 44 h 66"/>
                <a:gd name="T76" fmla="*/ 47 w 85"/>
                <a:gd name="T77" fmla="*/ 44 h 66"/>
                <a:gd name="T78" fmla="*/ 46 w 85"/>
                <a:gd name="T79" fmla="*/ 43 h 66"/>
                <a:gd name="T80" fmla="*/ 42 w 85"/>
                <a:gd name="T81" fmla="*/ 43 h 66"/>
                <a:gd name="T82" fmla="*/ 39 w 85"/>
                <a:gd name="T83" fmla="*/ 43 h 66"/>
                <a:gd name="T84" fmla="*/ 38 w 85"/>
                <a:gd name="T85" fmla="*/ 43 h 66"/>
                <a:gd name="T86" fmla="*/ 8 w 85"/>
                <a:gd name="T87" fmla="*/ 28 h 66"/>
                <a:gd name="T88" fmla="*/ 18 w 85"/>
                <a:gd name="T89" fmla="*/ 4 h 66"/>
                <a:gd name="T90" fmla="*/ 36 w 85"/>
                <a:gd name="T91" fmla="*/ 7 h 66"/>
                <a:gd name="T92" fmla="*/ 49 w 85"/>
                <a:gd name="T93" fmla="*/ 7 h 66"/>
                <a:gd name="T94" fmla="*/ 67 w 85"/>
                <a:gd name="T95" fmla="*/ 4 h 66"/>
                <a:gd name="T96" fmla="*/ 77 w 85"/>
                <a:gd name="T97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66">
                  <a:moveTo>
                    <a:pt x="67" y="0"/>
                  </a:moveTo>
                  <a:cubicBezTo>
                    <a:pt x="65" y="0"/>
                    <a:pt x="6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37" y="1"/>
                    <a:pt x="31" y="0"/>
                    <a:pt x="25" y="0"/>
                  </a:cubicBezTo>
                  <a:cubicBezTo>
                    <a:pt x="23" y="0"/>
                    <a:pt x="20" y="0"/>
                    <a:pt x="18" y="0"/>
                  </a:cubicBezTo>
                  <a:cubicBezTo>
                    <a:pt x="6" y="3"/>
                    <a:pt x="0" y="11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6"/>
                    <a:pt x="1" y="31"/>
                    <a:pt x="3" y="36"/>
                  </a:cubicBezTo>
                  <a:cubicBezTo>
                    <a:pt x="7" y="50"/>
                    <a:pt x="17" y="60"/>
                    <a:pt x="27" y="64"/>
                  </a:cubicBezTo>
                  <a:cubicBezTo>
                    <a:pt x="30" y="64"/>
                    <a:pt x="36" y="66"/>
                    <a:pt x="43" y="66"/>
                  </a:cubicBezTo>
                  <a:cubicBezTo>
                    <a:pt x="48" y="66"/>
                    <a:pt x="53" y="65"/>
                    <a:pt x="58" y="63"/>
                  </a:cubicBezTo>
                  <a:cubicBezTo>
                    <a:pt x="68" y="60"/>
                    <a:pt x="78" y="50"/>
                    <a:pt x="82" y="36"/>
                  </a:cubicBezTo>
                  <a:cubicBezTo>
                    <a:pt x="84" y="31"/>
                    <a:pt x="85" y="26"/>
                    <a:pt x="85" y="21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11"/>
                    <a:pt x="78" y="3"/>
                    <a:pt x="67" y="0"/>
                  </a:cubicBezTo>
                  <a:close/>
                  <a:moveTo>
                    <a:pt x="48" y="51"/>
                  </a:moveTo>
                  <a:cubicBezTo>
                    <a:pt x="50" y="51"/>
                    <a:pt x="50" y="52"/>
                    <a:pt x="49" y="52"/>
                  </a:cubicBezTo>
                  <a:cubicBezTo>
                    <a:pt x="48" y="53"/>
                    <a:pt x="47" y="53"/>
                    <a:pt x="47" y="54"/>
                  </a:cubicBezTo>
                  <a:cubicBezTo>
                    <a:pt x="47" y="54"/>
                    <a:pt x="46" y="54"/>
                    <a:pt x="45" y="54"/>
                  </a:cubicBezTo>
                  <a:cubicBezTo>
                    <a:pt x="44" y="54"/>
                    <a:pt x="43" y="54"/>
                    <a:pt x="42" y="54"/>
                  </a:cubicBezTo>
                  <a:cubicBezTo>
                    <a:pt x="41" y="55"/>
                    <a:pt x="41" y="55"/>
                    <a:pt x="40" y="54"/>
                  </a:cubicBezTo>
                  <a:cubicBezTo>
                    <a:pt x="40" y="54"/>
                    <a:pt x="39" y="54"/>
                    <a:pt x="38" y="54"/>
                  </a:cubicBezTo>
                  <a:cubicBezTo>
                    <a:pt x="37" y="55"/>
                    <a:pt x="36" y="55"/>
                    <a:pt x="37" y="54"/>
                  </a:cubicBezTo>
                  <a:cubicBezTo>
                    <a:pt x="37" y="53"/>
                    <a:pt x="37" y="53"/>
                    <a:pt x="36" y="53"/>
                  </a:cubicBezTo>
                  <a:cubicBezTo>
                    <a:pt x="35" y="53"/>
                    <a:pt x="35" y="52"/>
                    <a:pt x="36" y="52"/>
                  </a:cubicBezTo>
                  <a:cubicBezTo>
                    <a:pt x="37" y="52"/>
                    <a:pt x="37" y="51"/>
                    <a:pt x="36" y="51"/>
                  </a:cubicBezTo>
                  <a:cubicBezTo>
                    <a:pt x="35" y="50"/>
                    <a:pt x="35" y="50"/>
                    <a:pt x="36" y="50"/>
                  </a:cubicBezTo>
                  <a:cubicBezTo>
                    <a:pt x="37" y="50"/>
                    <a:pt x="37" y="49"/>
                    <a:pt x="37" y="49"/>
                  </a:cubicBezTo>
                  <a:cubicBezTo>
                    <a:pt x="36" y="48"/>
                    <a:pt x="37" y="48"/>
                    <a:pt x="38" y="48"/>
                  </a:cubicBezTo>
                  <a:cubicBezTo>
                    <a:pt x="39" y="48"/>
                    <a:pt x="40" y="48"/>
                    <a:pt x="40" y="48"/>
                  </a:cubicBezTo>
                  <a:cubicBezTo>
                    <a:pt x="40" y="47"/>
                    <a:pt x="41" y="47"/>
                    <a:pt x="42" y="47"/>
                  </a:cubicBezTo>
                  <a:cubicBezTo>
                    <a:pt x="43" y="48"/>
                    <a:pt x="44" y="48"/>
                    <a:pt x="45" y="47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8"/>
                    <a:pt x="48" y="48"/>
                    <a:pt x="49" y="48"/>
                  </a:cubicBezTo>
                  <a:cubicBezTo>
                    <a:pt x="50" y="48"/>
                    <a:pt x="50" y="49"/>
                    <a:pt x="48" y="50"/>
                  </a:cubicBezTo>
                  <a:cubicBezTo>
                    <a:pt x="47" y="50"/>
                    <a:pt x="47" y="51"/>
                    <a:pt x="48" y="51"/>
                  </a:cubicBezTo>
                  <a:close/>
                  <a:moveTo>
                    <a:pt x="77" y="28"/>
                  </a:moveTo>
                  <a:cubicBezTo>
                    <a:pt x="72" y="37"/>
                    <a:pt x="61" y="44"/>
                    <a:pt x="51" y="44"/>
                  </a:cubicBezTo>
                  <a:cubicBezTo>
                    <a:pt x="49" y="44"/>
                    <a:pt x="48" y="44"/>
                    <a:pt x="47" y="44"/>
                  </a:cubicBezTo>
                  <a:cubicBezTo>
                    <a:pt x="47" y="43"/>
                    <a:pt x="46" y="43"/>
                    <a:pt x="46" y="43"/>
                  </a:cubicBezTo>
                  <a:cubicBezTo>
                    <a:pt x="45" y="43"/>
                    <a:pt x="44" y="43"/>
                    <a:pt x="42" y="43"/>
                  </a:cubicBezTo>
                  <a:cubicBezTo>
                    <a:pt x="41" y="43"/>
                    <a:pt x="40" y="43"/>
                    <a:pt x="39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27" y="46"/>
                    <a:pt x="13" y="39"/>
                    <a:pt x="8" y="28"/>
                  </a:cubicBezTo>
                  <a:cubicBezTo>
                    <a:pt x="2" y="17"/>
                    <a:pt x="7" y="6"/>
                    <a:pt x="18" y="4"/>
                  </a:cubicBezTo>
                  <a:cubicBezTo>
                    <a:pt x="24" y="3"/>
                    <a:pt x="30" y="4"/>
                    <a:pt x="36" y="7"/>
                  </a:cubicBezTo>
                  <a:cubicBezTo>
                    <a:pt x="40" y="9"/>
                    <a:pt x="45" y="9"/>
                    <a:pt x="49" y="7"/>
                  </a:cubicBezTo>
                  <a:cubicBezTo>
                    <a:pt x="55" y="4"/>
                    <a:pt x="61" y="3"/>
                    <a:pt x="67" y="4"/>
                  </a:cubicBezTo>
                  <a:cubicBezTo>
                    <a:pt x="78" y="6"/>
                    <a:pt x="83" y="17"/>
                    <a:pt x="77" y="2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Oval 56"/>
            <p:cNvSpPr>
              <a:spLocks noChangeArrowheads="1"/>
            </p:cNvSpPr>
            <p:nvPr/>
          </p:nvSpPr>
          <p:spPr bwMode="auto">
            <a:xfrm>
              <a:off x="4647241" y="1565813"/>
              <a:ext cx="55411" cy="60029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Oval 57"/>
            <p:cNvSpPr>
              <a:spLocks noChangeArrowheads="1"/>
            </p:cNvSpPr>
            <p:nvPr/>
          </p:nvSpPr>
          <p:spPr bwMode="auto">
            <a:xfrm>
              <a:off x="4762681" y="1565813"/>
              <a:ext cx="55411" cy="60029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620282" y="3022290"/>
            <a:ext cx="951436" cy="813420"/>
            <a:chOff x="5729710" y="3124599"/>
            <a:chExt cx="748050" cy="639537"/>
          </a:xfrm>
        </p:grpSpPr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5916723" y="3676402"/>
              <a:ext cx="376334" cy="87734"/>
            </a:xfrm>
            <a:custGeom>
              <a:avLst/>
              <a:gdLst>
                <a:gd name="T0" fmla="*/ 54 w 69"/>
                <a:gd name="T1" fmla="*/ 0 h 16"/>
                <a:gd name="T2" fmla="*/ 53 w 69"/>
                <a:gd name="T3" fmla="*/ 4 h 16"/>
                <a:gd name="T4" fmla="*/ 35 w 69"/>
                <a:gd name="T5" fmla="*/ 11 h 16"/>
                <a:gd name="T6" fmla="*/ 16 w 69"/>
                <a:gd name="T7" fmla="*/ 4 h 16"/>
                <a:gd name="T8" fmla="*/ 16 w 69"/>
                <a:gd name="T9" fmla="*/ 0 h 16"/>
                <a:gd name="T10" fmla="*/ 0 w 69"/>
                <a:gd name="T11" fmla="*/ 7 h 16"/>
                <a:gd name="T12" fmla="*/ 35 w 69"/>
                <a:gd name="T13" fmla="*/ 16 h 16"/>
                <a:gd name="T14" fmla="*/ 69 w 69"/>
                <a:gd name="T15" fmla="*/ 7 h 16"/>
                <a:gd name="T16" fmla="*/ 54 w 6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">
                  <a:moveTo>
                    <a:pt x="54" y="0"/>
                  </a:moveTo>
                  <a:cubicBezTo>
                    <a:pt x="54" y="1"/>
                    <a:pt x="54" y="3"/>
                    <a:pt x="53" y="4"/>
                  </a:cubicBezTo>
                  <a:cubicBezTo>
                    <a:pt x="53" y="9"/>
                    <a:pt x="42" y="11"/>
                    <a:pt x="35" y="11"/>
                  </a:cubicBezTo>
                  <a:cubicBezTo>
                    <a:pt x="28" y="11"/>
                    <a:pt x="16" y="9"/>
                    <a:pt x="16" y="4"/>
                  </a:cubicBezTo>
                  <a:cubicBezTo>
                    <a:pt x="16" y="3"/>
                    <a:pt x="16" y="1"/>
                    <a:pt x="16" y="0"/>
                  </a:cubicBezTo>
                  <a:cubicBezTo>
                    <a:pt x="7" y="2"/>
                    <a:pt x="0" y="4"/>
                    <a:pt x="0" y="7"/>
                  </a:cubicBezTo>
                  <a:cubicBezTo>
                    <a:pt x="0" y="12"/>
                    <a:pt x="16" y="16"/>
                    <a:pt x="35" y="16"/>
                  </a:cubicBezTo>
                  <a:cubicBezTo>
                    <a:pt x="54" y="16"/>
                    <a:pt x="69" y="12"/>
                    <a:pt x="69" y="7"/>
                  </a:cubicBezTo>
                  <a:cubicBezTo>
                    <a:pt x="69" y="4"/>
                    <a:pt x="63" y="2"/>
                    <a:pt x="54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6052941" y="3581741"/>
              <a:ext cx="48485" cy="39250"/>
            </a:xfrm>
            <a:custGeom>
              <a:avLst/>
              <a:gdLst>
                <a:gd name="T0" fmla="*/ 6 w 9"/>
                <a:gd name="T1" fmla="*/ 0 h 7"/>
                <a:gd name="T2" fmla="*/ 3 w 9"/>
                <a:gd name="T3" fmla="*/ 0 h 7"/>
                <a:gd name="T4" fmla="*/ 0 w 9"/>
                <a:gd name="T5" fmla="*/ 2 h 7"/>
                <a:gd name="T6" fmla="*/ 0 w 9"/>
                <a:gd name="T7" fmla="*/ 5 h 7"/>
                <a:gd name="T8" fmla="*/ 0 w 9"/>
                <a:gd name="T9" fmla="*/ 7 h 7"/>
                <a:gd name="T10" fmla="*/ 2 w 9"/>
                <a:gd name="T11" fmla="*/ 7 h 7"/>
                <a:gd name="T12" fmla="*/ 6 w 9"/>
                <a:gd name="T13" fmla="*/ 7 h 7"/>
                <a:gd name="T14" fmla="*/ 9 w 9"/>
                <a:gd name="T15" fmla="*/ 4 h 7"/>
                <a:gd name="T16" fmla="*/ 9 w 9"/>
                <a:gd name="T17" fmla="*/ 2 h 7"/>
                <a:gd name="T18" fmla="*/ 6 w 9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6057559" y="3521712"/>
              <a:ext cx="43867" cy="50794"/>
            </a:xfrm>
            <a:custGeom>
              <a:avLst/>
              <a:gdLst>
                <a:gd name="T0" fmla="*/ 7 w 8"/>
                <a:gd name="T1" fmla="*/ 0 h 9"/>
                <a:gd name="T2" fmla="*/ 7 w 8"/>
                <a:gd name="T3" fmla="*/ 1 h 9"/>
                <a:gd name="T4" fmla="*/ 2 w 8"/>
                <a:gd name="T5" fmla="*/ 4 h 9"/>
                <a:gd name="T6" fmla="*/ 0 w 8"/>
                <a:gd name="T7" fmla="*/ 7 h 9"/>
                <a:gd name="T8" fmla="*/ 2 w 8"/>
                <a:gd name="T9" fmla="*/ 9 h 9"/>
                <a:gd name="T10" fmla="*/ 5 w 8"/>
                <a:gd name="T11" fmla="*/ 9 h 9"/>
                <a:gd name="T12" fmla="*/ 8 w 8"/>
                <a:gd name="T13" fmla="*/ 7 h 9"/>
                <a:gd name="T14" fmla="*/ 8 w 8"/>
                <a:gd name="T15" fmla="*/ 1 h 9"/>
                <a:gd name="T16" fmla="*/ 7 w 8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7" y="0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6052941" y="3468610"/>
              <a:ext cx="48485" cy="64646"/>
            </a:xfrm>
            <a:custGeom>
              <a:avLst/>
              <a:gdLst>
                <a:gd name="T0" fmla="*/ 1 w 9"/>
                <a:gd name="T1" fmla="*/ 12 h 12"/>
                <a:gd name="T2" fmla="*/ 2 w 9"/>
                <a:gd name="T3" fmla="*/ 12 h 12"/>
                <a:gd name="T4" fmla="*/ 6 w 9"/>
                <a:gd name="T5" fmla="*/ 9 h 12"/>
                <a:gd name="T6" fmla="*/ 9 w 9"/>
                <a:gd name="T7" fmla="*/ 5 h 12"/>
                <a:gd name="T8" fmla="*/ 9 w 9"/>
                <a:gd name="T9" fmla="*/ 3 h 12"/>
                <a:gd name="T10" fmla="*/ 7 w 9"/>
                <a:gd name="T11" fmla="*/ 0 h 12"/>
                <a:gd name="T12" fmla="*/ 2 w 9"/>
                <a:gd name="T13" fmla="*/ 1 h 12"/>
                <a:gd name="T14" fmla="*/ 0 w 9"/>
                <a:gd name="T15" fmla="*/ 1 h 12"/>
                <a:gd name="T16" fmla="*/ 0 w 9"/>
                <a:gd name="T17" fmla="*/ 3 h 12"/>
                <a:gd name="T18" fmla="*/ 0 w 9"/>
                <a:gd name="T19" fmla="*/ 11 h 12"/>
                <a:gd name="T20" fmla="*/ 1 w 9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1" y="12"/>
                  </a:moveTo>
                  <a:cubicBezTo>
                    <a:pt x="1" y="12"/>
                    <a:pt x="2" y="12"/>
                    <a:pt x="2" y="1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8"/>
                    <a:pt x="9" y="6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6112970" y="3581741"/>
              <a:ext cx="48485" cy="39250"/>
            </a:xfrm>
            <a:custGeom>
              <a:avLst/>
              <a:gdLst>
                <a:gd name="T0" fmla="*/ 2 w 9"/>
                <a:gd name="T1" fmla="*/ 7 h 7"/>
                <a:gd name="T2" fmla="*/ 7 w 9"/>
                <a:gd name="T3" fmla="*/ 7 h 7"/>
                <a:gd name="T4" fmla="*/ 9 w 9"/>
                <a:gd name="T5" fmla="*/ 7 h 7"/>
                <a:gd name="T6" fmla="*/ 9 w 9"/>
                <a:gd name="T7" fmla="*/ 5 h 7"/>
                <a:gd name="T8" fmla="*/ 9 w 9"/>
                <a:gd name="T9" fmla="*/ 2 h 7"/>
                <a:gd name="T10" fmla="*/ 6 w 9"/>
                <a:gd name="T11" fmla="*/ 0 h 7"/>
                <a:gd name="T12" fmla="*/ 2 w 9"/>
                <a:gd name="T13" fmla="*/ 0 h 7"/>
                <a:gd name="T14" fmla="*/ 0 w 9"/>
                <a:gd name="T15" fmla="*/ 2 h 7"/>
                <a:gd name="T16" fmla="*/ 0 w 9"/>
                <a:gd name="T17" fmla="*/ 4 h 7"/>
                <a:gd name="T18" fmla="*/ 2 w 9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2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7"/>
                    <a:pt x="2" y="7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6112970" y="3468610"/>
              <a:ext cx="48485" cy="64646"/>
            </a:xfrm>
            <a:custGeom>
              <a:avLst/>
              <a:gdLst>
                <a:gd name="T0" fmla="*/ 2 w 9"/>
                <a:gd name="T1" fmla="*/ 9 h 12"/>
                <a:gd name="T2" fmla="*/ 7 w 9"/>
                <a:gd name="T3" fmla="*/ 12 h 12"/>
                <a:gd name="T4" fmla="*/ 8 w 9"/>
                <a:gd name="T5" fmla="*/ 12 h 12"/>
                <a:gd name="T6" fmla="*/ 8 w 9"/>
                <a:gd name="T7" fmla="*/ 11 h 12"/>
                <a:gd name="T8" fmla="*/ 9 w 9"/>
                <a:gd name="T9" fmla="*/ 3 h 12"/>
                <a:gd name="T10" fmla="*/ 8 w 9"/>
                <a:gd name="T11" fmla="*/ 1 h 12"/>
                <a:gd name="T12" fmla="*/ 7 w 9"/>
                <a:gd name="T13" fmla="*/ 1 h 12"/>
                <a:gd name="T14" fmla="*/ 2 w 9"/>
                <a:gd name="T15" fmla="*/ 0 h 12"/>
                <a:gd name="T16" fmla="*/ 2 w 9"/>
                <a:gd name="T17" fmla="*/ 0 h 12"/>
                <a:gd name="T18" fmla="*/ 0 w 9"/>
                <a:gd name="T19" fmla="*/ 3 h 12"/>
                <a:gd name="T20" fmla="*/ 0 w 9"/>
                <a:gd name="T21" fmla="*/ 5 h 12"/>
                <a:gd name="T22" fmla="*/ 2 w 9"/>
                <a:gd name="T2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2" y="9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8"/>
                    <a:pt x="2" y="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6112970" y="3521712"/>
              <a:ext cx="43867" cy="50794"/>
            </a:xfrm>
            <a:custGeom>
              <a:avLst/>
              <a:gdLst>
                <a:gd name="T0" fmla="*/ 2 w 8"/>
                <a:gd name="T1" fmla="*/ 9 h 9"/>
                <a:gd name="T2" fmla="*/ 6 w 8"/>
                <a:gd name="T3" fmla="*/ 9 h 9"/>
                <a:gd name="T4" fmla="*/ 8 w 8"/>
                <a:gd name="T5" fmla="*/ 7 h 9"/>
                <a:gd name="T6" fmla="*/ 6 w 8"/>
                <a:gd name="T7" fmla="*/ 4 h 9"/>
                <a:gd name="T8" fmla="*/ 1 w 8"/>
                <a:gd name="T9" fmla="*/ 1 h 9"/>
                <a:gd name="T10" fmla="*/ 0 w 8"/>
                <a:gd name="T11" fmla="*/ 0 h 9"/>
                <a:gd name="T12" fmla="*/ 0 w 8"/>
                <a:gd name="T13" fmla="*/ 1 h 9"/>
                <a:gd name="T14" fmla="*/ 0 w 8"/>
                <a:gd name="T15" fmla="*/ 7 h 9"/>
                <a:gd name="T16" fmla="*/ 2 w 8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8" y="6"/>
                    <a:pt x="7" y="5"/>
                    <a:pt x="6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99"/>
            <p:cNvSpPr>
              <a:spLocks noEditPoints="1"/>
            </p:cNvSpPr>
            <p:nvPr/>
          </p:nvSpPr>
          <p:spPr bwMode="auto">
            <a:xfrm>
              <a:off x="5729710" y="3124599"/>
              <a:ext cx="748050" cy="600287"/>
            </a:xfrm>
            <a:custGeom>
              <a:avLst/>
              <a:gdLst>
                <a:gd name="T0" fmla="*/ 37 w 137"/>
                <a:gd name="T1" fmla="*/ 57 h 110"/>
                <a:gd name="T2" fmla="*/ 47 w 137"/>
                <a:gd name="T3" fmla="*/ 77 h 110"/>
                <a:gd name="T4" fmla="*/ 69 w 137"/>
                <a:gd name="T5" fmla="*/ 110 h 110"/>
                <a:gd name="T6" fmla="*/ 91 w 137"/>
                <a:gd name="T7" fmla="*/ 75 h 110"/>
                <a:gd name="T8" fmla="*/ 100 w 137"/>
                <a:gd name="T9" fmla="*/ 57 h 110"/>
                <a:gd name="T10" fmla="*/ 131 w 137"/>
                <a:gd name="T11" fmla="*/ 47 h 110"/>
                <a:gd name="T12" fmla="*/ 136 w 137"/>
                <a:gd name="T13" fmla="*/ 25 h 110"/>
                <a:gd name="T14" fmla="*/ 127 w 137"/>
                <a:gd name="T15" fmla="*/ 5 h 110"/>
                <a:gd name="T16" fmla="*/ 113 w 137"/>
                <a:gd name="T17" fmla="*/ 1 h 110"/>
                <a:gd name="T18" fmla="*/ 112 w 137"/>
                <a:gd name="T19" fmla="*/ 10 h 110"/>
                <a:gd name="T20" fmla="*/ 120 w 137"/>
                <a:gd name="T21" fmla="*/ 10 h 110"/>
                <a:gd name="T22" fmla="*/ 121 w 137"/>
                <a:gd name="T23" fmla="*/ 25 h 110"/>
                <a:gd name="T24" fmla="*/ 117 w 137"/>
                <a:gd name="T25" fmla="*/ 34 h 110"/>
                <a:gd name="T26" fmla="*/ 105 w 137"/>
                <a:gd name="T27" fmla="*/ 34 h 110"/>
                <a:gd name="T28" fmla="*/ 98 w 137"/>
                <a:gd name="T29" fmla="*/ 33 h 110"/>
                <a:gd name="T30" fmla="*/ 88 w 137"/>
                <a:gd name="T31" fmla="*/ 32 h 110"/>
                <a:gd name="T32" fmla="*/ 75 w 137"/>
                <a:gd name="T33" fmla="*/ 36 h 110"/>
                <a:gd name="T34" fmla="*/ 70 w 137"/>
                <a:gd name="T35" fmla="*/ 37 h 110"/>
                <a:gd name="T36" fmla="*/ 65 w 137"/>
                <a:gd name="T37" fmla="*/ 36 h 110"/>
                <a:gd name="T38" fmla="*/ 49 w 137"/>
                <a:gd name="T39" fmla="*/ 32 h 110"/>
                <a:gd name="T40" fmla="*/ 39 w 137"/>
                <a:gd name="T41" fmla="*/ 33 h 110"/>
                <a:gd name="T42" fmla="*/ 32 w 137"/>
                <a:gd name="T43" fmla="*/ 34 h 110"/>
                <a:gd name="T44" fmla="*/ 21 w 137"/>
                <a:gd name="T45" fmla="*/ 34 h 110"/>
                <a:gd name="T46" fmla="*/ 16 w 137"/>
                <a:gd name="T47" fmla="*/ 25 h 110"/>
                <a:gd name="T48" fmla="*/ 17 w 137"/>
                <a:gd name="T49" fmla="*/ 10 h 110"/>
                <a:gd name="T50" fmla="*/ 26 w 137"/>
                <a:gd name="T51" fmla="*/ 10 h 110"/>
                <a:gd name="T52" fmla="*/ 24 w 137"/>
                <a:gd name="T53" fmla="*/ 1 h 110"/>
                <a:gd name="T54" fmla="*/ 10 w 137"/>
                <a:gd name="T55" fmla="*/ 5 h 110"/>
                <a:gd name="T56" fmla="*/ 1 w 137"/>
                <a:gd name="T57" fmla="*/ 25 h 110"/>
                <a:gd name="T58" fmla="*/ 6 w 137"/>
                <a:gd name="T59" fmla="*/ 47 h 110"/>
                <a:gd name="T60" fmla="*/ 44 w 137"/>
                <a:gd name="T61" fmla="*/ 58 h 110"/>
                <a:gd name="T62" fmla="*/ 58 w 137"/>
                <a:gd name="T63" fmla="*/ 62 h 110"/>
                <a:gd name="T64" fmla="*/ 68 w 137"/>
                <a:gd name="T65" fmla="*/ 48 h 110"/>
                <a:gd name="T66" fmla="*/ 69 w 137"/>
                <a:gd name="T67" fmla="*/ 40 h 110"/>
                <a:gd name="T68" fmla="*/ 70 w 137"/>
                <a:gd name="T69" fmla="*/ 48 h 110"/>
                <a:gd name="T70" fmla="*/ 88 w 137"/>
                <a:gd name="T71" fmla="*/ 61 h 110"/>
                <a:gd name="T72" fmla="*/ 93 w 137"/>
                <a:gd name="T73" fmla="*/ 59 h 110"/>
                <a:gd name="T74" fmla="*/ 87 w 137"/>
                <a:gd name="T75" fmla="*/ 63 h 110"/>
                <a:gd name="T76" fmla="*/ 81 w 137"/>
                <a:gd name="T77" fmla="*/ 66 h 110"/>
                <a:gd name="T78" fmla="*/ 80 w 137"/>
                <a:gd name="T79" fmla="*/ 80 h 110"/>
                <a:gd name="T80" fmla="*/ 81 w 137"/>
                <a:gd name="T81" fmla="*/ 89 h 110"/>
                <a:gd name="T82" fmla="*/ 80 w 137"/>
                <a:gd name="T83" fmla="*/ 93 h 110"/>
                <a:gd name="T84" fmla="*/ 77 w 137"/>
                <a:gd name="T85" fmla="*/ 105 h 110"/>
                <a:gd name="T86" fmla="*/ 78 w 137"/>
                <a:gd name="T87" fmla="*/ 94 h 110"/>
                <a:gd name="T88" fmla="*/ 71 w 137"/>
                <a:gd name="T89" fmla="*/ 93 h 110"/>
                <a:gd name="T90" fmla="*/ 69 w 137"/>
                <a:gd name="T91" fmla="*/ 107 h 110"/>
                <a:gd name="T92" fmla="*/ 67 w 137"/>
                <a:gd name="T93" fmla="*/ 93 h 110"/>
                <a:gd name="T94" fmla="*/ 60 w 137"/>
                <a:gd name="T95" fmla="*/ 94 h 110"/>
                <a:gd name="T96" fmla="*/ 61 w 137"/>
                <a:gd name="T97" fmla="*/ 105 h 110"/>
                <a:gd name="T98" fmla="*/ 58 w 137"/>
                <a:gd name="T99" fmla="*/ 93 h 110"/>
                <a:gd name="T100" fmla="*/ 57 w 137"/>
                <a:gd name="T101" fmla="*/ 89 h 110"/>
                <a:gd name="T102" fmla="*/ 58 w 137"/>
                <a:gd name="T103" fmla="*/ 80 h 110"/>
                <a:gd name="T104" fmla="*/ 57 w 137"/>
                <a:gd name="T105" fmla="*/ 66 h 110"/>
                <a:gd name="T106" fmla="*/ 50 w 137"/>
                <a:gd name="T107" fmla="*/ 63 h 110"/>
                <a:gd name="T108" fmla="*/ 43 w 137"/>
                <a:gd name="T109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7" h="110">
                  <a:moveTo>
                    <a:pt x="18" y="52"/>
                  </a:moveTo>
                  <a:cubicBezTo>
                    <a:pt x="22" y="53"/>
                    <a:pt x="28" y="53"/>
                    <a:pt x="32" y="53"/>
                  </a:cubicBezTo>
                  <a:cubicBezTo>
                    <a:pt x="35" y="53"/>
                    <a:pt x="37" y="55"/>
                    <a:pt x="37" y="57"/>
                  </a:cubicBezTo>
                  <a:cubicBezTo>
                    <a:pt x="37" y="59"/>
                    <a:pt x="38" y="62"/>
                    <a:pt x="39" y="64"/>
                  </a:cubicBezTo>
                  <a:cubicBezTo>
                    <a:pt x="40" y="65"/>
                    <a:pt x="42" y="70"/>
                    <a:pt x="45" y="73"/>
                  </a:cubicBezTo>
                  <a:cubicBezTo>
                    <a:pt x="46" y="75"/>
                    <a:pt x="46" y="76"/>
                    <a:pt x="47" y="77"/>
                  </a:cubicBezTo>
                  <a:cubicBezTo>
                    <a:pt x="49" y="80"/>
                    <a:pt x="50" y="82"/>
                    <a:pt x="50" y="84"/>
                  </a:cubicBezTo>
                  <a:cubicBezTo>
                    <a:pt x="51" y="90"/>
                    <a:pt x="52" y="98"/>
                    <a:pt x="52" y="105"/>
                  </a:cubicBezTo>
                  <a:cubicBezTo>
                    <a:pt x="52" y="107"/>
                    <a:pt x="60" y="110"/>
                    <a:pt x="69" y="110"/>
                  </a:cubicBezTo>
                  <a:cubicBezTo>
                    <a:pt x="78" y="110"/>
                    <a:pt x="85" y="107"/>
                    <a:pt x="85" y="105"/>
                  </a:cubicBezTo>
                  <a:cubicBezTo>
                    <a:pt x="86" y="96"/>
                    <a:pt x="87" y="88"/>
                    <a:pt x="88" y="81"/>
                  </a:cubicBezTo>
                  <a:cubicBezTo>
                    <a:pt x="89" y="79"/>
                    <a:pt x="90" y="77"/>
                    <a:pt x="91" y="75"/>
                  </a:cubicBezTo>
                  <a:cubicBezTo>
                    <a:pt x="91" y="75"/>
                    <a:pt x="92" y="74"/>
                    <a:pt x="92" y="73"/>
                  </a:cubicBezTo>
                  <a:cubicBezTo>
                    <a:pt x="95" y="70"/>
                    <a:pt x="97" y="65"/>
                    <a:pt x="98" y="64"/>
                  </a:cubicBezTo>
                  <a:cubicBezTo>
                    <a:pt x="99" y="62"/>
                    <a:pt x="100" y="59"/>
                    <a:pt x="100" y="57"/>
                  </a:cubicBezTo>
                  <a:cubicBezTo>
                    <a:pt x="100" y="55"/>
                    <a:pt x="102" y="53"/>
                    <a:pt x="106" y="53"/>
                  </a:cubicBezTo>
                  <a:cubicBezTo>
                    <a:pt x="109" y="53"/>
                    <a:pt x="115" y="53"/>
                    <a:pt x="119" y="52"/>
                  </a:cubicBezTo>
                  <a:cubicBezTo>
                    <a:pt x="124" y="51"/>
                    <a:pt x="129" y="49"/>
                    <a:pt x="131" y="47"/>
                  </a:cubicBezTo>
                  <a:cubicBezTo>
                    <a:pt x="134" y="44"/>
                    <a:pt x="136" y="42"/>
                    <a:pt x="136" y="41"/>
                  </a:cubicBezTo>
                  <a:cubicBezTo>
                    <a:pt x="136" y="39"/>
                    <a:pt x="136" y="36"/>
                    <a:pt x="137" y="33"/>
                  </a:cubicBezTo>
                  <a:cubicBezTo>
                    <a:pt x="137" y="30"/>
                    <a:pt x="136" y="27"/>
                    <a:pt x="136" y="25"/>
                  </a:cubicBezTo>
                  <a:cubicBezTo>
                    <a:pt x="135" y="23"/>
                    <a:pt x="134" y="21"/>
                    <a:pt x="133" y="19"/>
                  </a:cubicBezTo>
                  <a:cubicBezTo>
                    <a:pt x="133" y="17"/>
                    <a:pt x="131" y="14"/>
                    <a:pt x="131" y="11"/>
                  </a:cubicBezTo>
                  <a:cubicBezTo>
                    <a:pt x="130" y="9"/>
                    <a:pt x="128" y="6"/>
                    <a:pt x="127" y="5"/>
                  </a:cubicBezTo>
                  <a:cubicBezTo>
                    <a:pt x="126" y="4"/>
                    <a:pt x="124" y="3"/>
                    <a:pt x="122" y="2"/>
                  </a:cubicBezTo>
                  <a:cubicBezTo>
                    <a:pt x="120" y="1"/>
                    <a:pt x="118" y="0"/>
                    <a:pt x="117" y="0"/>
                  </a:cubicBezTo>
                  <a:cubicBezTo>
                    <a:pt x="116" y="0"/>
                    <a:pt x="114" y="0"/>
                    <a:pt x="113" y="1"/>
                  </a:cubicBezTo>
                  <a:cubicBezTo>
                    <a:pt x="112" y="2"/>
                    <a:pt x="111" y="4"/>
                    <a:pt x="111" y="5"/>
                  </a:cubicBezTo>
                  <a:cubicBezTo>
                    <a:pt x="110" y="6"/>
                    <a:pt x="110" y="7"/>
                    <a:pt x="110" y="8"/>
                  </a:cubicBezTo>
                  <a:cubicBezTo>
                    <a:pt x="111" y="8"/>
                    <a:pt x="111" y="9"/>
                    <a:pt x="112" y="10"/>
                  </a:cubicBezTo>
                  <a:cubicBezTo>
                    <a:pt x="112" y="11"/>
                    <a:pt x="113" y="11"/>
                    <a:pt x="114" y="10"/>
                  </a:cubicBezTo>
                  <a:cubicBezTo>
                    <a:pt x="115" y="10"/>
                    <a:pt x="116" y="10"/>
                    <a:pt x="117" y="10"/>
                  </a:cubicBezTo>
                  <a:cubicBezTo>
                    <a:pt x="118" y="10"/>
                    <a:pt x="119" y="10"/>
                    <a:pt x="120" y="10"/>
                  </a:cubicBezTo>
                  <a:cubicBezTo>
                    <a:pt x="121" y="10"/>
                    <a:pt x="122" y="12"/>
                    <a:pt x="123" y="13"/>
                  </a:cubicBezTo>
                  <a:cubicBezTo>
                    <a:pt x="123" y="15"/>
                    <a:pt x="123" y="17"/>
                    <a:pt x="122" y="19"/>
                  </a:cubicBezTo>
                  <a:cubicBezTo>
                    <a:pt x="122" y="20"/>
                    <a:pt x="121" y="23"/>
                    <a:pt x="121" y="25"/>
                  </a:cubicBezTo>
                  <a:cubicBezTo>
                    <a:pt x="120" y="27"/>
                    <a:pt x="120" y="30"/>
                    <a:pt x="120" y="32"/>
                  </a:cubicBezTo>
                  <a:cubicBezTo>
                    <a:pt x="120" y="33"/>
                    <a:pt x="119" y="35"/>
                    <a:pt x="119" y="35"/>
                  </a:cubicBezTo>
                  <a:cubicBezTo>
                    <a:pt x="118" y="35"/>
                    <a:pt x="117" y="34"/>
                    <a:pt x="117" y="34"/>
                  </a:cubicBezTo>
                  <a:cubicBezTo>
                    <a:pt x="116" y="33"/>
                    <a:pt x="114" y="32"/>
                    <a:pt x="113" y="31"/>
                  </a:cubicBezTo>
                  <a:cubicBezTo>
                    <a:pt x="112" y="31"/>
                    <a:pt x="110" y="31"/>
                    <a:pt x="109" y="32"/>
                  </a:cubicBezTo>
                  <a:cubicBezTo>
                    <a:pt x="107" y="32"/>
                    <a:pt x="106" y="33"/>
                    <a:pt x="105" y="34"/>
                  </a:cubicBezTo>
                  <a:cubicBezTo>
                    <a:pt x="104" y="34"/>
                    <a:pt x="103" y="35"/>
                    <a:pt x="102" y="35"/>
                  </a:cubicBezTo>
                  <a:cubicBezTo>
                    <a:pt x="102" y="35"/>
                    <a:pt x="101" y="35"/>
                    <a:pt x="101" y="34"/>
                  </a:cubicBezTo>
                  <a:cubicBezTo>
                    <a:pt x="100" y="34"/>
                    <a:pt x="99" y="33"/>
                    <a:pt x="98" y="33"/>
                  </a:cubicBezTo>
                  <a:cubicBezTo>
                    <a:pt x="98" y="33"/>
                    <a:pt x="96" y="32"/>
                    <a:pt x="94" y="32"/>
                  </a:cubicBezTo>
                  <a:cubicBezTo>
                    <a:pt x="92" y="32"/>
                    <a:pt x="90" y="32"/>
                    <a:pt x="89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7" y="32"/>
                    <a:pt x="86" y="32"/>
                    <a:pt x="85" y="32"/>
                  </a:cubicBezTo>
                  <a:cubicBezTo>
                    <a:pt x="83" y="32"/>
                    <a:pt x="82" y="32"/>
                    <a:pt x="80" y="31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7" y="31"/>
                    <a:pt x="54" y="32"/>
                    <a:pt x="52" y="33"/>
                  </a:cubicBezTo>
                  <a:cubicBezTo>
                    <a:pt x="51" y="33"/>
                    <a:pt x="50" y="32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5" y="31"/>
                    <a:pt x="43" y="32"/>
                  </a:cubicBezTo>
                  <a:cubicBezTo>
                    <a:pt x="42" y="32"/>
                    <a:pt x="39" y="33"/>
                    <a:pt x="39" y="33"/>
                  </a:cubicBezTo>
                  <a:cubicBezTo>
                    <a:pt x="38" y="33"/>
                    <a:pt x="37" y="34"/>
                    <a:pt x="36" y="34"/>
                  </a:cubicBezTo>
                  <a:cubicBezTo>
                    <a:pt x="36" y="35"/>
                    <a:pt x="35" y="35"/>
                    <a:pt x="35" y="35"/>
                  </a:cubicBezTo>
                  <a:cubicBezTo>
                    <a:pt x="34" y="35"/>
                    <a:pt x="33" y="34"/>
                    <a:pt x="32" y="34"/>
                  </a:cubicBezTo>
                  <a:cubicBezTo>
                    <a:pt x="31" y="33"/>
                    <a:pt x="30" y="32"/>
                    <a:pt x="28" y="32"/>
                  </a:cubicBezTo>
                  <a:cubicBezTo>
                    <a:pt x="27" y="31"/>
                    <a:pt x="25" y="31"/>
                    <a:pt x="24" y="31"/>
                  </a:cubicBezTo>
                  <a:cubicBezTo>
                    <a:pt x="23" y="32"/>
                    <a:pt x="21" y="33"/>
                    <a:pt x="21" y="34"/>
                  </a:cubicBezTo>
                  <a:cubicBezTo>
                    <a:pt x="20" y="34"/>
                    <a:pt x="19" y="35"/>
                    <a:pt x="18" y="35"/>
                  </a:cubicBezTo>
                  <a:cubicBezTo>
                    <a:pt x="18" y="35"/>
                    <a:pt x="17" y="33"/>
                    <a:pt x="17" y="32"/>
                  </a:cubicBezTo>
                  <a:cubicBezTo>
                    <a:pt x="17" y="30"/>
                    <a:pt x="17" y="27"/>
                    <a:pt x="16" y="25"/>
                  </a:cubicBezTo>
                  <a:cubicBezTo>
                    <a:pt x="16" y="23"/>
                    <a:pt x="15" y="20"/>
                    <a:pt x="15" y="19"/>
                  </a:cubicBezTo>
                  <a:cubicBezTo>
                    <a:pt x="14" y="17"/>
                    <a:pt x="14" y="15"/>
                    <a:pt x="14" y="13"/>
                  </a:cubicBezTo>
                  <a:cubicBezTo>
                    <a:pt x="15" y="12"/>
                    <a:pt x="16" y="10"/>
                    <a:pt x="17" y="10"/>
                  </a:cubicBezTo>
                  <a:cubicBezTo>
                    <a:pt x="18" y="10"/>
                    <a:pt x="20" y="10"/>
                    <a:pt x="20" y="10"/>
                  </a:cubicBezTo>
                  <a:cubicBezTo>
                    <a:pt x="21" y="10"/>
                    <a:pt x="22" y="10"/>
                    <a:pt x="23" y="10"/>
                  </a:cubicBezTo>
                  <a:cubicBezTo>
                    <a:pt x="24" y="11"/>
                    <a:pt x="25" y="11"/>
                    <a:pt x="26" y="10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26" y="4"/>
                    <a:pt x="25" y="2"/>
                    <a:pt x="24" y="1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7" y="1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9" y="6"/>
                    <a:pt x="7" y="9"/>
                    <a:pt x="7" y="11"/>
                  </a:cubicBezTo>
                  <a:cubicBezTo>
                    <a:pt x="6" y="14"/>
                    <a:pt x="5" y="17"/>
                    <a:pt x="4" y="19"/>
                  </a:cubicBezTo>
                  <a:cubicBezTo>
                    <a:pt x="3" y="21"/>
                    <a:pt x="2" y="23"/>
                    <a:pt x="1" y="25"/>
                  </a:cubicBezTo>
                  <a:cubicBezTo>
                    <a:pt x="1" y="27"/>
                    <a:pt x="0" y="30"/>
                    <a:pt x="1" y="33"/>
                  </a:cubicBezTo>
                  <a:cubicBezTo>
                    <a:pt x="1" y="36"/>
                    <a:pt x="1" y="39"/>
                    <a:pt x="1" y="41"/>
                  </a:cubicBezTo>
                  <a:cubicBezTo>
                    <a:pt x="1" y="42"/>
                    <a:pt x="3" y="44"/>
                    <a:pt x="6" y="47"/>
                  </a:cubicBezTo>
                  <a:cubicBezTo>
                    <a:pt x="8" y="49"/>
                    <a:pt x="13" y="51"/>
                    <a:pt x="18" y="52"/>
                  </a:cubicBezTo>
                  <a:close/>
                  <a:moveTo>
                    <a:pt x="43" y="58"/>
                  </a:moveTo>
                  <a:cubicBezTo>
                    <a:pt x="43" y="58"/>
                    <a:pt x="44" y="58"/>
                    <a:pt x="44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1" y="61"/>
                    <a:pt x="55" y="62"/>
                    <a:pt x="58" y="62"/>
                  </a:cubicBezTo>
                  <a:cubicBezTo>
                    <a:pt x="61" y="62"/>
                    <a:pt x="64" y="60"/>
                    <a:pt x="66" y="59"/>
                  </a:cubicBezTo>
                  <a:cubicBezTo>
                    <a:pt x="67" y="57"/>
                    <a:pt x="68" y="54"/>
                    <a:pt x="68" y="52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39"/>
                    <a:pt x="70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53"/>
                    <a:pt x="71" y="57"/>
                    <a:pt x="72" y="59"/>
                  </a:cubicBezTo>
                  <a:cubicBezTo>
                    <a:pt x="73" y="60"/>
                    <a:pt x="77" y="62"/>
                    <a:pt x="80" y="62"/>
                  </a:cubicBezTo>
                  <a:cubicBezTo>
                    <a:pt x="83" y="62"/>
                    <a:pt x="86" y="62"/>
                    <a:pt x="88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3" y="59"/>
                    <a:pt x="93" y="59"/>
                  </a:cubicBezTo>
                  <a:cubicBezTo>
                    <a:pt x="93" y="60"/>
                    <a:pt x="93" y="61"/>
                    <a:pt x="93" y="61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3"/>
                    <a:pt x="88" y="63"/>
                    <a:pt x="87" y="63"/>
                  </a:cubicBezTo>
                  <a:cubicBezTo>
                    <a:pt x="85" y="64"/>
                    <a:pt x="83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5"/>
                    <a:pt x="81" y="65"/>
                    <a:pt x="81" y="66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0" y="76"/>
                    <a:pt x="80" y="77"/>
                    <a:pt x="79" y="77"/>
                  </a:cubicBezTo>
                  <a:cubicBezTo>
                    <a:pt x="80" y="78"/>
                    <a:pt x="80" y="79"/>
                    <a:pt x="80" y="80"/>
                  </a:cubicBezTo>
                  <a:cubicBezTo>
                    <a:pt x="80" y="81"/>
                    <a:pt x="80" y="82"/>
                    <a:pt x="79" y="83"/>
                  </a:cubicBezTo>
                  <a:cubicBezTo>
                    <a:pt x="80" y="84"/>
                    <a:pt x="80" y="85"/>
                    <a:pt x="81" y="86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1"/>
                    <a:pt x="80" y="92"/>
                  </a:cubicBezTo>
                  <a:cubicBezTo>
                    <a:pt x="80" y="92"/>
                    <a:pt x="80" y="92"/>
                    <a:pt x="79" y="93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5"/>
                    <a:pt x="80" y="96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8" y="106"/>
                    <a:pt x="77" y="105"/>
                  </a:cubicBezTo>
                  <a:cubicBezTo>
                    <a:pt x="77" y="105"/>
                    <a:pt x="76" y="105"/>
                    <a:pt x="76" y="104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9" y="95"/>
                    <a:pt x="79" y="94"/>
                    <a:pt x="78" y="94"/>
                  </a:cubicBezTo>
                  <a:cubicBezTo>
                    <a:pt x="78" y="94"/>
                    <a:pt x="77" y="93"/>
                    <a:pt x="77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1" y="93"/>
                    <a:pt x="71" y="93"/>
                  </a:cubicBezTo>
                  <a:cubicBezTo>
                    <a:pt x="70" y="94"/>
                    <a:pt x="70" y="94"/>
                    <a:pt x="70" y="9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69" y="107"/>
                    <a:pt x="69" y="107"/>
                  </a:cubicBezTo>
                  <a:cubicBezTo>
                    <a:pt x="68" y="107"/>
                    <a:pt x="68" y="107"/>
                    <a:pt x="68" y="10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8" y="94"/>
                    <a:pt x="68" y="94"/>
                    <a:pt x="67" y="93"/>
                  </a:cubicBezTo>
                  <a:cubicBezTo>
                    <a:pt x="67" y="93"/>
                    <a:pt x="66" y="93"/>
                    <a:pt x="66" y="93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0" y="93"/>
                    <a:pt x="60" y="94"/>
                    <a:pt x="60" y="94"/>
                  </a:cubicBezTo>
                  <a:cubicBezTo>
                    <a:pt x="59" y="94"/>
                    <a:pt x="59" y="95"/>
                    <a:pt x="59" y="96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1" y="104"/>
                    <a:pt x="61" y="105"/>
                    <a:pt x="61" y="105"/>
                  </a:cubicBezTo>
                  <a:cubicBezTo>
                    <a:pt x="60" y="105"/>
                    <a:pt x="60" y="105"/>
                    <a:pt x="59" y="104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5"/>
                    <a:pt x="57" y="94"/>
                    <a:pt x="58" y="93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57" y="91"/>
                    <a:pt x="57" y="90"/>
                    <a:pt x="57" y="89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8" y="84"/>
                    <a:pt x="59" y="83"/>
                  </a:cubicBezTo>
                  <a:cubicBezTo>
                    <a:pt x="58" y="82"/>
                    <a:pt x="58" y="81"/>
                    <a:pt x="58" y="80"/>
                  </a:cubicBezTo>
                  <a:cubicBezTo>
                    <a:pt x="58" y="79"/>
                    <a:pt x="58" y="78"/>
                    <a:pt x="59" y="77"/>
                  </a:cubicBezTo>
                  <a:cubicBezTo>
                    <a:pt x="58" y="77"/>
                    <a:pt x="58" y="76"/>
                    <a:pt x="57" y="75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5"/>
                    <a:pt x="57" y="65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5" y="64"/>
                    <a:pt x="52" y="63"/>
                    <a:pt x="50" y="63"/>
                  </a:cubicBezTo>
                  <a:cubicBezTo>
                    <a:pt x="49" y="63"/>
                    <a:pt x="48" y="62"/>
                    <a:pt x="48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59"/>
                    <a:pt x="43" y="59"/>
                    <a:pt x="43" y="5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6041397" y="3124599"/>
              <a:ext cx="143145" cy="189321"/>
            </a:xfrm>
            <a:custGeom>
              <a:avLst/>
              <a:gdLst>
                <a:gd name="T0" fmla="*/ 31 w 62"/>
                <a:gd name="T1" fmla="*/ 0 h 82"/>
                <a:gd name="T2" fmla="*/ 12 w 62"/>
                <a:gd name="T3" fmla="*/ 9 h 82"/>
                <a:gd name="T4" fmla="*/ 0 w 62"/>
                <a:gd name="T5" fmla="*/ 23 h 82"/>
                <a:gd name="T6" fmla="*/ 5 w 62"/>
                <a:gd name="T7" fmla="*/ 56 h 82"/>
                <a:gd name="T8" fmla="*/ 7 w 62"/>
                <a:gd name="T9" fmla="*/ 68 h 82"/>
                <a:gd name="T10" fmla="*/ 21 w 62"/>
                <a:gd name="T11" fmla="*/ 82 h 82"/>
                <a:gd name="T12" fmla="*/ 31 w 62"/>
                <a:gd name="T13" fmla="*/ 82 h 82"/>
                <a:gd name="T14" fmla="*/ 40 w 62"/>
                <a:gd name="T15" fmla="*/ 82 h 82"/>
                <a:gd name="T16" fmla="*/ 54 w 62"/>
                <a:gd name="T17" fmla="*/ 68 h 82"/>
                <a:gd name="T18" fmla="*/ 57 w 62"/>
                <a:gd name="T19" fmla="*/ 56 h 82"/>
                <a:gd name="T20" fmla="*/ 62 w 62"/>
                <a:gd name="T21" fmla="*/ 23 h 82"/>
                <a:gd name="T22" fmla="*/ 50 w 62"/>
                <a:gd name="T23" fmla="*/ 9 h 82"/>
                <a:gd name="T24" fmla="*/ 31 w 62"/>
                <a:gd name="T2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82">
                  <a:moveTo>
                    <a:pt x="31" y="0"/>
                  </a:moveTo>
                  <a:lnTo>
                    <a:pt x="12" y="9"/>
                  </a:lnTo>
                  <a:lnTo>
                    <a:pt x="0" y="23"/>
                  </a:lnTo>
                  <a:lnTo>
                    <a:pt x="5" y="56"/>
                  </a:lnTo>
                  <a:lnTo>
                    <a:pt x="7" y="68"/>
                  </a:lnTo>
                  <a:lnTo>
                    <a:pt x="21" y="82"/>
                  </a:lnTo>
                  <a:lnTo>
                    <a:pt x="31" y="82"/>
                  </a:lnTo>
                  <a:lnTo>
                    <a:pt x="40" y="82"/>
                  </a:lnTo>
                  <a:lnTo>
                    <a:pt x="54" y="68"/>
                  </a:lnTo>
                  <a:lnTo>
                    <a:pt x="57" y="56"/>
                  </a:lnTo>
                  <a:lnTo>
                    <a:pt x="62" y="23"/>
                  </a:lnTo>
                  <a:lnTo>
                    <a:pt x="50" y="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676835" y="712020"/>
            <a:ext cx="823866" cy="580630"/>
            <a:chOff x="2287653" y="259034"/>
            <a:chExt cx="727270" cy="512553"/>
          </a:xfrm>
        </p:grpSpPr>
        <p:sp>
          <p:nvSpPr>
            <p:cNvPr id="105" name="Rectangle 5"/>
            <p:cNvSpPr>
              <a:spLocks noChangeArrowheads="1"/>
            </p:cNvSpPr>
            <p:nvPr/>
          </p:nvSpPr>
          <p:spPr bwMode="auto">
            <a:xfrm>
              <a:off x="2555473" y="339842"/>
              <a:ext cx="191630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Rectangle 6"/>
            <p:cNvSpPr>
              <a:spLocks noChangeArrowheads="1"/>
            </p:cNvSpPr>
            <p:nvPr/>
          </p:nvSpPr>
          <p:spPr bwMode="auto">
            <a:xfrm>
              <a:off x="2991835" y="339842"/>
              <a:ext cx="23088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Rectangle 7"/>
            <p:cNvSpPr>
              <a:spLocks noChangeArrowheads="1"/>
            </p:cNvSpPr>
            <p:nvPr/>
          </p:nvSpPr>
          <p:spPr bwMode="auto">
            <a:xfrm>
              <a:off x="2287653" y="339842"/>
              <a:ext cx="20779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Rectangle 8"/>
            <p:cNvSpPr>
              <a:spLocks noChangeArrowheads="1"/>
            </p:cNvSpPr>
            <p:nvPr/>
          </p:nvSpPr>
          <p:spPr bwMode="auto">
            <a:xfrm>
              <a:off x="2938733" y="307519"/>
              <a:ext cx="43867" cy="10851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Rectangle 9"/>
            <p:cNvSpPr>
              <a:spLocks noChangeArrowheads="1"/>
            </p:cNvSpPr>
            <p:nvPr/>
          </p:nvSpPr>
          <p:spPr bwMode="auto">
            <a:xfrm>
              <a:off x="2855616" y="291357"/>
              <a:ext cx="66955" cy="136219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Rectangle 10"/>
            <p:cNvSpPr>
              <a:spLocks noChangeArrowheads="1"/>
            </p:cNvSpPr>
            <p:nvPr/>
          </p:nvSpPr>
          <p:spPr bwMode="auto">
            <a:xfrm>
              <a:off x="2758647" y="259034"/>
              <a:ext cx="85425" cy="20086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Rectangle 11"/>
            <p:cNvSpPr>
              <a:spLocks noChangeArrowheads="1"/>
            </p:cNvSpPr>
            <p:nvPr/>
          </p:nvSpPr>
          <p:spPr bwMode="auto">
            <a:xfrm>
              <a:off x="2319976" y="307519"/>
              <a:ext cx="43867" cy="10851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Rectangle 12"/>
            <p:cNvSpPr>
              <a:spLocks noChangeArrowheads="1"/>
            </p:cNvSpPr>
            <p:nvPr/>
          </p:nvSpPr>
          <p:spPr bwMode="auto">
            <a:xfrm>
              <a:off x="2380004" y="291357"/>
              <a:ext cx="66955" cy="136219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Rectangle 13"/>
            <p:cNvSpPr>
              <a:spLocks noChangeArrowheads="1"/>
            </p:cNvSpPr>
            <p:nvPr/>
          </p:nvSpPr>
          <p:spPr bwMode="auto">
            <a:xfrm>
              <a:off x="2456195" y="259034"/>
              <a:ext cx="87734" cy="20086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Rectangle 14"/>
            <p:cNvSpPr>
              <a:spLocks noChangeArrowheads="1"/>
            </p:cNvSpPr>
            <p:nvPr/>
          </p:nvSpPr>
          <p:spPr bwMode="auto">
            <a:xfrm>
              <a:off x="2375387" y="651529"/>
              <a:ext cx="20779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Rectangle 15"/>
            <p:cNvSpPr>
              <a:spLocks noChangeArrowheads="1"/>
            </p:cNvSpPr>
            <p:nvPr/>
          </p:nvSpPr>
          <p:spPr bwMode="auto">
            <a:xfrm>
              <a:off x="2904101" y="651529"/>
              <a:ext cx="23088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Rectangle 16"/>
            <p:cNvSpPr>
              <a:spLocks noChangeArrowheads="1"/>
            </p:cNvSpPr>
            <p:nvPr/>
          </p:nvSpPr>
          <p:spPr bwMode="auto">
            <a:xfrm>
              <a:off x="2555473" y="651529"/>
              <a:ext cx="191630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Rectangle 17"/>
            <p:cNvSpPr>
              <a:spLocks noChangeArrowheads="1"/>
            </p:cNvSpPr>
            <p:nvPr/>
          </p:nvSpPr>
          <p:spPr bwMode="auto">
            <a:xfrm>
              <a:off x="2855616" y="623824"/>
              <a:ext cx="39250" cy="94661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Rectangle 18"/>
            <p:cNvSpPr>
              <a:spLocks noChangeArrowheads="1"/>
            </p:cNvSpPr>
            <p:nvPr/>
          </p:nvSpPr>
          <p:spPr bwMode="auto">
            <a:xfrm>
              <a:off x="2758647" y="570722"/>
              <a:ext cx="85425" cy="20086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Rectangle 19"/>
            <p:cNvSpPr>
              <a:spLocks noChangeArrowheads="1"/>
            </p:cNvSpPr>
            <p:nvPr/>
          </p:nvSpPr>
          <p:spPr bwMode="auto">
            <a:xfrm>
              <a:off x="2407710" y="623824"/>
              <a:ext cx="39250" cy="94661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Rectangle 20"/>
            <p:cNvSpPr>
              <a:spLocks noChangeArrowheads="1"/>
            </p:cNvSpPr>
            <p:nvPr/>
          </p:nvSpPr>
          <p:spPr bwMode="auto">
            <a:xfrm>
              <a:off x="2456195" y="570722"/>
              <a:ext cx="87734" cy="20086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2" name="椭圆 121"/>
          <p:cNvSpPr/>
          <p:nvPr/>
        </p:nvSpPr>
        <p:spPr>
          <a:xfrm>
            <a:off x="8732600" y="2977419"/>
            <a:ext cx="1159440" cy="1159440"/>
          </a:xfrm>
          <a:prstGeom prst="ellipse">
            <a:avLst/>
          </a:prstGeom>
          <a:noFill/>
          <a:ln w="76200">
            <a:gradFill>
              <a:gsLst>
                <a:gs pos="0">
                  <a:schemeClr val="bg1">
                    <a:lumMod val="85000"/>
                  </a:schemeClr>
                </a:gs>
                <a:gs pos="37000">
                  <a:schemeClr val="tx1"/>
                </a:gs>
                <a:gs pos="79070">
                  <a:schemeClr val="tx1"/>
                </a:gs>
                <a:gs pos="56000">
                  <a:schemeClr val="tx1">
                    <a:alpha val="3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5516279" y="390943"/>
            <a:ext cx="1159440" cy="1159440"/>
          </a:xfrm>
          <a:prstGeom prst="ellipse">
            <a:avLst/>
          </a:prstGeom>
          <a:noFill/>
          <a:ln w="76200">
            <a:gradFill>
              <a:gsLst>
                <a:gs pos="0">
                  <a:schemeClr val="bg1">
                    <a:lumMod val="85000"/>
                  </a:schemeClr>
                </a:gs>
                <a:gs pos="37000">
                  <a:schemeClr val="tx1"/>
                </a:gs>
                <a:gs pos="79070">
                  <a:schemeClr val="tx1"/>
                </a:gs>
                <a:gs pos="56000">
                  <a:schemeClr val="tx1">
                    <a:alpha val="3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5513971" y="5463456"/>
            <a:ext cx="1159440" cy="1159440"/>
          </a:xfrm>
          <a:prstGeom prst="ellipse">
            <a:avLst/>
          </a:prstGeom>
          <a:noFill/>
          <a:ln w="76200">
            <a:gradFill>
              <a:gsLst>
                <a:gs pos="0">
                  <a:schemeClr val="bg1">
                    <a:lumMod val="85000"/>
                  </a:schemeClr>
                </a:gs>
                <a:gs pos="37000">
                  <a:schemeClr val="tx1"/>
                </a:gs>
                <a:gs pos="79070">
                  <a:schemeClr val="tx1"/>
                </a:gs>
                <a:gs pos="56000">
                  <a:schemeClr val="tx1">
                    <a:alpha val="3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2287252" y="2977419"/>
            <a:ext cx="1159440" cy="1159440"/>
          </a:xfrm>
          <a:prstGeom prst="ellipse">
            <a:avLst/>
          </a:prstGeom>
          <a:noFill/>
          <a:ln w="76200">
            <a:gradFill>
              <a:gsLst>
                <a:gs pos="0">
                  <a:schemeClr val="bg1">
                    <a:lumMod val="85000"/>
                  </a:schemeClr>
                </a:gs>
                <a:gs pos="37000">
                  <a:schemeClr val="tx1"/>
                </a:gs>
                <a:gs pos="79070">
                  <a:schemeClr val="tx1"/>
                </a:gs>
                <a:gs pos="56000">
                  <a:schemeClr val="tx1">
                    <a:alpha val="3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2514293" y="3117751"/>
            <a:ext cx="706796" cy="800276"/>
            <a:chOff x="5233666" y="5035919"/>
            <a:chExt cx="715725" cy="810386"/>
          </a:xfrm>
        </p:grpSpPr>
        <p:sp>
          <p:nvSpPr>
            <p:cNvPr id="126" name="Freeform 252"/>
            <p:cNvSpPr>
              <a:spLocks/>
            </p:cNvSpPr>
            <p:nvPr/>
          </p:nvSpPr>
          <p:spPr bwMode="auto">
            <a:xfrm>
              <a:off x="5233666" y="5195226"/>
              <a:ext cx="627991" cy="651079"/>
            </a:xfrm>
            <a:custGeom>
              <a:avLst/>
              <a:gdLst>
                <a:gd name="T0" fmla="*/ 4 w 115"/>
                <a:gd name="T1" fmla="*/ 98 h 119"/>
                <a:gd name="T2" fmla="*/ 4 w 115"/>
                <a:gd name="T3" fmla="*/ 5 h 119"/>
                <a:gd name="T4" fmla="*/ 5 w 115"/>
                <a:gd name="T5" fmla="*/ 0 h 119"/>
                <a:gd name="T6" fmla="*/ 0 w 115"/>
                <a:gd name="T7" fmla="*/ 11 h 119"/>
                <a:gd name="T8" fmla="*/ 0 w 115"/>
                <a:gd name="T9" fmla="*/ 104 h 119"/>
                <a:gd name="T10" fmla="*/ 15 w 115"/>
                <a:gd name="T11" fmla="*/ 119 h 119"/>
                <a:gd name="T12" fmla="*/ 108 w 115"/>
                <a:gd name="T13" fmla="*/ 119 h 119"/>
                <a:gd name="T14" fmla="*/ 115 w 115"/>
                <a:gd name="T15" fmla="*/ 117 h 119"/>
                <a:gd name="T16" fmla="*/ 23 w 115"/>
                <a:gd name="T17" fmla="*/ 117 h 119"/>
                <a:gd name="T18" fmla="*/ 4 w 115"/>
                <a:gd name="T19" fmla="*/ 9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19">
                  <a:moveTo>
                    <a:pt x="4" y="98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2"/>
                    <a:pt x="7" y="119"/>
                    <a:pt x="15" y="119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10" y="119"/>
                    <a:pt x="113" y="118"/>
                    <a:pt x="115" y="117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13" y="117"/>
                    <a:pt x="4" y="108"/>
                    <a:pt x="4" y="9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253"/>
            <p:cNvSpPr>
              <a:spLocks noEditPoints="1"/>
            </p:cNvSpPr>
            <p:nvPr/>
          </p:nvSpPr>
          <p:spPr bwMode="auto">
            <a:xfrm>
              <a:off x="5277533" y="5035919"/>
              <a:ext cx="671858" cy="775754"/>
            </a:xfrm>
            <a:custGeom>
              <a:avLst/>
              <a:gdLst>
                <a:gd name="T0" fmla="*/ 86 w 123"/>
                <a:gd name="T1" fmla="*/ 15 h 142"/>
                <a:gd name="T2" fmla="*/ 35 w 123"/>
                <a:gd name="T3" fmla="*/ 19 h 142"/>
                <a:gd name="T4" fmla="*/ 0 w 123"/>
                <a:gd name="T5" fmla="*/ 127 h 142"/>
                <a:gd name="T6" fmla="*/ 123 w 123"/>
                <a:gd name="T7" fmla="*/ 127 h 142"/>
                <a:gd name="T8" fmla="*/ 101 w 123"/>
                <a:gd name="T9" fmla="*/ 70 h 142"/>
                <a:gd name="T10" fmla="*/ 102 w 123"/>
                <a:gd name="T11" fmla="*/ 74 h 142"/>
                <a:gd name="T12" fmla="*/ 99 w 123"/>
                <a:gd name="T13" fmla="*/ 65 h 142"/>
                <a:gd name="T14" fmla="*/ 96 w 123"/>
                <a:gd name="T15" fmla="*/ 66 h 142"/>
                <a:gd name="T16" fmla="*/ 87 w 123"/>
                <a:gd name="T17" fmla="*/ 64 h 142"/>
                <a:gd name="T18" fmla="*/ 40 w 123"/>
                <a:gd name="T19" fmla="*/ 18 h 142"/>
                <a:gd name="T20" fmla="*/ 42 w 123"/>
                <a:gd name="T21" fmla="*/ 14 h 142"/>
                <a:gd name="T22" fmla="*/ 53 w 123"/>
                <a:gd name="T23" fmla="*/ 10 h 142"/>
                <a:gd name="T24" fmla="*/ 60 w 123"/>
                <a:gd name="T25" fmla="*/ 8 h 142"/>
                <a:gd name="T26" fmla="*/ 63 w 123"/>
                <a:gd name="T27" fmla="*/ 4 h 142"/>
                <a:gd name="T28" fmla="*/ 73 w 123"/>
                <a:gd name="T29" fmla="*/ 12 h 142"/>
                <a:gd name="T30" fmla="*/ 78 w 123"/>
                <a:gd name="T31" fmla="*/ 16 h 142"/>
                <a:gd name="T32" fmla="*/ 85 w 123"/>
                <a:gd name="T33" fmla="*/ 26 h 142"/>
                <a:gd name="T34" fmla="*/ 81 w 123"/>
                <a:gd name="T35" fmla="*/ 29 h 142"/>
                <a:gd name="T36" fmla="*/ 83 w 123"/>
                <a:gd name="T37" fmla="*/ 38 h 142"/>
                <a:gd name="T38" fmla="*/ 81 w 123"/>
                <a:gd name="T39" fmla="*/ 41 h 142"/>
                <a:gd name="T40" fmla="*/ 70 w 123"/>
                <a:gd name="T41" fmla="*/ 46 h 142"/>
                <a:gd name="T42" fmla="*/ 63 w 123"/>
                <a:gd name="T43" fmla="*/ 47 h 142"/>
                <a:gd name="T44" fmla="*/ 60 w 123"/>
                <a:gd name="T45" fmla="*/ 51 h 142"/>
                <a:gd name="T46" fmla="*/ 50 w 123"/>
                <a:gd name="T47" fmla="*/ 44 h 142"/>
                <a:gd name="T48" fmla="*/ 45 w 123"/>
                <a:gd name="T49" fmla="*/ 39 h 142"/>
                <a:gd name="T50" fmla="*/ 38 w 123"/>
                <a:gd name="T51" fmla="*/ 30 h 142"/>
                <a:gd name="T52" fmla="*/ 42 w 123"/>
                <a:gd name="T53" fmla="*/ 27 h 142"/>
                <a:gd name="T54" fmla="*/ 40 w 123"/>
                <a:gd name="T55" fmla="*/ 18 h 142"/>
                <a:gd name="T56" fmla="*/ 32 w 123"/>
                <a:gd name="T57" fmla="*/ 69 h 142"/>
                <a:gd name="T58" fmla="*/ 23 w 123"/>
                <a:gd name="T59" fmla="*/ 68 h 142"/>
                <a:gd name="T60" fmla="*/ 22 w 123"/>
                <a:gd name="T61" fmla="*/ 71 h 142"/>
                <a:gd name="T62" fmla="*/ 14 w 123"/>
                <a:gd name="T63" fmla="*/ 82 h 142"/>
                <a:gd name="T64" fmla="*/ 17 w 123"/>
                <a:gd name="T65" fmla="*/ 82 h 142"/>
                <a:gd name="T66" fmla="*/ 21 w 123"/>
                <a:gd name="T67" fmla="*/ 77 h 142"/>
                <a:gd name="T68" fmla="*/ 46 w 123"/>
                <a:gd name="T69" fmla="*/ 129 h 142"/>
                <a:gd name="T70" fmla="*/ 21 w 123"/>
                <a:gd name="T71" fmla="*/ 95 h 142"/>
                <a:gd name="T72" fmla="*/ 42 w 123"/>
                <a:gd name="T73" fmla="*/ 88 h 142"/>
                <a:gd name="T74" fmla="*/ 46 w 123"/>
                <a:gd name="T75" fmla="*/ 129 h 142"/>
                <a:gd name="T76" fmla="*/ 41 w 123"/>
                <a:gd name="T77" fmla="*/ 64 h 142"/>
                <a:gd name="T78" fmla="*/ 33 w 123"/>
                <a:gd name="T79" fmla="*/ 31 h 142"/>
                <a:gd name="T80" fmla="*/ 62 w 123"/>
                <a:gd name="T81" fmla="*/ 55 h 142"/>
                <a:gd name="T82" fmla="*/ 90 w 123"/>
                <a:gd name="T83" fmla="*/ 31 h 142"/>
                <a:gd name="T84" fmla="*/ 105 w 123"/>
                <a:gd name="T85" fmla="*/ 97 h 142"/>
                <a:gd name="T86" fmla="*/ 78 w 123"/>
                <a:gd name="T87" fmla="*/ 128 h 142"/>
                <a:gd name="T88" fmla="*/ 84 w 123"/>
                <a:gd name="T89" fmla="*/ 88 h 142"/>
                <a:gd name="T90" fmla="*/ 105 w 123"/>
                <a:gd name="T91" fmla="*/ 97 h 142"/>
                <a:gd name="T92" fmla="*/ 110 w 123"/>
                <a:gd name="T93" fmla="*/ 75 h 142"/>
                <a:gd name="T94" fmla="*/ 113 w 123"/>
                <a:gd name="T95" fmla="*/ 84 h 142"/>
                <a:gd name="T96" fmla="*/ 114 w 123"/>
                <a:gd name="T97" fmla="*/ 8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3" h="142">
                  <a:moveTo>
                    <a:pt x="108" y="19"/>
                  </a:move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6"/>
                    <a:pt x="86" y="15"/>
                  </a:cubicBezTo>
                  <a:cubicBezTo>
                    <a:pt x="81" y="6"/>
                    <a:pt x="72" y="0"/>
                    <a:pt x="62" y="0"/>
                  </a:cubicBezTo>
                  <a:cubicBezTo>
                    <a:pt x="51" y="0"/>
                    <a:pt x="42" y="6"/>
                    <a:pt x="37" y="15"/>
                  </a:cubicBezTo>
                  <a:cubicBezTo>
                    <a:pt x="37" y="16"/>
                    <a:pt x="36" y="18"/>
                    <a:pt x="3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7" y="19"/>
                    <a:pt x="0" y="26"/>
                    <a:pt x="0" y="3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5"/>
                    <a:pt x="7" y="142"/>
                    <a:pt x="15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16" y="142"/>
                    <a:pt x="123" y="135"/>
                    <a:pt x="123" y="127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6"/>
                    <a:pt x="116" y="19"/>
                    <a:pt x="108" y="19"/>
                  </a:cubicBezTo>
                  <a:close/>
                  <a:moveTo>
                    <a:pt x="101" y="70"/>
                  </a:moveTo>
                  <a:cubicBezTo>
                    <a:pt x="102" y="69"/>
                    <a:pt x="104" y="68"/>
                    <a:pt x="105" y="69"/>
                  </a:cubicBezTo>
                  <a:cubicBezTo>
                    <a:pt x="106" y="70"/>
                    <a:pt x="106" y="71"/>
                    <a:pt x="105" y="73"/>
                  </a:cubicBezTo>
                  <a:cubicBezTo>
                    <a:pt x="104" y="74"/>
                    <a:pt x="103" y="74"/>
                    <a:pt x="102" y="74"/>
                  </a:cubicBezTo>
                  <a:cubicBezTo>
                    <a:pt x="101" y="73"/>
                    <a:pt x="100" y="71"/>
                    <a:pt x="101" y="70"/>
                  </a:cubicBezTo>
                  <a:close/>
                  <a:moveTo>
                    <a:pt x="96" y="66"/>
                  </a:moveTo>
                  <a:cubicBezTo>
                    <a:pt x="97" y="65"/>
                    <a:pt x="98" y="65"/>
                    <a:pt x="99" y="65"/>
                  </a:cubicBezTo>
                  <a:cubicBezTo>
                    <a:pt x="100" y="66"/>
                    <a:pt x="100" y="68"/>
                    <a:pt x="99" y="69"/>
                  </a:cubicBezTo>
                  <a:cubicBezTo>
                    <a:pt x="98" y="70"/>
                    <a:pt x="97" y="71"/>
                    <a:pt x="96" y="70"/>
                  </a:cubicBezTo>
                  <a:cubicBezTo>
                    <a:pt x="95" y="69"/>
                    <a:pt x="95" y="68"/>
                    <a:pt x="96" y="66"/>
                  </a:cubicBezTo>
                  <a:close/>
                  <a:moveTo>
                    <a:pt x="93" y="64"/>
                  </a:moveTo>
                  <a:cubicBezTo>
                    <a:pt x="93" y="67"/>
                    <a:pt x="92" y="68"/>
                    <a:pt x="90" y="68"/>
                  </a:cubicBezTo>
                  <a:cubicBezTo>
                    <a:pt x="88" y="68"/>
                    <a:pt x="87" y="66"/>
                    <a:pt x="87" y="64"/>
                  </a:cubicBezTo>
                  <a:cubicBezTo>
                    <a:pt x="87" y="62"/>
                    <a:pt x="88" y="60"/>
                    <a:pt x="90" y="60"/>
                  </a:cubicBezTo>
                  <a:cubicBezTo>
                    <a:pt x="92" y="61"/>
                    <a:pt x="93" y="62"/>
                    <a:pt x="93" y="64"/>
                  </a:cubicBezTo>
                  <a:close/>
                  <a:moveTo>
                    <a:pt x="40" y="18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5" y="1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4" y="12"/>
                    <a:pt x="46" y="10"/>
                    <a:pt x="48" y="9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1" y="11"/>
                    <a:pt x="52" y="10"/>
                    <a:pt x="53" y="1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4" y="5"/>
                    <a:pt x="56" y="5"/>
                    <a:pt x="59" y="4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6" y="4"/>
                    <a:pt x="69" y="5"/>
                    <a:pt x="71" y="6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1" y="10"/>
                    <a:pt x="72" y="11"/>
                    <a:pt x="73" y="12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10"/>
                    <a:pt x="79" y="12"/>
                    <a:pt x="81" y="14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9" y="18"/>
                    <a:pt x="79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4" y="20"/>
                    <a:pt x="85" y="23"/>
                    <a:pt x="85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7"/>
                    <a:pt x="81" y="28"/>
                  </a:cubicBezTo>
                  <a:cubicBezTo>
                    <a:pt x="81" y="28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2"/>
                    <a:pt x="84" y="35"/>
                    <a:pt x="83" y="38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7"/>
                    <a:pt x="78" y="38"/>
                    <a:pt x="78" y="39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79" y="43"/>
                    <a:pt x="77" y="45"/>
                    <a:pt x="75" y="47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2" y="44"/>
                    <a:pt x="71" y="45"/>
                    <a:pt x="70" y="46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69" y="50"/>
                    <a:pt x="67" y="51"/>
                    <a:pt x="64" y="5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2" y="47"/>
                    <a:pt x="61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7" y="51"/>
                    <a:pt x="54" y="50"/>
                    <a:pt x="52" y="49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2" y="45"/>
                    <a:pt x="51" y="45"/>
                    <a:pt x="50" y="44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6" y="46"/>
                    <a:pt x="44" y="44"/>
                    <a:pt x="42" y="42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4" y="37"/>
                    <a:pt x="44" y="36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6"/>
                    <a:pt x="38" y="33"/>
                    <a:pt x="38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29"/>
                    <a:pt x="42" y="28"/>
                    <a:pt x="42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3"/>
                    <a:pt x="39" y="20"/>
                    <a:pt x="40" y="18"/>
                  </a:cubicBezTo>
                  <a:close/>
                  <a:moveTo>
                    <a:pt x="29" y="64"/>
                  </a:moveTo>
                  <a:cubicBezTo>
                    <a:pt x="30" y="64"/>
                    <a:pt x="31" y="64"/>
                    <a:pt x="32" y="65"/>
                  </a:cubicBezTo>
                  <a:cubicBezTo>
                    <a:pt x="33" y="67"/>
                    <a:pt x="33" y="68"/>
                    <a:pt x="32" y="69"/>
                  </a:cubicBezTo>
                  <a:cubicBezTo>
                    <a:pt x="31" y="70"/>
                    <a:pt x="29" y="69"/>
                    <a:pt x="28" y="68"/>
                  </a:cubicBezTo>
                  <a:cubicBezTo>
                    <a:pt x="28" y="67"/>
                    <a:pt x="28" y="65"/>
                    <a:pt x="29" y="64"/>
                  </a:cubicBezTo>
                  <a:close/>
                  <a:moveTo>
                    <a:pt x="23" y="68"/>
                  </a:moveTo>
                  <a:cubicBezTo>
                    <a:pt x="24" y="67"/>
                    <a:pt x="25" y="67"/>
                    <a:pt x="26" y="69"/>
                  </a:cubicBezTo>
                  <a:cubicBezTo>
                    <a:pt x="27" y="70"/>
                    <a:pt x="27" y="72"/>
                    <a:pt x="26" y="72"/>
                  </a:cubicBezTo>
                  <a:cubicBezTo>
                    <a:pt x="25" y="73"/>
                    <a:pt x="23" y="73"/>
                    <a:pt x="22" y="71"/>
                  </a:cubicBezTo>
                  <a:cubicBezTo>
                    <a:pt x="21" y="70"/>
                    <a:pt x="22" y="68"/>
                    <a:pt x="23" y="68"/>
                  </a:cubicBezTo>
                  <a:close/>
                  <a:moveTo>
                    <a:pt x="17" y="82"/>
                  </a:moveTo>
                  <a:cubicBezTo>
                    <a:pt x="17" y="83"/>
                    <a:pt x="15" y="83"/>
                    <a:pt x="14" y="82"/>
                  </a:cubicBezTo>
                  <a:cubicBezTo>
                    <a:pt x="13" y="82"/>
                    <a:pt x="13" y="81"/>
                    <a:pt x="13" y="80"/>
                  </a:cubicBezTo>
                  <a:cubicBezTo>
                    <a:pt x="14" y="79"/>
                    <a:pt x="15" y="79"/>
                    <a:pt x="16" y="79"/>
                  </a:cubicBezTo>
                  <a:cubicBezTo>
                    <a:pt x="17" y="80"/>
                    <a:pt x="17" y="81"/>
                    <a:pt x="17" y="82"/>
                  </a:cubicBezTo>
                  <a:close/>
                  <a:moveTo>
                    <a:pt x="17" y="73"/>
                  </a:moveTo>
                  <a:cubicBezTo>
                    <a:pt x="18" y="73"/>
                    <a:pt x="19" y="73"/>
                    <a:pt x="20" y="74"/>
                  </a:cubicBezTo>
                  <a:cubicBezTo>
                    <a:pt x="21" y="75"/>
                    <a:pt x="21" y="76"/>
                    <a:pt x="21" y="77"/>
                  </a:cubicBezTo>
                  <a:cubicBezTo>
                    <a:pt x="20" y="78"/>
                    <a:pt x="18" y="77"/>
                    <a:pt x="17" y="77"/>
                  </a:cubicBezTo>
                  <a:cubicBezTo>
                    <a:pt x="16" y="76"/>
                    <a:pt x="16" y="74"/>
                    <a:pt x="17" y="73"/>
                  </a:cubicBezTo>
                  <a:close/>
                  <a:moveTo>
                    <a:pt x="46" y="129"/>
                  </a:moveTo>
                  <a:cubicBezTo>
                    <a:pt x="43" y="130"/>
                    <a:pt x="39" y="129"/>
                    <a:pt x="36" y="126"/>
                  </a:cubicBezTo>
                  <a:cubicBezTo>
                    <a:pt x="34" y="123"/>
                    <a:pt x="31" y="118"/>
                    <a:pt x="30" y="113"/>
                  </a:cubicBezTo>
                  <a:cubicBezTo>
                    <a:pt x="29" y="109"/>
                    <a:pt x="25" y="101"/>
                    <a:pt x="21" y="95"/>
                  </a:cubicBezTo>
                  <a:cubicBezTo>
                    <a:pt x="17" y="90"/>
                    <a:pt x="18" y="82"/>
                    <a:pt x="23" y="78"/>
                  </a:cubicBezTo>
                  <a:cubicBezTo>
                    <a:pt x="28" y="73"/>
                    <a:pt x="35" y="71"/>
                    <a:pt x="39" y="72"/>
                  </a:cubicBezTo>
                  <a:cubicBezTo>
                    <a:pt x="42" y="73"/>
                    <a:pt x="44" y="80"/>
                    <a:pt x="42" y="88"/>
                  </a:cubicBezTo>
                  <a:cubicBezTo>
                    <a:pt x="41" y="96"/>
                    <a:pt x="42" y="105"/>
                    <a:pt x="46" y="108"/>
                  </a:cubicBezTo>
                  <a:cubicBezTo>
                    <a:pt x="50" y="111"/>
                    <a:pt x="52" y="116"/>
                    <a:pt x="52" y="120"/>
                  </a:cubicBezTo>
                  <a:cubicBezTo>
                    <a:pt x="52" y="123"/>
                    <a:pt x="49" y="127"/>
                    <a:pt x="46" y="129"/>
                  </a:cubicBezTo>
                  <a:close/>
                  <a:moveTo>
                    <a:pt x="35" y="64"/>
                  </a:moveTo>
                  <a:cubicBezTo>
                    <a:pt x="35" y="62"/>
                    <a:pt x="36" y="60"/>
                    <a:pt x="38" y="60"/>
                  </a:cubicBezTo>
                  <a:cubicBezTo>
                    <a:pt x="40" y="60"/>
                    <a:pt x="41" y="62"/>
                    <a:pt x="41" y="64"/>
                  </a:cubicBezTo>
                  <a:cubicBezTo>
                    <a:pt x="41" y="66"/>
                    <a:pt x="40" y="68"/>
                    <a:pt x="38" y="68"/>
                  </a:cubicBezTo>
                  <a:cubicBezTo>
                    <a:pt x="36" y="68"/>
                    <a:pt x="35" y="66"/>
                    <a:pt x="35" y="64"/>
                  </a:cubicBezTo>
                  <a:close/>
                  <a:moveTo>
                    <a:pt x="33" y="31"/>
                  </a:moveTo>
                  <a:cubicBezTo>
                    <a:pt x="33" y="28"/>
                    <a:pt x="34" y="25"/>
                    <a:pt x="35" y="22"/>
                  </a:cubicBezTo>
                  <a:cubicBezTo>
                    <a:pt x="34" y="24"/>
                    <a:pt x="34" y="26"/>
                    <a:pt x="34" y="28"/>
                  </a:cubicBezTo>
                  <a:cubicBezTo>
                    <a:pt x="34" y="43"/>
                    <a:pt x="46" y="55"/>
                    <a:pt x="62" y="55"/>
                  </a:cubicBezTo>
                  <a:cubicBezTo>
                    <a:pt x="77" y="55"/>
                    <a:pt x="89" y="43"/>
                    <a:pt x="89" y="28"/>
                  </a:cubicBezTo>
                  <a:cubicBezTo>
                    <a:pt x="89" y="26"/>
                    <a:pt x="89" y="24"/>
                    <a:pt x="88" y="22"/>
                  </a:cubicBezTo>
                  <a:cubicBezTo>
                    <a:pt x="89" y="25"/>
                    <a:pt x="90" y="28"/>
                    <a:pt x="90" y="31"/>
                  </a:cubicBezTo>
                  <a:cubicBezTo>
                    <a:pt x="90" y="47"/>
                    <a:pt x="77" y="59"/>
                    <a:pt x="62" y="59"/>
                  </a:cubicBezTo>
                  <a:cubicBezTo>
                    <a:pt x="46" y="59"/>
                    <a:pt x="33" y="47"/>
                    <a:pt x="33" y="31"/>
                  </a:cubicBezTo>
                  <a:close/>
                  <a:moveTo>
                    <a:pt x="105" y="97"/>
                  </a:moveTo>
                  <a:cubicBezTo>
                    <a:pt x="101" y="102"/>
                    <a:pt x="96" y="110"/>
                    <a:pt x="95" y="114"/>
                  </a:cubicBezTo>
                  <a:cubicBezTo>
                    <a:pt x="93" y="118"/>
                    <a:pt x="90" y="124"/>
                    <a:pt x="88" y="126"/>
                  </a:cubicBezTo>
                  <a:cubicBezTo>
                    <a:pt x="85" y="129"/>
                    <a:pt x="81" y="130"/>
                    <a:pt x="78" y="128"/>
                  </a:cubicBezTo>
                  <a:cubicBezTo>
                    <a:pt x="75" y="127"/>
                    <a:pt x="72" y="123"/>
                    <a:pt x="72" y="119"/>
                  </a:cubicBezTo>
                  <a:cubicBezTo>
                    <a:pt x="72" y="116"/>
                    <a:pt x="75" y="110"/>
                    <a:pt x="79" y="108"/>
                  </a:cubicBezTo>
                  <a:cubicBezTo>
                    <a:pt x="83" y="105"/>
                    <a:pt x="85" y="96"/>
                    <a:pt x="84" y="88"/>
                  </a:cubicBezTo>
                  <a:cubicBezTo>
                    <a:pt x="83" y="80"/>
                    <a:pt x="85" y="73"/>
                    <a:pt x="89" y="72"/>
                  </a:cubicBezTo>
                  <a:cubicBezTo>
                    <a:pt x="92" y="71"/>
                    <a:pt x="99" y="74"/>
                    <a:pt x="104" y="79"/>
                  </a:cubicBezTo>
                  <a:cubicBezTo>
                    <a:pt x="109" y="84"/>
                    <a:pt x="109" y="92"/>
                    <a:pt x="105" y="97"/>
                  </a:cubicBezTo>
                  <a:close/>
                  <a:moveTo>
                    <a:pt x="107" y="78"/>
                  </a:moveTo>
                  <a:cubicBezTo>
                    <a:pt x="106" y="77"/>
                    <a:pt x="106" y="76"/>
                    <a:pt x="107" y="75"/>
                  </a:cubicBezTo>
                  <a:cubicBezTo>
                    <a:pt x="108" y="74"/>
                    <a:pt x="110" y="74"/>
                    <a:pt x="110" y="75"/>
                  </a:cubicBezTo>
                  <a:cubicBezTo>
                    <a:pt x="111" y="76"/>
                    <a:pt x="111" y="77"/>
                    <a:pt x="110" y="78"/>
                  </a:cubicBezTo>
                  <a:cubicBezTo>
                    <a:pt x="109" y="79"/>
                    <a:pt x="107" y="79"/>
                    <a:pt x="107" y="78"/>
                  </a:cubicBezTo>
                  <a:close/>
                  <a:moveTo>
                    <a:pt x="113" y="84"/>
                  </a:moveTo>
                  <a:cubicBezTo>
                    <a:pt x="111" y="85"/>
                    <a:pt x="110" y="84"/>
                    <a:pt x="110" y="84"/>
                  </a:cubicBezTo>
                  <a:cubicBezTo>
                    <a:pt x="109" y="83"/>
                    <a:pt x="110" y="82"/>
                    <a:pt x="111" y="81"/>
                  </a:cubicBezTo>
                  <a:cubicBezTo>
                    <a:pt x="112" y="81"/>
                    <a:pt x="113" y="81"/>
                    <a:pt x="114" y="82"/>
                  </a:cubicBezTo>
                  <a:cubicBezTo>
                    <a:pt x="114" y="83"/>
                    <a:pt x="114" y="84"/>
                    <a:pt x="113" y="8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254"/>
            <p:cNvSpPr>
              <a:spLocks/>
            </p:cNvSpPr>
            <p:nvPr/>
          </p:nvSpPr>
          <p:spPr bwMode="auto">
            <a:xfrm>
              <a:off x="5582294" y="5102874"/>
              <a:ext cx="55411" cy="108513"/>
            </a:xfrm>
            <a:custGeom>
              <a:avLst/>
              <a:gdLst>
                <a:gd name="T0" fmla="*/ 1 w 10"/>
                <a:gd name="T1" fmla="*/ 16 h 20"/>
                <a:gd name="T2" fmla="*/ 6 w 10"/>
                <a:gd name="T3" fmla="*/ 20 h 20"/>
                <a:gd name="T4" fmla="*/ 10 w 10"/>
                <a:gd name="T5" fmla="*/ 16 h 20"/>
                <a:gd name="T6" fmla="*/ 7 w 10"/>
                <a:gd name="T7" fmla="*/ 12 h 20"/>
                <a:gd name="T8" fmla="*/ 4 w 10"/>
                <a:gd name="T9" fmla="*/ 0 h 20"/>
                <a:gd name="T10" fmla="*/ 0 w 10"/>
                <a:gd name="T11" fmla="*/ 1 h 20"/>
                <a:gd name="T12" fmla="*/ 3 w 10"/>
                <a:gd name="T13" fmla="*/ 13 h 20"/>
                <a:gd name="T14" fmla="*/ 1 w 10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0">
                  <a:moveTo>
                    <a:pt x="1" y="16"/>
                  </a:moveTo>
                  <a:cubicBezTo>
                    <a:pt x="1" y="18"/>
                    <a:pt x="3" y="20"/>
                    <a:pt x="6" y="20"/>
                  </a:cubicBezTo>
                  <a:cubicBezTo>
                    <a:pt x="8" y="20"/>
                    <a:pt x="10" y="18"/>
                    <a:pt x="10" y="16"/>
                  </a:cubicBezTo>
                  <a:cubicBezTo>
                    <a:pt x="10" y="14"/>
                    <a:pt x="8" y="12"/>
                    <a:pt x="7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1" y="15"/>
                    <a:pt x="1" y="16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1" name="矩形 130"/>
          <p:cNvSpPr/>
          <p:nvPr/>
        </p:nvSpPr>
        <p:spPr>
          <a:xfrm>
            <a:off x="8145878" y="695234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32" name="矩形 131"/>
          <p:cNvSpPr/>
          <p:nvPr/>
        </p:nvSpPr>
        <p:spPr>
          <a:xfrm>
            <a:off x="8345293" y="5567904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33" name="矩形 132"/>
          <p:cNvSpPr/>
          <p:nvPr/>
        </p:nvSpPr>
        <p:spPr>
          <a:xfrm>
            <a:off x="577259" y="5563697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34" name="矩形 133"/>
          <p:cNvSpPr/>
          <p:nvPr/>
        </p:nvSpPr>
        <p:spPr>
          <a:xfrm>
            <a:off x="574320" y="695233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</p:spTree>
    <p:extLst>
      <p:ext uri="{BB962C8B-B14F-4D97-AF65-F5344CB8AC3E}">
        <p14:creationId xmlns:p14="http://schemas.microsoft.com/office/powerpoint/2010/main" val="1407720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49" grpId="0" animBg="1"/>
      <p:bldP spid="50" grpId="0" animBg="1"/>
      <p:bldP spid="51" grpId="0" animBg="1"/>
      <p:bldP spid="53" grpId="0" animBg="1"/>
      <p:bldP spid="122" grpId="0" animBg="1"/>
      <p:bldP spid="123" grpId="0" animBg="1"/>
      <p:bldP spid="124" grpId="0" animBg="1"/>
      <p:bldP spid="125" grpId="0" animBg="1"/>
      <p:bldP spid="131" grpId="0"/>
      <p:bldP spid="132" grpId="0"/>
      <p:bldP spid="133" grpId="0"/>
      <p:bldP spid="1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" y="442037"/>
            <a:ext cx="12183140" cy="4121625"/>
          </a:xfrm>
          <a:prstGeom prst="rect">
            <a:avLst/>
          </a:prstGeom>
        </p:spPr>
      </p:pic>
      <p:sp>
        <p:nvSpPr>
          <p:cNvPr id="15" name="椭圆 14" hidden="1"/>
          <p:cNvSpPr/>
          <p:nvPr>
            <p:custDataLst>
              <p:tags r:id="rId1"/>
            </p:custDataLst>
          </p:nvPr>
        </p:nvSpPr>
        <p:spPr>
          <a:xfrm>
            <a:off x="6139537" y="5300642"/>
            <a:ext cx="1016916" cy="9966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 hidden="1"/>
          <p:cNvGrpSpPr/>
          <p:nvPr>
            <p:custDataLst>
              <p:tags r:id="rId2"/>
            </p:custDataLst>
          </p:nvPr>
        </p:nvGrpSpPr>
        <p:grpSpPr>
          <a:xfrm>
            <a:off x="2826145" y="4945047"/>
            <a:ext cx="1467929" cy="1438723"/>
            <a:chOff x="5035547" y="4858603"/>
            <a:chExt cx="1467929" cy="1438723"/>
          </a:xfrm>
        </p:grpSpPr>
        <p:sp>
          <p:nvSpPr>
            <p:cNvPr id="13" name="椭圆 12" hidden="1"/>
            <p:cNvSpPr/>
            <p:nvPr/>
          </p:nvSpPr>
          <p:spPr>
            <a:xfrm>
              <a:off x="5035547" y="4858603"/>
              <a:ext cx="1467929" cy="143872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 hidden="1"/>
            <p:cNvSpPr/>
            <p:nvPr/>
          </p:nvSpPr>
          <p:spPr>
            <a:xfrm>
              <a:off x="5213285" y="5032805"/>
              <a:ext cx="1112451" cy="109031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同心圆 19"/>
          <p:cNvSpPr/>
          <p:nvPr/>
        </p:nvSpPr>
        <p:spPr>
          <a:xfrm>
            <a:off x="5482499" y="5046644"/>
            <a:ext cx="1227002" cy="1227002"/>
          </a:xfrm>
          <a:prstGeom prst="donut">
            <a:avLst>
              <a:gd name="adj" fmla="val 980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03449" y="151702"/>
            <a:ext cx="56075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cs typeface="+mn-ea"/>
                <a:sym typeface="+mn-lt"/>
              </a:rPr>
              <a:t>你的标题</a:t>
            </a:r>
            <a:endParaRPr lang="en-US" altLang="zh-CN" sz="2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add your title 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7295" y="232012"/>
            <a:ext cx="0" cy="6544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4159" y="354842"/>
            <a:ext cx="0" cy="6544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22911" y="395784"/>
            <a:ext cx="0" cy="6544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5695891" y="5336980"/>
            <a:ext cx="8002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Your</a:t>
            </a:r>
          </a:p>
          <a:p>
            <a:pPr algn="ctr"/>
            <a:r>
              <a:rPr lang="en-US" altLang="zh-CN" dirty="0" smtClean="0">
                <a:cs typeface="+mn-ea"/>
                <a:sym typeface="+mn-lt"/>
              </a:rPr>
              <a:t>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87192" y="5367757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47" name="矩形 46"/>
          <p:cNvSpPr/>
          <p:nvPr/>
        </p:nvSpPr>
        <p:spPr>
          <a:xfrm>
            <a:off x="7710334" y="5367757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48" name="同心圆 47"/>
          <p:cNvSpPr/>
          <p:nvPr/>
        </p:nvSpPr>
        <p:spPr>
          <a:xfrm>
            <a:off x="10420873" y="232012"/>
            <a:ext cx="709446" cy="709446"/>
          </a:xfrm>
          <a:prstGeom prst="donut">
            <a:avLst>
              <a:gd name="adj" fmla="val 980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87192" y="4936621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602337" y="4936621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478881" y="355903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cs typeface="+mn-ea"/>
                <a:sym typeface="+mn-lt"/>
              </a:rPr>
              <a:t>Your</a:t>
            </a:r>
          </a:p>
          <a:p>
            <a:pPr algn="ctr"/>
            <a:r>
              <a:rPr lang="en-US" altLang="zh-CN" sz="1200" dirty="0" smtClean="0">
                <a:cs typeface="+mn-ea"/>
                <a:sym typeface="+mn-lt"/>
              </a:rPr>
              <a:t>words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54" name="直接连接符 53"/>
          <p:cNvCxnSpPr/>
          <p:nvPr>
            <p:custDataLst>
              <p:tags r:id="rId3"/>
            </p:custDataLst>
          </p:nvPr>
        </p:nvCxnSpPr>
        <p:spPr>
          <a:xfrm>
            <a:off x="10181230" y="272956"/>
            <a:ext cx="0" cy="70944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5125872" y="5512856"/>
            <a:ext cx="191069" cy="19106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875059" y="5512856"/>
            <a:ext cx="191069" cy="19106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7" t="4379" r="62278" b="35522"/>
          <a:stretch/>
        </p:blipFill>
        <p:spPr>
          <a:xfrm>
            <a:off x="1623555" y="442036"/>
            <a:ext cx="2975510" cy="4121625"/>
          </a:xfrm>
          <a:custGeom>
            <a:avLst/>
            <a:gdLst>
              <a:gd name="connsiteX0" fmla="*/ 1348293 w 2975510"/>
              <a:gd name="connsiteY0" fmla="*/ 0 h 4121625"/>
              <a:gd name="connsiteX1" fmla="*/ 2975510 w 2975510"/>
              <a:gd name="connsiteY1" fmla="*/ 0 h 4121625"/>
              <a:gd name="connsiteX2" fmla="*/ 1627217 w 2975510"/>
              <a:gd name="connsiteY2" fmla="*/ 4121625 h 4121625"/>
              <a:gd name="connsiteX3" fmla="*/ 0 w 2975510"/>
              <a:gd name="connsiteY3" fmla="*/ 4121625 h 412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510" h="4121625">
                <a:moveTo>
                  <a:pt x="1348293" y="0"/>
                </a:moveTo>
                <a:lnTo>
                  <a:pt x="2975510" y="0"/>
                </a:lnTo>
                <a:lnTo>
                  <a:pt x="1627217" y="4121625"/>
                </a:lnTo>
                <a:lnTo>
                  <a:pt x="0" y="41216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54016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6" grpId="0"/>
      <p:bldP spid="47" grpId="0"/>
      <p:bldP spid="48" grpId="0" animBg="1"/>
      <p:bldP spid="50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665841" y="2732049"/>
            <a:ext cx="2658793" cy="3537450"/>
          </a:xfrm>
          <a:prstGeom prst="rect">
            <a:avLst/>
          </a:prstGeom>
          <a:noFill/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2364" y="1709798"/>
            <a:ext cx="2658793" cy="3537450"/>
          </a:xfrm>
          <a:prstGeom prst="rect">
            <a:avLst/>
          </a:prstGeom>
          <a:noFill/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52" y="2106034"/>
            <a:ext cx="2733130" cy="34331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524" y="2154157"/>
            <a:ext cx="2950876" cy="368098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70474" y="541610"/>
            <a:ext cx="2658793" cy="3537450"/>
          </a:xfrm>
          <a:prstGeom prst="rect">
            <a:avLst/>
          </a:prstGeom>
          <a:noFill/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7124" y="1123077"/>
            <a:ext cx="2264898" cy="50284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 rot="16200000">
            <a:off x="7533352" y="312393"/>
            <a:ext cx="492443" cy="2180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add your title 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46986" y="2181690"/>
            <a:ext cx="24371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46986" y="182844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输入你的文字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56169" y="5542099"/>
            <a:ext cx="1196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Picture 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66769" y="5853168"/>
            <a:ext cx="1196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Picture 2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76789" y="5352611"/>
            <a:ext cx="846163" cy="191069"/>
            <a:chOff x="7212491" y="4698656"/>
            <a:chExt cx="846163" cy="191069"/>
          </a:xfrm>
        </p:grpSpPr>
        <p:sp>
          <p:nvSpPr>
            <p:cNvPr id="20" name="矩形 19"/>
            <p:cNvSpPr/>
            <p:nvPr/>
          </p:nvSpPr>
          <p:spPr>
            <a:xfrm>
              <a:off x="7212491" y="4698656"/>
              <a:ext cx="191069" cy="1910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540038" y="4698656"/>
              <a:ext cx="191069" cy="191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867585" y="4698656"/>
              <a:ext cx="191069" cy="1910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52600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1" b="3284"/>
          <a:stretch/>
        </p:blipFill>
        <p:spPr>
          <a:xfrm>
            <a:off x="-96845" y="0"/>
            <a:ext cx="4933706" cy="6877734"/>
          </a:xfrm>
          <a:prstGeom prst="rect">
            <a:avLst/>
          </a:prstGeom>
        </p:spPr>
      </p:pic>
      <p:cxnSp>
        <p:nvCxnSpPr>
          <p:cNvPr id="3" name="肘形连接符 2"/>
          <p:cNvCxnSpPr/>
          <p:nvPr/>
        </p:nvCxnSpPr>
        <p:spPr>
          <a:xfrm>
            <a:off x="-1891735" y="2717665"/>
            <a:ext cx="8067465" cy="1169421"/>
          </a:xfrm>
          <a:prstGeom prst="bentConnector3">
            <a:avLst>
              <a:gd name="adj1" fmla="val 54229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62568" y="4212840"/>
            <a:ext cx="1954381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Part four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1545" y="2542794"/>
            <a:ext cx="5607500" cy="12311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cs typeface="+mn-ea"/>
                <a:sym typeface="+mn-lt"/>
              </a:rPr>
              <a:t>你的标题</a:t>
            </a:r>
            <a:endParaRPr lang="en-US" altLang="zh-CN" sz="5400" dirty="0" smtClean="0">
              <a:cs typeface="+mn-ea"/>
              <a:sym typeface="+mn-lt"/>
            </a:endParaRPr>
          </a:p>
          <a:p>
            <a:r>
              <a:rPr lang="en-US" altLang="zh-CN" sz="2000" dirty="0" smtClean="0">
                <a:cs typeface="+mn-ea"/>
                <a:sym typeface="+mn-lt"/>
              </a:rPr>
              <a:t>Click and 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0828" y="3771413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1775" y="5298111"/>
            <a:ext cx="8390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cs typeface="+mn-ea"/>
                <a:sym typeface="+mn-lt"/>
              </a:rPr>
              <a:t>They are about the ordinary, </a:t>
            </a:r>
          </a:p>
          <a:p>
            <a:r>
              <a:rPr lang="en-US" altLang="zh-CN" sz="1600" dirty="0" smtClean="0">
                <a:cs typeface="+mn-ea"/>
                <a:sym typeface="+mn-lt"/>
              </a:rPr>
              <a:t>looked at in a special 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31545" y="4373297"/>
            <a:ext cx="1297023" cy="315037"/>
            <a:chOff x="3016155" y="5488849"/>
            <a:chExt cx="1569493" cy="296274"/>
          </a:xfr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3016155" y="5546878"/>
              <a:ext cx="1569493" cy="181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 flipV="1">
              <a:off x="3043538" y="5488849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3125340" y="5492286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半闭框 3"/>
          <p:cNvSpPr/>
          <p:nvPr/>
        </p:nvSpPr>
        <p:spPr>
          <a:xfrm rot="2655907">
            <a:off x="7795919" y="1840542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半闭框 17"/>
          <p:cNvSpPr/>
          <p:nvPr/>
        </p:nvSpPr>
        <p:spPr>
          <a:xfrm rot="18944093" flipV="1">
            <a:off x="7795919" y="2113455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15621" y="2114110"/>
            <a:ext cx="1029449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cs typeface="+mn-ea"/>
                <a:sym typeface="+mn-lt"/>
              </a:rPr>
              <a:t>4</a:t>
            </a:r>
            <a:endParaRPr lang="zh-CN" altLang="en-US" sz="115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5426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18" grpId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17231" y="2033702"/>
            <a:ext cx="11957539" cy="2811625"/>
            <a:chOff x="117231" y="2033702"/>
            <a:chExt cx="11957539" cy="2811625"/>
          </a:xfrm>
          <a:solidFill>
            <a:schemeClr val="tx1"/>
          </a:solidFill>
        </p:grpSpPr>
        <p:sp>
          <p:nvSpPr>
            <p:cNvPr id="4" name="等腰三角形 3"/>
            <p:cNvSpPr/>
            <p:nvPr/>
          </p:nvSpPr>
          <p:spPr>
            <a:xfrm>
              <a:off x="883508" y="2033702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2716540" y="2403357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4549572" y="2033702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" name="肘形连接符 1"/>
            <p:cNvCxnSpPr/>
            <p:nvPr/>
          </p:nvCxnSpPr>
          <p:spPr>
            <a:xfrm>
              <a:off x="117231" y="2388102"/>
              <a:ext cx="11957539" cy="2081796"/>
            </a:xfrm>
            <a:prstGeom prst="bentConnector3">
              <a:avLst>
                <a:gd name="adj1" fmla="val 50000"/>
              </a:avLst>
            </a:prstGeom>
            <a:grpFill/>
            <a:ln w="317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等腰三角形 6"/>
            <p:cNvSpPr/>
            <p:nvPr/>
          </p:nvSpPr>
          <p:spPr>
            <a:xfrm>
              <a:off x="9127890" y="4106017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flipV="1">
              <a:off x="7342466" y="4475672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10913314" y="4475672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703551" y="3042452"/>
            <a:ext cx="784897" cy="77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14046" y="3044280"/>
            <a:ext cx="23639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cs typeface="+mn-ea"/>
                <a:sym typeface="+mn-lt"/>
              </a:rPr>
              <a:t>输入你的标题</a:t>
            </a:r>
            <a:endParaRPr lang="en-US" altLang="zh-CN" sz="2400" dirty="0" smtClean="0">
              <a:cs typeface="+mn-ea"/>
              <a:sym typeface="+mn-lt"/>
            </a:endParaRPr>
          </a:p>
          <a:p>
            <a:pPr algn="ctr"/>
            <a:r>
              <a:rPr lang="en-US" altLang="zh-CN" sz="2000" dirty="0" smtClean="0">
                <a:cs typeface="+mn-ea"/>
                <a:sym typeface="+mn-lt"/>
              </a:rPr>
              <a:t>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3395" y="729301"/>
            <a:ext cx="1015663" cy="1468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12470" y="2963939"/>
            <a:ext cx="738664" cy="1696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45502" y="685768"/>
            <a:ext cx="738664" cy="15117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275062" y="4973274"/>
            <a:ext cx="738664" cy="1696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809244" y="4973274"/>
            <a:ext cx="738664" cy="1696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023820" y="2594284"/>
            <a:ext cx="738664" cy="1696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24312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肘形连接符 37"/>
          <p:cNvCxnSpPr/>
          <p:nvPr/>
        </p:nvCxnSpPr>
        <p:spPr>
          <a:xfrm rot="10800000" flipV="1">
            <a:off x="2536651" y="3363772"/>
            <a:ext cx="9759982" cy="2948260"/>
          </a:xfrm>
          <a:prstGeom prst="bentConnector3">
            <a:avLst>
              <a:gd name="adj1" fmla="val 37974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5320633" y="6035806"/>
            <a:ext cx="1939955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 rot="5400000">
            <a:off x="7628815" y="4502165"/>
            <a:ext cx="1984216" cy="826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半闭框 1"/>
          <p:cNvSpPr/>
          <p:nvPr/>
        </p:nvSpPr>
        <p:spPr>
          <a:xfrm rot="5400000">
            <a:off x="4917494" y="276487"/>
            <a:ext cx="1362781" cy="1621610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6159" y="6035806"/>
            <a:ext cx="1544012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cs typeface="+mn-ea"/>
                <a:sym typeface="+mn-lt"/>
              </a:rPr>
              <a:t>contents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59452" y="839219"/>
            <a:ext cx="1544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cs typeface="+mn-ea"/>
                <a:sym typeface="+mn-lt"/>
              </a:rPr>
              <a:t>第一部分</a:t>
            </a:r>
            <a:endParaRPr lang="en-US" altLang="zh-CN" sz="2000" dirty="0" smtClean="0">
              <a:cs typeface="+mn-ea"/>
              <a:sym typeface="+mn-lt"/>
            </a:endParaRPr>
          </a:p>
          <a:p>
            <a:pPr algn="r"/>
            <a:r>
              <a:rPr lang="en-US" altLang="zh-CN" sz="2800" dirty="0" smtClean="0">
                <a:cs typeface="+mn-ea"/>
                <a:sym typeface="+mn-lt"/>
              </a:rPr>
              <a:t>Part one</a:t>
            </a:r>
            <a:endParaRPr lang="zh-CN" altLang="en-US" sz="28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399624" y="1429113"/>
            <a:ext cx="1456634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832533" y="3672244"/>
            <a:ext cx="17636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 smtClean="0">
                <a:cs typeface="+mn-ea"/>
                <a:sym typeface="+mn-lt"/>
              </a:rPr>
              <a:t>第</a:t>
            </a:r>
            <a:r>
              <a:rPr lang="zh-CN" altLang="en-US" sz="2000" dirty="0">
                <a:cs typeface="+mn-ea"/>
                <a:sym typeface="+mn-lt"/>
              </a:rPr>
              <a:t>三</a:t>
            </a:r>
            <a:r>
              <a:rPr lang="zh-CN" altLang="en-US" sz="2000" dirty="0" smtClean="0">
                <a:cs typeface="+mn-ea"/>
                <a:sym typeface="+mn-lt"/>
              </a:rPr>
              <a:t>部分</a:t>
            </a:r>
            <a:endParaRPr lang="en-US" altLang="zh-CN" sz="2000" dirty="0" smtClean="0">
              <a:cs typeface="+mn-ea"/>
              <a:sym typeface="+mn-lt"/>
            </a:endParaRPr>
          </a:p>
          <a:p>
            <a:pPr algn="r"/>
            <a:r>
              <a:rPr lang="en-US" altLang="zh-CN" sz="2800" dirty="0" smtClean="0">
                <a:cs typeface="+mn-ea"/>
                <a:sym typeface="+mn-lt"/>
              </a:rPr>
              <a:t>Part three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89914" y="5184196"/>
            <a:ext cx="15632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第四部分</a:t>
            </a:r>
            <a:endParaRPr lang="en-US" altLang="zh-CN" sz="2000" dirty="0" smtClean="0">
              <a:cs typeface="+mn-ea"/>
              <a:sym typeface="+mn-lt"/>
            </a:endParaRPr>
          </a:p>
          <a:p>
            <a:r>
              <a:rPr lang="en-US" altLang="zh-CN" sz="2800" dirty="0" smtClean="0">
                <a:cs typeface="+mn-ea"/>
                <a:sym typeface="+mn-lt"/>
              </a:rPr>
              <a:t>Part four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35082" y="2306394"/>
            <a:ext cx="15023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第二部分</a:t>
            </a:r>
            <a:endParaRPr lang="en-US" altLang="zh-CN" sz="2000" dirty="0" smtClean="0">
              <a:cs typeface="+mn-ea"/>
              <a:sym typeface="+mn-lt"/>
            </a:endParaRPr>
          </a:p>
          <a:p>
            <a:r>
              <a:rPr lang="en-US" altLang="zh-CN" sz="2800" dirty="0" smtClean="0">
                <a:cs typeface="+mn-ea"/>
                <a:sym typeface="+mn-lt"/>
              </a:rPr>
              <a:t>Part two</a:t>
            </a:r>
            <a:endParaRPr lang="zh-CN" altLang="en-US" sz="2800" dirty="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786026" y="2868496"/>
            <a:ext cx="171613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172937" y="4272829"/>
            <a:ext cx="1264694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11540334" y="6417321"/>
            <a:ext cx="651666" cy="296274"/>
            <a:chOff x="11540334" y="6561726"/>
            <a:chExt cx="651666" cy="2962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矩形 44"/>
            <p:cNvSpPr/>
            <p:nvPr/>
          </p:nvSpPr>
          <p:spPr>
            <a:xfrm flipH="1" flipV="1">
              <a:off x="11540334" y="6561726"/>
              <a:ext cx="651666" cy="2928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 flipV="1">
              <a:off x="12183751" y="6561726"/>
              <a:ext cx="0" cy="292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12132709" y="6561726"/>
              <a:ext cx="0" cy="292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 flipV="1">
              <a:off x="12081666" y="6561726"/>
              <a:ext cx="0" cy="292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12163468" y="6565163"/>
              <a:ext cx="0" cy="292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半闭框 26"/>
          <p:cNvSpPr/>
          <p:nvPr/>
        </p:nvSpPr>
        <p:spPr>
          <a:xfrm rot="5400000" flipH="1" flipV="1">
            <a:off x="993413" y="4819836"/>
            <a:ext cx="1362781" cy="1621610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33977" y="5076548"/>
            <a:ext cx="800219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 smtClean="0">
                <a:cs typeface="+mn-ea"/>
                <a:sym typeface="+mn-lt"/>
              </a:rPr>
              <a:t>录</a:t>
            </a:r>
            <a:endParaRPr lang="en-US" altLang="zh-CN" sz="4800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540178" y="4786903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33977" y="3857330"/>
            <a:ext cx="800219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800" dirty="0">
                <a:cs typeface="+mn-ea"/>
                <a:sym typeface="+mn-lt"/>
              </a:rPr>
              <a:t>目</a:t>
            </a:r>
          </a:p>
        </p:txBody>
      </p:sp>
      <p:sp>
        <p:nvSpPr>
          <p:cNvPr id="58" name="等腰三角形 57"/>
          <p:cNvSpPr/>
          <p:nvPr/>
        </p:nvSpPr>
        <p:spPr>
          <a:xfrm rot="2707142">
            <a:off x="1681746" y="2600013"/>
            <a:ext cx="235509" cy="430414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9" name="等腰三角形 58"/>
          <p:cNvSpPr/>
          <p:nvPr/>
        </p:nvSpPr>
        <p:spPr>
          <a:xfrm rot="15682833">
            <a:off x="5665199" y="3204974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0" name="等腰三角形 59"/>
          <p:cNvSpPr/>
          <p:nvPr/>
        </p:nvSpPr>
        <p:spPr>
          <a:xfrm rot="9569616">
            <a:off x="3346930" y="329599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1" name="等腰三角形 60"/>
          <p:cNvSpPr/>
          <p:nvPr/>
        </p:nvSpPr>
        <p:spPr>
          <a:xfrm rot="19083272" flipH="1">
            <a:off x="4437917" y="5244500"/>
            <a:ext cx="226757" cy="414419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3979996" y="5777744"/>
            <a:ext cx="152216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7814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5" grpId="0"/>
      <p:bldP spid="26" grpId="0"/>
      <p:bldP spid="21" grpId="0"/>
      <p:bldP spid="8" grpId="0"/>
      <p:bldP spid="33" grpId="0"/>
      <p:bldP spid="58" grpId="0" animBg="1"/>
      <p:bldP spid="59" grpId="0" animBg="1"/>
      <p:bldP spid="60" grpId="0" animBg="1"/>
      <p:bldP spid="6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半闭框 7"/>
          <p:cNvSpPr/>
          <p:nvPr/>
        </p:nvSpPr>
        <p:spPr>
          <a:xfrm rot="16200000" flipH="1">
            <a:off x="4995904" y="417169"/>
            <a:ext cx="1362781" cy="1621610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半闭框 8"/>
          <p:cNvSpPr/>
          <p:nvPr/>
        </p:nvSpPr>
        <p:spPr>
          <a:xfrm rot="16200000" flipV="1">
            <a:off x="10305425" y="3707313"/>
            <a:ext cx="1362781" cy="1621610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4"/>
          <a:stretch/>
        </p:blipFill>
        <p:spPr>
          <a:xfrm>
            <a:off x="5281640" y="964215"/>
            <a:ext cx="6128965" cy="38323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" b="338"/>
          <a:stretch/>
        </p:blipFill>
        <p:spPr>
          <a:xfrm>
            <a:off x="5281640" y="949576"/>
            <a:ext cx="6116974" cy="3817662"/>
          </a:xfrm>
          <a:custGeom>
            <a:avLst/>
            <a:gdLst>
              <a:gd name="connsiteX0" fmla="*/ 3126589 w 6116974"/>
              <a:gd name="connsiteY0" fmla="*/ 0 h 3817662"/>
              <a:gd name="connsiteX1" fmla="*/ 6116974 w 6116974"/>
              <a:gd name="connsiteY1" fmla="*/ 0 h 3817662"/>
              <a:gd name="connsiteX2" fmla="*/ 2990385 w 6116974"/>
              <a:gd name="connsiteY2" fmla="*/ 3817662 h 3817662"/>
              <a:gd name="connsiteX3" fmla="*/ 0 w 6116974"/>
              <a:gd name="connsiteY3" fmla="*/ 3817662 h 38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6974" h="3817662">
                <a:moveTo>
                  <a:pt x="3126589" y="0"/>
                </a:moveTo>
                <a:lnTo>
                  <a:pt x="6116974" y="0"/>
                </a:lnTo>
                <a:lnTo>
                  <a:pt x="2990385" y="3817662"/>
                </a:lnTo>
                <a:lnTo>
                  <a:pt x="0" y="3817662"/>
                </a:lnTo>
                <a:close/>
              </a:path>
            </a:pathLst>
          </a:custGeom>
        </p:spPr>
      </p:pic>
      <p:sp>
        <p:nvSpPr>
          <p:cNvPr id="14" name="矩形 13"/>
          <p:cNvSpPr/>
          <p:nvPr/>
        </p:nvSpPr>
        <p:spPr>
          <a:xfrm>
            <a:off x="5170407" y="5481274"/>
            <a:ext cx="36219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170407" y="512802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输入你的文字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94" y="552208"/>
            <a:ext cx="3084394" cy="18347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94" y="4078963"/>
            <a:ext cx="3084394" cy="183478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013994" y="3136612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9" name="矩形 18"/>
          <p:cNvSpPr/>
          <p:nvPr/>
        </p:nvSpPr>
        <p:spPr>
          <a:xfrm>
            <a:off x="1013994" y="276728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6620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/>
      <p:bldP spid="15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487594" y="648177"/>
            <a:ext cx="7413673" cy="5794826"/>
          </a:xfrm>
          <a:prstGeom prst="rect">
            <a:avLst/>
          </a:prstGeom>
          <a:noFill/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14" r="29493" b="18008"/>
          <a:stretch/>
        </p:blipFill>
        <p:spPr>
          <a:xfrm>
            <a:off x="1026134" y="2381816"/>
            <a:ext cx="3911626" cy="2514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1849498" y="2114199"/>
            <a:ext cx="2264898" cy="50284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3539" y="4806854"/>
            <a:ext cx="7890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</a:t>
            </a:r>
            <a:r>
              <a:rPr lang="en-US" altLang="zh-CN" sz="1600" dirty="0" smtClean="0">
                <a:cs typeface="+mn-ea"/>
                <a:sym typeface="+mn-lt"/>
              </a:rPr>
              <a:t>exulted </a:t>
            </a:r>
          </a:p>
          <a:p>
            <a:pPr algn="ctr"/>
            <a:r>
              <a:rPr lang="en-US" altLang="zh-CN" sz="1600" dirty="0" smtClean="0">
                <a:cs typeface="+mn-ea"/>
                <a:sym typeface="+mn-lt"/>
              </a:rPr>
              <a:t>or </a:t>
            </a:r>
            <a:r>
              <a:rPr lang="en-US" altLang="zh-CN" sz="1600" dirty="0">
                <a:cs typeface="+mn-ea"/>
                <a:sym typeface="+mn-lt"/>
              </a:rPr>
              <a:t>rare </a:t>
            </a:r>
            <a:r>
              <a:rPr lang="en-US" altLang="zh-CN" sz="1600" dirty="0" smtClean="0">
                <a:cs typeface="+mn-ea"/>
                <a:sym typeface="+mn-lt"/>
              </a:rPr>
              <a:t>elements. </a:t>
            </a:r>
            <a:r>
              <a:rPr lang="en-US" altLang="zh-CN" sz="1600" dirty="0">
                <a:cs typeface="+mn-ea"/>
                <a:sym typeface="+mn-lt"/>
              </a:rPr>
              <a:t>They are about the ordinary, </a:t>
            </a:r>
            <a:r>
              <a:rPr lang="en-US" altLang="zh-CN" sz="1600" dirty="0" smtClean="0">
                <a:cs typeface="+mn-ea"/>
                <a:sym typeface="+mn-lt"/>
              </a:rPr>
              <a:t>looked at in </a:t>
            </a:r>
            <a:r>
              <a:rPr lang="en-US" altLang="zh-CN" sz="1600" dirty="0">
                <a:cs typeface="+mn-ea"/>
                <a:sym typeface="+mn-lt"/>
              </a:rPr>
              <a:t>a </a:t>
            </a:r>
            <a:r>
              <a:rPr lang="en-US" altLang="zh-CN" sz="1600" dirty="0" smtClean="0">
                <a:cs typeface="+mn-ea"/>
                <a:sym typeface="+mn-lt"/>
              </a:rPr>
              <a:t>special </a:t>
            </a:r>
          </a:p>
          <a:p>
            <a:pPr algn="ctr"/>
            <a:r>
              <a:rPr lang="en-US" altLang="zh-CN" sz="1600" dirty="0" smtClean="0">
                <a:cs typeface="+mn-ea"/>
                <a:sym typeface="+mn-lt"/>
              </a:rPr>
              <a:t>way with </a:t>
            </a:r>
            <a:r>
              <a:rPr lang="en-US" altLang="zh-CN" sz="1600" dirty="0">
                <a:cs typeface="+mn-ea"/>
                <a:sym typeface="+mn-lt"/>
              </a:rPr>
              <a:t>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43539" y="3423929"/>
            <a:ext cx="7890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</a:t>
            </a:r>
            <a:r>
              <a:rPr lang="en-US" altLang="zh-CN" sz="1600" dirty="0" smtClean="0">
                <a:cs typeface="+mn-ea"/>
                <a:sym typeface="+mn-lt"/>
              </a:rPr>
              <a:t>exulted </a:t>
            </a:r>
          </a:p>
          <a:p>
            <a:pPr algn="ctr"/>
            <a:r>
              <a:rPr lang="en-US" altLang="zh-CN" sz="1600" dirty="0" smtClean="0">
                <a:cs typeface="+mn-ea"/>
                <a:sym typeface="+mn-lt"/>
              </a:rPr>
              <a:t>or </a:t>
            </a:r>
            <a:r>
              <a:rPr lang="en-US" altLang="zh-CN" sz="1600" dirty="0">
                <a:cs typeface="+mn-ea"/>
                <a:sym typeface="+mn-lt"/>
              </a:rPr>
              <a:t>rare </a:t>
            </a:r>
            <a:r>
              <a:rPr lang="en-US" altLang="zh-CN" sz="1600" dirty="0" smtClean="0">
                <a:cs typeface="+mn-ea"/>
                <a:sym typeface="+mn-lt"/>
              </a:rPr>
              <a:t>elements. </a:t>
            </a:r>
            <a:r>
              <a:rPr lang="en-US" altLang="zh-CN" sz="1600" dirty="0">
                <a:cs typeface="+mn-ea"/>
                <a:sym typeface="+mn-lt"/>
              </a:rPr>
              <a:t>They are about the ordinary, </a:t>
            </a:r>
            <a:r>
              <a:rPr lang="en-US" altLang="zh-CN" sz="1600" dirty="0" smtClean="0">
                <a:cs typeface="+mn-ea"/>
                <a:sym typeface="+mn-lt"/>
              </a:rPr>
              <a:t>looked at in </a:t>
            </a:r>
            <a:r>
              <a:rPr lang="en-US" altLang="zh-CN" sz="1600" dirty="0">
                <a:cs typeface="+mn-ea"/>
                <a:sym typeface="+mn-lt"/>
              </a:rPr>
              <a:t>a </a:t>
            </a:r>
            <a:r>
              <a:rPr lang="en-US" altLang="zh-CN" sz="1600" dirty="0" smtClean="0">
                <a:cs typeface="+mn-ea"/>
                <a:sym typeface="+mn-lt"/>
              </a:rPr>
              <a:t>special </a:t>
            </a:r>
          </a:p>
          <a:p>
            <a:pPr algn="ctr"/>
            <a:r>
              <a:rPr lang="en-US" altLang="zh-CN" sz="1600" dirty="0" smtClean="0">
                <a:cs typeface="+mn-ea"/>
                <a:sym typeface="+mn-lt"/>
              </a:rPr>
              <a:t>way with </a:t>
            </a:r>
            <a:r>
              <a:rPr lang="en-US" altLang="zh-CN" sz="1600" dirty="0">
                <a:cs typeface="+mn-ea"/>
                <a:sym typeface="+mn-lt"/>
              </a:rPr>
              <a:t>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13020" y="997453"/>
            <a:ext cx="477672" cy="191069"/>
            <a:chOff x="5857164" y="914868"/>
            <a:chExt cx="477672" cy="191069"/>
          </a:xfrm>
        </p:grpSpPr>
        <p:sp>
          <p:nvSpPr>
            <p:cNvPr id="17" name="矩形 16"/>
            <p:cNvSpPr/>
            <p:nvPr/>
          </p:nvSpPr>
          <p:spPr>
            <a:xfrm>
              <a:off x="5857164" y="914868"/>
              <a:ext cx="191069" cy="1910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143767" y="914868"/>
              <a:ext cx="191069" cy="191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041156" y="163150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41156" y="2991794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1156" y="440835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6840" y="1977544"/>
            <a:ext cx="7890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</a:t>
            </a:r>
            <a:r>
              <a:rPr lang="en-US" altLang="zh-CN" sz="1600" dirty="0" smtClean="0">
                <a:cs typeface="+mn-ea"/>
                <a:sym typeface="+mn-lt"/>
              </a:rPr>
              <a:t>exulted</a:t>
            </a:r>
          </a:p>
          <a:p>
            <a:pPr algn="ctr"/>
            <a:r>
              <a:rPr lang="en-US" altLang="zh-CN" sz="1600" dirty="0" smtClean="0">
                <a:cs typeface="+mn-ea"/>
                <a:sym typeface="+mn-lt"/>
              </a:rPr>
              <a:t> or </a:t>
            </a:r>
            <a:r>
              <a:rPr lang="en-US" altLang="zh-CN" sz="1600" dirty="0">
                <a:cs typeface="+mn-ea"/>
                <a:sym typeface="+mn-lt"/>
              </a:rPr>
              <a:t>rare </a:t>
            </a:r>
            <a:r>
              <a:rPr lang="en-US" altLang="zh-CN" sz="1600" dirty="0" smtClean="0">
                <a:cs typeface="+mn-ea"/>
                <a:sym typeface="+mn-lt"/>
              </a:rPr>
              <a:t>elements. </a:t>
            </a:r>
            <a:r>
              <a:rPr lang="en-US" altLang="zh-CN" sz="1600" dirty="0">
                <a:cs typeface="+mn-ea"/>
                <a:sym typeface="+mn-lt"/>
              </a:rPr>
              <a:t>They are about the ordinary, </a:t>
            </a:r>
            <a:r>
              <a:rPr lang="en-US" altLang="zh-CN" sz="1600" dirty="0" smtClean="0">
                <a:cs typeface="+mn-ea"/>
                <a:sym typeface="+mn-lt"/>
              </a:rPr>
              <a:t>looked at in </a:t>
            </a:r>
            <a:r>
              <a:rPr lang="en-US" altLang="zh-CN" sz="1600" dirty="0">
                <a:cs typeface="+mn-ea"/>
                <a:sym typeface="+mn-lt"/>
              </a:rPr>
              <a:t>a </a:t>
            </a:r>
            <a:r>
              <a:rPr lang="en-US" altLang="zh-CN" sz="1600" dirty="0" smtClean="0">
                <a:cs typeface="+mn-ea"/>
                <a:sym typeface="+mn-lt"/>
              </a:rPr>
              <a:t>special</a:t>
            </a:r>
          </a:p>
          <a:p>
            <a:pPr algn="ctr"/>
            <a:r>
              <a:rPr lang="en-US" altLang="zh-CN" sz="1600" dirty="0" smtClean="0">
                <a:cs typeface="+mn-ea"/>
                <a:sym typeface="+mn-lt"/>
              </a:rPr>
              <a:t>way with </a:t>
            </a:r>
            <a:r>
              <a:rPr lang="en-US" altLang="zh-CN" sz="1600" dirty="0">
                <a:cs typeface="+mn-ea"/>
                <a:sym typeface="+mn-lt"/>
              </a:rPr>
              <a:t>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 rot="16200000">
            <a:off x="2735726" y="1303515"/>
            <a:ext cx="492443" cy="2180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add your title 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rot="13958284">
            <a:off x="8589158" y="4301473"/>
            <a:ext cx="256809" cy="469342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 rot="13958284">
            <a:off x="8569137" y="1349627"/>
            <a:ext cx="296852" cy="542523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等腰三角形 26"/>
          <p:cNvSpPr/>
          <p:nvPr/>
        </p:nvSpPr>
        <p:spPr>
          <a:xfrm rot="7641716" flipH="1">
            <a:off x="7456472" y="2923981"/>
            <a:ext cx="269758" cy="493007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8157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  <p:bldP spid="14" grpId="0"/>
      <p:bldP spid="15" grpId="0"/>
      <p:bldP spid="20" grpId="0"/>
      <p:bldP spid="21" grpId="0"/>
      <p:bldP spid="22" grpId="0"/>
      <p:bldP spid="16" grpId="0"/>
      <p:bldP spid="24" grpId="0"/>
      <p:bldP spid="28" grpId="0" animBg="1"/>
      <p:bldP spid="23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349068" y="1151105"/>
            <a:ext cx="4638591" cy="3816675"/>
          </a:xfrm>
          <a:custGeom>
            <a:avLst/>
            <a:gdLst>
              <a:gd name="connsiteX0" fmla="*/ 0 w 5501303"/>
              <a:gd name="connsiteY0" fmla="*/ 2653204 h 3927985"/>
              <a:gd name="connsiteX1" fmla="*/ 123457 w 5501303"/>
              <a:gd name="connsiteY1" fmla="*/ 2653204 h 3927985"/>
              <a:gd name="connsiteX2" fmla="*/ 123457 w 5501303"/>
              <a:gd name="connsiteY2" fmla="*/ 3820088 h 3927985"/>
              <a:gd name="connsiteX3" fmla="*/ 5377845 w 5501303"/>
              <a:gd name="connsiteY3" fmla="*/ 3820088 h 3927985"/>
              <a:gd name="connsiteX4" fmla="*/ 5377845 w 5501303"/>
              <a:gd name="connsiteY4" fmla="*/ 2653204 h 3927985"/>
              <a:gd name="connsiteX5" fmla="*/ 5501303 w 5501303"/>
              <a:gd name="connsiteY5" fmla="*/ 2653204 h 3927985"/>
              <a:gd name="connsiteX6" fmla="*/ 5501303 w 5501303"/>
              <a:gd name="connsiteY6" fmla="*/ 3927985 h 3927985"/>
              <a:gd name="connsiteX7" fmla="*/ 0 w 5501303"/>
              <a:gd name="connsiteY7" fmla="*/ 3927985 h 3927985"/>
              <a:gd name="connsiteX8" fmla="*/ 0 w 5501303"/>
              <a:gd name="connsiteY8" fmla="*/ 0 h 3927985"/>
              <a:gd name="connsiteX9" fmla="*/ 5501303 w 5501303"/>
              <a:gd name="connsiteY9" fmla="*/ 0 h 3927985"/>
              <a:gd name="connsiteX10" fmla="*/ 5501303 w 5501303"/>
              <a:gd name="connsiteY10" fmla="*/ 1274780 h 3927985"/>
              <a:gd name="connsiteX11" fmla="*/ 5377845 w 5501303"/>
              <a:gd name="connsiteY11" fmla="*/ 1274780 h 3927985"/>
              <a:gd name="connsiteX12" fmla="*/ 5377845 w 5501303"/>
              <a:gd name="connsiteY12" fmla="*/ 107897 h 3927985"/>
              <a:gd name="connsiteX13" fmla="*/ 123457 w 5501303"/>
              <a:gd name="connsiteY13" fmla="*/ 107897 h 3927985"/>
              <a:gd name="connsiteX14" fmla="*/ 123457 w 5501303"/>
              <a:gd name="connsiteY14" fmla="*/ 1274780 h 3927985"/>
              <a:gd name="connsiteX15" fmla="*/ 0 w 5501303"/>
              <a:gd name="connsiteY15" fmla="*/ 1274780 h 392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01303" h="3927985">
                <a:moveTo>
                  <a:pt x="0" y="2653204"/>
                </a:moveTo>
                <a:lnTo>
                  <a:pt x="123457" y="2653204"/>
                </a:lnTo>
                <a:lnTo>
                  <a:pt x="123457" y="3820088"/>
                </a:lnTo>
                <a:lnTo>
                  <a:pt x="5377845" y="3820088"/>
                </a:lnTo>
                <a:lnTo>
                  <a:pt x="5377845" y="2653204"/>
                </a:lnTo>
                <a:lnTo>
                  <a:pt x="5501303" y="2653204"/>
                </a:lnTo>
                <a:lnTo>
                  <a:pt x="5501303" y="3927985"/>
                </a:lnTo>
                <a:lnTo>
                  <a:pt x="0" y="3927985"/>
                </a:lnTo>
                <a:close/>
                <a:moveTo>
                  <a:pt x="0" y="0"/>
                </a:moveTo>
                <a:lnTo>
                  <a:pt x="5501303" y="0"/>
                </a:lnTo>
                <a:lnTo>
                  <a:pt x="5501303" y="1274780"/>
                </a:lnTo>
                <a:lnTo>
                  <a:pt x="5377845" y="1274780"/>
                </a:lnTo>
                <a:lnTo>
                  <a:pt x="5377845" y="107897"/>
                </a:lnTo>
                <a:lnTo>
                  <a:pt x="123457" y="107897"/>
                </a:lnTo>
                <a:lnTo>
                  <a:pt x="123457" y="1274780"/>
                </a:lnTo>
                <a:lnTo>
                  <a:pt x="0" y="12747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4014" y="2490054"/>
            <a:ext cx="5134564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cs typeface="+mn-ea"/>
                <a:sym typeface="+mn-lt"/>
              </a:rPr>
              <a:t>Thank you</a:t>
            </a:r>
            <a:endParaRPr lang="zh-CN" altLang="en-US" sz="6600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86894" y="2709333"/>
            <a:ext cx="2210934" cy="698901"/>
            <a:chOff x="1086894" y="2709333"/>
            <a:chExt cx="2210934" cy="698901"/>
          </a:xfrm>
        </p:grpSpPr>
        <p:sp>
          <p:nvSpPr>
            <p:cNvPr id="6" name="矩形 5"/>
            <p:cNvSpPr/>
            <p:nvPr>
              <p:custDataLst>
                <p:tags r:id="rId1"/>
              </p:custDataLst>
            </p:nvPr>
          </p:nvSpPr>
          <p:spPr>
            <a:xfrm>
              <a:off x="1086894" y="2713065"/>
              <a:ext cx="2210934" cy="6951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41486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310384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478478" y="2709333"/>
              <a:ext cx="804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208601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>
            <a:off x="4018693" y="4367283"/>
            <a:ext cx="1296537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 flipH="1" flipV="1">
            <a:off x="11157827" y="6710367"/>
            <a:ext cx="987188" cy="75063"/>
            <a:chOff x="1419366" y="2909247"/>
            <a:chExt cx="2156347" cy="980364"/>
          </a:xfrm>
        </p:grpSpPr>
        <p:sp>
          <p:nvSpPr>
            <p:cNvPr id="13" name="矩形 12"/>
            <p:cNvSpPr/>
            <p:nvPr/>
          </p:nvSpPr>
          <p:spPr>
            <a:xfrm>
              <a:off x="1419366" y="2920620"/>
              <a:ext cx="2156347" cy="968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446662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615560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784458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513777" y="2909247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962632" y="1995275"/>
            <a:ext cx="1220093" cy="2135235"/>
            <a:chOff x="7920429" y="1995275"/>
            <a:chExt cx="1220093" cy="2135235"/>
          </a:xfrm>
          <a:solidFill>
            <a:schemeClr val="tx1"/>
          </a:solidFill>
        </p:grpSpPr>
        <p:sp>
          <p:nvSpPr>
            <p:cNvPr id="19" name="等腰三角形 18"/>
            <p:cNvSpPr/>
            <p:nvPr/>
          </p:nvSpPr>
          <p:spPr>
            <a:xfrm rot="19058111">
              <a:off x="8182204" y="3507669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5682833">
              <a:off x="8658702" y="2748021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2061714">
              <a:off x="7920429" y="1995275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2" name="同心圆 21"/>
          <p:cNvSpPr/>
          <p:nvPr/>
        </p:nvSpPr>
        <p:spPr>
          <a:xfrm>
            <a:off x="10570830" y="6310585"/>
            <a:ext cx="504967" cy="504967"/>
          </a:xfrm>
          <a:prstGeom prst="donut">
            <a:avLst>
              <a:gd name="adj" fmla="val 980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093320" y="63227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Logo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太阳形 23"/>
          <p:cNvSpPr/>
          <p:nvPr/>
        </p:nvSpPr>
        <p:spPr>
          <a:xfrm>
            <a:off x="10642945" y="6382700"/>
            <a:ext cx="351387" cy="351387"/>
          </a:xfrm>
          <a:prstGeom prst="su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31347" y="4019120"/>
            <a:ext cx="1817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Your name here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1242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963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1" b="3284"/>
          <a:stretch/>
        </p:blipFill>
        <p:spPr>
          <a:xfrm>
            <a:off x="-96845" y="0"/>
            <a:ext cx="4933706" cy="6877734"/>
          </a:xfrm>
          <a:prstGeom prst="rect">
            <a:avLst/>
          </a:prstGeom>
        </p:spPr>
      </p:pic>
      <p:cxnSp>
        <p:nvCxnSpPr>
          <p:cNvPr id="3" name="肘形连接符 2"/>
          <p:cNvCxnSpPr/>
          <p:nvPr/>
        </p:nvCxnSpPr>
        <p:spPr>
          <a:xfrm>
            <a:off x="-1891735" y="2717665"/>
            <a:ext cx="8067465" cy="1169421"/>
          </a:xfrm>
          <a:prstGeom prst="bentConnector3">
            <a:avLst>
              <a:gd name="adj1" fmla="val 54229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75392" y="4212840"/>
            <a:ext cx="1928733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Part one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1545" y="2542794"/>
            <a:ext cx="5607500" cy="12311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cs typeface="+mn-ea"/>
                <a:sym typeface="+mn-lt"/>
              </a:rPr>
              <a:t>你的标题</a:t>
            </a:r>
            <a:endParaRPr lang="en-US" altLang="zh-CN" sz="5400" dirty="0" smtClean="0">
              <a:cs typeface="+mn-ea"/>
              <a:sym typeface="+mn-lt"/>
            </a:endParaRPr>
          </a:p>
          <a:p>
            <a:r>
              <a:rPr lang="en-US" altLang="zh-CN" sz="2000" dirty="0" smtClean="0">
                <a:cs typeface="+mn-ea"/>
                <a:sym typeface="+mn-lt"/>
              </a:rPr>
              <a:t>Click and 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0828" y="3771413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1775" y="5298111"/>
            <a:ext cx="8390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cs typeface="+mn-ea"/>
                <a:sym typeface="+mn-lt"/>
              </a:rPr>
              <a:t>They are about the ordinary, </a:t>
            </a:r>
          </a:p>
          <a:p>
            <a:r>
              <a:rPr lang="en-US" altLang="zh-CN" sz="1600" dirty="0" smtClean="0">
                <a:cs typeface="+mn-ea"/>
                <a:sym typeface="+mn-lt"/>
              </a:rPr>
              <a:t>looked at in a special 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31545" y="4373297"/>
            <a:ext cx="1297023" cy="315037"/>
            <a:chOff x="3016155" y="5488849"/>
            <a:chExt cx="1569493" cy="296274"/>
          </a:xfr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3016155" y="5546878"/>
              <a:ext cx="1569493" cy="181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 flipV="1">
              <a:off x="3043538" y="5488849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3125340" y="5492286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半闭框 3"/>
          <p:cNvSpPr/>
          <p:nvPr/>
        </p:nvSpPr>
        <p:spPr>
          <a:xfrm rot="2655907">
            <a:off x="7795919" y="1840542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半闭框 17"/>
          <p:cNvSpPr/>
          <p:nvPr/>
        </p:nvSpPr>
        <p:spPr>
          <a:xfrm rot="18944093" flipV="1">
            <a:off x="7795919" y="2113455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14018" y="2114110"/>
            <a:ext cx="1032655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 smtClean="0">
                <a:cs typeface="+mn-ea"/>
                <a:sym typeface="+mn-lt"/>
              </a:rPr>
              <a:t>1</a:t>
            </a:r>
            <a:endParaRPr lang="zh-CN" altLang="en-US" sz="115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0005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18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7164" y="914868"/>
            <a:ext cx="191069" cy="19106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43767" y="914868"/>
            <a:ext cx="191069" cy="19106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8302" y="177040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你的标题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en-US" altLang="zh-CN" sz="2000" dirty="0" smtClean="0">
                <a:cs typeface="+mn-ea"/>
                <a:sym typeface="+mn-lt"/>
              </a:rPr>
              <a:t>your </a:t>
            </a:r>
            <a:r>
              <a:rPr lang="en-US" altLang="zh-CN" sz="2000" dirty="0">
                <a:cs typeface="+mn-ea"/>
                <a:sym typeface="+mn-lt"/>
              </a:rPr>
              <a:t>title 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462" y="2329786"/>
            <a:ext cx="2477813" cy="15501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25" y="2329786"/>
            <a:ext cx="2477813" cy="155015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55829" y="5788868"/>
            <a:ext cx="968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cs typeface="+mn-ea"/>
                <a:sym typeface="+mn-lt"/>
              </a:rPr>
              <a:t>Many of the most satisfying artworks don’t feature exulted or rare elements.</a:t>
            </a:r>
          </a:p>
          <a:p>
            <a:pPr algn="ctr"/>
            <a:r>
              <a:rPr lang="en-US" altLang="zh-CN" sz="1400" dirty="0" smtClean="0">
                <a:cs typeface="+mn-ea"/>
                <a:sym typeface="+mn-lt"/>
              </a:rPr>
              <a:t>They are about the ordinary, looked at in a special way with unusual sincerity and openness to unvarnished experience. 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88266" y="5317842"/>
            <a:ext cx="3223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// Click </a:t>
            </a:r>
            <a:r>
              <a:rPr lang="en-US" altLang="zh-CN" dirty="0">
                <a:cs typeface="+mn-ea"/>
                <a:sym typeface="+mn-lt"/>
              </a:rPr>
              <a:t>and add your </a:t>
            </a:r>
            <a:r>
              <a:rPr lang="en-US" altLang="zh-CN" dirty="0" smtClean="0">
                <a:cs typeface="+mn-ea"/>
                <a:sym typeface="+mn-lt"/>
              </a:rPr>
              <a:t>words //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半闭框 19"/>
          <p:cNvSpPr/>
          <p:nvPr/>
        </p:nvSpPr>
        <p:spPr>
          <a:xfrm rot="5400000">
            <a:off x="8870775" y="1054744"/>
            <a:ext cx="452278" cy="538178"/>
          </a:xfrm>
          <a:prstGeom prst="halfFrame">
            <a:avLst>
              <a:gd name="adj1" fmla="val 7827"/>
              <a:gd name="adj2" fmla="val 7195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半闭框 20"/>
          <p:cNvSpPr/>
          <p:nvPr/>
        </p:nvSpPr>
        <p:spPr>
          <a:xfrm rot="5400000">
            <a:off x="2537037" y="2200626"/>
            <a:ext cx="272207" cy="323907"/>
          </a:xfrm>
          <a:prstGeom prst="halfFrame">
            <a:avLst>
              <a:gd name="adj1" fmla="val 7827"/>
              <a:gd name="adj2" fmla="val 7195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半闭框 21"/>
          <p:cNvSpPr/>
          <p:nvPr/>
        </p:nvSpPr>
        <p:spPr>
          <a:xfrm rot="5400000">
            <a:off x="11737903" y="2202900"/>
            <a:ext cx="272207" cy="323907"/>
          </a:xfrm>
          <a:prstGeom prst="halfFrame">
            <a:avLst>
              <a:gd name="adj1" fmla="val 7827"/>
              <a:gd name="adj2" fmla="val 7195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606" y="1390299"/>
            <a:ext cx="6168788" cy="367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050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23" y="421044"/>
            <a:ext cx="6126436" cy="30632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83" t="-12929" r="18968" b="32531"/>
          <a:stretch/>
        </p:blipFill>
        <p:spPr>
          <a:xfrm>
            <a:off x="6110068" y="2892307"/>
            <a:ext cx="6100549" cy="3671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08795" y="1875016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94728" y="1287344"/>
            <a:ext cx="292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输入你的文字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9348" y="5151559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89198" y="4567180"/>
            <a:ext cx="1617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输入你的文字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8" name="肘形连接符 7"/>
          <p:cNvCxnSpPr/>
          <p:nvPr/>
        </p:nvCxnSpPr>
        <p:spPr>
          <a:xfrm rot="10800000">
            <a:off x="9001970" y="1442500"/>
            <a:ext cx="2415774" cy="2186967"/>
          </a:xfrm>
          <a:prstGeom prst="bentConnector3">
            <a:avLst>
              <a:gd name="adj1" fmla="val 27872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 flipV="1">
            <a:off x="8906435" y="1353528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肘形连接符 11"/>
          <p:cNvCxnSpPr/>
          <p:nvPr/>
        </p:nvCxnSpPr>
        <p:spPr>
          <a:xfrm>
            <a:off x="880361" y="3331214"/>
            <a:ext cx="2068818" cy="1424559"/>
          </a:xfrm>
          <a:prstGeom prst="bentConnector3">
            <a:avLst>
              <a:gd name="adj1" fmla="val 19401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flipH="1">
            <a:off x="2946234" y="4660239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9837" y="3075057"/>
            <a:ext cx="14157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你的</a:t>
            </a:r>
            <a:r>
              <a:rPr lang="zh-CN" altLang="en-US" sz="2400" dirty="0">
                <a:cs typeface="+mn-ea"/>
                <a:sym typeface="+mn-lt"/>
              </a:rPr>
              <a:t>标题</a:t>
            </a:r>
            <a:endParaRPr lang="en-US" altLang="zh-CN" sz="2400" dirty="0">
              <a:cs typeface="+mn-ea"/>
              <a:sym typeface="+mn-lt"/>
            </a:endParaRPr>
          </a:p>
          <a:p>
            <a:pPr algn="ctr"/>
            <a:r>
              <a:rPr lang="en-US" altLang="zh-CN" sz="2000" dirty="0" smtClean="0">
                <a:cs typeface="+mn-ea"/>
                <a:sym typeface="+mn-lt"/>
              </a:rPr>
              <a:t>your 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title 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半闭框 14"/>
          <p:cNvSpPr/>
          <p:nvPr/>
        </p:nvSpPr>
        <p:spPr>
          <a:xfrm rot="16200000" flipH="1">
            <a:off x="5148409" y="2853919"/>
            <a:ext cx="486832" cy="579295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半闭框 15"/>
          <p:cNvSpPr/>
          <p:nvPr/>
        </p:nvSpPr>
        <p:spPr>
          <a:xfrm rot="16200000" flipV="1">
            <a:off x="6534418" y="3479647"/>
            <a:ext cx="486832" cy="579295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 flipH="1" flipV="1">
            <a:off x="7405180" y="1690781"/>
            <a:ext cx="1506807" cy="83427"/>
            <a:chOff x="1419366" y="2909247"/>
            <a:chExt cx="2156347" cy="980364"/>
          </a:xfrm>
        </p:grpSpPr>
        <p:sp>
          <p:nvSpPr>
            <p:cNvPr id="18" name="矩形 17"/>
            <p:cNvSpPr/>
            <p:nvPr/>
          </p:nvSpPr>
          <p:spPr>
            <a:xfrm>
              <a:off x="1419366" y="2920620"/>
              <a:ext cx="2156347" cy="968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446662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615560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784458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513777" y="2909247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flipH="1" flipV="1">
            <a:off x="3276210" y="5005564"/>
            <a:ext cx="1506807" cy="83427"/>
            <a:chOff x="1419366" y="2909247"/>
            <a:chExt cx="2156347" cy="980364"/>
          </a:xfrm>
        </p:grpSpPr>
        <p:sp>
          <p:nvSpPr>
            <p:cNvPr id="24" name="矩形 23"/>
            <p:cNvSpPr/>
            <p:nvPr/>
          </p:nvSpPr>
          <p:spPr>
            <a:xfrm>
              <a:off x="1419366" y="2920620"/>
              <a:ext cx="2156347" cy="968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446662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615560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784458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513777" y="2909247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7236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 animBg="1"/>
      <p:bldP spid="13" grpId="0" animBg="1"/>
      <p:bldP spid="14" grpId="0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96842" y="6488336"/>
            <a:ext cx="5198316" cy="369664"/>
            <a:chOff x="2822171" y="6325487"/>
            <a:chExt cx="7488401" cy="532518"/>
          </a:xfrm>
        </p:grpSpPr>
        <p:sp>
          <p:nvSpPr>
            <p:cNvPr id="3" name="等腰三角形 2"/>
            <p:cNvSpPr/>
            <p:nvPr/>
          </p:nvSpPr>
          <p:spPr>
            <a:xfrm>
              <a:off x="2822171" y="6325487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3787345" y="6325495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4756223" y="6325495"/>
              <a:ext cx="764245" cy="532505"/>
            </a:xfrm>
            <a:prstGeom prst="triangl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5705364" y="6325495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6674242" y="6325500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7635714" y="6325487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8584856" y="6325487"/>
              <a:ext cx="764245" cy="532505"/>
            </a:xfrm>
            <a:prstGeom prst="triangl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9546327" y="6325487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等腰三角形 13"/>
          <p:cNvSpPr/>
          <p:nvPr/>
        </p:nvSpPr>
        <p:spPr>
          <a:xfrm>
            <a:off x="3463380" y="1200768"/>
            <a:ext cx="5265240" cy="3668678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 flipV="1">
            <a:off x="5728651" y="1004054"/>
            <a:ext cx="740548" cy="51599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等腰三角形 15"/>
          <p:cNvSpPr/>
          <p:nvPr/>
        </p:nvSpPr>
        <p:spPr>
          <a:xfrm flipV="1">
            <a:off x="3257885" y="4611449"/>
            <a:ext cx="740548" cy="51599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flipV="1">
            <a:off x="8193568" y="4611449"/>
            <a:ext cx="740548" cy="51599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88114" y="3173533"/>
            <a:ext cx="14157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你的标题</a:t>
            </a:r>
            <a:endParaRPr lang="en-US" altLang="zh-CN" sz="2400" dirty="0">
              <a:cs typeface="+mn-ea"/>
              <a:sym typeface="+mn-lt"/>
            </a:endParaRPr>
          </a:p>
          <a:p>
            <a:pPr algn="ctr"/>
            <a:r>
              <a:rPr lang="en-US" altLang="zh-CN" sz="2000" dirty="0" smtClean="0">
                <a:cs typeface="+mn-ea"/>
                <a:sym typeface="+mn-lt"/>
              </a:rPr>
              <a:t>your </a:t>
            </a:r>
            <a:r>
              <a:rPr lang="en-US" altLang="zh-CN" sz="2000" dirty="0">
                <a:cs typeface="+mn-ea"/>
                <a:sym typeface="+mn-lt"/>
              </a:rPr>
              <a:t>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89348" y="5250035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29" name="矩形 28"/>
          <p:cNvSpPr/>
          <p:nvPr/>
        </p:nvSpPr>
        <p:spPr>
          <a:xfrm>
            <a:off x="4244454" y="252046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30" name="矩形 29"/>
          <p:cNvSpPr/>
          <p:nvPr/>
        </p:nvSpPr>
        <p:spPr>
          <a:xfrm>
            <a:off x="7082569" y="5250034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068706" y="2657539"/>
            <a:ext cx="1394674" cy="971928"/>
            <a:chOff x="2068706" y="2657539"/>
            <a:chExt cx="1394674" cy="971928"/>
          </a:xfrm>
          <a:solidFill>
            <a:schemeClr val="tx1"/>
          </a:solidFill>
        </p:grpSpPr>
        <p:sp>
          <p:nvSpPr>
            <p:cNvPr id="31" name="等腰三角形 30"/>
            <p:cNvSpPr/>
            <p:nvPr/>
          </p:nvSpPr>
          <p:spPr>
            <a:xfrm flipV="1">
              <a:off x="2068706" y="2657539"/>
              <a:ext cx="1394674" cy="9719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452049" y="2711876"/>
              <a:ext cx="604392" cy="622170"/>
              <a:chOff x="5277533" y="1175618"/>
              <a:chExt cx="627991" cy="646463"/>
            </a:xfrm>
            <a:grpFill/>
          </p:grpSpPr>
          <p:sp>
            <p:nvSpPr>
              <p:cNvPr id="33" name="Freeform 58"/>
              <p:cNvSpPr>
                <a:spLocks/>
              </p:cNvSpPr>
              <p:nvPr/>
            </p:nvSpPr>
            <p:spPr bwMode="auto">
              <a:xfrm>
                <a:off x="5314474" y="1383410"/>
                <a:ext cx="551801" cy="438671"/>
              </a:xfrm>
              <a:custGeom>
                <a:avLst/>
                <a:gdLst>
                  <a:gd name="T0" fmla="*/ 101 w 101"/>
                  <a:gd name="T1" fmla="*/ 28 h 80"/>
                  <a:gd name="T2" fmla="*/ 87 w 101"/>
                  <a:gd name="T3" fmla="*/ 28 h 80"/>
                  <a:gd name="T4" fmla="*/ 76 w 101"/>
                  <a:gd name="T5" fmla="*/ 47 h 80"/>
                  <a:gd name="T6" fmla="*/ 72 w 101"/>
                  <a:gd name="T7" fmla="*/ 49 h 80"/>
                  <a:gd name="T8" fmla="*/ 69 w 101"/>
                  <a:gd name="T9" fmla="*/ 46 h 80"/>
                  <a:gd name="T10" fmla="*/ 58 w 101"/>
                  <a:gd name="T11" fmla="*/ 0 h 80"/>
                  <a:gd name="T12" fmla="*/ 46 w 101"/>
                  <a:gd name="T13" fmla="*/ 58 h 80"/>
                  <a:gd name="T14" fmla="*/ 42 w 101"/>
                  <a:gd name="T15" fmla="*/ 61 h 80"/>
                  <a:gd name="T16" fmla="*/ 42 w 101"/>
                  <a:gd name="T17" fmla="*/ 61 h 80"/>
                  <a:gd name="T18" fmla="*/ 38 w 101"/>
                  <a:gd name="T19" fmla="*/ 58 h 80"/>
                  <a:gd name="T20" fmla="*/ 25 w 101"/>
                  <a:gd name="T21" fmla="*/ 19 h 80"/>
                  <a:gd name="T22" fmla="*/ 19 w 101"/>
                  <a:gd name="T23" fmla="*/ 26 h 80"/>
                  <a:gd name="T24" fmla="*/ 16 w 101"/>
                  <a:gd name="T25" fmla="*/ 28 h 80"/>
                  <a:gd name="T26" fmla="*/ 0 w 101"/>
                  <a:gd name="T27" fmla="*/ 28 h 80"/>
                  <a:gd name="T28" fmla="*/ 50 w 101"/>
                  <a:gd name="T29" fmla="*/ 80 h 80"/>
                  <a:gd name="T30" fmla="*/ 101 w 101"/>
                  <a:gd name="T31" fmla="*/ 2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80">
                    <a:moveTo>
                      <a:pt x="101" y="28"/>
                    </a:moveTo>
                    <a:cubicBezTo>
                      <a:pt x="87" y="28"/>
                      <a:pt x="87" y="28"/>
                      <a:pt x="87" y="28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4" y="49"/>
                      <a:pt x="72" y="49"/>
                    </a:cubicBezTo>
                    <a:cubicBezTo>
                      <a:pt x="71" y="49"/>
                      <a:pt x="69" y="48"/>
                      <a:pt x="69" y="4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5" y="60"/>
                      <a:pt x="44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0" y="61"/>
                      <a:pt x="39" y="60"/>
                      <a:pt x="38" y="58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7"/>
                      <a:pt x="17" y="28"/>
                      <a:pt x="16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4" y="54"/>
                      <a:pt x="45" y="80"/>
                      <a:pt x="50" y="80"/>
                    </a:cubicBezTo>
                    <a:cubicBezTo>
                      <a:pt x="56" y="80"/>
                      <a:pt x="87" y="54"/>
                      <a:pt x="101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59"/>
              <p:cNvSpPr>
                <a:spLocks/>
              </p:cNvSpPr>
              <p:nvPr/>
            </p:nvSpPr>
            <p:spPr bwMode="auto">
              <a:xfrm>
                <a:off x="5277533" y="1175618"/>
                <a:ext cx="627991" cy="438671"/>
              </a:xfrm>
              <a:custGeom>
                <a:avLst/>
                <a:gdLst>
                  <a:gd name="T0" fmla="*/ 23 w 115"/>
                  <a:gd name="T1" fmla="*/ 7 h 80"/>
                  <a:gd name="T2" fmla="*/ 0 w 115"/>
                  <a:gd name="T3" fmla="*/ 42 h 80"/>
                  <a:gd name="T4" fmla="*/ 3 w 115"/>
                  <a:gd name="T5" fmla="*/ 58 h 80"/>
                  <a:gd name="T6" fmla="*/ 21 w 115"/>
                  <a:gd name="T7" fmla="*/ 58 h 80"/>
                  <a:gd name="T8" fmla="*/ 30 w 115"/>
                  <a:gd name="T9" fmla="*/ 46 h 80"/>
                  <a:gd name="T10" fmla="*/ 34 w 115"/>
                  <a:gd name="T11" fmla="*/ 44 h 80"/>
                  <a:gd name="T12" fmla="*/ 37 w 115"/>
                  <a:gd name="T13" fmla="*/ 47 h 80"/>
                  <a:gd name="T14" fmla="*/ 48 w 115"/>
                  <a:gd name="T15" fmla="*/ 80 h 80"/>
                  <a:gd name="T16" fmla="*/ 60 w 115"/>
                  <a:gd name="T17" fmla="*/ 20 h 80"/>
                  <a:gd name="T18" fmla="*/ 64 w 115"/>
                  <a:gd name="T19" fmla="*/ 16 h 80"/>
                  <a:gd name="T20" fmla="*/ 68 w 115"/>
                  <a:gd name="T21" fmla="*/ 19 h 80"/>
                  <a:gd name="T22" fmla="*/ 81 w 115"/>
                  <a:gd name="T23" fmla="*/ 72 h 80"/>
                  <a:gd name="T24" fmla="*/ 88 w 115"/>
                  <a:gd name="T25" fmla="*/ 60 h 80"/>
                  <a:gd name="T26" fmla="*/ 92 w 115"/>
                  <a:gd name="T27" fmla="*/ 58 h 80"/>
                  <a:gd name="T28" fmla="*/ 111 w 115"/>
                  <a:gd name="T29" fmla="*/ 58 h 80"/>
                  <a:gd name="T30" fmla="*/ 115 w 115"/>
                  <a:gd name="T31" fmla="*/ 42 h 80"/>
                  <a:gd name="T32" fmla="*/ 92 w 115"/>
                  <a:gd name="T33" fmla="*/ 7 h 80"/>
                  <a:gd name="T34" fmla="*/ 57 w 115"/>
                  <a:gd name="T35" fmla="*/ 13 h 80"/>
                  <a:gd name="T36" fmla="*/ 23 w 115"/>
                  <a:gd name="T3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5" h="80">
                    <a:moveTo>
                      <a:pt x="23" y="7"/>
                    </a:moveTo>
                    <a:cubicBezTo>
                      <a:pt x="9" y="13"/>
                      <a:pt x="0" y="26"/>
                      <a:pt x="0" y="42"/>
                    </a:cubicBezTo>
                    <a:cubicBezTo>
                      <a:pt x="0" y="47"/>
                      <a:pt x="1" y="52"/>
                      <a:pt x="3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1" y="45"/>
                      <a:pt x="32" y="44"/>
                      <a:pt x="34" y="44"/>
                    </a:cubicBezTo>
                    <a:cubicBezTo>
                      <a:pt x="35" y="45"/>
                      <a:pt x="37" y="46"/>
                      <a:pt x="37" y="47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1" y="18"/>
                      <a:pt x="62" y="16"/>
                      <a:pt x="64" y="16"/>
                    </a:cubicBezTo>
                    <a:cubicBezTo>
                      <a:pt x="66" y="16"/>
                      <a:pt x="68" y="18"/>
                      <a:pt x="68" y="19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9" y="58"/>
                      <a:pt x="90" y="58"/>
                      <a:pt x="92" y="58"/>
                    </a:cubicBezTo>
                    <a:cubicBezTo>
                      <a:pt x="111" y="58"/>
                      <a:pt x="111" y="58"/>
                      <a:pt x="111" y="58"/>
                    </a:cubicBezTo>
                    <a:cubicBezTo>
                      <a:pt x="113" y="52"/>
                      <a:pt x="115" y="47"/>
                      <a:pt x="115" y="42"/>
                    </a:cubicBezTo>
                    <a:cubicBezTo>
                      <a:pt x="115" y="26"/>
                      <a:pt x="105" y="13"/>
                      <a:pt x="92" y="7"/>
                    </a:cubicBezTo>
                    <a:cubicBezTo>
                      <a:pt x="77" y="0"/>
                      <a:pt x="63" y="9"/>
                      <a:pt x="57" y="13"/>
                    </a:cubicBezTo>
                    <a:cubicBezTo>
                      <a:pt x="52" y="9"/>
                      <a:pt x="38" y="0"/>
                      <a:pt x="23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728620" y="2657539"/>
            <a:ext cx="1394674" cy="971928"/>
            <a:chOff x="8728620" y="2657539"/>
            <a:chExt cx="1394674" cy="971928"/>
          </a:xfrm>
          <a:solidFill>
            <a:schemeClr val="tx1"/>
          </a:solidFill>
        </p:grpSpPr>
        <p:sp>
          <p:nvSpPr>
            <p:cNvPr id="32" name="等腰三角形 31"/>
            <p:cNvSpPr/>
            <p:nvPr/>
          </p:nvSpPr>
          <p:spPr>
            <a:xfrm flipV="1">
              <a:off x="8728620" y="2657539"/>
              <a:ext cx="1394674" cy="9719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135559" y="2711876"/>
              <a:ext cx="604392" cy="622170"/>
              <a:chOff x="5277533" y="1175618"/>
              <a:chExt cx="627991" cy="646463"/>
            </a:xfrm>
            <a:grpFill/>
          </p:grpSpPr>
          <p:sp>
            <p:nvSpPr>
              <p:cNvPr id="37" name="Freeform 58"/>
              <p:cNvSpPr>
                <a:spLocks/>
              </p:cNvSpPr>
              <p:nvPr/>
            </p:nvSpPr>
            <p:spPr bwMode="auto">
              <a:xfrm>
                <a:off x="5314474" y="1383410"/>
                <a:ext cx="551801" cy="438671"/>
              </a:xfrm>
              <a:custGeom>
                <a:avLst/>
                <a:gdLst>
                  <a:gd name="T0" fmla="*/ 101 w 101"/>
                  <a:gd name="T1" fmla="*/ 28 h 80"/>
                  <a:gd name="T2" fmla="*/ 87 w 101"/>
                  <a:gd name="T3" fmla="*/ 28 h 80"/>
                  <a:gd name="T4" fmla="*/ 76 w 101"/>
                  <a:gd name="T5" fmla="*/ 47 h 80"/>
                  <a:gd name="T6" fmla="*/ 72 w 101"/>
                  <a:gd name="T7" fmla="*/ 49 h 80"/>
                  <a:gd name="T8" fmla="*/ 69 w 101"/>
                  <a:gd name="T9" fmla="*/ 46 h 80"/>
                  <a:gd name="T10" fmla="*/ 58 w 101"/>
                  <a:gd name="T11" fmla="*/ 0 h 80"/>
                  <a:gd name="T12" fmla="*/ 46 w 101"/>
                  <a:gd name="T13" fmla="*/ 58 h 80"/>
                  <a:gd name="T14" fmla="*/ 42 w 101"/>
                  <a:gd name="T15" fmla="*/ 61 h 80"/>
                  <a:gd name="T16" fmla="*/ 42 w 101"/>
                  <a:gd name="T17" fmla="*/ 61 h 80"/>
                  <a:gd name="T18" fmla="*/ 38 w 101"/>
                  <a:gd name="T19" fmla="*/ 58 h 80"/>
                  <a:gd name="T20" fmla="*/ 25 w 101"/>
                  <a:gd name="T21" fmla="*/ 19 h 80"/>
                  <a:gd name="T22" fmla="*/ 19 w 101"/>
                  <a:gd name="T23" fmla="*/ 26 h 80"/>
                  <a:gd name="T24" fmla="*/ 16 w 101"/>
                  <a:gd name="T25" fmla="*/ 28 h 80"/>
                  <a:gd name="T26" fmla="*/ 0 w 101"/>
                  <a:gd name="T27" fmla="*/ 28 h 80"/>
                  <a:gd name="T28" fmla="*/ 50 w 101"/>
                  <a:gd name="T29" fmla="*/ 80 h 80"/>
                  <a:gd name="T30" fmla="*/ 101 w 101"/>
                  <a:gd name="T31" fmla="*/ 2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80">
                    <a:moveTo>
                      <a:pt x="101" y="28"/>
                    </a:moveTo>
                    <a:cubicBezTo>
                      <a:pt x="87" y="28"/>
                      <a:pt x="87" y="28"/>
                      <a:pt x="87" y="28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4" y="49"/>
                      <a:pt x="72" y="49"/>
                    </a:cubicBezTo>
                    <a:cubicBezTo>
                      <a:pt x="71" y="49"/>
                      <a:pt x="69" y="48"/>
                      <a:pt x="69" y="4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5" y="60"/>
                      <a:pt x="44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0" y="61"/>
                      <a:pt x="39" y="60"/>
                      <a:pt x="38" y="58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7"/>
                      <a:pt x="17" y="28"/>
                      <a:pt x="16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4" y="54"/>
                      <a:pt x="45" y="80"/>
                      <a:pt x="50" y="80"/>
                    </a:cubicBezTo>
                    <a:cubicBezTo>
                      <a:pt x="56" y="80"/>
                      <a:pt x="87" y="54"/>
                      <a:pt x="101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59"/>
              <p:cNvSpPr>
                <a:spLocks/>
              </p:cNvSpPr>
              <p:nvPr/>
            </p:nvSpPr>
            <p:spPr bwMode="auto">
              <a:xfrm>
                <a:off x="5277533" y="1175618"/>
                <a:ext cx="627991" cy="438671"/>
              </a:xfrm>
              <a:custGeom>
                <a:avLst/>
                <a:gdLst>
                  <a:gd name="T0" fmla="*/ 23 w 115"/>
                  <a:gd name="T1" fmla="*/ 7 h 80"/>
                  <a:gd name="T2" fmla="*/ 0 w 115"/>
                  <a:gd name="T3" fmla="*/ 42 h 80"/>
                  <a:gd name="T4" fmla="*/ 3 w 115"/>
                  <a:gd name="T5" fmla="*/ 58 h 80"/>
                  <a:gd name="T6" fmla="*/ 21 w 115"/>
                  <a:gd name="T7" fmla="*/ 58 h 80"/>
                  <a:gd name="T8" fmla="*/ 30 w 115"/>
                  <a:gd name="T9" fmla="*/ 46 h 80"/>
                  <a:gd name="T10" fmla="*/ 34 w 115"/>
                  <a:gd name="T11" fmla="*/ 44 h 80"/>
                  <a:gd name="T12" fmla="*/ 37 w 115"/>
                  <a:gd name="T13" fmla="*/ 47 h 80"/>
                  <a:gd name="T14" fmla="*/ 48 w 115"/>
                  <a:gd name="T15" fmla="*/ 80 h 80"/>
                  <a:gd name="T16" fmla="*/ 60 w 115"/>
                  <a:gd name="T17" fmla="*/ 20 h 80"/>
                  <a:gd name="T18" fmla="*/ 64 w 115"/>
                  <a:gd name="T19" fmla="*/ 16 h 80"/>
                  <a:gd name="T20" fmla="*/ 68 w 115"/>
                  <a:gd name="T21" fmla="*/ 19 h 80"/>
                  <a:gd name="T22" fmla="*/ 81 w 115"/>
                  <a:gd name="T23" fmla="*/ 72 h 80"/>
                  <a:gd name="T24" fmla="*/ 88 w 115"/>
                  <a:gd name="T25" fmla="*/ 60 h 80"/>
                  <a:gd name="T26" fmla="*/ 92 w 115"/>
                  <a:gd name="T27" fmla="*/ 58 h 80"/>
                  <a:gd name="T28" fmla="*/ 111 w 115"/>
                  <a:gd name="T29" fmla="*/ 58 h 80"/>
                  <a:gd name="T30" fmla="*/ 115 w 115"/>
                  <a:gd name="T31" fmla="*/ 42 h 80"/>
                  <a:gd name="T32" fmla="*/ 92 w 115"/>
                  <a:gd name="T33" fmla="*/ 7 h 80"/>
                  <a:gd name="T34" fmla="*/ 57 w 115"/>
                  <a:gd name="T35" fmla="*/ 13 h 80"/>
                  <a:gd name="T36" fmla="*/ 23 w 115"/>
                  <a:gd name="T3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5" h="80">
                    <a:moveTo>
                      <a:pt x="23" y="7"/>
                    </a:moveTo>
                    <a:cubicBezTo>
                      <a:pt x="9" y="13"/>
                      <a:pt x="0" y="26"/>
                      <a:pt x="0" y="42"/>
                    </a:cubicBezTo>
                    <a:cubicBezTo>
                      <a:pt x="0" y="47"/>
                      <a:pt x="1" y="52"/>
                      <a:pt x="3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1" y="45"/>
                      <a:pt x="32" y="44"/>
                      <a:pt x="34" y="44"/>
                    </a:cubicBezTo>
                    <a:cubicBezTo>
                      <a:pt x="35" y="45"/>
                      <a:pt x="37" y="46"/>
                      <a:pt x="37" y="47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1" y="18"/>
                      <a:pt x="62" y="16"/>
                      <a:pt x="64" y="16"/>
                    </a:cubicBezTo>
                    <a:cubicBezTo>
                      <a:pt x="66" y="16"/>
                      <a:pt x="68" y="18"/>
                      <a:pt x="68" y="19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9" y="58"/>
                      <a:pt x="90" y="58"/>
                      <a:pt x="92" y="58"/>
                    </a:cubicBezTo>
                    <a:cubicBezTo>
                      <a:pt x="111" y="58"/>
                      <a:pt x="111" y="58"/>
                      <a:pt x="111" y="58"/>
                    </a:cubicBezTo>
                    <a:cubicBezTo>
                      <a:pt x="113" y="52"/>
                      <a:pt x="115" y="47"/>
                      <a:pt x="115" y="42"/>
                    </a:cubicBezTo>
                    <a:cubicBezTo>
                      <a:pt x="115" y="26"/>
                      <a:pt x="105" y="13"/>
                      <a:pt x="92" y="7"/>
                    </a:cubicBezTo>
                    <a:cubicBezTo>
                      <a:pt x="77" y="0"/>
                      <a:pt x="63" y="9"/>
                      <a:pt x="57" y="13"/>
                    </a:cubicBezTo>
                    <a:cubicBezTo>
                      <a:pt x="52" y="9"/>
                      <a:pt x="38" y="0"/>
                      <a:pt x="23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75503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 rot="10800000">
            <a:off x="5032611" y="2402123"/>
            <a:ext cx="2126776" cy="2126776"/>
          </a:xfrm>
          <a:prstGeom prst="blockArc">
            <a:avLst>
              <a:gd name="adj1" fmla="val 5415348"/>
              <a:gd name="adj2" fmla="val 21562124"/>
              <a:gd name="adj3" fmla="val 6988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 rot="10800000">
            <a:off x="8598777" y="2402123"/>
            <a:ext cx="2126776" cy="2126776"/>
          </a:xfrm>
          <a:prstGeom prst="blockArc">
            <a:avLst>
              <a:gd name="adj1" fmla="val 10759294"/>
              <a:gd name="adj2" fmla="val 21562124"/>
              <a:gd name="adj3" fmla="val 6988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空心弧 3"/>
          <p:cNvSpPr/>
          <p:nvPr/>
        </p:nvSpPr>
        <p:spPr>
          <a:xfrm rot="10800000" flipV="1">
            <a:off x="1395357" y="2402125"/>
            <a:ext cx="2126776" cy="2126776"/>
          </a:xfrm>
          <a:prstGeom prst="blockArc">
            <a:avLst>
              <a:gd name="adj1" fmla="val 1576986"/>
              <a:gd name="adj2" fmla="val 21562124"/>
              <a:gd name="adj3" fmla="val 6988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4169" y="3017494"/>
            <a:ext cx="1410964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cs typeface="+mn-ea"/>
                <a:sym typeface="+mn-lt"/>
              </a:rPr>
              <a:t>90</a:t>
            </a:r>
            <a:r>
              <a:rPr lang="en-US" altLang="zh-CN" sz="4000" dirty="0" smtClean="0">
                <a:cs typeface="+mn-ea"/>
                <a:sym typeface="+mn-lt"/>
              </a:rPr>
              <a:t>%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1423" y="3017496"/>
            <a:ext cx="1410964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cs typeface="+mn-ea"/>
                <a:sym typeface="+mn-lt"/>
              </a:rPr>
              <a:t>75</a:t>
            </a:r>
            <a:r>
              <a:rPr lang="en-US" altLang="zh-CN" sz="4000" dirty="0" smtClean="0">
                <a:cs typeface="+mn-ea"/>
                <a:sym typeface="+mn-lt"/>
              </a:rPr>
              <a:t>%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07590" y="3017498"/>
            <a:ext cx="1410964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cs typeface="+mn-ea"/>
                <a:sym typeface="+mn-lt"/>
              </a:rPr>
              <a:t>5</a:t>
            </a:r>
            <a:r>
              <a:rPr lang="en-US" altLang="zh-CN" sz="5400" dirty="0" smtClean="0">
                <a:cs typeface="+mn-ea"/>
                <a:sym typeface="+mn-lt"/>
              </a:rPr>
              <a:t>0</a:t>
            </a:r>
            <a:r>
              <a:rPr lang="en-US" altLang="zh-CN" sz="4000" dirty="0" smtClean="0">
                <a:cs typeface="+mn-ea"/>
                <a:sym typeface="+mn-lt"/>
              </a:rPr>
              <a:t>%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66439" y="5071114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0" name="矩形 9"/>
          <p:cNvSpPr/>
          <p:nvPr/>
        </p:nvSpPr>
        <p:spPr>
          <a:xfrm>
            <a:off x="5103695" y="5071114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1" name="矩形 10"/>
          <p:cNvSpPr/>
          <p:nvPr/>
        </p:nvSpPr>
        <p:spPr>
          <a:xfrm>
            <a:off x="8669864" y="5071114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32092" y="492093"/>
            <a:ext cx="23639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输入你的标题</a:t>
            </a:r>
            <a:endParaRPr lang="en-US" altLang="zh-CN" sz="2400" dirty="0" smtClean="0">
              <a:cs typeface="+mn-ea"/>
              <a:sym typeface="+mn-lt"/>
            </a:endParaRPr>
          </a:p>
          <a:p>
            <a:r>
              <a:rPr lang="en-US" altLang="zh-CN" sz="2000" dirty="0" smtClean="0">
                <a:cs typeface="+mn-ea"/>
                <a:sym typeface="+mn-lt"/>
              </a:rPr>
              <a:t>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3913" y="478820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输入你的文字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11170" y="478820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输入你的文字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82020" y="477509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输入你的文字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5" name="肘形连接符 14"/>
          <p:cNvCxnSpPr/>
          <p:nvPr/>
        </p:nvCxnSpPr>
        <p:spPr>
          <a:xfrm>
            <a:off x="862245" y="-760338"/>
            <a:ext cx="2697346" cy="1680997"/>
          </a:xfrm>
          <a:prstGeom prst="bentConnector3">
            <a:avLst>
              <a:gd name="adj1" fmla="val 22172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436760" y="822486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66227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4" grpId="0" animBg="1"/>
      <p:bldP spid="2" grpId="0"/>
      <p:bldP spid="7" grpId="0"/>
      <p:bldP spid="9" grpId="0"/>
      <p:bldP spid="3" grpId="0"/>
      <p:bldP spid="10" grpId="0"/>
      <p:bldP spid="11" grpId="0"/>
      <p:bldP spid="12" grpId="0"/>
      <p:bldP spid="5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1" b="3284"/>
          <a:stretch/>
        </p:blipFill>
        <p:spPr>
          <a:xfrm>
            <a:off x="-96845" y="0"/>
            <a:ext cx="4933706" cy="6877734"/>
          </a:xfrm>
          <a:prstGeom prst="rect">
            <a:avLst/>
          </a:prstGeom>
        </p:spPr>
      </p:pic>
      <p:cxnSp>
        <p:nvCxnSpPr>
          <p:cNvPr id="3" name="肘形连接符 2"/>
          <p:cNvCxnSpPr/>
          <p:nvPr/>
        </p:nvCxnSpPr>
        <p:spPr>
          <a:xfrm>
            <a:off x="-1891735" y="2717665"/>
            <a:ext cx="8067465" cy="1169421"/>
          </a:xfrm>
          <a:prstGeom prst="bentConnector3">
            <a:avLst>
              <a:gd name="adj1" fmla="val 54229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401040" y="4212840"/>
            <a:ext cx="1877437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Part two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1545" y="2542794"/>
            <a:ext cx="5607500" cy="12311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cs typeface="+mn-ea"/>
                <a:sym typeface="+mn-lt"/>
              </a:rPr>
              <a:t>你的标题</a:t>
            </a:r>
            <a:endParaRPr lang="en-US" altLang="zh-CN" sz="5400" dirty="0" smtClean="0">
              <a:cs typeface="+mn-ea"/>
              <a:sym typeface="+mn-lt"/>
            </a:endParaRPr>
          </a:p>
          <a:p>
            <a:r>
              <a:rPr lang="en-US" altLang="zh-CN" sz="2000" dirty="0" smtClean="0">
                <a:cs typeface="+mn-ea"/>
                <a:sym typeface="+mn-lt"/>
              </a:rPr>
              <a:t>Click and 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0828" y="3771413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1775" y="5298111"/>
            <a:ext cx="8390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cs typeface="+mn-ea"/>
                <a:sym typeface="+mn-lt"/>
              </a:rPr>
              <a:t>They are about the ordinary, </a:t>
            </a:r>
          </a:p>
          <a:p>
            <a:r>
              <a:rPr lang="en-US" altLang="zh-CN" sz="1600" dirty="0" smtClean="0">
                <a:cs typeface="+mn-ea"/>
                <a:sym typeface="+mn-lt"/>
              </a:rPr>
              <a:t>looked at in a special 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31545" y="4373297"/>
            <a:ext cx="1297023" cy="315037"/>
            <a:chOff x="3016155" y="5488849"/>
            <a:chExt cx="1569493" cy="296274"/>
          </a:xfr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3016155" y="5546878"/>
              <a:ext cx="1569493" cy="181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 flipV="1">
              <a:off x="3043538" y="5488849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3125340" y="5492286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半闭框 3"/>
          <p:cNvSpPr/>
          <p:nvPr/>
        </p:nvSpPr>
        <p:spPr>
          <a:xfrm rot="2655907">
            <a:off x="7795919" y="1840542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半闭框 17"/>
          <p:cNvSpPr/>
          <p:nvPr/>
        </p:nvSpPr>
        <p:spPr>
          <a:xfrm rot="18944093" flipV="1">
            <a:off x="7795919" y="2113455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14018" y="2114110"/>
            <a:ext cx="1032655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cs typeface="+mn-ea"/>
                <a:sym typeface="+mn-lt"/>
              </a:rPr>
              <a:t>2</a:t>
            </a:r>
            <a:endParaRPr lang="zh-CN" altLang="en-US" sz="115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9845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18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978769" y="3995225"/>
            <a:ext cx="4999386" cy="199570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4275615418"/>
              </p:ext>
            </p:extLst>
          </p:nvPr>
        </p:nvGraphicFramePr>
        <p:xfrm>
          <a:off x="974694" y="1219358"/>
          <a:ext cx="5498901" cy="3795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9706154" y="4288790"/>
            <a:ext cx="846163" cy="191069"/>
            <a:chOff x="7212491" y="4698656"/>
            <a:chExt cx="846163" cy="191069"/>
          </a:xfrm>
        </p:grpSpPr>
        <p:sp>
          <p:nvSpPr>
            <p:cNvPr id="5" name="矩形 4"/>
            <p:cNvSpPr/>
            <p:nvPr/>
          </p:nvSpPr>
          <p:spPr>
            <a:xfrm>
              <a:off x="7212491" y="4698656"/>
              <a:ext cx="191069" cy="191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540038" y="4698656"/>
              <a:ext cx="191069" cy="191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867585" y="4698656"/>
              <a:ext cx="191069" cy="1910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275062" y="2188929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572043" y="1274190"/>
            <a:ext cx="23639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cs typeface="+mn-ea"/>
                <a:sym typeface="+mn-lt"/>
              </a:rPr>
              <a:t>输入你的标题</a:t>
            </a:r>
            <a:endParaRPr lang="en-US" altLang="zh-CN" sz="2400" dirty="0" smtClean="0">
              <a:cs typeface="+mn-ea"/>
              <a:sym typeface="+mn-lt"/>
            </a:endParaRPr>
          </a:p>
          <a:p>
            <a:pPr algn="r"/>
            <a:r>
              <a:rPr lang="en-US" altLang="zh-CN" sz="2000" dirty="0" smtClean="0">
                <a:cs typeface="+mn-ea"/>
                <a:sym typeface="+mn-lt"/>
              </a:rPr>
              <a:t>add </a:t>
            </a:r>
            <a:r>
              <a:rPr lang="en-US" altLang="zh-CN" sz="2000" dirty="0" smtClean="0">
                <a:solidFill>
                  <a:srgbClr val="7F7F7F"/>
                </a:solidFill>
                <a:cs typeface="+mn-ea"/>
                <a:sym typeface="+mn-lt"/>
              </a:rPr>
              <a:t>your</a:t>
            </a:r>
            <a:r>
              <a:rPr lang="en-US" altLang="zh-CN" sz="2000" dirty="0" smtClean="0">
                <a:cs typeface="+mn-ea"/>
                <a:sym typeface="+mn-lt"/>
              </a:rPr>
              <a:t> </a:t>
            </a:r>
            <a:r>
              <a:rPr lang="en-US" altLang="zh-CN" sz="2000" dirty="0" smtClean="0">
                <a:solidFill>
                  <a:srgbClr val="7F7F7F"/>
                </a:solidFill>
                <a:cs typeface="+mn-ea"/>
                <a:sym typeface="+mn-lt"/>
              </a:rPr>
              <a:t>title</a:t>
            </a:r>
            <a:r>
              <a:rPr lang="en-US" altLang="zh-CN" sz="2000" dirty="0" smtClean="0">
                <a:cs typeface="+mn-ea"/>
                <a:sym typeface="+mn-lt"/>
              </a:rPr>
              <a:t>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93843" y="4770454"/>
            <a:ext cx="44569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They are about the ordinary, </a:t>
            </a:r>
          </a:p>
          <a:p>
            <a:pPr algn="r"/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looked at in a special way with unusual</a:t>
            </a:r>
          </a:p>
          <a:p>
            <a:pPr algn="r"/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sincerity and openness to unvarnished experience.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51993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Graphic spid="4" grpId="0">
        <p:bldAsOne/>
      </p:bldGraphic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1102</Words>
  <Application>Microsoft Office PowerPoint</Application>
  <PresentationFormat>宽屏</PresentationFormat>
  <Paragraphs>168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102</cp:revision>
  <dcterms:created xsi:type="dcterms:W3CDTF">2017-06-14T13:49:33Z</dcterms:created>
  <dcterms:modified xsi:type="dcterms:W3CDTF">2018-06-06T05:55:51Z</dcterms:modified>
</cp:coreProperties>
</file>