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5"/>
  </p:notesMasterIdLst>
  <p:handoutMasterIdLst>
    <p:handoutMasterId r:id="rId36"/>
  </p:handoutMasterIdLst>
  <p:sldIdLst>
    <p:sldId id="493" r:id="rId3"/>
    <p:sldId id="494" r:id="rId4"/>
    <p:sldId id="468" r:id="rId5"/>
    <p:sldId id="454" r:id="rId6"/>
    <p:sldId id="496" r:id="rId7"/>
    <p:sldId id="432" r:id="rId8"/>
    <p:sldId id="497" r:id="rId9"/>
    <p:sldId id="498" r:id="rId10"/>
    <p:sldId id="481" r:id="rId11"/>
    <p:sldId id="499" r:id="rId12"/>
    <p:sldId id="474" r:id="rId13"/>
    <p:sldId id="434" r:id="rId14"/>
    <p:sldId id="500" r:id="rId15"/>
    <p:sldId id="402" r:id="rId16"/>
    <p:sldId id="501" r:id="rId17"/>
    <p:sldId id="503" r:id="rId18"/>
    <p:sldId id="502" r:id="rId19"/>
    <p:sldId id="403" r:id="rId20"/>
    <p:sldId id="394" r:id="rId21"/>
    <p:sldId id="473" r:id="rId22"/>
    <p:sldId id="476" r:id="rId23"/>
    <p:sldId id="387" r:id="rId24"/>
    <p:sldId id="504" r:id="rId25"/>
    <p:sldId id="505" r:id="rId26"/>
    <p:sldId id="506" r:id="rId27"/>
    <p:sldId id="441" r:id="rId28"/>
    <p:sldId id="483" r:id="rId29"/>
    <p:sldId id="488" r:id="rId30"/>
    <p:sldId id="460" r:id="rId31"/>
    <p:sldId id="507" r:id="rId32"/>
    <p:sldId id="508" r:id="rId33"/>
    <p:sldId id="509" r:id="rId34"/>
  </p:sldIdLst>
  <p:sldSz cx="9721850" cy="5400675"/>
  <p:notesSz cx="6858000" cy="9144000"/>
  <p:custDataLst>
    <p:tags r:id="rId37"/>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DDF"/>
    <a:srgbClr val="F4650A"/>
    <a:srgbClr val="FF9201"/>
    <a:srgbClr val="7030A0"/>
    <a:srgbClr val="E64D1B"/>
    <a:srgbClr val="83BD4D"/>
    <a:srgbClr val="C52156"/>
    <a:srgbClr val="2993A3"/>
    <a:srgbClr val="CC1E4A"/>
    <a:srgbClr val="F3B9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4" autoAdjust="0"/>
    <p:restoredTop sz="94660"/>
  </p:normalViewPr>
  <p:slideViewPr>
    <p:cSldViewPr>
      <p:cViewPr varScale="1">
        <p:scale>
          <a:sx n="109" d="100"/>
          <a:sy n="109" d="100"/>
        </p:scale>
        <p:origin x="78" y="78"/>
      </p:cViewPr>
      <p:guideLst>
        <p:guide orient="horz" pos="1701"/>
        <p:guide pos="3062"/>
      </p:guideLst>
    </p:cSldViewPr>
  </p:slideViewPr>
  <p:notesTextViewPr>
    <p:cViewPr>
      <p:scale>
        <a:sx n="100" d="100"/>
        <a:sy n="100" d="100"/>
      </p:scale>
      <p:origin x="0" y="0"/>
    </p:cViewPr>
  </p:notesTextViewPr>
  <p:sorterViewPr>
    <p:cViewPr>
      <p:scale>
        <a:sx n="80" d="100"/>
        <a:sy n="8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3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rgbClr val="00B0F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B0F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ea typeface="微软雅黑" panose="020B0503020204020204" pitchFamily="34" charset="-122"/>
              </a:rPr>
              <a:pPr>
                <a:defRPr/>
              </a:pPr>
              <a:t>2017/11/30</a:t>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ea typeface="微软雅黑" panose="020B0503020204020204" pitchFamily="34" charset="-122"/>
              </a:rPr>
              <a:pPr>
                <a:defRPr/>
              </a:pPr>
              <a:t>‹#›</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微软雅黑" panose="020B0503020204020204" pitchFamily="34" charset="-122"/>
              </a:defRPr>
            </a:lvl1pPr>
          </a:lstStyle>
          <a:p>
            <a:pPr>
              <a:defRPr/>
            </a:pPr>
            <a:fld id="{001866E4-F001-4660-AF58-DE5DC3ECCFA6}" type="datetimeFigureOut">
              <a:rPr lang="zh-CN" altLang="en-US" smtClean="0"/>
              <a:pPr>
                <a:defRPr/>
              </a:pPr>
              <a:t>2017/11/30</a:t>
            </a:fld>
            <a:endParaRPr lang="zh-CN" altLang="en-US" dirty="0"/>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微软雅黑" panose="020B0503020204020204" pitchFamily="34" charset="-122"/>
              </a:defRPr>
            </a:lvl1pPr>
          </a:lstStyle>
          <a:p>
            <a:pPr>
              <a:defRPr/>
            </a:pPr>
            <a:fld id="{47079287-648C-4B3D-8FE1-F0E0722F132F}" type="slidenum">
              <a:rPr lang="zh-CN" altLang="en-US" smtClean="0"/>
              <a:pPr>
                <a:defRPr/>
              </a:pPr>
              <a:t>‹#›</a:t>
            </a:fld>
            <a:endParaRPr lang="zh-CN" altLang="en-US" dirty="0"/>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微软雅黑" panose="020B0503020204020204" pitchFamily="34" charset="-122"/>
        <a:cs typeface="+mn-cs"/>
      </a:defRPr>
    </a:lvl1pPr>
    <a:lvl2pPr marL="482600" algn="l" defTabSz="966788" rtl="0" fontAlgn="base">
      <a:spcBef>
        <a:spcPct val="30000"/>
      </a:spcBef>
      <a:spcAft>
        <a:spcPct val="0"/>
      </a:spcAft>
      <a:defRPr sz="1300" kern="1200">
        <a:solidFill>
          <a:schemeClr val="tx1"/>
        </a:solidFill>
        <a:latin typeface="+mn-lt"/>
        <a:ea typeface="微软雅黑" panose="020B0503020204020204" pitchFamily="34" charset="-122"/>
        <a:cs typeface="+mn-cs"/>
      </a:defRPr>
    </a:lvl2pPr>
    <a:lvl3pPr marL="966788" algn="l" defTabSz="966788" rtl="0" fontAlgn="base">
      <a:spcBef>
        <a:spcPct val="30000"/>
      </a:spcBef>
      <a:spcAft>
        <a:spcPct val="0"/>
      </a:spcAft>
      <a:defRPr sz="1300" kern="1200">
        <a:solidFill>
          <a:schemeClr val="tx1"/>
        </a:solidFill>
        <a:latin typeface="+mn-lt"/>
        <a:ea typeface="微软雅黑" panose="020B0503020204020204" pitchFamily="34" charset="-122"/>
        <a:cs typeface="+mn-cs"/>
      </a:defRPr>
    </a:lvl3pPr>
    <a:lvl4pPr marL="1450975" algn="l" defTabSz="966788" rtl="0" fontAlgn="base">
      <a:spcBef>
        <a:spcPct val="30000"/>
      </a:spcBef>
      <a:spcAft>
        <a:spcPct val="0"/>
      </a:spcAft>
      <a:defRPr sz="1300" kern="1200">
        <a:solidFill>
          <a:schemeClr val="tx1"/>
        </a:solidFill>
        <a:latin typeface="+mn-lt"/>
        <a:ea typeface="微软雅黑" panose="020B0503020204020204" pitchFamily="34" charset="-122"/>
        <a:cs typeface="+mn-cs"/>
      </a:defRPr>
    </a:lvl4pPr>
    <a:lvl5pPr marL="1935163" algn="l" defTabSz="966788" rtl="0" fontAlgn="base">
      <a:spcBef>
        <a:spcPct val="30000"/>
      </a:spcBef>
      <a:spcAft>
        <a:spcPct val="0"/>
      </a:spcAft>
      <a:defRPr sz="1300" kern="1200">
        <a:solidFill>
          <a:schemeClr val="tx1"/>
        </a:solidFill>
        <a:latin typeface="+mn-lt"/>
        <a:ea typeface="微软雅黑" panose="020B0503020204020204" pitchFamily="34" charset="-122"/>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a:t>
            </a:fld>
            <a:endParaRPr lang="zh-CN" altLang="en-US"/>
          </a:p>
        </p:txBody>
      </p:sp>
    </p:spTree>
    <p:extLst>
      <p:ext uri="{BB962C8B-B14F-4D97-AF65-F5344CB8AC3E}">
        <p14:creationId xmlns:p14="http://schemas.microsoft.com/office/powerpoint/2010/main" val="2410704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10</a:t>
            </a:fld>
            <a:endParaRPr lang="zh-CN" altLang="en-US"/>
          </a:p>
        </p:txBody>
      </p:sp>
    </p:spTree>
    <p:extLst>
      <p:ext uri="{BB962C8B-B14F-4D97-AF65-F5344CB8AC3E}">
        <p14:creationId xmlns:p14="http://schemas.microsoft.com/office/powerpoint/2010/main" val="3040922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rPr>
              <a:pPr defTabSz="966788" fontAlgn="base">
                <a:spcBef>
                  <a:spcPct val="0"/>
                </a:spcBef>
                <a:spcAft>
                  <a:spcPct val="0"/>
                </a:spcAft>
              </a:pPr>
              <a:t>11</a:t>
            </a:fld>
            <a:endParaRPr lang="zh-CN" altLang="en-US" sz="1200" dirty="0">
              <a:latin typeface="Calibri" pitchFamily="34" charset="0"/>
            </a:endParaRPr>
          </a:p>
        </p:txBody>
      </p:sp>
    </p:spTree>
    <p:extLst>
      <p:ext uri="{BB962C8B-B14F-4D97-AF65-F5344CB8AC3E}">
        <p14:creationId xmlns:p14="http://schemas.microsoft.com/office/powerpoint/2010/main" val="3628833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rPr>
              <a:pPr defTabSz="966788" fontAlgn="base">
                <a:spcBef>
                  <a:spcPct val="0"/>
                </a:spcBef>
                <a:spcAft>
                  <a:spcPct val="0"/>
                </a:spcAft>
              </a:pPr>
              <a:t>12</a:t>
            </a:fld>
            <a:endParaRPr lang="zh-CN" altLang="en-US" sz="1200" dirty="0">
              <a:latin typeface="Calibri" pitchFamily="34" charset="0"/>
            </a:endParaRPr>
          </a:p>
        </p:txBody>
      </p:sp>
    </p:spTree>
    <p:extLst>
      <p:ext uri="{BB962C8B-B14F-4D97-AF65-F5344CB8AC3E}">
        <p14:creationId xmlns:p14="http://schemas.microsoft.com/office/powerpoint/2010/main" val="2499617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13</a:t>
            </a:fld>
            <a:endParaRPr lang="zh-CN" altLang="en-US"/>
          </a:p>
        </p:txBody>
      </p:sp>
    </p:spTree>
    <p:extLst>
      <p:ext uri="{BB962C8B-B14F-4D97-AF65-F5344CB8AC3E}">
        <p14:creationId xmlns:p14="http://schemas.microsoft.com/office/powerpoint/2010/main" val="977951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rPr>
              <a:pPr defTabSz="966788" fontAlgn="base">
                <a:spcBef>
                  <a:spcPct val="0"/>
                </a:spcBef>
                <a:spcAft>
                  <a:spcPct val="0"/>
                </a:spcAft>
              </a:pPr>
              <a:t>14</a:t>
            </a:fld>
            <a:endParaRPr lang="zh-CN" altLang="en-US" sz="1200" dirty="0">
              <a:latin typeface="Calibri" pitchFamily="34" charset="0"/>
            </a:endParaRPr>
          </a:p>
        </p:txBody>
      </p:sp>
    </p:spTree>
    <p:extLst>
      <p:ext uri="{BB962C8B-B14F-4D97-AF65-F5344CB8AC3E}">
        <p14:creationId xmlns:p14="http://schemas.microsoft.com/office/powerpoint/2010/main" val="30255902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15</a:t>
            </a:fld>
            <a:endParaRPr lang="zh-CN" altLang="en-US"/>
          </a:p>
        </p:txBody>
      </p:sp>
    </p:spTree>
    <p:extLst>
      <p:ext uri="{BB962C8B-B14F-4D97-AF65-F5344CB8AC3E}">
        <p14:creationId xmlns:p14="http://schemas.microsoft.com/office/powerpoint/2010/main" val="9513971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16</a:t>
            </a:fld>
            <a:endParaRPr lang="zh-CN" altLang="en-US"/>
          </a:p>
        </p:txBody>
      </p:sp>
    </p:spTree>
    <p:extLst>
      <p:ext uri="{BB962C8B-B14F-4D97-AF65-F5344CB8AC3E}">
        <p14:creationId xmlns:p14="http://schemas.microsoft.com/office/powerpoint/2010/main" val="2984020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17</a:t>
            </a:fld>
            <a:endParaRPr lang="zh-CN" altLang="en-US"/>
          </a:p>
        </p:txBody>
      </p:sp>
    </p:spTree>
    <p:extLst>
      <p:ext uri="{BB962C8B-B14F-4D97-AF65-F5344CB8AC3E}">
        <p14:creationId xmlns:p14="http://schemas.microsoft.com/office/powerpoint/2010/main" val="1354437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rPr>
              <a:pPr defTabSz="966788" fontAlgn="base">
                <a:spcBef>
                  <a:spcPct val="0"/>
                </a:spcBef>
                <a:spcAft>
                  <a:spcPct val="0"/>
                </a:spcAft>
              </a:pPr>
              <a:t>18</a:t>
            </a:fld>
            <a:endParaRPr lang="zh-CN" altLang="en-US" sz="1200" dirty="0">
              <a:latin typeface="Calibri" pitchFamily="34" charset="0"/>
            </a:endParaRPr>
          </a:p>
        </p:txBody>
      </p:sp>
    </p:spTree>
    <p:extLst>
      <p:ext uri="{BB962C8B-B14F-4D97-AF65-F5344CB8AC3E}">
        <p14:creationId xmlns:p14="http://schemas.microsoft.com/office/powerpoint/2010/main" val="755515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rPr>
              <a:pPr defTabSz="966788" fontAlgn="base">
                <a:spcBef>
                  <a:spcPct val="0"/>
                </a:spcBef>
                <a:spcAft>
                  <a:spcPct val="0"/>
                </a:spcAft>
              </a:pPr>
              <a:t>19</a:t>
            </a:fld>
            <a:endParaRPr lang="zh-CN" altLang="en-US" sz="1200" dirty="0">
              <a:latin typeface="Calibri" pitchFamily="34" charset="0"/>
            </a:endParaRPr>
          </a:p>
        </p:txBody>
      </p:sp>
    </p:spTree>
    <p:extLst>
      <p:ext uri="{BB962C8B-B14F-4D97-AF65-F5344CB8AC3E}">
        <p14:creationId xmlns:p14="http://schemas.microsoft.com/office/powerpoint/2010/main" val="799251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1487042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rPr>
              <a:pPr defTabSz="966788" fontAlgn="base">
                <a:spcBef>
                  <a:spcPct val="0"/>
                </a:spcBef>
                <a:spcAft>
                  <a:spcPct val="0"/>
                </a:spcAft>
              </a:pPr>
              <a:t>20</a:t>
            </a:fld>
            <a:endParaRPr lang="zh-CN" altLang="en-US" sz="1200" dirty="0">
              <a:latin typeface="Calibri" pitchFamily="34" charset="0"/>
            </a:endParaRPr>
          </a:p>
        </p:txBody>
      </p:sp>
    </p:spTree>
    <p:extLst>
      <p:ext uri="{BB962C8B-B14F-4D97-AF65-F5344CB8AC3E}">
        <p14:creationId xmlns:p14="http://schemas.microsoft.com/office/powerpoint/2010/main" val="3972417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rPr>
              <a:pPr defTabSz="966788" fontAlgn="base">
                <a:spcBef>
                  <a:spcPct val="0"/>
                </a:spcBef>
                <a:spcAft>
                  <a:spcPct val="0"/>
                </a:spcAft>
              </a:pPr>
              <a:t>21</a:t>
            </a:fld>
            <a:endParaRPr lang="zh-CN" altLang="en-US" sz="1200" dirty="0">
              <a:latin typeface="Calibri" pitchFamily="34" charset="0"/>
            </a:endParaRPr>
          </a:p>
        </p:txBody>
      </p:sp>
    </p:spTree>
    <p:extLst>
      <p:ext uri="{BB962C8B-B14F-4D97-AF65-F5344CB8AC3E}">
        <p14:creationId xmlns:p14="http://schemas.microsoft.com/office/powerpoint/2010/main" val="3714020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79EEE61-6411-42CC-8D36-97057DBDD0A4}" type="slidenum">
              <a:rPr lang="zh-CN" altLang="en-US" sz="1200">
                <a:latin typeface="Calibri" pitchFamily="34" charset="0"/>
              </a:rPr>
              <a:pPr defTabSz="966788" fontAlgn="base">
                <a:spcBef>
                  <a:spcPct val="0"/>
                </a:spcBef>
                <a:spcAft>
                  <a:spcPct val="0"/>
                </a:spcAft>
              </a:pPr>
              <a:t>22</a:t>
            </a:fld>
            <a:endParaRPr lang="zh-CN" altLang="en-US" sz="1200" dirty="0">
              <a:latin typeface="Calibri" pitchFamily="34" charset="0"/>
            </a:endParaRPr>
          </a:p>
        </p:txBody>
      </p:sp>
    </p:spTree>
    <p:extLst>
      <p:ext uri="{BB962C8B-B14F-4D97-AF65-F5344CB8AC3E}">
        <p14:creationId xmlns:p14="http://schemas.microsoft.com/office/powerpoint/2010/main" val="25412382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23</a:t>
            </a:fld>
            <a:endParaRPr lang="zh-CN" altLang="en-US"/>
          </a:p>
        </p:txBody>
      </p:sp>
    </p:spTree>
    <p:extLst>
      <p:ext uri="{BB962C8B-B14F-4D97-AF65-F5344CB8AC3E}">
        <p14:creationId xmlns:p14="http://schemas.microsoft.com/office/powerpoint/2010/main" val="2455575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24</a:t>
            </a:fld>
            <a:endParaRPr lang="zh-CN" altLang="en-US"/>
          </a:p>
        </p:txBody>
      </p:sp>
    </p:spTree>
    <p:extLst>
      <p:ext uri="{BB962C8B-B14F-4D97-AF65-F5344CB8AC3E}">
        <p14:creationId xmlns:p14="http://schemas.microsoft.com/office/powerpoint/2010/main" val="1758516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25</a:t>
            </a:fld>
            <a:endParaRPr lang="zh-CN" altLang="en-US"/>
          </a:p>
        </p:txBody>
      </p:sp>
    </p:spTree>
    <p:extLst>
      <p:ext uri="{BB962C8B-B14F-4D97-AF65-F5344CB8AC3E}">
        <p14:creationId xmlns:p14="http://schemas.microsoft.com/office/powerpoint/2010/main" val="27992324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rPr>
              <a:pPr defTabSz="966788" fontAlgn="base">
                <a:spcBef>
                  <a:spcPct val="0"/>
                </a:spcBef>
                <a:spcAft>
                  <a:spcPct val="0"/>
                </a:spcAft>
              </a:pPr>
              <a:t>26</a:t>
            </a:fld>
            <a:endParaRPr lang="zh-CN" altLang="en-US" sz="1200" dirty="0">
              <a:latin typeface="Calibri" pitchFamily="34" charset="0"/>
            </a:endParaRPr>
          </a:p>
        </p:txBody>
      </p:sp>
    </p:spTree>
    <p:extLst>
      <p:ext uri="{BB962C8B-B14F-4D97-AF65-F5344CB8AC3E}">
        <p14:creationId xmlns:p14="http://schemas.microsoft.com/office/powerpoint/2010/main" val="834831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36D8F85-41A6-4DD6-AA48-706EFF37D0BD}" type="slidenum">
              <a:rPr lang="zh-CN" altLang="en-US" sz="1200">
                <a:latin typeface="Calibri" pitchFamily="34" charset="0"/>
              </a:rPr>
              <a:pPr defTabSz="966788" fontAlgn="base">
                <a:spcBef>
                  <a:spcPct val="0"/>
                </a:spcBef>
                <a:spcAft>
                  <a:spcPct val="0"/>
                </a:spcAft>
              </a:pPr>
              <a:t>27</a:t>
            </a:fld>
            <a:endParaRPr lang="zh-CN" altLang="en-US" sz="1200" dirty="0">
              <a:latin typeface="Calibri" pitchFamily="34" charset="0"/>
            </a:endParaRPr>
          </a:p>
        </p:txBody>
      </p:sp>
    </p:spTree>
    <p:extLst>
      <p:ext uri="{BB962C8B-B14F-4D97-AF65-F5344CB8AC3E}">
        <p14:creationId xmlns:p14="http://schemas.microsoft.com/office/powerpoint/2010/main" val="26743757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rPr>
              <a:pPr defTabSz="966788" fontAlgn="base">
                <a:spcBef>
                  <a:spcPct val="0"/>
                </a:spcBef>
                <a:spcAft>
                  <a:spcPct val="0"/>
                </a:spcAft>
              </a:pPr>
              <a:t>28</a:t>
            </a:fld>
            <a:endParaRPr lang="zh-CN" altLang="en-US" sz="1200" dirty="0">
              <a:latin typeface="Calibri" pitchFamily="34" charset="0"/>
            </a:endParaRPr>
          </a:p>
        </p:txBody>
      </p:sp>
    </p:spTree>
    <p:extLst>
      <p:ext uri="{BB962C8B-B14F-4D97-AF65-F5344CB8AC3E}">
        <p14:creationId xmlns:p14="http://schemas.microsoft.com/office/powerpoint/2010/main" val="38671119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rPr>
              <a:pPr defTabSz="966788" fontAlgn="base">
                <a:spcBef>
                  <a:spcPct val="0"/>
                </a:spcBef>
                <a:spcAft>
                  <a:spcPct val="0"/>
                </a:spcAft>
              </a:pPr>
              <a:t>29</a:t>
            </a:fld>
            <a:endParaRPr lang="zh-CN" altLang="en-US" sz="1200" dirty="0">
              <a:latin typeface="Calibri" pitchFamily="34" charset="0"/>
            </a:endParaRPr>
          </a:p>
        </p:txBody>
      </p:sp>
    </p:spTree>
    <p:extLst>
      <p:ext uri="{BB962C8B-B14F-4D97-AF65-F5344CB8AC3E}">
        <p14:creationId xmlns:p14="http://schemas.microsoft.com/office/powerpoint/2010/main" val="106920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30</a:t>
            </a:fld>
            <a:endParaRPr lang="zh-CN" altLang="en-US"/>
          </a:p>
        </p:txBody>
      </p:sp>
    </p:spTree>
    <p:extLst>
      <p:ext uri="{BB962C8B-B14F-4D97-AF65-F5344CB8AC3E}">
        <p14:creationId xmlns:p14="http://schemas.microsoft.com/office/powerpoint/2010/main" val="51037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31</a:t>
            </a:fld>
            <a:endParaRPr lang="zh-CN" altLang="en-US"/>
          </a:p>
        </p:txBody>
      </p:sp>
    </p:spTree>
    <p:extLst>
      <p:ext uri="{BB962C8B-B14F-4D97-AF65-F5344CB8AC3E}">
        <p14:creationId xmlns:p14="http://schemas.microsoft.com/office/powerpoint/2010/main" val="2682049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rPr>
              <a:pPr fontAlgn="base">
                <a:spcBef>
                  <a:spcPct val="0"/>
                </a:spcBef>
                <a:spcAft>
                  <a:spcPct val="0"/>
                </a:spcAft>
              </a:pPr>
              <a:t>32</a:t>
            </a:fld>
            <a:endParaRPr lang="zh-CN" altLang="en-US" dirty="0"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3120097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4</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5</a:t>
            </a:fld>
            <a:endParaRPr lang="zh-CN" altLang="en-US"/>
          </a:p>
        </p:txBody>
      </p:sp>
    </p:spTree>
    <p:extLst>
      <p:ext uri="{BB962C8B-B14F-4D97-AF65-F5344CB8AC3E}">
        <p14:creationId xmlns:p14="http://schemas.microsoft.com/office/powerpoint/2010/main" val="1332825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rPr>
              <a:pPr defTabSz="966788" fontAlgn="base">
                <a:spcBef>
                  <a:spcPct val="0"/>
                </a:spcBef>
                <a:spcAft>
                  <a:spcPct val="0"/>
                </a:spcAft>
              </a:pPr>
              <a:t>6</a:t>
            </a:fld>
            <a:endParaRPr lang="zh-CN" altLang="en-US" sz="1200" dirty="0">
              <a:latin typeface="Calibri" pitchFamily="34" charset="0"/>
            </a:endParaRPr>
          </a:p>
        </p:txBody>
      </p:sp>
    </p:spTree>
    <p:extLst>
      <p:ext uri="{BB962C8B-B14F-4D97-AF65-F5344CB8AC3E}">
        <p14:creationId xmlns:p14="http://schemas.microsoft.com/office/powerpoint/2010/main" val="1817574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7</a:t>
            </a:fld>
            <a:endParaRPr lang="zh-CN" altLang="en-US"/>
          </a:p>
        </p:txBody>
      </p:sp>
    </p:spTree>
    <p:extLst>
      <p:ext uri="{BB962C8B-B14F-4D97-AF65-F5344CB8AC3E}">
        <p14:creationId xmlns:p14="http://schemas.microsoft.com/office/powerpoint/2010/main" val="536679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F3007A-8649-4D4A-A6E9-369F994A98E4}" type="slidenum">
              <a:rPr lang="zh-CN" altLang="en-US" smtClean="0"/>
              <a:t>8</a:t>
            </a:fld>
            <a:endParaRPr lang="zh-CN" altLang="en-US"/>
          </a:p>
        </p:txBody>
      </p:sp>
    </p:spTree>
    <p:extLst>
      <p:ext uri="{BB962C8B-B14F-4D97-AF65-F5344CB8AC3E}">
        <p14:creationId xmlns:p14="http://schemas.microsoft.com/office/powerpoint/2010/main" val="1616097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rPr>
              <a:pPr defTabSz="966788" fontAlgn="base">
                <a:spcBef>
                  <a:spcPct val="0"/>
                </a:spcBef>
                <a:spcAft>
                  <a:spcPct val="0"/>
                </a:spcAft>
              </a:pPr>
              <a:t>9</a:t>
            </a:fld>
            <a:endParaRPr lang="zh-CN" altLang="en-US" sz="1200" dirty="0">
              <a:latin typeface="Calibri" pitchFamily="34" charset="0"/>
            </a:endParaRPr>
          </a:p>
        </p:txBody>
      </p:sp>
    </p:spTree>
    <p:extLst>
      <p:ext uri="{BB962C8B-B14F-4D97-AF65-F5344CB8AC3E}">
        <p14:creationId xmlns:p14="http://schemas.microsoft.com/office/powerpoint/2010/main" val="2994989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01597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5024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133052" y="777597"/>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2698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133052" y="777597"/>
            <a:ext cx="4921687"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45283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86769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7199" y="287536"/>
            <a:ext cx="2096274" cy="45768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8377" y="287536"/>
            <a:ext cx="6167299"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5232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8377" y="287537"/>
            <a:ext cx="8385096" cy="1043881"/>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68377" y="1437680"/>
            <a:ext cx="8385096" cy="342667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68377" y="5005627"/>
            <a:ext cx="2187416" cy="287536"/>
          </a:xfrm>
          <a:prstGeom prst="rect">
            <a:avLst/>
          </a:prstGeom>
        </p:spPr>
        <p:txBody>
          <a:bodyPr/>
          <a:lstStyle>
            <a:lvl1pPr>
              <a:defRPr>
                <a:ea typeface="微软雅黑" panose="020B0503020204020204" pitchFamily="34" charset="-122"/>
              </a:defRPr>
            </a:lvl1pPr>
          </a:lstStyle>
          <a:p>
            <a:fld id="{D2E55C80-E197-4DF2-B7E4-783FB352D29B}" type="datetimeFigureOut">
              <a:rPr lang="zh-CN" altLang="en-US" smtClean="0"/>
              <a:pPr/>
              <a:t>2017/11/30</a:t>
            </a:fld>
            <a:endParaRPr lang="zh-CN" altLang="en-US" dirty="0"/>
          </a:p>
        </p:txBody>
      </p:sp>
      <p:sp>
        <p:nvSpPr>
          <p:cNvPr id="5" name="页脚占位符 4"/>
          <p:cNvSpPr>
            <a:spLocks noGrp="1"/>
          </p:cNvSpPr>
          <p:nvPr>
            <p:ph type="ftr" sz="quarter" idx="11"/>
          </p:nvPr>
        </p:nvSpPr>
        <p:spPr>
          <a:xfrm>
            <a:off x="3220363" y="5005627"/>
            <a:ext cx="3281124" cy="287536"/>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a:xfrm>
            <a:off x="6866057" y="5005627"/>
            <a:ext cx="2187416" cy="287536"/>
          </a:xfrm>
          <a:prstGeom prst="rect">
            <a:avLst/>
          </a:prstGeom>
        </p:spPr>
        <p:txBody>
          <a:bodyPr/>
          <a:lstStyle>
            <a:lvl1pPr>
              <a:defRPr>
                <a:ea typeface="微软雅黑" panose="020B0503020204020204" pitchFamily="34" charset="-122"/>
              </a:defRPr>
            </a:lvl1pPr>
          </a:lstStyle>
          <a:p>
            <a:fld id="{8412197A-6E6C-49FE-B5AB-060DA0705F58}" type="slidenum">
              <a:rPr lang="zh-CN" altLang="en-US" smtClean="0"/>
              <a:pPr/>
              <a:t>‹#›</a:t>
            </a:fld>
            <a:endParaRPr lang="zh-CN" altLang="en-US" dirty="0"/>
          </a:p>
        </p:txBody>
      </p:sp>
    </p:spTree>
    <p:extLst>
      <p:ext uri="{BB962C8B-B14F-4D97-AF65-F5344CB8AC3E}">
        <p14:creationId xmlns:p14="http://schemas.microsoft.com/office/powerpoint/2010/main" val="31903136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15231" y="2836605"/>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73134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98074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63314" y="1346419"/>
            <a:ext cx="8385096" cy="2246530"/>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55299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10112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9643" y="287536"/>
            <a:ext cx="8385096"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9644" y="1323916"/>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921686" y="1323916"/>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921686"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97153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2" descr="C:\Users\Admin\Desktop\shutterstock_129456278 [转换].jpg"/>
          <p:cNvPicPr>
            <a:picLocks noChangeAspect="1" noChangeArrowheads="1"/>
          </p:cNvPicPr>
          <p:nvPr userDrawn="1"/>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1"/>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 id="2147483661" r:id="rId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ea typeface="微软雅黑" panose="020B0503020204020204" pitchFamily="34" charset="-122"/>
              </a:defRPr>
            </a:lvl1pPr>
          </a:lstStyle>
          <a:p>
            <a:pPr defTabSz="720090"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720090" fontAlgn="auto">
                <a:spcBef>
                  <a:spcPts val="0"/>
                </a:spcBef>
                <a:spcAft>
                  <a:spcPts val="0"/>
                </a:spcAft>
              </a:pPr>
              <a:t>2017/11/30</a:t>
            </a:fld>
            <a:endParaRPr lang="zh-CN" altLang="en-US" dirty="0">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ea typeface="微软雅黑" panose="020B0503020204020204" pitchFamily="34" charset="-122"/>
              </a:defRPr>
            </a:lvl1pPr>
          </a:lstStyle>
          <a:p>
            <a:pPr defTabSz="720090" fontAlgn="auto">
              <a:spcBef>
                <a:spcPts val="0"/>
              </a:spcBef>
              <a:spcAft>
                <a:spcPts val="0"/>
              </a:spcAft>
            </a:pPr>
            <a:endParaRPr lang="zh-CN" altLang="en-US" dirty="0">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ea typeface="微软雅黑" panose="020B0503020204020204" pitchFamily="34" charset="-122"/>
              </a:defRPr>
            </a:lvl1pPr>
          </a:lstStyle>
          <a:p>
            <a:pPr defTabSz="720090"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720090" fontAlgn="auto">
                <a:spcBef>
                  <a:spcPts val="0"/>
                </a:spcBef>
                <a:spcAft>
                  <a:spcPts val="0"/>
                </a:spcAft>
              </a:pPr>
              <a:t>‹#›</a:t>
            </a:fld>
            <a:endParaRPr lang="zh-CN" alt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81158725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720090" rtl="0" eaLnBrk="1" latinLnBrk="0" hangingPunct="1">
        <a:lnSpc>
          <a:spcPct val="90000"/>
        </a:lnSpc>
        <a:spcBef>
          <a:spcPct val="0"/>
        </a:spcBef>
        <a:buNone/>
        <a:defRPr sz="3465" kern="1200">
          <a:solidFill>
            <a:schemeClr val="tx1"/>
          </a:solidFill>
          <a:latin typeface="+mj-lt"/>
          <a:ea typeface="微软雅黑" panose="020B0503020204020204" pitchFamily="34" charset="-122"/>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微软雅黑" panose="020B0503020204020204" pitchFamily="34" charset="-122"/>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微软雅黑" panose="020B0503020204020204" pitchFamily="34" charset="-122"/>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微软雅黑" panose="020B0503020204020204" pitchFamily="34" charset="-122"/>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微软雅黑" panose="020B0503020204020204" pitchFamily="34" charset="-122"/>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17.png"/><Relationship Id="rId10" Type="http://schemas.openxmlformats.org/officeDocument/2006/relationships/image" Target="../media/image10.png"/><Relationship Id="rId4" Type="http://schemas.microsoft.com/office/2007/relationships/hdphoto" Target="../media/hdphoto3.wdp"/><Relationship Id="rId9"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0.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29859" y="823162"/>
            <a:ext cx="7727796" cy="2713428"/>
          </a:xfrm>
          <a:prstGeom prst="rect">
            <a:avLst/>
          </a:prstGeom>
        </p:spPr>
      </p:pic>
      <p:sp>
        <p:nvSpPr>
          <p:cNvPr id="4" name="圆角矩形 3"/>
          <p:cNvSpPr/>
          <p:nvPr/>
        </p:nvSpPr>
        <p:spPr>
          <a:xfrm>
            <a:off x="2364477" y="3287000"/>
            <a:ext cx="4854347" cy="469467"/>
          </a:xfrm>
          <a:prstGeom prst="roundRect">
            <a:avLst>
              <a:gd name="adj" fmla="val 42270"/>
            </a:avLst>
          </a:prstGeom>
          <a:solidFill>
            <a:schemeClr val="accent4">
              <a:lumMod val="7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1"/>
          <p:cNvSpPr txBox="1"/>
          <p:nvPr/>
        </p:nvSpPr>
        <p:spPr>
          <a:xfrm>
            <a:off x="2844701" y="3305758"/>
            <a:ext cx="4153873" cy="461665"/>
          </a:xfrm>
          <a:prstGeom prst="rect">
            <a:avLst/>
          </a:prstGeom>
          <a:no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工作总结计划汇报</a:t>
            </a:r>
            <a:r>
              <a:rPr lang="en-US" altLang="zh-CN" sz="2400" dirty="0" smtClean="0">
                <a:solidFill>
                  <a:schemeClr val="bg1"/>
                </a:solidFill>
                <a:latin typeface="微软雅黑" panose="020B0503020204020204" pitchFamily="34" charset="-122"/>
                <a:ea typeface="微软雅黑" panose="020B0503020204020204" pitchFamily="34" charset="-122"/>
              </a:rPr>
              <a:t>PPT</a:t>
            </a:r>
            <a:r>
              <a:rPr lang="zh-CN" altLang="en-US" sz="2400" dirty="0" smtClean="0">
                <a:solidFill>
                  <a:schemeClr val="bg1"/>
                </a:solidFill>
                <a:latin typeface="微软雅黑" panose="020B0503020204020204" pitchFamily="34" charset="-122"/>
                <a:ea typeface="微软雅黑" panose="020B0503020204020204" pitchFamily="34" charset="-122"/>
              </a:rPr>
              <a:t>模板</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364477" y="3252499"/>
            <a:ext cx="677246" cy="503967"/>
            <a:chOff x="899592" y="2377261"/>
            <a:chExt cx="720079" cy="574619"/>
          </a:xfrm>
          <a:effectLst>
            <a:outerShdw blurRad="50800" dist="38100" dir="2700000" algn="tl" rotWithShape="0">
              <a:prstClr val="black">
                <a:alpha val="40000"/>
              </a:prstClr>
            </a:outerShdw>
          </a:effectLst>
        </p:grpSpPr>
        <p:sp>
          <p:nvSpPr>
            <p:cNvPr id="7" name="圆角矩形 6"/>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8" name="圆角矩形 7"/>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nvGrpSpPr>
          <p:cNvPr id="10" name="组合 9"/>
          <p:cNvGrpSpPr/>
          <p:nvPr/>
        </p:nvGrpSpPr>
        <p:grpSpPr>
          <a:xfrm>
            <a:off x="2339565" y="1483454"/>
            <a:ext cx="1410410" cy="1410410"/>
            <a:chOff x="2353153" y="1332123"/>
            <a:chExt cx="1410410" cy="1410410"/>
          </a:xfrm>
        </p:grpSpPr>
        <p:pic>
          <p:nvPicPr>
            <p:cNvPr id="11"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2" name="圆角矩形 11"/>
            <p:cNvSpPr/>
            <p:nvPr/>
          </p:nvSpPr>
          <p:spPr>
            <a:xfrm rot="18929868">
              <a:off x="2753722"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30571" y="1733627"/>
              <a:ext cx="455574" cy="646331"/>
            </a:xfrm>
            <a:prstGeom prst="rect">
              <a:avLst/>
            </a:prstGeom>
            <a:noFill/>
          </p:spPr>
          <p:txBody>
            <a:bodyPr wrap="none" rtlCol="0">
              <a:spAutoFit/>
            </a:bodyPr>
            <a:lstStyle/>
            <a:p>
              <a:r>
                <a:rPr lang="en-US" altLang="zh-CN" sz="3600" dirty="0" smtClean="0">
                  <a:solidFill>
                    <a:schemeClr val="bg1"/>
                  </a:solidFill>
                  <a:latin typeface="+mj-ea"/>
                  <a:ea typeface="+mj-ea"/>
                </a:rPr>
                <a:t>2</a:t>
              </a:r>
              <a:endParaRPr lang="zh-CN" altLang="en-US" sz="3600" dirty="0">
                <a:solidFill>
                  <a:schemeClr val="bg1"/>
                </a:solidFill>
                <a:latin typeface="+mj-ea"/>
                <a:ea typeface="+mj-ea"/>
              </a:endParaRPr>
            </a:p>
          </p:txBody>
        </p:sp>
      </p:grpSp>
      <p:grpSp>
        <p:nvGrpSpPr>
          <p:cNvPr id="14" name="组合 13"/>
          <p:cNvGrpSpPr/>
          <p:nvPr/>
        </p:nvGrpSpPr>
        <p:grpSpPr>
          <a:xfrm>
            <a:off x="3521443" y="1483454"/>
            <a:ext cx="1410410" cy="1410410"/>
            <a:chOff x="3535031" y="1332123"/>
            <a:chExt cx="1410410" cy="1410410"/>
          </a:xfrm>
        </p:grpSpPr>
        <p:pic>
          <p:nvPicPr>
            <p:cNvPr id="15"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35031"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6" name="圆角矩形 15"/>
            <p:cNvSpPr/>
            <p:nvPr/>
          </p:nvSpPr>
          <p:spPr>
            <a:xfrm rot="18929868">
              <a:off x="3940246"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018802" y="1748253"/>
              <a:ext cx="455574" cy="646331"/>
            </a:xfrm>
            <a:prstGeom prst="rect">
              <a:avLst/>
            </a:prstGeom>
            <a:noFill/>
          </p:spPr>
          <p:txBody>
            <a:bodyPr wrap="none" rtlCol="0">
              <a:spAutoFit/>
            </a:bodyPr>
            <a:lstStyle/>
            <a:p>
              <a:r>
                <a:rPr lang="en-US" altLang="zh-CN" sz="3600" dirty="0" smtClean="0">
                  <a:solidFill>
                    <a:schemeClr val="bg1"/>
                  </a:solidFill>
                  <a:latin typeface="+mj-ea"/>
                  <a:ea typeface="+mj-ea"/>
                </a:rPr>
                <a:t>0</a:t>
              </a:r>
              <a:endParaRPr lang="zh-CN" altLang="en-US" sz="3600" dirty="0">
                <a:solidFill>
                  <a:schemeClr val="bg1"/>
                </a:solidFill>
                <a:latin typeface="+mj-ea"/>
                <a:ea typeface="+mj-ea"/>
              </a:endParaRPr>
            </a:p>
          </p:txBody>
        </p:sp>
      </p:grpSp>
      <p:grpSp>
        <p:nvGrpSpPr>
          <p:cNvPr id="18" name="组合 17"/>
          <p:cNvGrpSpPr/>
          <p:nvPr/>
        </p:nvGrpSpPr>
        <p:grpSpPr>
          <a:xfrm>
            <a:off x="4703321" y="1483517"/>
            <a:ext cx="1410410" cy="1410410"/>
            <a:chOff x="4716909" y="1332185"/>
            <a:chExt cx="1410410" cy="1410410"/>
          </a:xfrm>
        </p:grpSpPr>
        <p:pic>
          <p:nvPicPr>
            <p:cNvPr id="19"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716909" y="1332185"/>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0" name="圆角矩形 19"/>
            <p:cNvSpPr/>
            <p:nvPr/>
          </p:nvSpPr>
          <p:spPr>
            <a:xfrm rot="18929868">
              <a:off x="5126770"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207033" y="1762879"/>
              <a:ext cx="455574" cy="646331"/>
            </a:xfrm>
            <a:prstGeom prst="rect">
              <a:avLst/>
            </a:prstGeom>
            <a:noFill/>
          </p:spPr>
          <p:txBody>
            <a:bodyPr wrap="none" rtlCol="0">
              <a:spAutoFit/>
            </a:bodyPr>
            <a:lstStyle/>
            <a:p>
              <a:r>
                <a:rPr lang="en-US" altLang="zh-CN" sz="3600" dirty="0" smtClean="0">
                  <a:solidFill>
                    <a:schemeClr val="bg1"/>
                  </a:solidFill>
                  <a:latin typeface="+mj-ea"/>
                  <a:ea typeface="+mj-ea"/>
                </a:rPr>
                <a:t>1</a:t>
              </a:r>
              <a:endParaRPr lang="zh-CN" altLang="en-US" sz="3600" dirty="0">
                <a:solidFill>
                  <a:schemeClr val="bg1"/>
                </a:solidFill>
                <a:latin typeface="+mj-ea"/>
                <a:ea typeface="+mj-ea"/>
              </a:endParaRPr>
            </a:p>
          </p:txBody>
        </p:sp>
      </p:grpSp>
      <p:grpSp>
        <p:nvGrpSpPr>
          <p:cNvPr id="22" name="组合 21"/>
          <p:cNvGrpSpPr/>
          <p:nvPr/>
        </p:nvGrpSpPr>
        <p:grpSpPr>
          <a:xfrm>
            <a:off x="5885199" y="1483454"/>
            <a:ext cx="1410410" cy="1410410"/>
            <a:chOff x="5898787" y="1332123"/>
            <a:chExt cx="1410410" cy="1410410"/>
          </a:xfrm>
        </p:grpSpPr>
        <p:pic>
          <p:nvPicPr>
            <p:cNvPr id="23"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898787"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4" name="圆角矩形 23"/>
            <p:cNvSpPr/>
            <p:nvPr/>
          </p:nvSpPr>
          <p:spPr>
            <a:xfrm rot="18929868">
              <a:off x="6313294"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395264" y="1777505"/>
              <a:ext cx="455574" cy="646331"/>
            </a:xfrm>
            <a:prstGeom prst="rect">
              <a:avLst/>
            </a:prstGeom>
            <a:noFill/>
          </p:spPr>
          <p:txBody>
            <a:bodyPr wrap="none" rtlCol="0">
              <a:spAutoFit/>
            </a:bodyPr>
            <a:lstStyle/>
            <a:p>
              <a:r>
                <a:rPr lang="en-US" altLang="zh-CN" sz="3600" dirty="0">
                  <a:solidFill>
                    <a:schemeClr val="bg1"/>
                  </a:solidFill>
                  <a:latin typeface="+mj-ea"/>
                  <a:ea typeface="+mj-ea"/>
                </a:rPr>
                <a:t>8</a:t>
              </a:r>
              <a:endParaRPr lang="zh-CN" altLang="en-US" sz="3600" dirty="0">
                <a:solidFill>
                  <a:schemeClr val="bg1"/>
                </a:solidFill>
                <a:latin typeface="+mj-ea"/>
                <a:ea typeface="+mj-ea"/>
              </a:endParaRPr>
            </a:p>
          </p:txBody>
        </p:sp>
      </p:grpSp>
      <p:grpSp>
        <p:nvGrpSpPr>
          <p:cNvPr id="26" name="组合 25"/>
          <p:cNvGrpSpPr/>
          <p:nvPr/>
        </p:nvGrpSpPr>
        <p:grpSpPr>
          <a:xfrm>
            <a:off x="9293089" y="4932585"/>
            <a:ext cx="402543" cy="402543"/>
            <a:chOff x="7008498" y="4342329"/>
            <a:chExt cx="656171" cy="656171"/>
          </a:xfrm>
        </p:grpSpPr>
        <p:grpSp>
          <p:nvGrpSpPr>
            <p:cNvPr id="27" name="组合 26"/>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31" name="椭圆 3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440616" y="1326843"/>
                <a:ext cx="1440000" cy="144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193414" y="4427385"/>
              <a:ext cx="286339" cy="498320"/>
              <a:chOff x="10990263" y="1525588"/>
              <a:chExt cx="1228725" cy="2138362"/>
            </a:xfrm>
            <a:solidFill>
              <a:schemeClr val="bg1"/>
            </a:solidFill>
            <a:effectLst/>
          </p:grpSpPr>
          <p:sp>
            <p:nvSpPr>
              <p:cNvPr id="2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30" name="任意多边形 2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33" name="组合 32"/>
          <p:cNvGrpSpPr/>
          <p:nvPr/>
        </p:nvGrpSpPr>
        <p:grpSpPr>
          <a:xfrm>
            <a:off x="8275985" y="4941004"/>
            <a:ext cx="402543" cy="402543"/>
            <a:chOff x="7021166" y="4387903"/>
            <a:chExt cx="656171" cy="656171"/>
          </a:xfrm>
        </p:grpSpPr>
        <p:grpSp>
          <p:nvGrpSpPr>
            <p:cNvPr id="34" name="组合 33"/>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36" name="椭圆 35"/>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440616" y="1326843"/>
                <a:ext cx="1440000" cy="14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任意多边形 34"/>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38" name="组合 37"/>
          <p:cNvGrpSpPr/>
          <p:nvPr/>
        </p:nvGrpSpPr>
        <p:grpSpPr>
          <a:xfrm>
            <a:off x="7767424" y="4931528"/>
            <a:ext cx="402543" cy="402543"/>
            <a:chOff x="6157069" y="4376643"/>
            <a:chExt cx="656171" cy="656171"/>
          </a:xfrm>
        </p:grpSpPr>
        <p:grpSp>
          <p:nvGrpSpPr>
            <p:cNvPr id="39" name="组合 38"/>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41" name="椭圆 40"/>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784013" y="4942682"/>
            <a:ext cx="402543" cy="402543"/>
            <a:chOff x="7910629" y="4377806"/>
            <a:chExt cx="656171" cy="656171"/>
          </a:xfrm>
        </p:grpSpPr>
        <p:grpSp>
          <p:nvGrpSpPr>
            <p:cNvPr id="44" name="组合 43"/>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48" name="椭圆 47"/>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8440616" y="1326843"/>
                <a:ext cx="1440000" cy="1440000"/>
              </a:xfrm>
              <a:prstGeom prst="ellipse">
                <a:avLst/>
              </a:prstGeom>
              <a:solidFill>
                <a:srgbClr val="F46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8030376" y="4502416"/>
              <a:ext cx="416676" cy="405480"/>
              <a:chOff x="5970999" y="1635369"/>
              <a:chExt cx="302366" cy="294242"/>
            </a:xfrm>
            <a:solidFill>
              <a:schemeClr val="bg1"/>
            </a:solidFill>
            <a:effectLst/>
          </p:grpSpPr>
          <p:sp>
            <p:nvSpPr>
              <p:cNvPr id="46"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
        <p:nvSpPr>
          <p:cNvPr id="51" name="文本框 50"/>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4790677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35" presetClass="path" presetSubtype="0" accel="50000" decel="50000" fill="hold" nodeType="withEffect">
                                  <p:stCondLst>
                                    <p:cond delay="0"/>
                                  </p:stCondLst>
                                  <p:childTnLst>
                                    <p:animMotion origin="layout" path="M 0.19367 0.00294 L -8.5565E-7 1.94004E-6 " pathEditMode="relative" rAng="0" ptsTypes="AA">
                                      <p:cBhvr>
                                        <p:cTn id="16" dur="500" fill="hold"/>
                                        <p:tgtEl>
                                          <p:spTgt spid="10"/>
                                        </p:tgtEl>
                                        <p:attrNameLst>
                                          <p:attrName>ppt_x</p:attrName>
                                          <p:attrName>ppt_y</p:attrName>
                                        </p:attrNameLst>
                                      </p:cBhvr>
                                      <p:rCtr x="-9683" y="-147"/>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35" presetClass="path" presetSubtype="0" accel="50000" decel="50000" fill="hold" nodeType="withEffect">
                                  <p:stCondLst>
                                    <p:cond delay="0"/>
                                  </p:stCondLst>
                                  <p:childTnLst>
                                    <p:animMotion origin="layout" path="M 0.06516 0.00294 L -3.37035E-6 1.94004E-6 " pathEditMode="relative" rAng="0" ptsTypes="AA">
                                      <p:cBhvr>
                                        <p:cTn id="23" dur="500" fill="hold"/>
                                        <p:tgtEl>
                                          <p:spTgt spid="14"/>
                                        </p:tgtEl>
                                        <p:attrNameLst>
                                          <p:attrName>ppt_x</p:attrName>
                                          <p:attrName>ppt_y</p:attrName>
                                        </p:attrNameLst>
                                      </p:cBhvr>
                                      <p:rCtr x="-3266" y="-147"/>
                                    </p:animMotion>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63" presetClass="path" presetSubtype="0" accel="50000" decel="50000" fill="hold" nodeType="withEffect">
                                  <p:stCondLst>
                                    <p:cond delay="0"/>
                                  </p:stCondLst>
                                  <p:childTnLst>
                                    <p:animMotion origin="layout" path="M -0.05633 0.00294 L -2.59308E-6 1.94004E-6 " pathEditMode="relative" rAng="0" ptsTypes="AA">
                                      <p:cBhvr>
                                        <p:cTn id="30" dur="500" fill="hold"/>
                                        <p:tgtEl>
                                          <p:spTgt spid="18"/>
                                        </p:tgtEl>
                                        <p:attrNameLst>
                                          <p:attrName>ppt_x</p:attrName>
                                          <p:attrName>ppt_y</p:attrName>
                                        </p:attrNameLst>
                                      </p:cBhvr>
                                      <p:rCtr x="2809" y="-147"/>
                                    </p:animMotion>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63" presetClass="path" presetSubtype="0" accel="50000" decel="50000" fill="hold" nodeType="withEffect">
                                  <p:stCondLst>
                                    <p:cond delay="0"/>
                                  </p:stCondLst>
                                  <p:childTnLst>
                                    <p:animMotion origin="layout" path="M -0.17799 0.00294 L 4.89223E-6 1.94004E-6 " pathEditMode="relative" rAng="0" ptsTypes="AA">
                                      <p:cBhvr>
                                        <p:cTn id="37" dur="500" fill="hold"/>
                                        <p:tgtEl>
                                          <p:spTgt spid="22"/>
                                        </p:tgtEl>
                                        <p:attrNameLst>
                                          <p:attrName>ppt_x</p:attrName>
                                          <p:attrName>ppt_y</p:attrName>
                                        </p:attrNameLst>
                                      </p:cBhvr>
                                      <p:rCtr x="8899" y="-147"/>
                                    </p:animMotion>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par>
                          <p:cTn id="45" fill="hold">
                            <p:stCondLst>
                              <p:cond delay="1000"/>
                            </p:stCondLst>
                            <p:childTnLst>
                              <p:par>
                                <p:cTn id="46" presetID="1" presetClass="entr" presetSubtype="0"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childTnLst>
                                </p:cTn>
                              </p:par>
                              <p:par>
                                <p:cTn id="48" presetID="63" presetClass="path" presetSubtype="0" accel="50000" decel="50000" fill="hold" nodeType="withEffect">
                                  <p:stCondLst>
                                    <p:cond delay="0"/>
                                  </p:stCondLst>
                                  <p:childTnLst>
                                    <p:animMotion origin="layout" path="M -3.08295E-6 1.75191E-6 L 0.45722 -0.00235 " pathEditMode="relative" rAng="0" ptsTypes="AA">
                                      <p:cBhvr>
                                        <p:cTn id="49" dur="2000" fill="hold"/>
                                        <p:tgtEl>
                                          <p:spTgt spid="6"/>
                                        </p:tgtEl>
                                        <p:attrNameLst>
                                          <p:attrName>ppt_x</p:attrName>
                                          <p:attrName>ppt_y</p:attrName>
                                        </p:attrNameLst>
                                      </p:cBhvr>
                                      <p:rCtr x="22861" y="-118"/>
                                    </p:animMotion>
                                  </p:childTnLst>
                                </p:cTn>
                              </p:par>
                              <p:par>
                                <p:cTn id="50" presetID="22" presetClass="entr" presetSubtype="8" fill="hold" grpId="0" nodeType="withEffect">
                                  <p:stCondLst>
                                    <p:cond delay="25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1750"/>
                                        <p:tgtEl>
                                          <p:spTgt spid="5"/>
                                        </p:tgtEl>
                                      </p:cBhvr>
                                    </p:animEffect>
                                  </p:childTnLst>
                                </p:cTn>
                              </p:par>
                            </p:childTnLst>
                          </p:cTn>
                        </p:par>
                        <p:par>
                          <p:cTn id="53" fill="hold">
                            <p:stCondLst>
                              <p:cond delay="3000"/>
                            </p:stCondLst>
                            <p:childTnLst>
                              <p:par>
                                <p:cTn id="54" presetID="31" presetClass="entr" presetSubtype="0"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31" presetClass="entr" presetSubtype="0" fill="hold" nodeType="withEffect">
                                  <p:stCondLst>
                                    <p:cond delay="300"/>
                                  </p:stCondLst>
                                  <p:childTnLst>
                                    <p:set>
                                      <p:cBhvr>
                                        <p:cTn id="61" dur="1" fill="hold">
                                          <p:stCondLst>
                                            <p:cond delay="0"/>
                                          </p:stCondLst>
                                        </p:cTn>
                                        <p:tgtEl>
                                          <p:spTgt spid="33"/>
                                        </p:tgtEl>
                                        <p:attrNameLst>
                                          <p:attrName>style.visibility</p:attrName>
                                        </p:attrNameLst>
                                      </p:cBhvr>
                                      <p:to>
                                        <p:strVal val="visible"/>
                                      </p:to>
                                    </p:set>
                                    <p:anim calcmode="lin" valueType="num">
                                      <p:cBhvr>
                                        <p:cTn id="62" dur="1000" fill="hold"/>
                                        <p:tgtEl>
                                          <p:spTgt spid="33"/>
                                        </p:tgtEl>
                                        <p:attrNameLst>
                                          <p:attrName>ppt_w</p:attrName>
                                        </p:attrNameLst>
                                      </p:cBhvr>
                                      <p:tavLst>
                                        <p:tav tm="0">
                                          <p:val>
                                            <p:fltVal val="0"/>
                                          </p:val>
                                        </p:tav>
                                        <p:tav tm="100000">
                                          <p:val>
                                            <p:strVal val="#ppt_w"/>
                                          </p:val>
                                        </p:tav>
                                      </p:tavLst>
                                    </p:anim>
                                    <p:anim calcmode="lin" valueType="num">
                                      <p:cBhvr>
                                        <p:cTn id="63" dur="1000" fill="hold"/>
                                        <p:tgtEl>
                                          <p:spTgt spid="33"/>
                                        </p:tgtEl>
                                        <p:attrNameLst>
                                          <p:attrName>ppt_h</p:attrName>
                                        </p:attrNameLst>
                                      </p:cBhvr>
                                      <p:tavLst>
                                        <p:tav tm="0">
                                          <p:val>
                                            <p:fltVal val="0"/>
                                          </p:val>
                                        </p:tav>
                                        <p:tav tm="100000">
                                          <p:val>
                                            <p:strVal val="#ppt_h"/>
                                          </p:val>
                                        </p:tav>
                                      </p:tavLst>
                                    </p:anim>
                                    <p:anim calcmode="lin" valueType="num">
                                      <p:cBhvr>
                                        <p:cTn id="64" dur="1000" fill="hold"/>
                                        <p:tgtEl>
                                          <p:spTgt spid="33"/>
                                        </p:tgtEl>
                                        <p:attrNameLst>
                                          <p:attrName>style.rotation</p:attrName>
                                        </p:attrNameLst>
                                      </p:cBhvr>
                                      <p:tavLst>
                                        <p:tav tm="0">
                                          <p:val>
                                            <p:fltVal val="90"/>
                                          </p:val>
                                        </p:tav>
                                        <p:tav tm="100000">
                                          <p:val>
                                            <p:fltVal val="0"/>
                                          </p:val>
                                        </p:tav>
                                      </p:tavLst>
                                    </p:anim>
                                    <p:animEffect transition="in" filter="fade">
                                      <p:cBhvr>
                                        <p:cTn id="65" dur="1000"/>
                                        <p:tgtEl>
                                          <p:spTgt spid="33"/>
                                        </p:tgtEl>
                                      </p:cBhvr>
                                    </p:animEffect>
                                  </p:childTnLst>
                                </p:cTn>
                              </p:par>
                              <p:par>
                                <p:cTn id="66" presetID="31" presetClass="entr" presetSubtype="0" fill="hold" nodeType="withEffect">
                                  <p:stCondLst>
                                    <p:cond delay="6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1000" fill="hold"/>
                                        <p:tgtEl>
                                          <p:spTgt spid="43"/>
                                        </p:tgtEl>
                                        <p:attrNameLst>
                                          <p:attrName>ppt_w</p:attrName>
                                        </p:attrNameLst>
                                      </p:cBhvr>
                                      <p:tavLst>
                                        <p:tav tm="0">
                                          <p:val>
                                            <p:fltVal val="0"/>
                                          </p:val>
                                        </p:tav>
                                        <p:tav tm="100000">
                                          <p:val>
                                            <p:strVal val="#ppt_w"/>
                                          </p:val>
                                        </p:tav>
                                      </p:tavLst>
                                    </p:anim>
                                    <p:anim calcmode="lin" valueType="num">
                                      <p:cBhvr>
                                        <p:cTn id="69" dur="1000" fill="hold"/>
                                        <p:tgtEl>
                                          <p:spTgt spid="43"/>
                                        </p:tgtEl>
                                        <p:attrNameLst>
                                          <p:attrName>ppt_h</p:attrName>
                                        </p:attrNameLst>
                                      </p:cBhvr>
                                      <p:tavLst>
                                        <p:tav tm="0">
                                          <p:val>
                                            <p:fltVal val="0"/>
                                          </p:val>
                                        </p:tav>
                                        <p:tav tm="100000">
                                          <p:val>
                                            <p:strVal val="#ppt_h"/>
                                          </p:val>
                                        </p:tav>
                                      </p:tavLst>
                                    </p:anim>
                                    <p:anim calcmode="lin" valueType="num">
                                      <p:cBhvr>
                                        <p:cTn id="70" dur="1000" fill="hold"/>
                                        <p:tgtEl>
                                          <p:spTgt spid="43"/>
                                        </p:tgtEl>
                                        <p:attrNameLst>
                                          <p:attrName>style.rotation</p:attrName>
                                        </p:attrNameLst>
                                      </p:cBhvr>
                                      <p:tavLst>
                                        <p:tav tm="0">
                                          <p:val>
                                            <p:fltVal val="90"/>
                                          </p:val>
                                        </p:tav>
                                        <p:tav tm="100000">
                                          <p:val>
                                            <p:fltVal val="0"/>
                                          </p:val>
                                        </p:tav>
                                      </p:tavLst>
                                    </p:anim>
                                    <p:animEffect transition="in" filter="fade">
                                      <p:cBhvr>
                                        <p:cTn id="71" dur="1000"/>
                                        <p:tgtEl>
                                          <p:spTgt spid="43"/>
                                        </p:tgtEl>
                                      </p:cBhvr>
                                    </p:animEffect>
                                  </p:childTnLst>
                                </p:cTn>
                              </p:par>
                              <p:par>
                                <p:cTn id="72" presetID="31" presetClass="entr" presetSubtype="0" fill="hold" nodeType="withEffect">
                                  <p:stCondLst>
                                    <p:cond delay="900"/>
                                  </p:stCondLst>
                                  <p:childTnLst>
                                    <p:set>
                                      <p:cBhvr>
                                        <p:cTn id="73" dur="1" fill="hold">
                                          <p:stCondLst>
                                            <p:cond delay="0"/>
                                          </p:stCondLst>
                                        </p:cTn>
                                        <p:tgtEl>
                                          <p:spTgt spid="26"/>
                                        </p:tgtEl>
                                        <p:attrNameLst>
                                          <p:attrName>style.visibility</p:attrName>
                                        </p:attrNameLst>
                                      </p:cBhvr>
                                      <p:to>
                                        <p:strVal val="visible"/>
                                      </p:to>
                                    </p:set>
                                    <p:anim calcmode="lin" valueType="num">
                                      <p:cBhvr>
                                        <p:cTn id="74" dur="1000" fill="hold"/>
                                        <p:tgtEl>
                                          <p:spTgt spid="26"/>
                                        </p:tgtEl>
                                        <p:attrNameLst>
                                          <p:attrName>ppt_w</p:attrName>
                                        </p:attrNameLst>
                                      </p:cBhvr>
                                      <p:tavLst>
                                        <p:tav tm="0">
                                          <p:val>
                                            <p:fltVal val="0"/>
                                          </p:val>
                                        </p:tav>
                                        <p:tav tm="100000">
                                          <p:val>
                                            <p:strVal val="#ppt_w"/>
                                          </p:val>
                                        </p:tav>
                                      </p:tavLst>
                                    </p:anim>
                                    <p:anim calcmode="lin" valueType="num">
                                      <p:cBhvr>
                                        <p:cTn id="75" dur="1000" fill="hold"/>
                                        <p:tgtEl>
                                          <p:spTgt spid="26"/>
                                        </p:tgtEl>
                                        <p:attrNameLst>
                                          <p:attrName>ppt_h</p:attrName>
                                        </p:attrNameLst>
                                      </p:cBhvr>
                                      <p:tavLst>
                                        <p:tav tm="0">
                                          <p:val>
                                            <p:fltVal val="0"/>
                                          </p:val>
                                        </p:tav>
                                        <p:tav tm="100000">
                                          <p:val>
                                            <p:strVal val="#ppt_h"/>
                                          </p:val>
                                        </p:tav>
                                      </p:tavLst>
                                    </p:anim>
                                    <p:anim calcmode="lin" valueType="num">
                                      <p:cBhvr>
                                        <p:cTn id="76" dur="1000" fill="hold"/>
                                        <p:tgtEl>
                                          <p:spTgt spid="26"/>
                                        </p:tgtEl>
                                        <p:attrNameLst>
                                          <p:attrName>style.rotation</p:attrName>
                                        </p:attrNameLst>
                                      </p:cBhvr>
                                      <p:tavLst>
                                        <p:tav tm="0">
                                          <p:val>
                                            <p:fltVal val="90"/>
                                          </p:val>
                                        </p:tav>
                                        <p:tav tm="100000">
                                          <p:val>
                                            <p:fltVal val="0"/>
                                          </p:val>
                                        </p:tav>
                                      </p:tavLst>
                                    </p:anim>
                                    <p:animEffect transition="in" filter="fade">
                                      <p:cBhvr>
                                        <p:cTn id="77" dur="10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down)">
                                      <p:cBhvr>
                                        <p:cTn id="8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5966"/>
            <a:ext cx="9721850" cy="205226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780806" y="1044190"/>
            <a:ext cx="1944216" cy="1944216"/>
            <a:chOff x="2353153" y="1332123"/>
            <a:chExt cx="1410410" cy="1410410"/>
          </a:xfrm>
        </p:grpSpPr>
        <p:pic>
          <p:nvPicPr>
            <p:cNvPr id="27"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圆角矩形 27"/>
            <p:cNvSpPr/>
            <p:nvPr/>
          </p:nvSpPr>
          <p:spPr>
            <a:xfrm rot="18929868">
              <a:off x="2753722"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875527" y="1760812"/>
              <a:ext cx="395612" cy="602838"/>
            </a:xfrm>
            <a:prstGeom prst="rect">
              <a:avLst/>
            </a:prstGeom>
            <a:noFill/>
          </p:spPr>
          <p:txBody>
            <a:bodyPr wrap="none" rtlCol="0">
              <a:spAutoFit/>
            </a:bodyPr>
            <a:lstStyle/>
            <a:p>
              <a:r>
                <a:rPr lang="en-US" altLang="zh-CN" sz="4800" dirty="0" smtClean="0">
                  <a:solidFill>
                    <a:schemeClr val="bg1"/>
                  </a:solidFill>
                  <a:latin typeface="+mj-ea"/>
                  <a:ea typeface="+mj-ea"/>
                </a:rPr>
                <a:t>2</a:t>
              </a:r>
              <a:endParaRPr lang="zh-CN" altLang="en-US" sz="4800" dirty="0">
                <a:solidFill>
                  <a:schemeClr val="bg1"/>
                </a:solidFill>
                <a:latin typeface="+mj-ea"/>
                <a:ea typeface="+mj-ea"/>
              </a:endParaRPr>
            </a:p>
          </p:txBody>
        </p:sp>
      </p:grpSp>
      <p:grpSp>
        <p:nvGrpSpPr>
          <p:cNvPr id="30" name="组合 29"/>
          <p:cNvGrpSpPr/>
          <p:nvPr/>
        </p:nvGrpSpPr>
        <p:grpSpPr>
          <a:xfrm>
            <a:off x="3088810" y="2988370"/>
            <a:ext cx="3483486" cy="646331"/>
            <a:chOff x="4987766" y="306351"/>
            <a:chExt cx="3483486" cy="646331"/>
          </a:xfrm>
        </p:grpSpPr>
        <p:sp>
          <p:nvSpPr>
            <p:cNvPr id="31" name="TextBox 85"/>
            <p:cNvSpPr txBox="1"/>
            <p:nvPr/>
          </p:nvSpPr>
          <p:spPr>
            <a:xfrm>
              <a:off x="5465675" y="306351"/>
              <a:ext cx="3005577" cy="646331"/>
            </a:xfrm>
            <a:prstGeom prst="rect">
              <a:avLst/>
            </a:prstGeom>
            <a:noFill/>
          </p:spPr>
          <p:txBody>
            <a:bodyPr wrap="square">
              <a:spAutoFit/>
            </a:bodyPr>
            <a:lstStyle/>
            <a:p>
              <a:pPr defTabSz="967801" fontAlgn="auto">
                <a:spcBef>
                  <a:spcPts val="0"/>
                </a:spcBef>
                <a:spcAft>
                  <a:spcPts val="0"/>
                </a:spcAft>
                <a:defRPr/>
              </a:pPr>
              <a:r>
                <a:rPr lang="zh-CN" altLang="en-US" sz="3600" dirty="0" smtClean="0">
                  <a:solidFill>
                    <a:srgbClr val="0070C0"/>
                  </a:solidFill>
                  <a:latin typeface="微软雅黑" pitchFamily="34" charset="-122"/>
                  <a:ea typeface="微软雅黑" panose="020B0503020204020204" pitchFamily="34" charset="-122"/>
                </a:rPr>
                <a:t>年度工作概述</a:t>
              </a:r>
              <a:endParaRPr lang="en-US" altLang="zh-CN" sz="3600" dirty="0">
                <a:solidFill>
                  <a:srgbClr val="0070C0"/>
                </a:solidFill>
                <a:latin typeface="微软雅黑" pitchFamily="34" charset="-122"/>
                <a:ea typeface="微软雅黑" panose="020B0503020204020204" pitchFamily="34" charset="-122"/>
              </a:endParaRPr>
            </a:p>
          </p:txBody>
        </p:sp>
        <p:sp>
          <p:nvSpPr>
            <p:cNvPr id="32" name="Freeform 65"/>
            <p:cNvSpPr>
              <a:spLocks/>
            </p:cNvSpPr>
            <p:nvPr/>
          </p:nvSpPr>
          <p:spPr bwMode="auto">
            <a:xfrm>
              <a:off x="4987766" y="384082"/>
              <a:ext cx="432048" cy="558830"/>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5" name="文本框 14"/>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27954273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35" presetClass="path" presetSubtype="0" accel="50000" decel="50000" fill="hold" nodeType="withEffect">
                                  <p:stCondLst>
                                    <p:cond delay="0"/>
                                  </p:stCondLst>
                                  <p:childTnLst>
                                    <p:animMotion origin="layout" path="M -0.2629 1.82246E-7 L 3.85369E-6 1.82246E-7 " pathEditMode="relative" rAng="0" ptsTypes="AA">
                                      <p:cBhvr>
                                        <p:cTn id="9" dur="500" fill="hold"/>
                                        <p:tgtEl>
                                          <p:spTgt spid="26"/>
                                        </p:tgtEl>
                                        <p:attrNameLst>
                                          <p:attrName>ppt_x</p:attrName>
                                          <p:attrName>ppt_y</p:attrName>
                                        </p:attrNameLst>
                                      </p:cBhvr>
                                      <p:rCtr x="13145" y="0"/>
                                    </p:animMotion>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177" y="1188170"/>
            <a:ext cx="2912691" cy="3638195"/>
          </a:xfrm>
          <a:prstGeom prst="rect">
            <a:avLst/>
          </a:prstGeom>
        </p:spPr>
      </p:pic>
      <p:sp>
        <p:nvSpPr>
          <p:cNvPr id="14" name="TextBox 54"/>
          <p:cNvSpPr txBox="1"/>
          <p:nvPr/>
        </p:nvSpPr>
        <p:spPr>
          <a:xfrm>
            <a:off x="3823095" y="2473512"/>
            <a:ext cx="5347509" cy="2399503"/>
          </a:xfrm>
          <a:prstGeom prst="rect">
            <a:avLst/>
          </a:prstGeom>
          <a:noFill/>
        </p:spPr>
        <p:txBody>
          <a:bodyPr wrap="square" lIns="0" tIns="0" rIns="0" bIns="0" rtlCol="0">
            <a:spAutoFit/>
          </a:bodyPr>
          <a:lstStyle/>
          <a:p>
            <a:pPr algn="just">
              <a:lnSpc>
                <a:spcPct val="150000"/>
              </a:lnSpc>
            </a:pPr>
            <a:r>
              <a:rPr lang="zh-CN" altLang="en-US" sz="1155" dirty="0">
                <a:solidFill>
                  <a:schemeClr val="tx1">
                    <a:lumMod val="75000"/>
                    <a:lumOff val="25000"/>
                  </a:schemeClr>
                </a:solidFill>
                <a:latin typeface="微软雅黑" pitchFamily="34" charset="-122"/>
                <a:ea typeface="微软雅黑" pitchFamily="34" charset="-122"/>
              </a:rPr>
              <a:t>       团队是指拥有共同目标，并且具有不同能力的一小群人有意识的协调行为或力的系统，这群人就如同人的五官一样，共同协作维持一个人的生存，缺一不可。</a:t>
            </a:r>
            <a:endParaRPr lang="en-US" altLang="zh-CN" sz="1155"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55" b="1" dirty="0">
                <a:solidFill>
                  <a:schemeClr val="tx1">
                    <a:lumMod val="75000"/>
                    <a:lumOff val="25000"/>
                  </a:schemeClr>
                </a:solidFill>
                <a:latin typeface="微软雅黑" pitchFamily="34" charset="-122"/>
                <a:ea typeface="微软雅黑" pitchFamily="34" charset="-122"/>
              </a:rPr>
              <a:t>       我们是一支专业的团队。</a:t>
            </a:r>
            <a:r>
              <a:rPr lang="zh-CN" altLang="en-US" sz="1155"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endParaRPr lang="en-US" altLang="zh-CN" sz="1155"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55" dirty="0">
                <a:solidFill>
                  <a:schemeClr val="tx1">
                    <a:lumMod val="75000"/>
                    <a:lumOff val="25000"/>
                  </a:schemeClr>
                </a:solidFill>
                <a:latin typeface="微软雅黑" pitchFamily="34" charset="-122"/>
                <a:ea typeface="微软雅黑" pitchFamily="34" charset="-122"/>
              </a:rPr>
              <a:t>       </a:t>
            </a:r>
            <a:r>
              <a:rPr lang="zh-CN" altLang="en-US" sz="1155" b="1" dirty="0">
                <a:solidFill>
                  <a:schemeClr val="tx1">
                    <a:lumMod val="75000"/>
                    <a:lumOff val="25000"/>
                  </a:schemeClr>
                </a:solidFill>
                <a:latin typeface="微软雅黑" pitchFamily="34" charset="-122"/>
                <a:ea typeface="微软雅黑" pitchFamily="34" charset="-122"/>
              </a:rPr>
              <a:t>我们是一支年轻的团队</a:t>
            </a:r>
            <a:r>
              <a:rPr lang="zh-CN" altLang="en-US" sz="1155" dirty="0">
                <a:solidFill>
                  <a:schemeClr val="tx1">
                    <a:lumMod val="75000"/>
                    <a:lumOff val="25000"/>
                  </a:schemeClr>
                </a:solidFill>
                <a:latin typeface="微软雅黑" pitchFamily="34" charset="-122"/>
                <a:ea typeface="微软雅黑" pitchFamily="34" charset="-122"/>
              </a:rPr>
              <a:t>。我们的平均年龄仅有</a:t>
            </a:r>
            <a:r>
              <a:rPr lang="en-US" altLang="zh-CN" sz="1155" dirty="0">
                <a:solidFill>
                  <a:schemeClr val="tx1">
                    <a:lumMod val="75000"/>
                    <a:lumOff val="25000"/>
                  </a:schemeClr>
                </a:solidFill>
                <a:latin typeface="微软雅黑" pitchFamily="34" charset="-122"/>
                <a:ea typeface="微软雅黑" pitchFamily="34" charset="-122"/>
              </a:rPr>
              <a:t>26</a:t>
            </a:r>
            <a:r>
              <a:rPr lang="zh-CN" altLang="en-US" sz="1155" dirty="0">
                <a:solidFill>
                  <a:schemeClr val="tx1">
                    <a:lumMod val="75000"/>
                    <a:lumOff val="25000"/>
                  </a:schemeClr>
                </a:solidFill>
                <a:latin typeface="微软雅黑" pitchFamily="34" charset="-122"/>
                <a:ea typeface="微软雅黑" pitchFamily="34" charset="-122"/>
              </a:rPr>
              <a:t>岁，充满了朝气和创新精神。</a:t>
            </a:r>
            <a:endParaRPr lang="en-US" altLang="zh-CN" sz="1155"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55" dirty="0">
                <a:solidFill>
                  <a:schemeClr val="tx1">
                    <a:lumMod val="75000"/>
                    <a:lumOff val="25000"/>
                  </a:schemeClr>
                </a:solidFill>
                <a:latin typeface="微软雅黑" pitchFamily="34" charset="-122"/>
                <a:ea typeface="微软雅黑" pitchFamily="34" charset="-122"/>
              </a:rPr>
              <a:t>       </a:t>
            </a:r>
            <a:r>
              <a:rPr lang="zh-CN" altLang="en-US" sz="1155" b="1" dirty="0">
                <a:solidFill>
                  <a:schemeClr val="tx1">
                    <a:lumMod val="75000"/>
                    <a:lumOff val="25000"/>
                  </a:schemeClr>
                </a:solidFill>
                <a:latin typeface="微软雅黑" pitchFamily="34" charset="-122"/>
                <a:ea typeface="微软雅黑" pitchFamily="34" charset="-122"/>
              </a:rPr>
              <a:t>我们是一支专注的团队</a:t>
            </a:r>
            <a:r>
              <a:rPr lang="zh-CN" altLang="en-US" sz="1155"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endParaRPr lang="en-US" altLang="zh-CN" sz="1155"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55" dirty="0">
                <a:solidFill>
                  <a:schemeClr val="tx1">
                    <a:lumMod val="75000"/>
                    <a:lumOff val="25000"/>
                  </a:schemeClr>
                </a:solidFill>
                <a:latin typeface="微软雅黑" pitchFamily="34" charset="-122"/>
                <a:ea typeface="微软雅黑" pitchFamily="34" charset="-122"/>
              </a:rPr>
              <a:t>       </a:t>
            </a:r>
            <a:r>
              <a:rPr lang="zh-CN" altLang="en-US" sz="1155" b="1" dirty="0">
                <a:solidFill>
                  <a:schemeClr val="tx1">
                    <a:lumMod val="75000"/>
                    <a:lumOff val="25000"/>
                  </a:schemeClr>
                </a:solidFill>
                <a:latin typeface="微软雅黑" pitchFamily="34" charset="-122"/>
                <a:ea typeface="微软雅黑" pitchFamily="34" charset="-122"/>
              </a:rPr>
              <a:t>我们是一支有梦想的团队</a:t>
            </a:r>
            <a:r>
              <a:rPr lang="zh-CN" altLang="en-US" sz="1155"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19" name="斜纹 18"/>
          <p:cNvSpPr/>
          <p:nvPr/>
        </p:nvSpPr>
        <p:spPr>
          <a:xfrm>
            <a:off x="597519" y="1155666"/>
            <a:ext cx="377761" cy="377762"/>
          </a:xfrm>
          <a:prstGeom prst="diagStrip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dirty="0">
              <a:solidFill>
                <a:schemeClr val="tx1"/>
              </a:solidFill>
              <a:ea typeface="微软雅黑" pitchFamily="34" charset="-122"/>
            </a:endParaRPr>
          </a:p>
        </p:txBody>
      </p:sp>
      <p:sp>
        <p:nvSpPr>
          <p:cNvPr id="20" name="斜纹 19"/>
          <p:cNvSpPr/>
          <p:nvPr/>
        </p:nvSpPr>
        <p:spPr>
          <a:xfrm rot="10800000">
            <a:off x="3215590" y="4476630"/>
            <a:ext cx="377761" cy="377762"/>
          </a:xfrm>
          <a:prstGeom prst="diagStrip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dirty="0">
              <a:solidFill>
                <a:schemeClr val="tx1"/>
              </a:solidFill>
              <a:ea typeface="微软雅黑" pitchFamily="34" charset="-122"/>
            </a:endParaRPr>
          </a:p>
        </p:txBody>
      </p:sp>
      <p:grpSp>
        <p:nvGrpSpPr>
          <p:cNvPr id="21" name="组合 20"/>
          <p:cNvGrpSpPr/>
          <p:nvPr/>
        </p:nvGrpSpPr>
        <p:grpSpPr>
          <a:xfrm>
            <a:off x="4104841" y="1223088"/>
            <a:ext cx="1231486" cy="947856"/>
            <a:chOff x="5027106" y="2345385"/>
            <a:chExt cx="1172844" cy="902720"/>
          </a:xfrm>
        </p:grpSpPr>
        <p:grpSp>
          <p:nvGrpSpPr>
            <p:cNvPr id="22" name="组合 21"/>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solidFill>
                    <a:schemeClr val="tx1"/>
                  </a:solidFill>
                </a:endParaRPr>
              </a:p>
            </p:txBody>
          </p:sp>
          <p:sp>
            <p:nvSpPr>
              <p:cNvPr id="3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sp>
          <p:nvSpPr>
            <p:cNvPr id="2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310" b="1" dirty="0" smtClean="0">
                  <a:solidFill>
                    <a:srgbClr val="00B0F0"/>
                  </a:solidFill>
                  <a:latin typeface="微软雅黑" pitchFamily="34" charset="-122"/>
                  <a:ea typeface="微软雅黑" pitchFamily="34" charset="-122"/>
                </a:rPr>
                <a:t>文字</a:t>
              </a:r>
              <a:endParaRPr lang="zh-CN" altLang="en-US" sz="2310" b="1" dirty="0">
                <a:solidFill>
                  <a:srgbClr val="00B0F0"/>
                </a:solidFill>
                <a:latin typeface="微软雅黑" pitchFamily="34" charset="-122"/>
                <a:ea typeface="微软雅黑" pitchFamily="34" charset="-122"/>
              </a:endParaRPr>
            </a:p>
          </p:txBody>
        </p:sp>
      </p:grpSp>
      <p:grpSp>
        <p:nvGrpSpPr>
          <p:cNvPr id="33" name="组合 32"/>
          <p:cNvGrpSpPr/>
          <p:nvPr/>
        </p:nvGrpSpPr>
        <p:grpSpPr>
          <a:xfrm>
            <a:off x="5357243" y="1205028"/>
            <a:ext cx="1231486" cy="947856"/>
            <a:chOff x="5027106" y="2345385"/>
            <a:chExt cx="1172844" cy="902720"/>
          </a:xfrm>
        </p:grpSpPr>
        <p:grpSp>
          <p:nvGrpSpPr>
            <p:cNvPr id="34" name="组合 3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solidFill>
                    <a:schemeClr val="tx1"/>
                  </a:solidFill>
                </a:endParaRPr>
              </a:p>
            </p:txBody>
          </p:sp>
          <p:sp>
            <p:nvSpPr>
              <p:cNvPr id="3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sp>
          <p:nvSpPr>
            <p:cNvPr id="3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310" b="1" dirty="0" smtClean="0">
                  <a:solidFill>
                    <a:srgbClr val="0070C0"/>
                  </a:solidFill>
                  <a:latin typeface="微软雅黑" pitchFamily="34" charset="-122"/>
                  <a:ea typeface="微软雅黑" pitchFamily="34" charset="-122"/>
                </a:rPr>
                <a:t>文字</a:t>
              </a:r>
              <a:endParaRPr lang="zh-CN" altLang="en-US" sz="2310" b="1" dirty="0">
                <a:solidFill>
                  <a:srgbClr val="0070C0"/>
                </a:solidFill>
                <a:latin typeface="微软雅黑" pitchFamily="34" charset="-122"/>
                <a:ea typeface="微软雅黑" pitchFamily="34" charset="-122"/>
              </a:endParaRPr>
            </a:p>
          </p:txBody>
        </p:sp>
      </p:grpSp>
      <p:grpSp>
        <p:nvGrpSpPr>
          <p:cNvPr id="38" name="组合 37"/>
          <p:cNvGrpSpPr/>
          <p:nvPr/>
        </p:nvGrpSpPr>
        <p:grpSpPr>
          <a:xfrm>
            <a:off x="6582414" y="1236629"/>
            <a:ext cx="1231486" cy="947856"/>
            <a:chOff x="5027106" y="2345385"/>
            <a:chExt cx="1172844" cy="902720"/>
          </a:xfrm>
        </p:grpSpPr>
        <p:grpSp>
          <p:nvGrpSpPr>
            <p:cNvPr id="39" name="组合 3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solidFill>
                    <a:schemeClr val="tx1"/>
                  </a:solidFill>
                </a:endParaRPr>
              </a:p>
            </p:txBody>
          </p:sp>
          <p:sp>
            <p:nvSpPr>
              <p:cNvPr id="4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sp>
          <p:nvSpPr>
            <p:cNvPr id="40" name="TextBox 33"/>
            <p:cNvSpPr>
              <a:spLocks noChangeArrowheads="1"/>
            </p:cNvSpPr>
            <p:nvPr/>
          </p:nvSpPr>
          <p:spPr bwMode="auto">
            <a:xfrm>
              <a:off x="5046807" y="2656266"/>
              <a:ext cx="84249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995" b="1" dirty="0" smtClean="0">
                  <a:solidFill>
                    <a:srgbClr val="00B0F0"/>
                  </a:solidFill>
                  <a:latin typeface="微软雅黑" pitchFamily="34" charset="-122"/>
                  <a:ea typeface="微软雅黑" pitchFamily="34" charset="-122"/>
                </a:rPr>
                <a:t>文字</a:t>
              </a:r>
              <a:endParaRPr lang="zh-CN" altLang="en-US" sz="1995" b="1" dirty="0">
                <a:solidFill>
                  <a:srgbClr val="00B0F0"/>
                </a:solidFill>
                <a:latin typeface="微软雅黑" pitchFamily="34" charset="-122"/>
                <a:ea typeface="微软雅黑" pitchFamily="34" charset="-122"/>
              </a:endParaRPr>
            </a:p>
          </p:txBody>
        </p:sp>
      </p:grpSp>
      <p:grpSp>
        <p:nvGrpSpPr>
          <p:cNvPr id="43" name="组合 42"/>
          <p:cNvGrpSpPr/>
          <p:nvPr/>
        </p:nvGrpSpPr>
        <p:grpSpPr>
          <a:xfrm>
            <a:off x="7815007" y="1248771"/>
            <a:ext cx="1231486" cy="947856"/>
            <a:chOff x="5027106" y="2345385"/>
            <a:chExt cx="1172844" cy="902720"/>
          </a:xfrm>
        </p:grpSpPr>
        <p:grpSp>
          <p:nvGrpSpPr>
            <p:cNvPr id="44" name="组合 4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solidFill>
                    <a:schemeClr val="tx1"/>
                  </a:solidFill>
                </a:endParaRPr>
              </a:p>
            </p:txBody>
          </p:sp>
          <p:sp>
            <p:nvSpPr>
              <p:cNvPr id="4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sp>
          <p:nvSpPr>
            <p:cNvPr id="45" name="TextBox 33"/>
            <p:cNvSpPr>
              <a:spLocks noChangeArrowheads="1"/>
            </p:cNvSpPr>
            <p:nvPr/>
          </p:nvSpPr>
          <p:spPr bwMode="auto">
            <a:xfrm>
              <a:off x="5125264" y="2525067"/>
              <a:ext cx="6788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995" b="1" dirty="0" smtClean="0">
                  <a:solidFill>
                    <a:srgbClr val="0070C0"/>
                  </a:solidFill>
                  <a:latin typeface="微软雅黑" pitchFamily="34" charset="-122"/>
                  <a:ea typeface="微软雅黑" pitchFamily="34" charset="-122"/>
                </a:rPr>
                <a:t>还是文字</a:t>
              </a:r>
              <a:endParaRPr lang="zh-CN" altLang="en-US" sz="1995" b="1" dirty="0">
                <a:solidFill>
                  <a:srgbClr val="0070C0"/>
                </a:solidFill>
                <a:latin typeface="微软雅黑" pitchFamily="34" charset="-122"/>
                <a:ea typeface="微软雅黑" pitchFamily="34" charset="-122"/>
              </a:endParaRPr>
            </a:p>
          </p:txBody>
        </p:sp>
      </p:grpSp>
      <p:sp>
        <p:nvSpPr>
          <p:cNvPr id="29"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0" name="图片 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50" name="文本框 49"/>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19061162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9"/>
                                            </p:tgtEl>
                                            <p:attrNameLst>
                                              <p:attrName>ppt_y</p:attrName>
                                            </p:attrNameLst>
                                          </p:cBhvr>
                                          <p:tavLst>
                                            <p:tav tm="0">
                                              <p:val>
                                                <p:strVal val="#ppt_y"/>
                                              </p:val>
                                            </p:tav>
                                            <p:tav tm="100000">
                                              <p:val>
                                                <p:strVal val="#ppt_y"/>
                                              </p:val>
                                            </p:tav>
                                          </p:tavLst>
                                        </p:anim>
                                        <p:anim calcmode="lin" valueType="num">
                                          <p:cBhvr>
                                            <p:cTn id="1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29"/>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950"/>
                                </p:stCondLst>
                                <p:childTnLst>
                                  <p:par>
                                    <p:cTn id="21" presetID="2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245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950"/>
                                </p:stCondLst>
                                <p:childTnLst>
                                  <p:par>
                                    <p:cTn id="29" presetID="2" presetClass="entr" presetSubtype="2" accel="58000" fill="hold" nodeType="afterEffect" p14:presetBounceEnd="58000">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14:bounceEnd="58000">
                                          <p:cBhvr additive="base">
                                            <p:cTn id="31" dur="13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8000">
                                      <p:stCondLst>
                                        <p:cond delay="200"/>
                                      </p:stCondLst>
                                      <p:childTnLst>
                                        <p:set>
                                          <p:cBhvr>
                                            <p:cTn id="34" dur="1" fill="hold">
                                              <p:stCondLst>
                                                <p:cond delay="0"/>
                                              </p:stCondLst>
                                            </p:cTn>
                                            <p:tgtEl>
                                              <p:spTgt spid="33"/>
                                            </p:tgtEl>
                                            <p:attrNameLst>
                                              <p:attrName>style.visibility</p:attrName>
                                            </p:attrNameLst>
                                          </p:cBhvr>
                                          <p:to>
                                            <p:strVal val="visible"/>
                                          </p:to>
                                        </p:set>
                                        <p:anim calcmode="lin" valueType="num" p14:bounceEnd="58000">
                                          <p:cBhvr additive="base">
                                            <p:cTn id="35" dur="1300" fill="hold"/>
                                            <p:tgtEl>
                                              <p:spTgt spid="33"/>
                                            </p:tgtEl>
                                            <p:attrNameLst>
                                              <p:attrName>ppt_x</p:attrName>
                                            </p:attrNameLst>
                                          </p:cBhvr>
                                          <p:tavLst>
                                            <p:tav tm="0">
                                              <p:val>
                                                <p:strVal val="1+#ppt_w/2"/>
                                              </p:val>
                                            </p:tav>
                                            <p:tav tm="100000">
                                              <p:val>
                                                <p:strVal val="#ppt_x"/>
                                              </p:val>
                                            </p:tav>
                                          </p:tavLst>
                                        </p:anim>
                                        <p:anim calcmode="lin" valueType="num" p14:bounceEnd="58000">
                                          <p:cBhvr additive="base">
                                            <p:cTn id="36" dur="1300" fill="hold"/>
                                            <p:tgtEl>
                                              <p:spTgt spid="3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8000">
                                      <p:stCondLst>
                                        <p:cond delay="500"/>
                                      </p:stCondLst>
                                      <p:childTnLst>
                                        <p:set>
                                          <p:cBhvr>
                                            <p:cTn id="38" dur="1" fill="hold">
                                              <p:stCondLst>
                                                <p:cond delay="0"/>
                                              </p:stCondLst>
                                            </p:cTn>
                                            <p:tgtEl>
                                              <p:spTgt spid="38"/>
                                            </p:tgtEl>
                                            <p:attrNameLst>
                                              <p:attrName>style.visibility</p:attrName>
                                            </p:attrNameLst>
                                          </p:cBhvr>
                                          <p:to>
                                            <p:strVal val="visible"/>
                                          </p:to>
                                        </p:set>
                                        <p:anim calcmode="lin" valueType="num" p14:bounceEnd="58000">
                                          <p:cBhvr additive="base">
                                            <p:cTn id="39" dur="1300" fill="hold"/>
                                            <p:tgtEl>
                                              <p:spTgt spid="38"/>
                                            </p:tgtEl>
                                            <p:attrNameLst>
                                              <p:attrName>ppt_x</p:attrName>
                                            </p:attrNameLst>
                                          </p:cBhvr>
                                          <p:tavLst>
                                            <p:tav tm="0">
                                              <p:val>
                                                <p:strVal val="1+#ppt_w/2"/>
                                              </p:val>
                                            </p:tav>
                                            <p:tav tm="100000">
                                              <p:val>
                                                <p:strVal val="#ppt_x"/>
                                              </p:val>
                                            </p:tav>
                                          </p:tavLst>
                                        </p:anim>
                                        <p:anim calcmode="lin" valueType="num" p14:bounceEnd="58000">
                                          <p:cBhvr additive="base">
                                            <p:cTn id="40" dur="1300" fill="hold"/>
                                            <p:tgtEl>
                                              <p:spTgt spid="38"/>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14:presetBounceEnd="58000">
                                      <p:stCondLst>
                                        <p:cond delay="800"/>
                                      </p:stCondLst>
                                      <p:childTnLst>
                                        <p:set>
                                          <p:cBhvr>
                                            <p:cTn id="42" dur="1" fill="hold">
                                              <p:stCondLst>
                                                <p:cond delay="0"/>
                                              </p:stCondLst>
                                            </p:cTn>
                                            <p:tgtEl>
                                              <p:spTgt spid="43"/>
                                            </p:tgtEl>
                                            <p:attrNameLst>
                                              <p:attrName>style.visibility</p:attrName>
                                            </p:attrNameLst>
                                          </p:cBhvr>
                                          <p:to>
                                            <p:strVal val="visible"/>
                                          </p:to>
                                        </p:set>
                                        <p:anim calcmode="lin" valueType="num" p14:bounceEnd="58000">
                                          <p:cBhvr additive="base">
                                            <p:cTn id="43" dur="1300" fill="hold"/>
                                            <p:tgtEl>
                                              <p:spTgt spid="43"/>
                                            </p:tgtEl>
                                            <p:attrNameLst>
                                              <p:attrName>ppt_x</p:attrName>
                                            </p:attrNameLst>
                                          </p:cBhvr>
                                          <p:tavLst>
                                            <p:tav tm="0">
                                              <p:val>
                                                <p:strVal val="1+#ppt_w/2"/>
                                              </p:val>
                                            </p:tav>
                                            <p:tav tm="100000">
                                              <p:val>
                                                <p:strVal val="#ppt_x"/>
                                              </p:val>
                                            </p:tav>
                                          </p:tavLst>
                                        </p:anim>
                                        <p:anim calcmode="lin" valueType="num" p14:bounceEnd="58000">
                                          <p:cBhvr additive="base">
                                            <p:cTn id="44" dur="1300" fill="hold"/>
                                            <p:tgtEl>
                                              <p:spTgt spid="43"/>
                                            </p:tgtEl>
                                            <p:attrNameLst>
                                              <p:attrName>ppt_y</p:attrName>
                                            </p:attrNameLst>
                                          </p:cBhvr>
                                          <p:tavLst>
                                            <p:tav tm="0">
                                              <p:val>
                                                <p:strVal val="#ppt_y"/>
                                              </p:val>
                                            </p:tav>
                                            <p:tav tm="100000">
                                              <p:val>
                                                <p:strVal val="#ppt_y"/>
                                              </p:val>
                                            </p:tav>
                                          </p:tavLst>
                                        </p:anim>
                                      </p:childTnLst>
                                    </p:cTn>
                                  </p:par>
                                </p:childTnLst>
                              </p:cTn>
                            </p:par>
                            <p:par>
                              <p:cTn id="45" fill="hold">
                                <p:stCondLst>
                                  <p:cond delay="5050"/>
                                </p:stCondLst>
                                <p:childTnLst>
                                  <p:par>
                                    <p:cTn id="46" presetID="42"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500"/>
                                            <p:tgtEl>
                                              <p:spTgt spid="14"/>
                                            </p:tgtEl>
                                          </p:cBhvr>
                                        </p:animEffect>
                                        <p:anim calcmode="lin" valueType="num">
                                          <p:cBhvr>
                                            <p:cTn id="49" dur="1500" fill="hold"/>
                                            <p:tgtEl>
                                              <p:spTgt spid="14"/>
                                            </p:tgtEl>
                                            <p:attrNameLst>
                                              <p:attrName>ppt_x</p:attrName>
                                            </p:attrNameLst>
                                          </p:cBhvr>
                                          <p:tavLst>
                                            <p:tav tm="0">
                                              <p:val>
                                                <p:strVal val="#ppt_x"/>
                                              </p:val>
                                            </p:tav>
                                            <p:tav tm="100000">
                                              <p:val>
                                                <p:strVal val="#ppt_x"/>
                                              </p:val>
                                            </p:tav>
                                          </p:tavLst>
                                        </p:anim>
                                        <p:anim calcmode="lin" valueType="num">
                                          <p:cBhvr>
                                            <p:cTn id="50" dur="1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down)">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animBg="1"/>
          <p:bldP spid="20" grpId="0" animBg="1"/>
          <p:bldP spid="29" grpId="0" bldLvl="0" autoUpdateAnimBg="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9"/>
                                            </p:tgtEl>
                                            <p:attrNameLst>
                                              <p:attrName>ppt_y</p:attrName>
                                            </p:attrNameLst>
                                          </p:cBhvr>
                                          <p:tavLst>
                                            <p:tav tm="0">
                                              <p:val>
                                                <p:strVal val="#ppt_y"/>
                                              </p:val>
                                            </p:tav>
                                            <p:tav tm="100000">
                                              <p:val>
                                                <p:strVal val="#ppt_y"/>
                                              </p:val>
                                            </p:tav>
                                          </p:tavLst>
                                        </p:anim>
                                        <p:anim calcmode="lin" valueType="num">
                                          <p:cBhvr>
                                            <p:cTn id="1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29"/>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950"/>
                                </p:stCondLst>
                                <p:childTnLst>
                                  <p:par>
                                    <p:cTn id="21" presetID="2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245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950"/>
                                </p:stCondLst>
                                <p:childTnLst>
                                  <p:par>
                                    <p:cTn id="29" presetID="2" presetClass="entr" presetSubtype="2" accel="58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300" fill="hold"/>
                                            <p:tgtEl>
                                              <p:spTgt spid="21"/>
                                            </p:tgtEl>
                                            <p:attrNameLst>
                                              <p:attrName>ppt_x</p:attrName>
                                            </p:attrNameLst>
                                          </p:cBhvr>
                                          <p:tavLst>
                                            <p:tav tm="0">
                                              <p:val>
                                                <p:strVal val="1+#ppt_w/2"/>
                                              </p:val>
                                            </p:tav>
                                            <p:tav tm="100000">
                                              <p:val>
                                                <p:strVal val="#ppt_x"/>
                                              </p:val>
                                            </p:tav>
                                          </p:tavLst>
                                        </p:anim>
                                        <p:anim calcmode="lin" valueType="num">
                                          <p:cBhvr additive="base">
                                            <p:cTn id="32" dur="13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2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1300" fill="hold"/>
                                            <p:tgtEl>
                                              <p:spTgt spid="33"/>
                                            </p:tgtEl>
                                            <p:attrNameLst>
                                              <p:attrName>ppt_x</p:attrName>
                                            </p:attrNameLst>
                                          </p:cBhvr>
                                          <p:tavLst>
                                            <p:tav tm="0">
                                              <p:val>
                                                <p:strVal val="1+#ppt_w/2"/>
                                              </p:val>
                                            </p:tav>
                                            <p:tav tm="100000">
                                              <p:val>
                                                <p:strVal val="#ppt_x"/>
                                              </p:val>
                                            </p:tav>
                                          </p:tavLst>
                                        </p:anim>
                                        <p:anim calcmode="lin" valueType="num">
                                          <p:cBhvr additive="base">
                                            <p:cTn id="36" dur="1300" fill="hold"/>
                                            <p:tgtEl>
                                              <p:spTgt spid="3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50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300" fill="hold"/>
                                            <p:tgtEl>
                                              <p:spTgt spid="38"/>
                                            </p:tgtEl>
                                            <p:attrNameLst>
                                              <p:attrName>ppt_x</p:attrName>
                                            </p:attrNameLst>
                                          </p:cBhvr>
                                          <p:tavLst>
                                            <p:tav tm="0">
                                              <p:val>
                                                <p:strVal val="1+#ppt_w/2"/>
                                              </p:val>
                                            </p:tav>
                                            <p:tav tm="100000">
                                              <p:val>
                                                <p:strVal val="#ppt_x"/>
                                              </p:val>
                                            </p:tav>
                                          </p:tavLst>
                                        </p:anim>
                                        <p:anim calcmode="lin" valueType="num">
                                          <p:cBhvr additive="base">
                                            <p:cTn id="40" dur="1300" fill="hold"/>
                                            <p:tgtEl>
                                              <p:spTgt spid="38"/>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stCondLst>
                                        <p:cond delay="8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1300" fill="hold"/>
                                            <p:tgtEl>
                                              <p:spTgt spid="43"/>
                                            </p:tgtEl>
                                            <p:attrNameLst>
                                              <p:attrName>ppt_x</p:attrName>
                                            </p:attrNameLst>
                                          </p:cBhvr>
                                          <p:tavLst>
                                            <p:tav tm="0">
                                              <p:val>
                                                <p:strVal val="1+#ppt_w/2"/>
                                              </p:val>
                                            </p:tav>
                                            <p:tav tm="100000">
                                              <p:val>
                                                <p:strVal val="#ppt_x"/>
                                              </p:val>
                                            </p:tav>
                                          </p:tavLst>
                                        </p:anim>
                                        <p:anim calcmode="lin" valueType="num">
                                          <p:cBhvr additive="base">
                                            <p:cTn id="44" dur="1300" fill="hold"/>
                                            <p:tgtEl>
                                              <p:spTgt spid="43"/>
                                            </p:tgtEl>
                                            <p:attrNameLst>
                                              <p:attrName>ppt_y</p:attrName>
                                            </p:attrNameLst>
                                          </p:cBhvr>
                                          <p:tavLst>
                                            <p:tav tm="0">
                                              <p:val>
                                                <p:strVal val="#ppt_y"/>
                                              </p:val>
                                            </p:tav>
                                            <p:tav tm="100000">
                                              <p:val>
                                                <p:strVal val="#ppt_y"/>
                                              </p:val>
                                            </p:tav>
                                          </p:tavLst>
                                        </p:anim>
                                      </p:childTnLst>
                                    </p:cTn>
                                  </p:par>
                                </p:childTnLst>
                              </p:cTn>
                            </p:par>
                            <p:par>
                              <p:cTn id="45" fill="hold">
                                <p:stCondLst>
                                  <p:cond delay="5050"/>
                                </p:stCondLst>
                                <p:childTnLst>
                                  <p:par>
                                    <p:cTn id="46" presetID="42"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500"/>
                                            <p:tgtEl>
                                              <p:spTgt spid="14"/>
                                            </p:tgtEl>
                                          </p:cBhvr>
                                        </p:animEffect>
                                        <p:anim calcmode="lin" valueType="num">
                                          <p:cBhvr>
                                            <p:cTn id="49" dur="1500" fill="hold"/>
                                            <p:tgtEl>
                                              <p:spTgt spid="14"/>
                                            </p:tgtEl>
                                            <p:attrNameLst>
                                              <p:attrName>ppt_x</p:attrName>
                                            </p:attrNameLst>
                                          </p:cBhvr>
                                          <p:tavLst>
                                            <p:tav tm="0">
                                              <p:val>
                                                <p:strVal val="#ppt_x"/>
                                              </p:val>
                                            </p:tav>
                                            <p:tav tm="100000">
                                              <p:val>
                                                <p:strVal val="#ppt_x"/>
                                              </p:val>
                                            </p:tav>
                                          </p:tavLst>
                                        </p:anim>
                                        <p:anim calcmode="lin" valueType="num">
                                          <p:cBhvr>
                                            <p:cTn id="50" dur="1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down)">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animBg="1"/>
          <p:bldP spid="20" grpId="0" animBg="1"/>
          <p:bldP spid="29" grpId="0" bldLvl="0" autoUpdateAnimBg="0"/>
          <p:bldP spid="5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94869" y="3478361"/>
            <a:ext cx="844550" cy="728662"/>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73957" y="1614636"/>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73039" y="2877493"/>
            <a:ext cx="922337" cy="795337"/>
          </a:xfrm>
          <a:prstGeom prst="hexagon">
            <a:avLst>
              <a:gd name="adj" fmla="val 30879"/>
              <a:gd name="vf" fmla="val 115470"/>
            </a:avLst>
          </a:prstGeom>
          <a:solidFill>
            <a:srgbClr val="00B0F0"/>
          </a:solidFill>
          <a:ln w="38100" cap="flat" cmpd="sng" algn="ctr">
            <a:solidFill>
              <a:srgbClr val="00B0F0"/>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2" name="组合 101"/>
          <p:cNvGrpSpPr>
            <a:grpSpLocks/>
          </p:cNvGrpSpPr>
          <p:nvPr/>
        </p:nvGrpSpPr>
        <p:grpSpPr bwMode="auto">
          <a:xfrm>
            <a:off x="2863801" y="111695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rgbClr val="0070C0"/>
                  </a:solidFill>
                  <a:effectLst>
                    <a:innerShdw blurRad="63500" dist="50800" dir="13500000">
                      <a:prstClr val="black">
                        <a:alpha val="50000"/>
                      </a:prstClr>
                    </a:innerShdw>
                  </a:effectLst>
                  <a:latin typeface="微软雅黑" pitchFamily="34" charset="-122"/>
                </a:rPr>
                <a:t>01</a:t>
              </a:r>
              <a:endParaRPr lang="en-US" sz="3600"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2165301" y="234568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rgbClr val="00B0F0"/>
                  </a:solidFill>
                  <a:effectLst>
                    <a:innerShdw blurRad="63500" dist="50800" dir="13500000">
                      <a:prstClr val="black">
                        <a:alpha val="50000"/>
                      </a:prstClr>
                    </a:innerShdw>
                  </a:effectLst>
                  <a:latin typeface="微软雅黑" pitchFamily="34" charset="-122"/>
                </a:rPr>
                <a:t>02</a:t>
              </a:r>
              <a:endParaRPr lang="en-US" sz="3600" b="1" dirty="0">
                <a:solidFill>
                  <a:srgbClr val="00B0F0"/>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863801" y="354583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rgbClr val="0070C0"/>
                  </a:solidFill>
                  <a:effectLst>
                    <a:innerShdw blurRad="63500" dist="50800" dir="13500000">
                      <a:prstClr val="black">
                        <a:alpha val="50000"/>
                      </a:prstClr>
                    </a:innerShdw>
                  </a:effectLst>
                  <a:latin typeface="微软雅黑" pitchFamily="34" charset="-122"/>
                </a:rPr>
                <a:t>03</a:t>
              </a:r>
              <a:endParaRPr lang="en-US" sz="3600"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5162501" y="1364604"/>
            <a:ext cx="2322513" cy="369888"/>
            <a:chOff x="1574602" y="3235045"/>
            <a:chExt cx="2322150" cy="370957"/>
          </a:xfrm>
        </p:grpSpPr>
        <p:sp>
          <p:nvSpPr>
            <p:cNvPr id="112" name="五边形 111"/>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01</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4" name="TextBox 113"/>
          <p:cNvSpPr txBox="1"/>
          <p:nvPr/>
        </p:nvSpPr>
        <p:spPr>
          <a:xfrm>
            <a:off x="5137101" y="1796405"/>
            <a:ext cx="3529013" cy="62726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a:grpSpLocks/>
          </p:cNvGrpSpPr>
          <p:nvPr/>
        </p:nvGrpSpPr>
        <p:grpSpPr bwMode="auto">
          <a:xfrm>
            <a:off x="5162501" y="2556817"/>
            <a:ext cx="2322513" cy="369887"/>
            <a:chOff x="1574602" y="3235045"/>
            <a:chExt cx="2322150" cy="370957"/>
          </a:xfrm>
        </p:grpSpPr>
        <p:sp>
          <p:nvSpPr>
            <p:cNvPr id="116" name="五边形 115"/>
            <p:cNvSpPr/>
            <p:nvPr/>
          </p:nvSpPr>
          <p:spPr>
            <a:xfrm>
              <a:off x="1574602" y="3235045"/>
              <a:ext cx="2322150" cy="370957"/>
            </a:xfrm>
            <a:prstGeom prst="homePlate">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02</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8" name="TextBox 117"/>
          <p:cNvSpPr txBox="1"/>
          <p:nvPr/>
        </p:nvSpPr>
        <p:spPr>
          <a:xfrm>
            <a:off x="5137101" y="2988617"/>
            <a:ext cx="3529013" cy="62726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a:grpSpLocks/>
          </p:cNvGrpSpPr>
          <p:nvPr/>
        </p:nvGrpSpPr>
        <p:grpSpPr bwMode="auto">
          <a:xfrm>
            <a:off x="5162501" y="3801418"/>
            <a:ext cx="2322513" cy="371475"/>
            <a:chOff x="1574602" y="3235045"/>
            <a:chExt cx="2322150" cy="370957"/>
          </a:xfrm>
        </p:grpSpPr>
        <p:sp>
          <p:nvSpPr>
            <p:cNvPr id="120" name="五边形 119"/>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03</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22" name="TextBox 121"/>
          <p:cNvSpPr txBox="1"/>
          <p:nvPr/>
        </p:nvSpPr>
        <p:spPr>
          <a:xfrm>
            <a:off x="5137101" y="4233217"/>
            <a:ext cx="3529013" cy="62726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29"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0" name="图片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31" name="文本框 30"/>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9"/>
                                        </p:tgtEl>
                                        <p:attrNameLst>
                                          <p:attrName>ppt_y</p:attrName>
                                        </p:attrNameLst>
                                      </p:cBhvr>
                                      <p:tavLst>
                                        <p:tav tm="0">
                                          <p:val>
                                            <p:strVal val="#ppt_y"/>
                                          </p:val>
                                        </p:tav>
                                        <p:tav tm="100000">
                                          <p:val>
                                            <p:strVal val="#ppt_y"/>
                                          </p:val>
                                        </p:tav>
                                      </p:tavLst>
                                    </p:anim>
                                    <p:anim calcmode="lin" valueType="num">
                                      <p:cBhvr>
                                        <p:cTn id="1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style.rotation</p:attrName>
                                        </p:attrNameLst>
                                      </p:cBhvr>
                                      <p:tavLst>
                                        <p:tav tm="0">
                                          <p:val>
                                            <p:fltVal val="90"/>
                                          </p:val>
                                        </p:tav>
                                        <p:tav tm="100000">
                                          <p:val>
                                            <p:fltVal val="0"/>
                                          </p:val>
                                        </p:tav>
                                      </p:tavLst>
                                    </p:anim>
                                    <p:animEffect transition="in" filter="fade">
                                      <p:cBhvr>
                                        <p:cTn id="23" dur="500"/>
                                        <p:tgtEl>
                                          <p:spTgt spid="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 calcmode="lin" valueType="num">
                                      <p:cBhvr>
                                        <p:cTn id="30" dur="500" fill="hold"/>
                                        <p:tgtEl>
                                          <p:spTgt spid="3"/>
                                        </p:tgtEl>
                                        <p:attrNameLst>
                                          <p:attrName>style.rotation</p:attrName>
                                        </p:attrNameLst>
                                      </p:cBhvr>
                                      <p:tavLst>
                                        <p:tav tm="0">
                                          <p:val>
                                            <p:fltVal val="90"/>
                                          </p:val>
                                        </p:tav>
                                        <p:tav tm="100000">
                                          <p:val>
                                            <p:fltVal val="0"/>
                                          </p:val>
                                        </p:tav>
                                      </p:tavLst>
                                    </p:anim>
                                    <p:animEffect transition="in" filter="fade">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1"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 calcmode="lin" valueType="num">
                                      <p:cBhvr>
                                        <p:cTn id="38" dur="500" fill="hold"/>
                                        <p:tgtEl>
                                          <p:spTgt spid="4"/>
                                        </p:tgtEl>
                                        <p:attrNameLst>
                                          <p:attrName>style.rotation</p:attrName>
                                        </p:attrNameLst>
                                      </p:cBhvr>
                                      <p:tavLst>
                                        <p:tav tm="0">
                                          <p:val>
                                            <p:fltVal val="90"/>
                                          </p:val>
                                        </p:tav>
                                        <p:tav tm="100000">
                                          <p:val>
                                            <p:fltVal val="0"/>
                                          </p:val>
                                        </p:tav>
                                      </p:tavLst>
                                    </p:anim>
                                    <p:animEffect transition="in" filter="fade">
                                      <p:cBhvr>
                                        <p:cTn id="39" dur="500"/>
                                        <p:tgtEl>
                                          <p:spTgt spid="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100"/>
                                        </p:tgtEl>
                                        <p:attrNameLst>
                                          <p:attrName>style.visibility</p:attrName>
                                        </p:attrNameLst>
                                      </p:cBhvr>
                                      <p:to>
                                        <p:strVal val="visible"/>
                                      </p:to>
                                    </p:set>
                                    <p:anim calcmode="lin" valueType="num">
                                      <p:cBhvr>
                                        <p:cTn id="44" dur="500" fill="hold"/>
                                        <p:tgtEl>
                                          <p:spTgt spid="100"/>
                                        </p:tgtEl>
                                        <p:attrNameLst>
                                          <p:attrName>ppt_w</p:attrName>
                                        </p:attrNameLst>
                                      </p:cBhvr>
                                      <p:tavLst>
                                        <p:tav tm="0">
                                          <p:val>
                                            <p:fltVal val="0"/>
                                          </p:val>
                                        </p:tav>
                                        <p:tav tm="100000">
                                          <p:val>
                                            <p:strVal val="#ppt_w"/>
                                          </p:val>
                                        </p:tav>
                                      </p:tavLst>
                                    </p:anim>
                                    <p:anim calcmode="lin" valueType="num">
                                      <p:cBhvr>
                                        <p:cTn id="45" dur="500" fill="hold"/>
                                        <p:tgtEl>
                                          <p:spTgt spid="100"/>
                                        </p:tgtEl>
                                        <p:attrNameLst>
                                          <p:attrName>ppt_h</p:attrName>
                                        </p:attrNameLst>
                                      </p:cBhvr>
                                      <p:tavLst>
                                        <p:tav tm="0">
                                          <p:val>
                                            <p:fltVal val="0"/>
                                          </p:val>
                                        </p:tav>
                                        <p:tav tm="100000">
                                          <p:val>
                                            <p:strVal val="#ppt_h"/>
                                          </p:val>
                                        </p:tav>
                                      </p:tavLst>
                                    </p:anim>
                                    <p:anim calcmode="lin" valueType="num">
                                      <p:cBhvr>
                                        <p:cTn id="46" dur="500" fill="hold"/>
                                        <p:tgtEl>
                                          <p:spTgt spid="100"/>
                                        </p:tgtEl>
                                        <p:attrNameLst>
                                          <p:attrName>style.rotation</p:attrName>
                                        </p:attrNameLst>
                                      </p:cBhvr>
                                      <p:tavLst>
                                        <p:tav tm="0">
                                          <p:val>
                                            <p:fltVal val="90"/>
                                          </p:val>
                                        </p:tav>
                                        <p:tav tm="100000">
                                          <p:val>
                                            <p:fltVal val="0"/>
                                          </p:val>
                                        </p:tav>
                                      </p:tavLst>
                                    </p:anim>
                                    <p:animEffect transition="in" filter="fade">
                                      <p:cBhvr>
                                        <p:cTn id="47" dur="500"/>
                                        <p:tgtEl>
                                          <p:spTgt spid="10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1" presetClass="entr" presetSubtype="0" fill="hold" grpId="0" nodeType="clickEffect">
                                  <p:stCondLst>
                                    <p:cond delay="0"/>
                                  </p:stCondLst>
                                  <p:childTnLst>
                                    <p:set>
                                      <p:cBhvr>
                                        <p:cTn id="51" dur="1" fill="hold">
                                          <p:stCondLst>
                                            <p:cond delay="0"/>
                                          </p:stCondLst>
                                        </p:cTn>
                                        <p:tgtEl>
                                          <p:spTgt spid="101"/>
                                        </p:tgtEl>
                                        <p:attrNameLst>
                                          <p:attrName>style.visibility</p:attrName>
                                        </p:attrNameLst>
                                      </p:cBhvr>
                                      <p:to>
                                        <p:strVal val="visible"/>
                                      </p:to>
                                    </p:set>
                                    <p:anim calcmode="lin" valueType="num">
                                      <p:cBhvr>
                                        <p:cTn id="52" dur="500" fill="hold"/>
                                        <p:tgtEl>
                                          <p:spTgt spid="101"/>
                                        </p:tgtEl>
                                        <p:attrNameLst>
                                          <p:attrName>ppt_w</p:attrName>
                                        </p:attrNameLst>
                                      </p:cBhvr>
                                      <p:tavLst>
                                        <p:tav tm="0">
                                          <p:val>
                                            <p:fltVal val="0"/>
                                          </p:val>
                                        </p:tav>
                                        <p:tav tm="100000">
                                          <p:val>
                                            <p:strVal val="#ppt_w"/>
                                          </p:val>
                                        </p:tav>
                                      </p:tavLst>
                                    </p:anim>
                                    <p:anim calcmode="lin" valueType="num">
                                      <p:cBhvr>
                                        <p:cTn id="53" dur="500" fill="hold"/>
                                        <p:tgtEl>
                                          <p:spTgt spid="101"/>
                                        </p:tgtEl>
                                        <p:attrNameLst>
                                          <p:attrName>ppt_h</p:attrName>
                                        </p:attrNameLst>
                                      </p:cBhvr>
                                      <p:tavLst>
                                        <p:tav tm="0">
                                          <p:val>
                                            <p:fltVal val="0"/>
                                          </p:val>
                                        </p:tav>
                                        <p:tav tm="100000">
                                          <p:val>
                                            <p:strVal val="#ppt_h"/>
                                          </p:val>
                                        </p:tav>
                                      </p:tavLst>
                                    </p:anim>
                                    <p:anim calcmode="lin" valueType="num">
                                      <p:cBhvr>
                                        <p:cTn id="54" dur="500" fill="hold"/>
                                        <p:tgtEl>
                                          <p:spTgt spid="101"/>
                                        </p:tgtEl>
                                        <p:attrNameLst>
                                          <p:attrName>style.rotation</p:attrName>
                                        </p:attrNameLst>
                                      </p:cBhvr>
                                      <p:tavLst>
                                        <p:tav tm="0">
                                          <p:val>
                                            <p:fltVal val="90"/>
                                          </p:val>
                                        </p:tav>
                                        <p:tav tm="100000">
                                          <p:val>
                                            <p:fltVal val="0"/>
                                          </p:val>
                                        </p:tav>
                                      </p:tavLst>
                                    </p:anim>
                                    <p:animEffect transition="in" filter="fade">
                                      <p:cBhvr>
                                        <p:cTn id="55" dur="500"/>
                                        <p:tgtEl>
                                          <p:spTgt spid="10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1" presetClass="entr" presetSubtype="0" fill="hold" grpId="0" nodeType="clickEffect">
                                  <p:stCondLst>
                                    <p:cond delay="0"/>
                                  </p:stCondLst>
                                  <p:childTnLst>
                                    <p:set>
                                      <p:cBhvr>
                                        <p:cTn id="59" dur="1" fill="hold">
                                          <p:stCondLst>
                                            <p:cond delay="0"/>
                                          </p:stCondLst>
                                        </p:cTn>
                                        <p:tgtEl>
                                          <p:spTgt spid="99"/>
                                        </p:tgtEl>
                                        <p:attrNameLst>
                                          <p:attrName>style.visibility</p:attrName>
                                        </p:attrNameLst>
                                      </p:cBhvr>
                                      <p:to>
                                        <p:strVal val="visible"/>
                                      </p:to>
                                    </p:set>
                                    <p:anim calcmode="lin" valueType="num">
                                      <p:cBhvr>
                                        <p:cTn id="60" dur="500" fill="hold"/>
                                        <p:tgtEl>
                                          <p:spTgt spid="99"/>
                                        </p:tgtEl>
                                        <p:attrNameLst>
                                          <p:attrName>ppt_w</p:attrName>
                                        </p:attrNameLst>
                                      </p:cBhvr>
                                      <p:tavLst>
                                        <p:tav tm="0">
                                          <p:val>
                                            <p:fltVal val="0"/>
                                          </p:val>
                                        </p:tav>
                                        <p:tav tm="100000">
                                          <p:val>
                                            <p:strVal val="#ppt_w"/>
                                          </p:val>
                                        </p:tav>
                                      </p:tavLst>
                                    </p:anim>
                                    <p:anim calcmode="lin" valueType="num">
                                      <p:cBhvr>
                                        <p:cTn id="61" dur="500" fill="hold"/>
                                        <p:tgtEl>
                                          <p:spTgt spid="99"/>
                                        </p:tgtEl>
                                        <p:attrNameLst>
                                          <p:attrName>ppt_h</p:attrName>
                                        </p:attrNameLst>
                                      </p:cBhvr>
                                      <p:tavLst>
                                        <p:tav tm="0">
                                          <p:val>
                                            <p:fltVal val="0"/>
                                          </p:val>
                                        </p:tav>
                                        <p:tav tm="100000">
                                          <p:val>
                                            <p:strVal val="#ppt_h"/>
                                          </p:val>
                                        </p:tav>
                                      </p:tavLst>
                                    </p:anim>
                                    <p:anim calcmode="lin" valueType="num">
                                      <p:cBhvr>
                                        <p:cTn id="62" dur="500" fill="hold"/>
                                        <p:tgtEl>
                                          <p:spTgt spid="99"/>
                                        </p:tgtEl>
                                        <p:attrNameLst>
                                          <p:attrName>style.rotation</p:attrName>
                                        </p:attrNameLst>
                                      </p:cBhvr>
                                      <p:tavLst>
                                        <p:tav tm="0">
                                          <p:val>
                                            <p:fltVal val="90"/>
                                          </p:val>
                                        </p:tav>
                                        <p:tav tm="100000">
                                          <p:val>
                                            <p:fltVal val="0"/>
                                          </p:val>
                                        </p:tav>
                                      </p:tavLst>
                                    </p:anim>
                                    <p:animEffect transition="in" filter="fade">
                                      <p:cBhvr>
                                        <p:cTn id="63" dur="500"/>
                                        <p:tgtEl>
                                          <p:spTgt spid="99"/>
                                        </p:tgtEl>
                                      </p:cBhvr>
                                    </p:animEffect>
                                  </p:childTnLst>
                                </p:cTn>
                              </p:par>
                            </p:childTnLst>
                          </p:cTn>
                        </p:par>
                        <p:par>
                          <p:cTn id="64" fill="hold" nodeType="afterGroup">
                            <p:stCondLst>
                              <p:cond delay="500"/>
                            </p:stCondLst>
                            <p:childTnLst>
                              <p:par>
                                <p:cTn id="65" presetID="22" presetClass="entr" presetSubtype="8"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par>
                          <p:cTn id="68" fill="hold" nodeType="afterGroup">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114"/>
                                        </p:tgtEl>
                                        <p:attrNameLst>
                                          <p:attrName>style.visibility</p:attrName>
                                        </p:attrNameLst>
                                      </p:cBhvr>
                                      <p:to>
                                        <p:strVal val="visible"/>
                                      </p:to>
                                    </p:set>
                                    <p:animEffect transition="in" filter="wipe(left)">
                                      <p:cBhvr>
                                        <p:cTn id="71" dur="500"/>
                                        <p:tgtEl>
                                          <p:spTgt spid="114"/>
                                        </p:tgtEl>
                                      </p:cBhvr>
                                    </p:animEffect>
                                  </p:childTnLst>
                                </p:cTn>
                              </p:par>
                            </p:childTnLst>
                          </p:cTn>
                        </p:par>
                        <p:par>
                          <p:cTn id="72" fill="hold" nodeType="afterGroup">
                            <p:stCondLst>
                              <p:cond delay="1500"/>
                            </p:stCondLst>
                            <p:childTnLst>
                              <p:par>
                                <p:cTn id="73" presetID="22" presetClass="entr" presetSubtype="8"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ipe(left)">
                                      <p:cBhvr>
                                        <p:cTn id="75" dur="500"/>
                                        <p:tgtEl>
                                          <p:spTgt spid="6"/>
                                        </p:tgtEl>
                                      </p:cBhvr>
                                    </p:animEffect>
                                  </p:childTnLst>
                                </p:cTn>
                              </p:par>
                            </p:childTnLst>
                          </p:cTn>
                        </p:par>
                        <p:par>
                          <p:cTn id="76" fill="hold" nodeType="afterGroup">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118"/>
                                        </p:tgtEl>
                                        <p:attrNameLst>
                                          <p:attrName>style.visibility</p:attrName>
                                        </p:attrNameLst>
                                      </p:cBhvr>
                                      <p:to>
                                        <p:strVal val="visible"/>
                                      </p:to>
                                    </p:set>
                                    <p:animEffect transition="in" filter="wipe(left)">
                                      <p:cBhvr>
                                        <p:cTn id="79" dur="500"/>
                                        <p:tgtEl>
                                          <p:spTgt spid="118"/>
                                        </p:tgtEl>
                                      </p:cBhvr>
                                    </p:animEffect>
                                  </p:childTnLst>
                                </p:cTn>
                              </p:par>
                            </p:childTnLst>
                          </p:cTn>
                        </p:par>
                        <p:par>
                          <p:cTn id="80" fill="hold" nodeType="afterGroup">
                            <p:stCondLst>
                              <p:cond delay="2500"/>
                            </p:stCondLst>
                            <p:childTnLst>
                              <p:par>
                                <p:cTn id="81" presetID="22" presetClass="entr" presetSubtype="8" fill="hold"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left)">
                                      <p:cBhvr>
                                        <p:cTn id="83" dur="500"/>
                                        <p:tgtEl>
                                          <p:spTgt spid="7"/>
                                        </p:tgtEl>
                                      </p:cBhvr>
                                    </p:animEffect>
                                  </p:childTnLst>
                                </p:cTn>
                              </p:par>
                            </p:childTnLst>
                          </p:cTn>
                        </p:par>
                        <p:par>
                          <p:cTn id="84" fill="hold" nodeType="afterGroup">
                            <p:stCondLst>
                              <p:cond delay="3000"/>
                            </p:stCondLst>
                            <p:childTnLst>
                              <p:par>
                                <p:cTn id="85" presetID="22" presetClass="entr" presetSubtype="8" fill="hold" grpId="0" nodeType="afterEffect">
                                  <p:stCondLst>
                                    <p:cond delay="0"/>
                                  </p:stCondLst>
                                  <p:childTnLst>
                                    <p:set>
                                      <p:cBhvr>
                                        <p:cTn id="86" dur="1" fill="hold">
                                          <p:stCondLst>
                                            <p:cond delay="0"/>
                                          </p:stCondLst>
                                        </p:cTn>
                                        <p:tgtEl>
                                          <p:spTgt spid="122"/>
                                        </p:tgtEl>
                                        <p:attrNameLst>
                                          <p:attrName>style.visibility</p:attrName>
                                        </p:attrNameLst>
                                      </p:cBhvr>
                                      <p:to>
                                        <p:strVal val="visible"/>
                                      </p:to>
                                    </p:set>
                                    <p:animEffect transition="in" filter="wipe(left)">
                                      <p:cBhvr>
                                        <p:cTn id="87" dur="500"/>
                                        <p:tgtEl>
                                          <p:spTgt spid="12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down)">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29" grpId="0" bldLvl="0" autoUpdateAnimBg="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40"/>
          <p:cNvSpPr>
            <a:spLocks noChangeArrowheads="1"/>
          </p:cNvSpPr>
          <p:nvPr/>
        </p:nvSpPr>
        <p:spPr bwMode="auto">
          <a:xfrm rot="5400000">
            <a:off x="817426" y="1495457"/>
            <a:ext cx="3221652" cy="3222903"/>
          </a:xfrm>
          <a:custGeom>
            <a:avLst/>
            <a:gdLst>
              <a:gd name="T0" fmla="*/ 387411545 w 21600"/>
              <a:gd name="T1" fmla="*/ 0 h 21600"/>
              <a:gd name="T2" fmla="*/ 4806720 w 21600"/>
              <a:gd name="T3" fmla="*/ 387712366 h 21600"/>
              <a:gd name="T4" fmla="*/ 387411545 w 21600"/>
              <a:gd name="T5" fmla="*/ 9656961 h 21600"/>
              <a:gd name="T6" fmla="*/ 770016179 w 21600"/>
              <a:gd name="T7" fmla="*/ 38771236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lnTo>
                  <a:pt x="269" y="10800"/>
                </a:lnTo>
                <a:close/>
              </a:path>
            </a:pathLst>
          </a:custGeom>
          <a:solidFill>
            <a:schemeClr val="tx1">
              <a:lumMod val="65000"/>
              <a:lumOff val="35000"/>
              <a:alpha val="39999"/>
            </a:schemeClr>
          </a:solidFill>
          <a:ln>
            <a:noFill/>
          </a:ln>
          <a:extLst/>
        </p:spPr>
        <p:txBody>
          <a:bodyPr lIns="72002" tIns="36001" rIns="72002" bIns="36001" anchor="ctr"/>
          <a:lstStyle/>
          <a:p>
            <a:endParaRPr lang="zh-CN" altLang="en-US" sz="1890">
              <a:ea typeface="微软雅黑" panose="020B0503020204020204" pitchFamily="34" charset="-122"/>
              <a:sym typeface="Arial" panose="020B0604020202020204" pitchFamily="34" charset="0"/>
            </a:endParaRPr>
          </a:p>
        </p:txBody>
      </p:sp>
      <p:sp>
        <p:nvSpPr>
          <p:cNvPr id="5" name="直接连接符 52"/>
          <p:cNvSpPr>
            <a:spLocks noChangeShapeType="1"/>
          </p:cNvSpPr>
          <p:nvPr/>
        </p:nvSpPr>
        <p:spPr bwMode="auto">
          <a:xfrm>
            <a:off x="3447130" y="1748219"/>
            <a:ext cx="1133915"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890">
              <a:ea typeface="微软雅黑" panose="020B0503020204020204" pitchFamily="34" charset="-122"/>
              <a:sym typeface="Arial" panose="020B0604020202020204" pitchFamily="34" charset="0"/>
            </a:endParaRPr>
          </a:p>
        </p:txBody>
      </p:sp>
      <p:sp>
        <p:nvSpPr>
          <p:cNvPr id="6" name="直接连接符 58"/>
          <p:cNvSpPr>
            <a:spLocks noChangeShapeType="1"/>
          </p:cNvSpPr>
          <p:nvPr/>
        </p:nvSpPr>
        <p:spPr bwMode="auto">
          <a:xfrm>
            <a:off x="3452130" y="4480829"/>
            <a:ext cx="1134368"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890">
              <a:ea typeface="微软雅黑" panose="020B0503020204020204" pitchFamily="34" charset="-122"/>
              <a:sym typeface="Arial" panose="020B0604020202020204" pitchFamily="34" charset="0"/>
            </a:endParaRPr>
          </a:p>
        </p:txBody>
      </p:sp>
      <p:cxnSp>
        <p:nvCxnSpPr>
          <p:cNvPr id="7" name="直接连接符 62"/>
          <p:cNvCxnSpPr>
            <a:cxnSpLocks noChangeShapeType="1"/>
          </p:cNvCxnSpPr>
          <p:nvPr/>
        </p:nvCxnSpPr>
        <p:spPr bwMode="auto">
          <a:xfrm>
            <a:off x="4118463" y="2603721"/>
            <a:ext cx="1896284"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8" name="直接连接符 66"/>
          <p:cNvSpPr>
            <a:spLocks noChangeShapeType="1"/>
          </p:cNvSpPr>
          <p:nvPr/>
        </p:nvSpPr>
        <p:spPr bwMode="auto">
          <a:xfrm>
            <a:off x="4128464" y="3613971"/>
            <a:ext cx="1867931"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890">
              <a:ea typeface="微软雅黑" panose="020B0503020204020204" pitchFamily="34" charset="-122"/>
              <a:sym typeface="Arial" panose="020B0604020202020204" pitchFamily="34" charset="0"/>
            </a:endParaRPr>
          </a:p>
        </p:txBody>
      </p:sp>
      <p:sp>
        <p:nvSpPr>
          <p:cNvPr id="9" name="矩形 71"/>
          <p:cNvSpPr>
            <a:spLocks noChangeArrowheads="1"/>
          </p:cNvSpPr>
          <p:nvPr/>
        </p:nvSpPr>
        <p:spPr bwMode="auto">
          <a:xfrm>
            <a:off x="5369868" y="1272303"/>
            <a:ext cx="1963216"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75" dirty="0">
                <a:latin typeface="Arial" panose="020B0604020202020204" pitchFamily="34" charset="0"/>
                <a:ea typeface="微软雅黑" panose="020B0503020204020204" pitchFamily="34" charset="-122"/>
                <a:sym typeface="Arial" panose="020B0604020202020204" pitchFamily="34" charset="0"/>
              </a:rPr>
              <a:t>务实创新的服务精神</a:t>
            </a:r>
            <a:endParaRPr lang="en-US" altLang="zh-CN" sz="1575"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47"/>
          <p:cNvSpPr>
            <a:spLocks noChangeArrowheads="1"/>
          </p:cNvSpPr>
          <p:nvPr/>
        </p:nvSpPr>
        <p:spPr bwMode="auto">
          <a:xfrm>
            <a:off x="5372370" y="1562338"/>
            <a:ext cx="2395299" cy="65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5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endParaRPr lang="zh-CN" altLang="en-US" sz="147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73"/>
          <p:cNvSpPr>
            <a:spLocks noChangeArrowheads="1"/>
          </p:cNvSpPr>
          <p:nvPr/>
        </p:nvSpPr>
        <p:spPr bwMode="auto">
          <a:xfrm>
            <a:off x="5369868" y="4067652"/>
            <a:ext cx="1963216"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75" dirty="0">
                <a:latin typeface="Arial" panose="020B0604020202020204" pitchFamily="34" charset="0"/>
                <a:ea typeface="微软雅黑" panose="020B0503020204020204" pitchFamily="34" charset="-122"/>
                <a:sym typeface="Arial" panose="020B0604020202020204" pitchFamily="34" charset="0"/>
              </a:rPr>
              <a:t>洞察敏锐的服务意识</a:t>
            </a:r>
            <a:endParaRPr lang="en-US" altLang="zh-CN" sz="1575"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47"/>
          <p:cNvSpPr>
            <a:spLocks noChangeArrowheads="1"/>
          </p:cNvSpPr>
          <p:nvPr/>
        </p:nvSpPr>
        <p:spPr bwMode="auto">
          <a:xfrm>
            <a:off x="5372370" y="4357688"/>
            <a:ext cx="2395299" cy="65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5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在此录入图表的描述说明，在此录入上述图表的描述说明，在此录入上述图表的描述说明。</a:t>
            </a:r>
            <a:endParaRPr lang="zh-CN" altLang="en-US" sz="147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75"/>
          <p:cNvSpPr>
            <a:spLocks noChangeArrowheads="1"/>
          </p:cNvSpPr>
          <p:nvPr/>
        </p:nvSpPr>
        <p:spPr bwMode="auto">
          <a:xfrm>
            <a:off x="6815050" y="2139911"/>
            <a:ext cx="1963216"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75">
                <a:latin typeface="Arial" panose="020B0604020202020204" pitchFamily="34" charset="0"/>
                <a:ea typeface="微软雅黑" panose="020B0503020204020204" pitchFamily="34" charset="-122"/>
                <a:sym typeface="Arial" panose="020B0604020202020204" pitchFamily="34" charset="0"/>
              </a:rPr>
              <a:t>谦虚谨慎的服务态度</a:t>
            </a:r>
            <a:endParaRPr lang="en-US" altLang="zh-CN" sz="1575">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47"/>
          <p:cNvSpPr>
            <a:spLocks noChangeArrowheads="1"/>
          </p:cNvSpPr>
          <p:nvPr/>
        </p:nvSpPr>
        <p:spPr bwMode="auto">
          <a:xfrm>
            <a:off x="6817551" y="2428695"/>
            <a:ext cx="2007751" cy="46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5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7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77"/>
          <p:cNvSpPr>
            <a:spLocks noChangeArrowheads="1"/>
          </p:cNvSpPr>
          <p:nvPr/>
        </p:nvSpPr>
        <p:spPr bwMode="auto">
          <a:xfrm>
            <a:off x="6815050" y="3167540"/>
            <a:ext cx="1963216"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75">
                <a:latin typeface="Arial" panose="020B0604020202020204" pitchFamily="34" charset="0"/>
                <a:ea typeface="微软雅黑" panose="020B0503020204020204" pitchFamily="34" charset="-122"/>
                <a:sym typeface="Arial" panose="020B0604020202020204" pitchFamily="34" charset="0"/>
              </a:rPr>
              <a:t>专业优质的服务团队</a:t>
            </a:r>
            <a:endParaRPr lang="en-US" altLang="zh-CN" sz="1575">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47"/>
          <p:cNvSpPr>
            <a:spLocks noChangeArrowheads="1"/>
          </p:cNvSpPr>
          <p:nvPr/>
        </p:nvSpPr>
        <p:spPr bwMode="auto">
          <a:xfrm>
            <a:off x="6817551" y="3456325"/>
            <a:ext cx="2007751" cy="46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5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7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949621" y="1795759"/>
            <a:ext cx="2622293" cy="2622293"/>
            <a:chOff x="-112105" y="2839261"/>
            <a:chExt cx="2497422" cy="2497422"/>
          </a:xfrm>
        </p:grpSpPr>
        <p:grpSp>
          <p:nvGrpSpPr>
            <p:cNvPr id="18" name="组合 17"/>
            <p:cNvGrpSpPr/>
            <p:nvPr/>
          </p:nvGrpSpPr>
          <p:grpSpPr>
            <a:xfrm>
              <a:off x="-112105" y="2839261"/>
              <a:ext cx="2497422" cy="2497422"/>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椭圆 81"/>
            <p:cNvSpPr>
              <a:spLocks noChangeArrowheads="1"/>
            </p:cNvSpPr>
            <p:nvPr/>
          </p:nvSpPr>
          <p:spPr bwMode="auto">
            <a:xfrm>
              <a:off x="75318" y="3038785"/>
              <a:ext cx="2104717" cy="2104715"/>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innerShdw blurRad="63500" dist="50800" dir="18900000">
                <a:prstClr val="black">
                  <a:alpha val="50000"/>
                </a:prstClr>
              </a:inn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7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椭圆 21"/>
          <p:cNvSpPr/>
          <p:nvPr/>
        </p:nvSpPr>
        <p:spPr>
          <a:xfrm>
            <a:off x="3148363" y="1610634"/>
            <a:ext cx="363298" cy="36329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3765166" y="2461867"/>
            <a:ext cx="363298" cy="363298"/>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755165" y="3433083"/>
            <a:ext cx="363298" cy="36329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117960" y="4299179"/>
            <a:ext cx="363298" cy="363298"/>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4506660" y="1429823"/>
            <a:ext cx="708530" cy="708530"/>
            <a:chOff x="4144744" y="632511"/>
            <a:chExt cx="674791" cy="674791"/>
          </a:xfrm>
        </p:grpSpPr>
        <p:grpSp>
          <p:nvGrpSpPr>
            <p:cNvPr id="27" name="组合 26"/>
            <p:cNvGrpSpPr/>
            <p:nvPr/>
          </p:nvGrpSpPr>
          <p:grpSpPr>
            <a:xfrm>
              <a:off x="4144744" y="632511"/>
              <a:ext cx="674791" cy="674791"/>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54"/>
            <p:cNvGrpSpPr>
              <a:grpSpLocks/>
            </p:cNvGrpSpPr>
            <p:nvPr/>
          </p:nvGrpSpPr>
          <p:grpSpPr bwMode="auto">
            <a:xfrm>
              <a:off x="4291856" y="741324"/>
              <a:ext cx="380564" cy="457163"/>
              <a:chOff x="0" y="0"/>
              <a:chExt cx="239649" cy="288000"/>
            </a:xfrm>
            <a:solidFill>
              <a:srgbClr val="C00000"/>
            </a:solidFill>
          </p:grpSpPr>
          <p:sp>
            <p:nvSpPr>
              <p:cNvPr id="29" name="Freeform 846"/>
              <p:cNvSpPr>
                <a:spLocks noChangeArrowheads="1"/>
              </p:cNvSpPr>
              <p:nvPr/>
            </p:nvSpPr>
            <p:spPr bwMode="auto">
              <a:xfrm>
                <a:off x="0" y="54657"/>
                <a:ext cx="239649" cy="233343"/>
              </a:xfrm>
              <a:custGeom>
                <a:avLst/>
                <a:gdLst>
                  <a:gd name="T0" fmla="*/ 722881238 w 48"/>
                  <a:gd name="T1" fmla="*/ 0 h 47"/>
                  <a:gd name="T2" fmla="*/ 722881238 w 48"/>
                  <a:gd name="T3" fmla="*/ 172539772 h 47"/>
                  <a:gd name="T4" fmla="*/ 1022003131 w 48"/>
                  <a:gd name="T5" fmla="*/ 566919230 h 47"/>
                  <a:gd name="T6" fmla="*/ 598248780 w 48"/>
                  <a:gd name="T7" fmla="*/ 1010598604 h 47"/>
                  <a:gd name="T8" fmla="*/ 149560947 w 48"/>
                  <a:gd name="T9" fmla="*/ 566919230 h 47"/>
                  <a:gd name="T10" fmla="*/ 448682840 w 48"/>
                  <a:gd name="T11" fmla="*/ 172539772 h 47"/>
                  <a:gd name="T12" fmla="*/ 448682840 w 48"/>
                  <a:gd name="T13" fmla="*/ 0 h 47"/>
                  <a:gd name="T14" fmla="*/ 0 w 48"/>
                  <a:gd name="T15" fmla="*/ 566919230 h 47"/>
                  <a:gd name="T16" fmla="*/ 598248780 w 48"/>
                  <a:gd name="T17" fmla="*/ 1158488418 h 47"/>
                  <a:gd name="T18" fmla="*/ 1196492567 w 48"/>
                  <a:gd name="T19" fmla="*/ 566919230 h 47"/>
                  <a:gd name="T20" fmla="*/ 722881238 w 48"/>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7"/>
                  <a:gd name="T35" fmla="*/ 48 w 48"/>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sp>
            <p:nvSpPr>
              <p:cNvPr id="30" name="Freeform 847"/>
              <p:cNvSpPr>
                <a:spLocks noChangeArrowheads="1"/>
              </p:cNvSpPr>
              <p:nvPr/>
            </p:nvSpPr>
            <p:spPr bwMode="auto">
              <a:xfrm>
                <a:off x="94599" y="0"/>
                <a:ext cx="44147" cy="138744"/>
              </a:xfrm>
              <a:custGeom>
                <a:avLst/>
                <a:gdLst>
                  <a:gd name="T0" fmla="*/ 168430615 w 9"/>
                  <a:gd name="T1" fmla="*/ 0 h 28"/>
                  <a:gd name="T2" fmla="*/ 48120230 w 9"/>
                  <a:gd name="T3" fmla="*/ 0 h 28"/>
                  <a:gd name="T4" fmla="*/ 0 w 9"/>
                  <a:gd name="T5" fmla="*/ 49105466 h 28"/>
                  <a:gd name="T6" fmla="*/ 0 w 9"/>
                  <a:gd name="T7" fmla="*/ 245532284 h 28"/>
                  <a:gd name="T8" fmla="*/ 0 w 9"/>
                  <a:gd name="T9" fmla="*/ 392853636 h 28"/>
                  <a:gd name="T10" fmla="*/ 0 w 9"/>
                  <a:gd name="T11" fmla="*/ 638390875 h 28"/>
                  <a:gd name="T12" fmla="*/ 48120230 w 9"/>
                  <a:gd name="T13" fmla="*/ 687496341 h 28"/>
                  <a:gd name="T14" fmla="*/ 168430615 w 9"/>
                  <a:gd name="T15" fmla="*/ 687496341 h 28"/>
                  <a:gd name="T16" fmla="*/ 216550845 w 9"/>
                  <a:gd name="T17" fmla="*/ 638390875 h 28"/>
                  <a:gd name="T18" fmla="*/ 216550845 w 9"/>
                  <a:gd name="T19" fmla="*/ 392853636 h 28"/>
                  <a:gd name="T20" fmla="*/ 216550845 w 9"/>
                  <a:gd name="T21" fmla="*/ 245532284 h 28"/>
                  <a:gd name="T22" fmla="*/ 216550845 w 9"/>
                  <a:gd name="T23" fmla="*/ 49105466 h 28"/>
                  <a:gd name="T24" fmla="*/ 168430615 w 9"/>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8"/>
                  <a:gd name="T41" fmla="*/ 9 w 9"/>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grpSp>
      </p:grpSp>
      <p:grpSp>
        <p:nvGrpSpPr>
          <p:cNvPr id="33" name="组合 32"/>
          <p:cNvGrpSpPr/>
          <p:nvPr/>
        </p:nvGrpSpPr>
        <p:grpSpPr>
          <a:xfrm>
            <a:off x="5912526" y="2249456"/>
            <a:ext cx="708530" cy="708530"/>
            <a:chOff x="5433376" y="607668"/>
            <a:chExt cx="674791" cy="674791"/>
          </a:xfrm>
        </p:grpSpPr>
        <p:grpSp>
          <p:nvGrpSpPr>
            <p:cNvPr id="34" name="组合 33"/>
            <p:cNvGrpSpPr/>
            <p:nvPr/>
          </p:nvGrpSpPr>
          <p:grpSpPr>
            <a:xfrm>
              <a:off x="5433376" y="607668"/>
              <a:ext cx="674791" cy="67479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Freeform 168"/>
            <p:cNvSpPr>
              <a:spLocks noChangeAspect="1" noEditPoints="1" noChangeArrowheads="1"/>
            </p:cNvSpPr>
            <p:nvPr/>
          </p:nvSpPr>
          <p:spPr bwMode="auto">
            <a:xfrm>
              <a:off x="5562519" y="781790"/>
              <a:ext cx="381357" cy="326545"/>
            </a:xfrm>
            <a:custGeom>
              <a:avLst/>
              <a:gdLst>
                <a:gd name="T0" fmla="*/ 96767825 w 94"/>
                <a:gd name="T1" fmla="*/ 454124000 h 81"/>
                <a:gd name="T2" fmla="*/ 1112844741 w 94"/>
                <a:gd name="T3" fmla="*/ 454124000 h 81"/>
                <a:gd name="T4" fmla="*/ 1209612566 w 94"/>
                <a:gd name="T5" fmla="*/ 382418667 h 81"/>
                <a:gd name="T6" fmla="*/ 1766034936 w 94"/>
                <a:gd name="T7" fmla="*/ 0 h 81"/>
                <a:gd name="T8" fmla="*/ 1766034936 w 94"/>
                <a:gd name="T9" fmla="*/ 788739111 h 81"/>
                <a:gd name="T10" fmla="*/ 1766034936 w 94"/>
                <a:gd name="T11" fmla="*/ 1577483111 h 81"/>
                <a:gd name="T12" fmla="*/ 1209612566 w 94"/>
                <a:gd name="T13" fmla="*/ 1171162667 h 81"/>
                <a:gd name="T14" fmla="*/ 1112844741 w 94"/>
                <a:gd name="T15" fmla="*/ 1123359111 h 81"/>
                <a:gd name="T16" fmla="*/ 798346851 w 94"/>
                <a:gd name="T17" fmla="*/ 1123359111 h 81"/>
                <a:gd name="T18" fmla="*/ 967693004 w 94"/>
                <a:gd name="T19" fmla="*/ 1673085333 h 81"/>
                <a:gd name="T20" fmla="*/ 1088650325 w 94"/>
                <a:gd name="T21" fmla="*/ 1673085333 h 81"/>
                <a:gd name="T22" fmla="*/ 1088650325 w 94"/>
                <a:gd name="T23" fmla="*/ 1936000000 h 81"/>
                <a:gd name="T24" fmla="*/ 1040266413 w 94"/>
                <a:gd name="T25" fmla="*/ 1936000000 h 81"/>
                <a:gd name="T26" fmla="*/ 508038458 w 94"/>
                <a:gd name="T27" fmla="*/ 1936000000 h 81"/>
                <a:gd name="T28" fmla="*/ 266113977 w 94"/>
                <a:gd name="T29" fmla="*/ 1123359111 h 81"/>
                <a:gd name="T30" fmla="*/ 96767825 w 94"/>
                <a:gd name="T31" fmla="*/ 1123359111 h 81"/>
                <a:gd name="T32" fmla="*/ 96767825 w 94"/>
                <a:gd name="T33" fmla="*/ 454124000 h 81"/>
                <a:gd name="T34" fmla="*/ 2104727241 w 94"/>
                <a:gd name="T35" fmla="*/ 549726222 h 81"/>
                <a:gd name="T36" fmla="*/ 2147483647 w 94"/>
                <a:gd name="T37" fmla="*/ 788739111 h 81"/>
                <a:gd name="T38" fmla="*/ 2104727241 w 94"/>
                <a:gd name="T39" fmla="*/ 1027752000 h 81"/>
                <a:gd name="T40" fmla="*/ 2104727241 w 94"/>
                <a:gd name="T41" fmla="*/ 1577483111 h 81"/>
                <a:gd name="T42" fmla="*/ 1886997176 w 94"/>
                <a:gd name="T43" fmla="*/ 1577483111 h 81"/>
                <a:gd name="T44" fmla="*/ 1886997176 w 94"/>
                <a:gd name="T45" fmla="*/ 0 h 81"/>
                <a:gd name="T46" fmla="*/ 2104727241 w 94"/>
                <a:gd name="T47" fmla="*/ 0 h 81"/>
                <a:gd name="T48" fmla="*/ 2104727241 w 94"/>
                <a:gd name="T49" fmla="*/ 549726222 h 81"/>
                <a:gd name="T50" fmla="*/ 1112844741 w 94"/>
                <a:gd name="T51" fmla="*/ 1171162667 h 81"/>
                <a:gd name="T52" fmla="*/ 895114676 w 94"/>
                <a:gd name="T53" fmla="*/ 1171162667 h 81"/>
                <a:gd name="T54" fmla="*/ 967693004 w 94"/>
                <a:gd name="T55" fmla="*/ 1457974222 h 81"/>
                <a:gd name="T56" fmla="*/ 1040266413 w 94"/>
                <a:gd name="T57" fmla="*/ 1457974222 h 81"/>
                <a:gd name="T58" fmla="*/ 1040266413 w 94"/>
                <a:gd name="T59" fmla="*/ 1362372000 h 81"/>
                <a:gd name="T60" fmla="*/ 1112844741 w 94"/>
                <a:gd name="T61" fmla="*/ 117116266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B0F0"/>
            </a:solidFill>
            <a:ln>
              <a:noFill/>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grpSp>
      <p:grpSp>
        <p:nvGrpSpPr>
          <p:cNvPr id="38" name="组合 37"/>
          <p:cNvGrpSpPr/>
          <p:nvPr/>
        </p:nvGrpSpPr>
        <p:grpSpPr>
          <a:xfrm>
            <a:off x="5944857" y="3260467"/>
            <a:ext cx="708530" cy="708530"/>
            <a:chOff x="6312694" y="592940"/>
            <a:chExt cx="674791" cy="674791"/>
          </a:xfrm>
        </p:grpSpPr>
        <p:grpSp>
          <p:nvGrpSpPr>
            <p:cNvPr id="39" name="组合 38"/>
            <p:cNvGrpSpPr/>
            <p:nvPr/>
          </p:nvGrpSpPr>
          <p:grpSpPr>
            <a:xfrm>
              <a:off x="6312694" y="592940"/>
              <a:ext cx="674791" cy="674791"/>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Freeform 203"/>
            <p:cNvSpPr>
              <a:spLocks noChangeAspect="1" noEditPoints="1" noChangeArrowheads="1"/>
            </p:cNvSpPr>
            <p:nvPr/>
          </p:nvSpPr>
          <p:spPr bwMode="auto">
            <a:xfrm>
              <a:off x="6456630" y="753802"/>
              <a:ext cx="374788" cy="359200"/>
            </a:xfrm>
            <a:custGeom>
              <a:avLst/>
              <a:gdLst>
                <a:gd name="T0" fmla="*/ 315922254 w 218"/>
                <a:gd name="T1" fmla="*/ 154371789 h 209"/>
                <a:gd name="T2" fmla="*/ 129239802 w 218"/>
                <a:gd name="T3" fmla="*/ 154371789 h 209"/>
                <a:gd name="T4" fmla="*/ 93340278 w 218"/>
                <a:gd name="T5" fmla="*/ 204631579 h 209"/>
                <a:gd name="T6" fmla="*/ 129239802 w 218"/>
                <a:gd name="T7" fmla="*/ 254891368 h 209"/>
                <a:gd name="T8" fmla="*/ 315922254 w 218"/>
                <a:gd name="T9" fmla="*/ 254891368 h 209"/>
                <a:gd name="T10" fmla="*/ 315922254 w 218"/>
                <a:gd name="T11" fmla="*/ 154371789 h 209"/>
                <a:gd name="T12" fmla="*/ 315922254 w 218"/>
                <a:gd name="T13" fmla="*/ 154371789 h 209"/>
                <a:gd name="T14" fmla="*/ 452341203 w 218"/>
                <a:gd name="T15" fmla="*/ 254891368 h 209"/>
                <a:gd name="T16" fmla="*/ 671332658 w 218"/>
                <a:gd name="T17" fmla="*/ 254891368 h 209"/>
                <a:gd name="T18" fmla="*/ 696462514 w 218"/>
                <a:gd name="T19" fmla="*/ 254891368 h 209"/>
                <a:gd name="T20" fmla="*/ 707234076 w 218"/>
                <a:gd name="T21" fmla="*/ 272842105 h 209"/>
                <a:gd name="T22" fmla="*/ 764672936 w 218"/>
                <a:gd name="T23" fmla="*/ 366182526 h 209"/>
                <a:gd name="T24" fmla="*/ 782623645 w 218"/>
                <a:gd name="T25" fmla="*/ 391312421 h 209"/>
                <a:gd name="T26" fmla="*/ 764672936 w 218"/>
                <a:gd name="T27" fmla="*/ 409263158 h 209"/>
                <a:gd name="T28" fmla="*/ 707234076 w 218"/>
                <a:gd name="T29" fmla="*/ 502603579 h 209"/>
                <a:gd name="T30" fmla="*/ 696462514 w 218"/>
                <a:gd name="T31" fmla="*/ 527733474 h 209"/>
                <a:gd name="T32" fmla="*/ 671332658 w 218"/>
                <a:gd name="T33" fmla="*/ 527733474 h 209"/>
                <a:gd name="T34" fmla="*/ 452341203 w 218"/>
                <a:gd name="T35" fmla="*/ 527733474 h 209"/>
                <a:gd name="T36" fmla="*/ 452341203 w 218"/>
                <a:gd name="T37" fmla="*/ 646205684 h 209"/>
                <a:gd name="T38" fmla="*/ 646202801 w 218"/>
                <a:gd name="T39" fmla="*/ 646205684 h 209"/>
                <a:gd name="T40" fmla="*/ 646202801 w 218"/>
                <a:gd name="T41" fmla="*/ 750315789 h 209"/>
                <a:gd name="T42" fmla="*/ 143599991 w 218"/>
                <a:gd name="T43" fmla="*/ 750315789 h 209"/>
                <a:gd name="T44" fmla="*/ 143599991 w 218"/>
                <a:gd name="T45" fmla="*/ 646205684 h 209"/>
                <a:gd name="T46" fmla="*/ 323101401 w 218"/>
                <a:gd name="T47" fmla="*/ 646205684 h 209"/>
                <a:gd name="T48" fmla="*/ 323101401 w 218"/>
                <a:gd name="T49" fmla="*/ 341052632 h 209"/>
                <a:gd name="T50" fmla="*/ 104109946 w 218"/>
                <a:gd name="T51" fmla="*/ 341052632 h 209"/>
                <a:gd name="T52" fmla="*/ 78980090 w 218"/>
                <a:gd name="T53" fmla="*/ 341052632 h 209"/>
                <a:gd name="T54" fmla="*/ 68210422 w 218"/>
                <a:gd name="T55" fmla="*/ 315922737 h 209"/>
                <a:gd name="T56" fmla="*/ 10769668 w 218"/>
                <a:gd name="T57" fmla="*/ 222582316 h 209"/>
                <a:gd name="T58" fmla="*/ 0 w 218"/>
                <a:gd name="T59" fmla="*/ 204631579 h 209"/>
                <a:gd name="T60" fmla="*/ 10769668 w 218"/>
                <a:gd name="T61" fmla="*/ 179501684 h 209"/>
                <a:gd name="T62" fmla="*/ 68210422 w 218"/>
                <a:gd name="T63" fmla="*/ 86161263 h 209"/>
                <a:gd name="T64" fmla="*/ 78980090 w 218"/>
                <a:gd name="T65" fmla="*/ 68210526 h 209"/>
                <a:gd name="T66" fmla="*/ 104109946 w 218"/>
                <a:gd name="T67" fmla="*/ 68210526 h 209"/>
                <a:gd name="T68" fmla="*/ 323101401 w 218"/>
                <a:gd name="T69" fmla="*/ 68210526 h 209"/>
                <a:gd name="T70" fmla="*/ 323101401 w 218"/>
                <a:gd name="T71" fmla="*/ 53850316 h 209"/>
                <a:gd name="T72" fmla="*/ 391311823 w 218"/>
                <a:gd name="T73" fmla="*/ 0 h 209"/>
                <a:gd name="T74" fmla="*/ 452341203 w 218"/>
                <a:gd name="T75" fmla="*/ 53850316 h 209"/>
                <a:gd name="T76" fmla="*/ 452341203 w 218"/>
                <a:gd name="T77" fmla="*/ 254891368 h 209"/>
                <a:gd name="T78" fmla="*/ 452341203 w 218"/>
                <a:gd name="T79" fmla="*/ 254891368 h 209"/>
                <a:gd name="T80" fmla="*/ 653383843 w 218"/>
                <a:gd name="T81" fmla="*/ 333873474 h 209"/>
                <a:gd name="T82" fmla="*/ 459522245 w 218"/>
                <a:gd name="T83" fmla="*/ 333873474 h 209"/>
                <a:gd name="T84" fmla="*/ 459522245 w 218"/>
                <a:gd name="T85" fmla="*/ 441574105 h 209"/>
                <a:gd name="T86" fmla="*/ 653383843 w 218"/>
                <a:gd name="T87" fmla="*/ 441574105 h 209"/>
                <a:gd name="T88" fmla="*/ 689283367 w 218"/>
                <a:gd name="T89" fmla="*/ 391312421 h 209"/>
                <a:gd name="T90" fmla="*/ 653383843 w 218"/>
                <a:gd name="T91" fmla="*/ 333873474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9"/>
                <a:gd name="T140" fmla="*/ 218 w 218"/>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9">
                  <a:moveTo>
                    <a:pt x="88" y="43"/>
                  </a:moveTo>
                  <a:lnTo>
                    <a:pt x="36" y="43"/>
                  </a:lnTo>
                  <a:lnTo>
                    <a:pt x="26" y="57"/>
                  </a:lnTo>
                  <a:lnTo>
                    <a:pt x="36" y="71"/>
                  </a:lnTo>
                  <a:lnTo>
                    <a:pt x="88" y="71"/>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close/>
                  <a:moveTo>
                    <a:pt x="182" y="93"/>
                  </a:moveTo>
                  <a:lnTo>
                    <a:pt x="128" y="93"/>
                  </a:lnTo>
                  <a:lnTo>
                    <a:pt x="128" y="123"/>
                  </a:lnTo>
                  <a:lnTo>
                    <a:pt x="182" y="123"/>
                  </a:lnTo>
                  <a:lnTo>
                    <a:pt x="192" y="109"/>
                  </a:lnTo>
                  <a:lnTo>
                    <a:pt x="182" y="93"/>
                  </a:lnTo>
                  <a:close/>
                </a:path>
              </a:pathLst>
            </a:custGeom>
            <a:solidFill>
              <a:srgbClr val="0070C0"/>
            </a:solidFill>
            <a:ln>
              <a:noFill/>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grpSp>
      <p:grpSp>
        <p:nvGrpSpPr>
          <p:cNvPr id="43" name="组合 42"/>
          <p:cNvGrpSpPr/>
          <p:nvPr/>
        </p:nvGrpSpPr>
        <p:grpSpPr>
          <a:xfrm>
            <a:off x="4581044" y="4126564"/>
            <a:ext cx="708530" cy="708530"/>
            <a:chOff x="7074694" y="598563"/>
            <a:chExt cx="674791" cy="674791"/>
          </a:xfrm>
        </p:grpSpPr>
        <p:grpSp>
          <p:nvGrpSpPr>
            <p:cNvPr id="44" name="组合 43"/>
            <p:cNvGrpSpPr/>
            <p:nvPr/>
          </p:nvGrpSpPr>
          <p:grpSpPr>
            <a:xfrm>
              <a:off x="7074694" y="598563"/>
              <a:ext cx="674791" cy="674791"/>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Freeform 110"/>
            <p:cNvSpPr>
              <a:spLocks noChangeAspect="1" noEditPoints="1" noChangeArrowheads="1"/>
            </p:cNvSpPr>
            <p:nvPr/>
          </p:nvSpPr>
          <p:spPr bwMode="auto">
            <a:xfrm>
              <a:off x="7209124" y="750436"/>
              <a:ext cx="405928" cy="359796"/>
            </a:xfrm>
            <a:custGeom>
              <a:avLst/>
              <a:gdLst>
                <a:gd name="T0" fmla="*/ 1099726970 w 100"/>
                <a:gd name="T1" fmla="*/ 81000000 h 88"/>
                <a:gd name="T2" fmla="*/ 1519621747 w 100"/>
                <a:gd name="T3" fmla="*/ 830250000 h 88"/>
                <a:gd name="T4" fmla="*/ 1519621747 w 100"/>
                <a:gd name="T5" fmla="*/ 830250000 h 88"/>
                <a:gd name="T6" fmla="*/ 1959513430 w 100"/>
                <a:gd name="T7" fmla="*/ 1599750000 h 88"/>
                <a:gd name="T8" fmla="*/ 1919524090 w 100"/>
                <a:gd name="T9" fmla="*/ 1761750000 h 88"/>
                <a:gd name="T10" fmla="*/ 1839540938 w 100"/>
                <a:gd name="T11" fmla="*/ 1782000000 h 88"/>
                <a:gd name="T12" fmla="*/ 1839540938 w 100"/>
                <a:gd name="T13" fmla="*/ 1782000000 h 88"/>
                <a:gd name="T14" fmla="*/ 979754479 w 100"/>
                <a:gd name="T15" fmla="*/ 1782000000 h 88"/>
                <a:gd name="T16" fmla="*/ 139964926 w 100"/>
                <a:gd name="T17" fmla="*/ 1782000000 h 88"/>
                <a:gd name="T18" fmla="*/ 0 w 100"/>
                <a:gd name="T19" fmla="*/ 1660500000 h 88"/>
                <a:gd name="T20" fmla="*/ 19996906 w 100"/>
                <a:gd name="T21" fmla="*/ 1579500000 h 88"/>
                <a:gd name="T22" fmla="*/ 459884117 w 100"/>
                <a:gd name="T23" fmla="*/ 830250000 h 88"/>
                <a:gd name="T24" fmla="*/ 459884117 w 100"/>
                <a:gd name="T25" fmla="*/ 830250000 h 88"/>
                <a:gd name="T26" fmla="*/ 879783365 w 100"/>
                <a:gd name="T27" fmla="*/ 81000000 h 88"/>
                <a:gd name="T28" fmla="*/ 1059737631 w 100"/>
                <a:gd name="T29" fmla="*/ 40500000 h 88"/>
                <a:gd name="T30" fmla="*/ 1099726970 w 100"/>
                <a:gd name="T31" fmla="*/ 81000000 h 88"/>
                <a:gd name="T32" fmla="*/ 879783365 w 100"/>
                <a:gd name="T33" fmla="*/ 688500000 h 88"/>
                <a:gd name="T34" fmla="*/ 879783365 w 100"/>
                <a:gd name="T35" fmla="*/ 749250000 h 88"/>
                <a:gd name="T36" fmla="*/ 919772705 w 100"/>
                <a:gd name="T37" fmla="*/ 1255500000 h 88"/>
                <a:gd name="T38" fmla="*/ 1039740725 w 100"/>
                <a:gd name="T39" fmla="*/ 1255500000 h 88"/>
                <a:gd name="T40" fmla="*/ 1079730065 w 100"/>
                <a:gd name="T41" fmla="*/ 749250000 h 88"/>
                <a:gd name="T42" fmla="*/ 1079730065 w 100"/>
                <a:gd name="T43" fmla="*/ 688500000 h 88"/>
                <a:gd name="T44" fmla="*/ 879783365 w 100"/>
                <a:gd name="T45" fmla="*/ 688500000 h 88"/>
                <a:gd name="T46" fmla="*/ 979754479 w 100"/>
                <a:gd name="T47" fmla="*/ 1458000000 h 88"/>
                <a:gd name="T48" fmla="*/ 1059737631 w 100"/>
                <a:gd name="T49" fmla="*/ 1397250000 h 88"/>
                <a:gd name="T50" fmla="*/ 979754479 w 100"/>
                <a:gd name="T51" fmla="*/ 1316250000 h 88"/>
                <a:gd name="T52" fmla="*/ 899775799 w 100"/>
                <a:gd name="T53" fmla="*/ 1397250000 h 88"/>
                <a:gd name="T54" fmla="*/ 979754479 w 100"/>
                <a:gd name="T55" fmla="*/ 1458000000 h 88"/>
                <a:gd name="T56" fmla="*/ 1299678142 w 100"/>
                <a:gd name="T57" fmla="*/ 972000000 h 88"/>
                <a:gd name="T58" fmla="*/ 979754479 w 100"/>
                <a:gd name="T59" fmla="*/ 405000000 h 88"/>
                <a:gd name="T60" fmla="*/ 679832194 w 100"/>
                <a:gd name="T61" fmla="*/ 951750000 h 88"/>
                <a:gd name="T62" fmla="*/ 659835288 w 100"/>
                <a:gd name="T63" fmla="*/ 972000000 h 88"/>
                <a:gd name="T64" fmla="*/ 339916097 w 100"/>
                <a:gd name="T65" fmla="*/ 1518750000 h 88"/>
                <a:gd name="T66" fmla="*/ 979754479 w 100"/>
                <a:gd name="T67" fmla="*/ 1518750000 h 88"/>
                <a:gd name="T68" fmla="*/ 1619597333 w 100"/>
                <a:gd name="T69" fmla="*/ 1518750000 h 88"/>
                <a:gd name="T70" fmla="*/ 1299678142 w 100"/>
                <a:gd name="T71" fmla="*/ 972000000 h 88"/>
                <a:gd name="T72" fmla="*/ 1299678142 w 100"/>
                <a:gd name="T73" fmla="*/ 972000000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B0F0"/>
            </a:solidFill>
            <a:ln>
              <a:noFill/>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grpSp>
      <p:sp>
        <p:nvSpPr>
          <p:cNvPr id="50" name="文本框 49"/>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51"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52" name="图片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11947716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1"/>
                                        </p:tgtEl>
                                        <p:attrNameLst>
                                          <p:attrName>ppt_y</p:attrName>
                                        </p:attrNameLst>
                                      </p:cBhvr>
                                      <p:tavLst>
                                        <p:tav tm="0">
                                          <p:val>
                                            <p:strVal val="#ppt_y"/>
                                          </p:val>
                                        </p:tav>
                                        <p:tav tm="100000">
                                          <p:val>
                                            <p:strVal val="#ppt_y"/>
                                          </p:val>
                                        </p:tav>
                                      </p:tavLst>
                                    </p:anim>
                                    <p:anim calcmode="lin" valueType="num">
                                      <p:cBhvr>
                                        <p:cTn id="1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1"/>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heel(1)">
                                      <p:cBhvr>
                                        <p:cTn id="20" dur="2000"/>
                                        <p:tgtEl>
                                          <p:spTgt spid="1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6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9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3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nodeType="withEffect">
                                  <p:stCondLst>
                                    <p:cond delay="6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nodeType="withEffect">
                                  <p:stCondLst>
                                    <p:cond delay="9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nodeType="withEffect">
                                  <p:stCondLst>
                                    <p:cond delay="12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grpId="0" nodeType="clickEffect">
                                  <p:stCondLst>
                                    <p:cond delay="0"/>
                                  </p:stCondLst>
                                  <p:iterate type="lt">
                                    <p:tmPct val="15000"/>
                                  </p:iterate>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1+#ppt_w/2"/>
                                          </p:val>
                                        </p:tav>
                                        <p:tav tm="100000">
                                          <p:val>
                                            <p:strVal val="#ppt_x"/>
                                          </p:val>
                                        </p:tav>
                                      </p:tavLst>
                                    </p:anim>
                                    <p:anim calcmode="lin" valueType="num">
                                      <p:cBhvr additive="base">
                                        <p:cTn id="71" dur="500" fill="hold"/>
                                        <p:tgtEl>
                                          <p:spTgt spid="9"/>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00"/>
                                  </p:stCondLst>
                                  <p:iterate type="lt">
                                    <p:tmPct val="15000"/>
                                  </p:iterate>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1+#ppt_w/2"/>
                                          </p:val>
                                        </p:tav>
                                        <p:tav tm="100000">
                                          <p:val>
                                            <p:strVal val="#ppt_x"/>
                                          </p:val>
                                        </p:tav>
                                      </p:tavLst>
                                    </p:anim>
                                    <p:anim calcmode="lin" valueType="num">
                                      <p:cBhvr additive="base">
                                        <p:cTn id="75" dur="500" fill="hold"/>
                                        <p:tgtEl>
                                          <p:spTgt spid="1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400"/>
                                  </p:stCondLst>
                                  <p:iterate type="lt">
                                    <p:tmPct val="15000"/>
                                  </p:iterate>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1+#ppt_w/2"/>
                                          </p:val>
                                        </p:tav>
                                        <p:tav tm="100000">
                                          <p:val>
                                            <p:strVal val="#ppt_x"/>
                                          </p:val>
                                        </p:tav>
                                      </p:tavLst>
                                    </p:anim>
                                    <p:anim calcmode="lin" valueType="num">
                                      <p:cBhvr additive="base">
                                        <p:cTn id="79" dur="500" fill="hold"/>
                                        <p:tgtEl>
                                          <p:spTgt spid="1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600"/>
                                  </p:stCondLst>
                                  <p:iterate type="lt">
                                    <p:tmPct val="15000"/>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fill="hold"/>
                                        <p:tgtEl>
                                          <p:spTgt spid="11"/>
                                        </p:tgtEl>
                                        <p:attrNameLst>
                                          <p:attrName>ppt_x</p:attrName>
                                        </p:attrNameLst>
                                      </p:cBhvr>
                                      <p:tavLst>
                                        <p:tav tm="0">
                                          <p:val>
                                            <p:strVal val="1+#ppt_w/2"/>
                                          </p:val>
                                        </p:tav>
                                        <p:tav tm="100000">
                                          <p:val>
                                            <p:strVal val="#ppt_x"/>
                                          </p:val>
                                        </p:tav>
                                      </p:tavLst>
                                    </p:anim>
                                    <p:anim calcmode="lin" valueType="num">
                                      <p:cBhvr additive="base">
                                        <p:cTn id="8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barn(inVertical)">
                                      <p:cBhvr>
                                        <p:cTn id="88" dur="500"/>
                                        <p:tgtEl>
                                          <p:spTgt spid="10"/>
                                        </p:tgtEl>
                                      </p:cBhvr>
                                    </p:animEffect>
                                  </p:childTnLst>
                                </p:cTn>
                              </p:par>
                              <p:par>
                                <p:cTn id="89" presetID="16" presetClass="entr" presetSubtype="21" fill="hold" grpId="0" nodeType="withEffect">
                                  <p:stCondLst>
                                    <p:cond delay="300"/>
                                  </p:stCondLst>
                                  <p:childTnLst>
                                    <p:set>
                                      <p:cBhvr>
                                        <p:cTn id="90" dur="1" fill="hold">
                                          <p:stCondLst>
                                            <p:cond delay="0"/>
                                          </p:stCondLst>
                                        </p:cTn>
                                        <p:tgtEl>
                                          <p:spTgt spid="14"/>
                                        </p:tgtEl>
                                        <p:attrNameLst>
                                          <p:attrName>style.visibility</p:attrName>
                                        </p:attrNameLst>
                                      </p:cBhvr>
                                      <p:to>
                                        <p:strVal val="visible"/>
                                      </p:to>
                                    </p:set>
                                    <p:animEffect transition="in" filter="barn(inVertical)">
                                      <p:cBhvr>
                                        <p:cTn id="91" dur="500"/>
                                        <p:tgtEl>
                                          <p:spTgt spid="14"/>
                                        </p:tgtEl>
                                      </p:cBhvr>
                                    </p:animEffect>
                                  </p:childTnLst>
                                </p:cTn>
                              </p:par>
                              <p:par>
                                <p:cTn id="92" presetID="16" presetClass="entr" presetSubtype="21" fill="hold" grpId="0" nodeType="withEffect">
                                  <p:stCondLst>
                                    <p:cond delay="600"/>
                                  </p:stCondLst>
                                  <p:childTnLst>
                                    <p:set>
                                      <p:cBhvr>
                                        <p:cTn id="93" dur="1" fill="hold">
                                          <p:stCondLst>
                                            <p:cond delay="0"/>
                                          </p:stCondLst>
                                        </p:cTn>
                                        <p:tgtEl>
                                          <p:spTgt spid="16"/>
                                        </p:tgtEl>
                                        <p:attrNameLst>
                                          <p:attrName>style.visibility</p:attrName>
                                        </p:attrNameLst>
                                      </p:cBhvr>
                                      <p:to>
                                        <p:strVal val="visible"/>
                                      </p:to>
                                    </p:set>
                                    <p:animEffect transition="in" filter="barn(inVertical)">
                                      <p:cBhvr>
                                        <p:cTn id="94" dur="500"/>
                                        <p:tgtEl>
                                          <p:spTgt spid="16"/>
                                        </p:tgtEl>
                                      </p:cBhvr>
                                    </p:animEffect>
                                  </p:childTnLst>
                                </p:cTn>
                              </p:par>
                              <p:par>
                                <p:cTn id="95" presetID="16" presetClass="entr" presetSubtype="21" fill="hold" grpId="0" nodeType="withEffect">
                                  <p:stCondLst>
                                    <p:cond delay="900"/>
                                  </p:stCondLst>
                                  <p:childTnLst>
                                    <p:set>
                                      <p:cBhvr>
                                        <p:cTn id="96" dur="1" fill="hold">
                                          <p:stCondLst>
                                            <p:cond delay="0"/>
                                          </p:stCondLst>
                                        </p:cTn>
                                        <p:tgtEl>
                                          <p:spTgt spid="12"/>
                                        </p:tgtEl>
                                        <p:attrNameLst>
                                          <p:attrName>style.visibility</p:attrName>
                                        </p:attrNameLst>
                                      </p:cBhvr>
                                      <p:to>
                                        <p:strVal val="visible"/>
                                      </p:to>
                                    </p:set>
                                    <p:animEffect transition="in" filter="barn(inVertical)">
                                      <p:cBhvr>
                                        <p:cTn id="97" dur="500"/>
                                        <p:tgtEl>
                                          <p:spTgt spid="1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wipe(down)">
                                      <p:cBhvr>
                                        <p:cTn id="10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p:bldP spid="10" grpId="0"/>
      <p:bldP spid="11" grpId="0"/>
      <p:bldP spid="12" grpId="0"/>
      <p:bldP spid="13" grpId="0"/>
      <p:bldP spid="14" grpId="0"/>
      <p:bldP spid="15" grpId="0"/>
      <p:bldP spid="16" grpId="0"/>
      <p:bldP spid="22" grpId="0" animBg="1"/>
      <p:bldP spid="23" grpId="0" animBg="1"/>
      <p:bldP spid="24" grpId="0" animBg="1"/>
      <p:bldP spid="25" grpId="0" animBg="1"/>
      <p:bldP spid="50" grpId="0"/>
      <p:bldP spid="51"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20"/>
          <p:cNvSpPr>
            <a:spLocks noEditPoints="1"/>
          </p:cNvSpPr>
          <p:nvPr/>
        </p:nvSpPr>
        <p:spPr bwMode="auto">
          <a:xfrm>
            <a:off x="1156382" y="1109992"/>
            <a:ext cx="7122605" cy="3407093"/>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70C0">
              <a:alpha val="12941"/>
            </a:srgbClr>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15" name="Freeform 105"/>
          <p:cNvSpPr>
            <a:spLocks/>
          </p:cNvSpPr>
          <p:nvPr/>
        </p:nvSpPr>
        <p:spPr bwMode="auto">
          <a:xfrm>
            <a:off x="4932040" y="3528645"/>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17" name="Freeform 107"/>
          <p:cNvSpPr>
            <a:spLocks/>
          </p:cNvSpPr>
          <p:nvPr/>
        </p:nvSpPr>
        <p:spPr bwMode="auto">
          <a:xfrm>
            <a:off x="3861962" y="3528645"/>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77" fontAlgn="base">
              <a:spcBef>
                <a:spcPct val="0"/>
              </a:spcBef>
              <a:spcAft>
                <a:spcPct val="0"/>
              </a:spcAft>
              <a:defRPr/>
            </a:pPr>
            <a:endParaRPr lang="zh-CN" altLang="en-US" sz="1900" dirty="0">
              <a:solidFill>
                <a:prstClr val="black"/>
              </a:solidFill>
              <a:effectLst>
                <a:outerShdw blurRad="60007" dist="310007" dir="7680000" sy="30000" kx="1300200" algn="ctr" rotWithShape="0">
                  <a:prstClr val="black">
                    <a:alpha val="32000"/>
                  </a:prstClr>
                </a:outerShdw>
              </a:effectLst>
              <a:ea typeface="微软雅黑" panose="020B0503020204020204" pitchFamily="34" charset="-122"/>
            </a:endParaRPr>
          </a:p>
        </p:txBody>
      </p:sp>
      <p:grpSp>
        <p:nvGrpSpPr>
          <p:cNvPr id="8" name="组合 7"/>
          <p:cNvGrpSpPr/>
          <p:nvPr/>
        </p:nvGrpSpPr>
        <p:grpSpPr>
          <a:xfrm>
            <a:off x="2543775" y="1495056"/>
            <a:ext cx="4560491" cy="3340417"/>
            <a:chOff x="2543774" y="1495055"/>
            <a:chExt cx="4560491" cy="3340417"/>
          </a:xfrm>
        </p:grpSpPr>
        <p:grpSp>
          <p:nvGrpSpPr>
            <p:cNvPr id="7" name="组合 6"/>
            <p:cNvGrpSpPr/>
            <p:nvPr/>
          </p:nvGrpSpPr>
          <p:grpSpPr>
            <a:xfrm>
              <a:off x="2543774" y="4255399"/>
              <a:ext cx="4560491" cy="580073"/>
              <a:chOff x="2543774" y="4255399"/>
              <a:chExt cx="4560491" cy="580073"/>
            </a:xfrm>
          </p:grpSpPr>
          <p:pic>
            <p:nvPicPr>
              <p:cNvPr id="112" name="Picture 1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4">
                  <a:lumMod val="75000"/>
                </a:schemeClr>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20B0DC"/>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F0"/>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0070C0"/>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F0"/>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0070C0"/>
              </a:solidFill>
              <a:ln>
                <a:noFill/>
              </a:ln>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grpSp>
      </p:grpSp>
      <p:grpSp>
        <p:nvGrpSpPr>
          <p:cNvPr id="15" name="组合 14"/>
          <p:cNvGrpSpPr/>
          <p:nvPr/>
        </p:nvGrpSpPr>
        <p:grpSpPr>
          <a:xfrm>
            <a:off x="6591168" y="1518393"/>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dirty="0">
                <a:solidFill>
                  <a:sysClr val="windowText" lastClr="000000"/>
                </a:solidFill>
                <a:ea typeface="微软雅黑" panose="020B0503020204020204" pitchFamily="34" charset="-122"/>
              </a:endParaRPr>
            </a:p>
          </p:txBody>
        </p:sp>
      </p:grpSp>
      <p:grpSp>
        <p:nvGrpSpPr>
          <p:cNvPr id="11" name="组合 10"/>
          <p:cNvGrpSpPr/>
          <p:nvPr/>
        </p:nvGrpSpPr>
        <p:grpSpPr>
          <a:xfrm>
            <a:off x="1512516" y="1518393"/>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grpSp>
      </p:grpSp>
      <p:grpSp>
        <p:nvGrpSpPr>
          <p:cNvPr id="16" name="组合 15"/>
          <p:cNvGrpSpPr/>
          <p:nvPr/>
        </p:nvGrpSpPr>
        <p:grpSpPr>
          <a:xfrm>
            <a:off x="6621550" y="3113592"/>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5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en-US" altLang="zh-CN" sz="1600"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zh-CN" altLang="zh-CN" sz="1600" kern="0" dirty="0">
                <a:solidFill>
                  <a:srgbClr val="595959"/>
                </a:solidFill>
                <a:latin typeface="微软雅黑" pitchFamily="34" charset="-122"/>
                <a:ea typeface="微软雅黑" pitchFamily="34" charset="-122"/>
              </a:endParaRPr>
            </a:p>
            <a:p>
              <a:pPr algn="just" defTabSz="967753">
                <a:lnSpc>
                  <a:spcPct val="150000"/>
                </a:lnSpc>
              </a:pPr>
              <a:endParaRPr lang="zh-CN" altLang="zh-CN" sz="1600" kern="0" dirty="0">
                <a:solidFill>
                  <a:sysClr val="windowText" lastClr="000000"/>
                </a:solidFill>
                <a:ea typeface="微软雅黑" panose="020B0503020204020204" pitchFamily="34" charset="-122"/>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grpSp>
      </p:grpSp>
      <p:grpSp>
        <p:nvGrpSpPr>
          <p:cNvPr id="14" name="组合 13"/>
          <p:cNvGrpSpPr/>
          <p:nvPr/>
        </p:nvGrpSpPr>
        <p:grpSpPr>
          <a:xfrm>
            <a:off x="1549647" y="3115258"/>
            <a:ext cx="2076020" cy="1205717"/>
            <a:chOff x="1549646" y="3115259"/>
            <a:chExt cx="2076020" cy="1205718"/>
          </a:xfrm>
        </p:grpSpPr>
        <p:sp>
          <p:nvSpPr>
            <p:cNvPr id="128" name="矩形 1"/>
            <p:cNvSpPr>
              <a:spLocks noChangeArrowheads="1"/>
            </p:cNvSpPr>
            <p:nvPr/>
          </p:nvSpPr>
          <p:spPr bwMode="auto">
            <a:xfrm>
              <a:off x="1792692" y="3115259"/>
              <a:ext cx="1832974" cy="120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dirty="0">
                  <a:solidFill>
                    <a:sysClr val="windowText" lastClr="000000"/>
                  </a:solidFill>
                  <a:ea typeface="微软雅黑" panose="020B0503020204020204" pitchFamily="34" charset="-122"/>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dirty="0">
                <a:solidFill>
                  <a:sysClr val="window" lastClr="FFFFFF"/>
                </a:solidFill>
                <a:ea typeface="微软雅黑" panose="020B0503020204020204" pitchFamily="34" charset="-122"/>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dirty="0">
                <a:solidFill>
                  <a:sysClr val="window" lastClr="FFFFFF"/>
                </a:solidFill>
                <a:ea typeface="微软雅黑" panose="020B0503020204020204" pitchFamily="34" charset="-122"/>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dirty="0">
                <a:solidFill>
                  <a:sysClr val="window" lastClr="FFFFFF"/>
                </a:solidFill>
                <a:ea typeface="微软雅黑" panose="020B0503020204020204" pitchFamily="34" charset="-122"/>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dirty="0">
                <a:solidFill>
                  <a:sysClr val="window" lastClr="FFFFFF"/>
                </a:solidFill>
                <a:ea typeface="微软雅黑" panose="020B0503020204020204" pitchFamily="34" charset="-122"/>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dirty="0">
                <a:solidFill>
                  <a:sysClr val="windowText" lastClr="000000"/>
                </a:solidFill>
                <a:ea typeface="微软雅黑" panose="020B0503020204020204" pitchFamily="34" charset="-122"/>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dirty="0">
                <a:solidFill>
                  <a:sysClr val="windowText" lastClr="000000"/>
                </a:solidFill>
                <a:ea typeface="微软雅黑" panose="020B0503020204020204" pitchFamily="34" charset="-122"/>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dirty="0">
                <a:solidFill>
                  <a:sysClr val="windowText" lastClr="000000"/>
                </a:solidFill>
                <a:ea typeface="微软雅黑" panose="020B0503020204020204" pitchFamily="34" charset="-122"/>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dirty="0">
                <a:solidFill>
                  <a:sysClr val="windowText" lastClr="000000"/>
                </a:solidFill>
                <a:ea typeface="微软雅黑" panose="020B0503020204020204" pitchFamily="34" charset="-122"/>
              </a:endParaRPr>
            </a:p>
          </p:txBody>
        </p:sp>
      </p:grpSp>
      <p:sp>
        <p:nvSpPr>
          <p:cNvPr id="52"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53" name="图片 5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54" name="文本框 53"/>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2"/>
                                        </p:tgtEl>
                                        <p:attrNameLst>
                                          <p:attrName>ppt_y</p:attrName>
                                        </p:attrNameLst>
                                      </p:cBhvr>
                                      <p:tavLst>
                                        <p:tav tm="0">
                                          <p:val>
                                            <p:strVal val="#ppt_y"/>
                                          </p:val>
                                        </p:tav>
                                        <p:tav tm="100000">
                                          <p:val>
                                            <p:strVal val="#ppt_y"/>
                                          </p:val>
                                        </p:tav>
                                      </p:tavLst>
                                    </p:anim>
                                    <p:anim calcmode="lin" valueType="num">
                                      <p:cBhvr>
                                        <p:cTn id="13"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2"/>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2"/>
                                        </p:tgtEl>
                                      </p:cBhvr>
                                    </p:animEffect>
                                  </p:childTnLst>
                                </p:cTn>
                              </p:par>
                            </p:childTnLst>
                          </p:cTn>
                        </p:par>
                        <p:par>
                          <p:cTn id="16" fill="hold">
                            <p:stCondLst>
                              <p:cond delay="1450"/>
                            </p:stCondLst>
                            <p:childTnLst>
                              <p:par>
                                <p:cTn id="17" presetID="10" presetClass="entr" presetSubtype="0" fill="hold" grpId="0" nodeType="after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childTnLst>
                          </p:cTn>
                        </p:par>
                        <p:par>
                          <p:cTn id="20" fill="hold">
                            <p:stCondLst>
                              <p:cond delay="195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450"/>
                            </p:stCondLst>
                            <p:childTnLst>
                              <p:par>
                                <p:cTn id="27" presetID="26" presetClass="emph" presetSubtype="0" fill="hold" nodeType="afterEffect">
                                  <p:stCondLst>
                                    <p:cond delay="0"/>
                                  </p:stCondLst>
                                  <p:childTnLst>
                                    <p:animEffect transition="out" filter="fade">
                                      <p:cBhvr>
                                        <p:cTn id="28" dur="500" tmFilter="0, 0; .2, .5; .8, .5; 1, 0"/>
                                        <p:tgtEl>
                                          <p:spTgt spid="8"/>
                                        </p:tgtEl>
                                      </p:cBhvr>
                                    </p:animEffect>
                                    <p:animScale>
                                      <p:cBhvr>
                                        <p:cTn id="29" dur="250" autoRev="1" fill="hold"/>
                                        <p:tgtEl>
                                          <p:spTgt spid="8"/>
                                        </p:tgtEl>
                                      </p:cBhvr>
                                      <p:by x="105000" y="105000"/>
                                    </p:animScale>
                                  </p:childTnLst>
                                </p:cTn>
                              </p:par>
                            </p:childTnLst>
                          </p:cTn>
                        </p:par>
                        <p:par>
                          <p:cTn id="30" fill="hold">
                            <p:stCondLst>
                              <p:cond delay="2950"/>
                            </p:stCondLst>
                            <p:childTnLst>
                              <p:par>
                                <p:cTn id="31" presetID="16" presetClass="entr" presetSubtype="2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par>
                          <p:cTn id="34" fill="hold">
                            <p:stCondLst>
                              <p:cond delay="345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95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445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4950"/>
                            </p:stCondLst>
                            <p:childTnLst>
                              <p:par>
                                <p:cTn id="47" presetID="2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wipe(down)">
                                      <p:cBhvr>
                                        <p:cTn id="5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52" grpId="0" bldLvl="0" autoUpdateAnimBg="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肘形连接符 3"/>
          <p:cNvCxnSpPr>
            <a:cxnSpLocks noChangeShapeType="1"/>
          </p:cNvCxnSpPr>
          <p:nvPr/>
        </p:nvCxnSpPr>
        <p:spPr bwMode="auto">
          <a:xfrm flipV="1">
            <a:off x="1735536" y="1475185"/>
            <a:ext cx="2862858" cy="430054"/>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7" name="肘形连接符 6"/>
          <p:cNvCxnSpPr>
            <a:cxnSpLocks noChangeShapeType="1"/>
          </p:cNvCxnSpPr>
          <p:nvPr/>
        </p:nvCxnSpPr>
        <p:spPr bwMode="auto">
          <a:xfrm flipH="1" flipV="1">
            <a:off x="5080954" y="1475185"/>
            <a:ext cx="2969121" cy="430054"/>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8" name="肘形连接符 2"/>
          <p:cNvCxnSpPr>
            <a:cxnSpLocks noChangeShapeType="1"/>
          </p:cNvCxnSpPr>
          <p:nvPr/>
        </p:nvCxnSpPr>
        <p:spPr bwMode="auto">
          <a:xfrm flipH="1">
            <a:off x="5080954" y="4175523"/>
            <a:ext cx="2969121" cy="428804"/>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9" name="肘形连接符 4"/>
          <p:cNvCxnSpPr>
            <a:cxnSpLocks noChangeShapeType="1"/>
          </p:cNvCxnSpPr>
          <p:nvPr/>
        </p:nvCxnSpPr>
        <p:spPr bwMode="auto">
          <a:xfrm>
            <a:off x="1735536" y="4175523"/>
            <a:ext cx="2862858" cy="428804"/>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10" name="文本框 5"/>
          <p:cNvSpPr>
            <a:spLocks noChangeArrowheads="1"/>
          </p:cNvSpPr>
          <p:nvPr/>
        </p:nvSpPr>
        <p:spPr bwMode="auto">
          <a:xfrm>
            <a:off x="2333109" y="3891737"/>
            <a:ext cx="2265284" cy="55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9" tIns="36005" rIns="72009" bIns="36005"/>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7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1186907" y="3029070"/>
            <a:ext cx="1029354" cy="1029354"/>
            <a:chOff x="1072935" y="2884829"/>
            <a:chExt cx="980337" cy="980337"/>
          </a:xfrm>
        </p:grpSpPr>
        <p:grpSp>
          <p:nvGrpSpPr>
            <p:cNvPr id="12" name="组合 11"/>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9"/>
            <p:cNvGrpSpPr>
              <a:grpSpLocks/>
            </p:cNvGrpSpPr>
            <p:nvPr/>
          </p:nvGrpSpPr>
          <p:grpSpPr bwMode="auto">
            <a:xfrm>
              <a:off x="1421984" y="3213744"/>
              <a:ext cx="282243" cy="476079"/>
              <a:chOff x="0" y="0"/>
              <a:chExt cx="292099" cy="492124"/>
            </a:xfrm>
            <a:solidFill>
              <a:srgbClr val="C00000"/>
            </a:solidFill>
          </p:grpSpPr>
          <p:sp>
            <p:nvSpPr>
              <p:cNvPr id="14"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890">
                  <a:ea typeface="微软雅黑" panose="020B0503020204020204" pitchFamily="34" charset="-122"/>
                  <a:sym typeface="Arial" panose="020B0604020202020204" pitchFamily="34" charset="0"/>
                </a:endParaRPr>
              </a:p>
            </p:txBody>
          </p:sp>
          <p:sp>
            <p:nvSpPr>
              <p:cNvPr id="15"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890">
                  <a:ea typeface="微软雅黑" panose="020B0503020204020204" pitchFamily="34" charset="-122"/>
                  <a:sym typeface="Arial" panose="020B0604020202020204" pitchFamily="34" charset="0"/>
                </a:endParaRPr>
              </a:p>
            </p:txBody>
          </p:sp>
          <p:sp>
            <p:nvSpPr>
              <p:cNvPr id="16"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890">
                  <a:ea typeface="微软雅黑" panose="020B0503020204020204" pitchFamily="34" charset="-122"/>
                  <a:sym typeface="Arial" panose="020B0604020202020204" pitchFamily="34" charset="0"/>
                </a:endParaRPr>
              </a:p>
            </p:txBody>
          </p:sp>
        </p:grpSp>
      </p:grpSp>
      <p:sp>
        <p:nvSpPr>
          <p:cNvPr id="19" name="文本框 13"/>
          <p:cNvSpPr>
            <a:spLocks noChangeArrowheads="1"/>
          </p:cNvSpPr>
          <p:nvPr/>
        </p:nvSpPr>
        <p:spPr bwMode="auto">
          <a:xfrm>
            <a:off x="5139711" y="3879236"/>
            <a:ext cx="2256532" cy="55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9" tIns="36005" rIns="72009" bIns="36005"/>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5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7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6"/>
          <p:cNvSpPr>
            <a:spLocks noChangeArrowheads="1"/>
          </p:cNvSpPr>
          <p:nvPr/>
        </p:nvSpPr>
        <p:spPr bwMode="auto">
          <a:xfrm>
            <a:off x="2338110" y="1152643"/>
            <a:ext cx="1355692" cy="3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9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完成项目一</a:t>
            </a:r>
          </a:p>
        </p:txBody>
      </p:sp>
      <p:sp>
        <p:nvSpPr>
          <p:cNvPr id="21" name="文本框 17"/>
          <p:cNvSpPr>
            <a:spLocks noChangeArrowheads="1"/>
          </p:cNvSpPr>
          <p:nvPr/>
        </p:nvSpPr>
        <p:spPr bwMode="auto">
          <a:xfrm>
            <a:off x="5139711" y="1527691"/>
            <a:ext cx="2256532" cy="91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9" tIns="36005" rIns="72009" bIns="36005"/>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7535398" y="3060378"/>
            <a:ext cx="1029354" cy="1029354"/>
            <a:chOff x="7119116" y="2914646"/>
            <a:chExt cx="980337" cy="980337"/>
          </a:xfrm>
        </p:grpSpPr>
        <p:grpSp>
          <p:nvGrpSpPr>
            <p:cNvPr id="23" name="组合 22"/>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070C0"/>
            </a:solidFill>
            <a:ln>
              <a:noFill/>
            </a:ln>
            <a:extLst/>
          </p:spPr>
          <p:txBody>
            <a:bodyPr/>
            <a:lstStyle/>
            <a:p>
              <a:endParaRPr lang="zh-CN" altLang="en-US" sz="1890">
                <a:ea typeface="微软雅黑" panose="020B0503020204020204" pitchFamily="34" charset="-122"/>
                <a:sym typeface="Arial" panose="020B0604020202020204" pitchFamily="34" charset="0"/>
              </a:endParaRPr>
            </a:p>
          </p:txBody>
        </p:sp>
      </p:grpSp>
      <p:grpSp>
        <p:nvGrpSpPr>
          <p:cNvPr id="27" name="组合 26"/>
          <p:cNvGrpSpPr/>
          <p:nvPr/>
        </p:nvGrpSpPr>
        <p:grpSpPr>
          <a:xfrm>
            <a:off x="1209376" y="1860083"/>
            <a:ext cx="1029354" cy="1029354"/>
            <a:chOff x="1094333" y="1771508"/>
            <a:chExt cx="980337" cy="980337"/>
          </a:xfrm>
        </p:grpSpPr>
        <p:grpSp>
          <p:nvGrpSpPr>
            <p:cNvPr id="28" name="组合 27"/>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4"/>
            <p:cNvGrpSpPr>
              <a:grpSpLocks/>
            </p:cNvGrpSpPr>
            <p:nvPr/>
          </p:nvGrpSpPr>
          <p:grpSpPr bwMode="auto">
            <a:xfrm>
              <a:off x="1276025" y="2059328"/>
              <a:ext cx="574161" cy="525498"/>
              <a:chOff x="0" y="0"/>
              <a:chExt cx="550987" cy="504288"/>
            </a:xfrm>
            <a:solidFill>
              <a:srgbClr val="C00000"/>
            </a:solidFill>
          </p:grpSpPr>
          <p:sp>
            <p:nvSpPr>
              <p:cNvPr id="30"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890">
                  <a:ea typeface="微软雅黑" panose="020B0503020204020204" pitchFamily="34" charset="-122"/>
                  <a:sym typeface="Arial" panose="020B0604020202020204" pitchFamily="34" charset="0"/>
                </a:endParaRPr>
              </a:p>
            </p:txBody>
          </p:sp>
          <p:sp>
            <p:nvSpPr>
              <p:cNvPr id="31"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890">
                  <a:ea typeface="微软雅黑" panose="020B0503020204020204" pitchFamily="34" charset="-122"/>
                  <a:sym typeface="Arial" panose="020B0604020202020204" pitchFamily="34" charset="0"/>
                </a:endParaRPr>
              </a:p>
            </p:txBody>
          </p:sp>
        </p:grpSp>
      </p:grpSp>
      <p:grpSp>
        <p:nvGrpSpPr>
          <p:cNvPr id="34" name="组合 33"/>
          <p:cNvGrpSpPr/>
          <p:nvPr/>
        </p:nvGrpSpPr>
        <p:grpSpPr>
          <a:xfrm>
            <a:off x="7512930" y="1923990"/>
            <a:ext cx="1029354" cy="1029354"/>
            <a:chOff x="7097719" y="1832372"/>
            <a:chExt cx="980337" cy="980337"/>
          </a:xfrm>
        </p:grpSpPr>
        <p:grpSp>
          <p:nvGrpSpPr>
            <p:cNvPr id="35" name="组合 34"/>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B0F0"/>
            </a:solidFill>
            <a:ln>
              <a:noFill/>
            </a:ln>
            <a:extLst/>
          </p:spPr>
          <p:txBody>
            <a:bodyPr/>
            <a:lstStyle/>
            <a:p>
              <a:endParaRPr lang="zh-CN" altLang="en-US" sz="1890">
                <a:ea typeface="微软雅黑" panose="020B0503020204020204" pitchFamily="34" charset="-122"/>
                <a:sym typeface="Arial" panose="020B0604020202020204" pitchFamily="34" charset="0"/>
              </a:endParaRPr>
            </a:p>
          </p:txBody>
        </p:sp>
      </p:grpSp>
      <p:sp>
        <p:nvSpPr>
          <p:cNvPr id="39" name="矩形 47"/>
          <p:cNvSpPr>
            <a:spLocks noChangeArrowheads="1"/>
          </p:cNvSpPr>
          <p:nvPr/>
        </p:nvSpPr>
        <p:spPr bwMode="auto">
          <a:xfrm>
            <a:off x="2790667" y="2694088"/>
            <a:ext cx="4140518" cy="907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001" tIns="27001" rIns="54001" bIns="27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55" dirty="0">
                <a:solidFill>
                  <a:srgbClr val="0070C0"/>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7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44"/>
          <p:cNvSpPr>
            <a:spLocks noChangeArrowheads="1"/>
          </p:cNvSpPr>
          <p:nvPr/>
        </p:nvSpPr>
        <p:spPr bwMode="auto">
          <a:xfrm>
            <a:off x="2328110" y="1530193"/>
            <a:ext cx="2265284" cy="7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9" tIns="36005" rIns="72009" bIns="36005"/>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7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16"/>
          <p:cNvSpPr>
            <a:spLocks noChangeArrowheads="1"/>
          </p:cNvSpPr>
          <p:nvPr/>
        </p:nvSpPr>
        <p:spPr bwMode="auto">
          <a:xfrm>
            <a:off x="5886866" y="1152643"/>
            <a:ext cx="1355692" cy="3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90" dirty="0">
                <a:solidFill>
                  <a:srgbClr val="00B0F0"/>
                </a:solidFill>
                <a:latin typeface="Arial" panose="020B0604020202020204" pitchFamily="34" charset="0"/>
                <a:ea typeface="微软雅黑" panose="020B0503020204020204" pitchFamily="34" charset="-122"/>
                <a:sym typeface="Arial" panose="020B0604020202020204" pitchFamily="34" charset="0"/>
              </a:rPr>
              <a:t>完成项目二</a:t>
            </a:r>
          </a:p>
        </p:txBody>
      </p:sp>
      <p:sp>
        <p:nvSpPr>
          <p:cNvPr id="43" name="文本框 16"/>
          <p:cNvSpPr>
            <a:spLocks noChangeArrowheads="1"/>
          </p:cNvSpPr>
          <p:nvPr/>
        </p:nvSpPr>
        <p:spPr bwMode="auto">
          <a:xfrm>
            <a:off x="5886866" y="4628829"/>
            <a:ext cx="1355692" cy="3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9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完成项目四</a:t>
            </a:r>
          </a:p>
        </p:txBody>
      </p:sp>
      <p:sp>
        <p:nvSpPr>
          <p:cNvPr id="44" name="文本框 16"/>
          <p:cNvSpPr>
            <a:spLocks noChangeArrowheads="1"/>
          </p:cNvSpPr>
          <p:nvPr/>
        </p:nvSpPr>
        <p:spPr bwMode="auto">
          <a:xfrm>
            <a:off x="2406431" y="4628829"/>
            <a:ext cx="1355692" cy="3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90" dirty="0">
                <a:solidFill>
                  <a:srgbClr val="00B0F0"/>
                </a:solidFill>
                <a:latin typeface="Arial" panose="020B0604020202020204" pitchFamily="34" charset="0"/>
                <a:ea typeface="微软雅黑" panose="020B0503020204020204" pitchFamily="34" charset="-122"/>
                <a:sym typeface="Arial" panose="020B0604020202020204" pitchFamily="34" charset="0"/>
              </a:rPr>
              <a:t>完成项目三</a:t>
            </a:r>
          </a:p>
        </p:txBody>
      </p:sp>
      <p:sp>
        <p:nvSpPr>
          <p:cNvPr id="45" name="文本框 44"/>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46"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47" name="图片 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4239395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4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3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800" fill="hold"/>
                                        <p:tgtEl>
                                          <p:spTgt spid="11"/>
                                        </p:tgtEl>
                                        <p:attrNameLst>
                                          <p:attrName>ppt_x</p:attrName>
                                        </p:attrNameLst>
                                      </p:cBhvr>
                                      <p:tavLst>
                                        <p:tav tm="0">
                                          <p:val>
                                            <p:strVal val="0-#ppt_w/2"/>
                                          </p:val>
                                        </p:tav>
                                        <p:tav tm="100000">
                                          <p:val>
                                            <p:strVal val="#ppt_x"/>
                                          </p:val>
                                        </p:tav>
                                      </p:tavLst>
                                    </p:anim>
                                    <p:anim calcmode="lin" valueType="num">
                                      <p:cBhvr additive="base">
                                        <p:cTn id="21" dur="8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800" fill="hold"/>
                                        <p:tgtEl>
                                          <p:spTgt spid="27"/>
                                        </p:tgtEl>
                                        <p:attrNameLst>
                                          <p:attrName>ppt_x</p:attrName>
                                        </p:attrNameLst>
                                      </p:cBhvr>
                                      <p:tavLst>
                                        <p:tav tm="0">
                                          <p:val>
                                            <p:strVal val="0-#ppt_w/2"/>
                                          </p:val>
                                        </p:tav>
                                        <p:tav tm="100000">
                                          <p:val>
                                            <p:strVal val="#ppt_x"/>
                                          </p:val>
                                        </p:tav>
                                      </p:tavLst>
                                    </p:anim>
                                    <p:anim calcmode="lin" valueType="num">
                                      <p:cBhvr additive="base">
                                        <p:cTn id="25" dur="8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3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800" fill="hold"/>
                                        <p:tgtEl>
                                          <p:spTgt spid="22"/>
                                        </p:tgtEl>
                                        <p:attrNameLst>
                                          <p:attrName>ppt_x</p:attrName>
                                        </p:attrNameLst>
                                      </p:cBhvr>
                                      <p:tavLst>
                                        <p:tav tm="0">
                                          <p:val>
                                            <p:strVal val="1+#ppt_w/2"/>
                                          </p:val>
                                        </p:tav>
                                        <p:tav tm="100000">
                                          <p:val>
                                            <p:strVal val="#ppt_x"/>
                                          </p:val>
                                        </p:tav>
                                      </p:tavLst>
                                    </p:anim>
                                    <p:anim calcmode="lin" valueType="num">
                                      <p:cBhvr additive="base">
                                        <p:cTn id="29" dur="8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800" fill="hold"/>
                                        <p:tgtEl>
                                          <p:spTgt spid="34"/>
                                        </p:tgtEl>
                                        <p:attrNameLst>
                                          <p:attrName>ppt_x</p:attrName>
                                        </p:attrNameLst>
                                      </p:cBhvr>
                                      <p:tavLst>
                                        <p:tav tm="0">
                                          <p:val>
                                            <p:strVal val="1+#ppt_w/2"/>
                                          </p:val>
                                        </p:tav>
                                        <p:tav tm="100000">
                                          <p:val>
                                            <p:strVal val="#ppt_x"/>
                                          </p:val>
                                        </p:tav>
                                      </p:tavLst>
                                    </p:anim>
                                    <p:anim calcmode="lin" valueType="num">
                                      <p:cBhvr additive="base">
                                        <p:cTn id="33" dur="8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par>
                                <p:cTn id="39" presetID="22" presetClass="entr" presetSubtype="8"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8" fill="hold" nodeType="withEffect">
                                  <p:stCondLst>
                                    <p:cond delay="30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2" fill="hold" nodeType="withEffect">
                                  <p:stCondLst>
                                    <p:cond delay="300"/>
                                  </p:stCondLst>
                                  <p:childTnLst>
                                    <p:set>
                                      <p:cBhvr>
                                        <p:cTn id="46" dur="1" fill="hold">
                                          <p:stCondLst>
                                            <p:cond delay="0"/>
                                          </p:stCondLst>
                                        </p:cTn>
                                        <p:tgtEl>
                                          <p:spTgt spid="8"/>
                                        </p:tgtEl>
                                        <p:attrNameLst>
                                          <p:attrName>style.visibility</p:attrName>
                                        </p:attrNameLst>
                                      </p:cBhvr>
                                      <p:to>
                                        <p:strVal val="visible"/>
                                      </p:to>
                                    </p:set>
                                    <p:animEffect transition="in" filter="wipe(righ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iterate type="lt">
                                    <p:tmPct val="12000"/>
                                  </p:iterate>
                                  <p:childTnLst>
                                    <p:set>
                                      <p:cBhvr>
                                        <p:cTn id="51" dur="1" fill="hold">
                                          <p:stCondLst>
                                            <p:cond delay="0"/>
                                          </p:stCondLst>
                                        </p:cTn>
                                        <p:tgtEl>
                                          <p:spTgt spid="20"/>
                                        </p:tgtEl>
                                        <p:attrNameLst>
                                          <p:attrName>style.visibility</p:attrName>
                                        </p:attrNameLst>
                                      </p:cBhvr>
                                      <p:to>
                                        <p:strVal val="visible"/>
                                      </p:to>
                                    </p:set>
                                    <p:animEffect transition="in" filter="fade">
                                      <p:cBhvr>
                                        <p:cTn id="52" dur="800"/>
                                        <p:tgtEl>
                                          <p:spTgt spid="20"/>
                                        </p:tgtEl>
                                      </p:cBhvr>
                                    </p:animEffect>
                                    <p:anim calcmode="lin" valueType="num">
                                      <p:cBhvr>
                                        <p:cTn id="53" dur="800" fill="hold"/>
                                        <p:tgtEl>
                                          <p:spTgt spid="20"/>
                                        </p:tgtEl>
                                        <p:attrNameLst>
                                          <p:attrName>ppt_x</p:attrName>
                                        </p:attrNameLst>
                                      </p:cBhvr>
                                      <p:tavLst>
                                        <p:tav tm="0">
                                          <p:val>
                                            <p:strVal val="#ppt_x"/>
                                          </p:val>
                                        </p:tav>
                                        <p:tav tm="100000">
                                          <p:val>
                                            <p:strVal val="#ppt_x"/>
                                          </p:val>
                                        </p:tav>
                                      </p:tavLst>
                                    </p:anim>
                                    <p:anim calcmode="lin" valueType="num">
                                      <p:cBhvr>
                                        <p:cTn id="54" dur="800" fill="hold"/>
                                        <p:tgtEl>
                                          <p:spTgt spid="2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iterate type="lt">
                                    <p:tmPct val="12000"/>
                                  </p:iterate>
                                  <p:childTnLst>
                                    <p:set>
                                      <p:cBhvr>
                                        <p:cTn id="56" dur="1" fill="hold">
                                          <p:stCondLst>
                                            <p:cond delay="0"/>
                                          </p:stCondLst>
                                        </p:cTn>
                                        <p:tgtEl>
                                          <p:spTgt spid="42"/>
                                        </p:tgtEl>
                                        <p:attrNameLst>
                                          <p:attrName>style.visibility</p:attrName>
                                        </p:attrNameLst>
                                      </p:cBhvr>
                                      <p:to>
                                        <p:strVal val="visible"/>
                                      </p:to>
                                    </p:set>
                                    <p:animEffect transition="in" filter="fade">
                                      <p:cBhvr>
                                        <p:cTn id="57" dur="800"/>
                                        <p:tgtEl>
                                          <p:spTgt spid="42"/>
                                        </p:tgtEl>
                                      </p:cBhvr>
                                    </p:animEffect>
                                    <p:anim calcmode="lin" valueType="num">
                                      <p:cBhvr>
                                        <p:cTn id="58" dur="800" fill="hold"/>
                                        <p:tgtEl>
                                          <p:spTgt spid="42"/>
                                        </p:tgtEl>
                                        <p:attrNameLst>
                                          <p:attrName>ppt_x</p:attrName>
                                        </p:attrNameLst>
                                      </p:cBhvr>
                                      <p:tavLst>
                                        <p:tav tm="0">
                                          <p:val>
                                            <p:strVal val="#ppt_x"/>
                                          </p:val>
                                        </p:tav>
                                        <p:tav tm="100000">
                                          <p:val>
                                            <p:strVal val="#ppt_x"/>
                                          </p:val>
                                        </p:tav>
                                      </p:tavLst>
                                    </p:anim>
                                    <p:anim calcmode="lin" valueType="num">
                                      <p:cBhvr>
                                        <p:cTn id="59" dur="8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
                                  </p:stCondLst>
                                  <p:iterate type="lt">
                                    <p:tmPct val="12000"/>
                                  </p:iterate>
                                  <p:childTnLst>
                                    <p:set>
                                      <p:cBhvr>
                                        <p:cTn id="61" dur="1" fill="hold">
                                          <p:stCondLst>
                                            <p:cond delay="0"/>
                                          </p:stCondLst>
                                        </p:cTn>
                                        <p:tgtEl>
                                          <p:spTgt spid="44"/>
                                        </p:tgtEl>
                                        <p:attrNameLst>
                                          <p:attrName>style.visibility</p:attrName>
                                        </p:attrNameLst>
                                      </p:cBhvr>
                                      <p:to>
                                        <p:strVal val="visible"/>
                                      </p:to>
                                    </p:set>
                                    <p:animEffect transition="in" filter="fade">
                                      <p:cBhvr>
                                        <p:cTn id="62" dur="800"/>
                                        <p:tgtEl>
                                          <p:spTgt spid="44"/>
                                        </p:tgtEl>
                                      </p:cBhvr>
                                    </p:animEffect>
                                    <p:anim calcmode="lin" valueType="num">
                                      <p:cBhvr>
                                        <p:cTn id="63" dur="800" fill="hold"/>
                                        <p:tgtEl>
                                          <p:spTgt spid="44"/>
                                        </p:tgtEl>
                                        <p:attrNameLst>
                                          <p:attrName>ppt_x</p:attrName>
                                        </p:attrNameLst>
                                      </p:cBhvr>
                                      <p:tavLst>
                                        <p:tav tm="0">
                                          <p:val>
                                            <p:strVal val="#ppt_x"/>
                                          </p:val>
                                        </p:tav>
                                        <p:tav tm="100000">
                                          <p:val>
                                            <p:strVal val="#ppt_x"/>
                                          </p:val>
                                        </p:tav>
                                      </p:tavLst>
                                    </p:anim>
                                    <p:anim calcmode="lin" valueType="num">
                                      <p:cBhvr>
                                        <p:cTn id="64" dur="8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
                                  </p:stCondLst>
                                  <p:iterate type="lt">
                                    <p:tmPct val="12000"/>
                                  </p:iterate>
                                  <p:childTnLst>
                                    <p:set>
                                      <p:cBhvr>
                                        <p:cTn id="66" dur="1" fill="hold">
                                          <p:stCondLst>
                                            <p:cond delay="0"/>
                                          </p:stCondLst>
                                        </p:cTn>
                                        <p:tgtEl>
                                          <p:spTgt spid="43"/>
                                        </p:tgtEl>
                                        <p:attrNameLst>
                                          <p:attrName>style.visibility</p:attrName>
                                        </p:attrNameLst>
                                      </p:cBhvr>
                                      <p:to>
                                        <p:strVal val="visible"/>
                                      </p:to>
                                    </p:set>
                                    <p:animEffect transition="in" filter="fade">
                                      <p:cBhvr>
                                        <p:cTn id="67" dur="800"/>
                                        <p:tgtEl>
                                          <p:spTgt spid="43"/>
                                        </p:tgtEl>
                                      </p:cBhvr>
                                    </p:animEffect>
                                    <p:anim calcmode="lin" valueType="num">
                                      <p:cBhvr>
                                        <p:cTn id="68" dur="800" fill="hold"/>
                                        <p:tgtEl>
                                          <p:spTgt spid="43"/>
                                        </p:tgtEl>
                                        <p:attrNameLst>
                                          <p:attrName>ppt_x</p:attrName>
                                        </p:attrNameLst>
                                      </p:cBhvr>
                                      <p:tavLst>
                                        <p:tav tm="0">
                                          <p:val>
                                            <p:strVal val="#ppt_x"/>
                                          </p:val>
                                        </p:tav>
                                        <p:tav tm="100000">
                                          <p:val>
                                            <p:strVal val="#ppt_x"/>
                                          </p:val>
                                        </p:tav>
                                      </p:tavLst>
                                    </p:anim>
                                    <p:anim calcmode="lin" valueType="num">
                                      <p:cBhvr>
                                        <p:cTn id="69" dur="8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barn(inVertical)">
                                      <p:cBhvr>
                                        <p:cTn id="74" dur="500"/>
                                        <p:tgtEl>
                                          <p:spTgt spid="40"/>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arn(inVertical)">
                                      <p:cBhvr>
                                        <p:cTn id="77" dur="500"/>
                                        <p:tgtEl>
                                          <p:spTgt spid="21"/>
                                        </p:tgtEl>
                                      </p:cBhvr>
                                    </p:animEffect>
                                  </p:childTnLst>
                                </p:cTn>
                              </p:par>
                              <p:par>
                                <p:cTn id="78" presetID="16" presetClass="entr" presetSubtype="21" fill="hold" grpId="0" nodeType="withEffect">
                                  <p:stCondLst>
                                    <p:cond delay="300"/>
                                  </p:stCondLst>
                                  <p:childTnLst>
                                    <p:set>
                                      <p:cBhvr>
                                        <p:cTn id="79" dur="1" fill="hold">
                                          <p:stCondLst>
                                            <p:cond delay="0"/>
                                          </p:stCondLst>
                                        </p:cTn>
                                        <p:tgtEl>
                                          <p:spTgt spid="19"/>
                                        </p:tgtEl>
                                        <p:attrNameLst>
                                          <p:attrName>style.visibility</p:attrName>
                                        </p:attrNameLst>
                                      </p:cBhvr>
                                      <p:to>
                                        <p:strVal val="visible"/>
                                      </p:to>
                                    </p:set>
                                    <p:animEffect transition="in" filter="barn(inVertical)">
                                      <p:cBhvr>
                                        <p:cTn id="80" dur="500"/>
                                        <p:tgtEl>
                                          <p:spTgt spid="19"/>
                                        </p:tgtEl>
                                      </p:cBhvr>
                                    </p:animEffect>
                                  </p:childTnLst>
                                </p:cTn>
                              </p:par>
                              <p:par>
                                <p:cTn id="81" presetID="16" presetClass="entr" presetSubtype="21" fill="hold" grpId="0" nodeType="withEffect">
                                  <p:stCondLst>
                                    <p:cond delay="300"/>
                                  </p:stCondLst>
                                  <p:childTnLst>
                                    <p:set>
                                      <p:cBhvr>
                                        <p:cTn id="82" dur="1" fill="hold">
                                          <p:stCondLst>
                                            <p:cond delay="0"/>
                                          </p:stCondLst>
                                        </p:cTn>
                                        <p:tgtEl>
                                          <p:spTgt spid="10"/>
                                        </p:tgtEl>
                                        <p:attrNameLst>
                                          <p:attrName>style.visibility</p:attrName>
                                        </p:attrNameLst>
                                      </p:cBhvr>
                                      <p:to>
                                        <p:strVal val="visible"/>
                                      </p:to>
                                    </p:set>
                                    <p:animEffect transition="in" filter="barn(inVertical)">
                                      <p:cBhvr>
                                        <p:cTn id="83" dur="500"/>
                                        <p:tgtEl>
                                          <p:spTgt spid="10"/>
                                        </p:tgtEl>
                                      </p:cBhvr>
                                    </p:animEffect>
                                  </p:childTnLst>
                                </p:cTn>
                              </p:par>
                            </p:childTnLst>
                          </p:cTn>
                        </p:par>
                      </p:childTnLst>
                    </p:cTn>
                  </p:par>
                  <p:par>
                    <p:cTn id="84" fill="hold">
                      <p:stCondLst>
                        <p:cond delay="indefinite"/>
                      </p:stCondLst>
                      <p:childTnLst>
                        <p:par>
                          <p:cTn id="85" fill="hold">
                            <p:stCondLst>
                              <p:cond delay="0"/>
                            </p:stCondLst>
                            <p:childTnLst>
                              <p:par>
                                <p:cTn id="86" presetID="6" presetClass="entr" presetSubtype="32" fill="hold" grpId="0" nodeType="click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circle(out)">
                                      <p:cBhvr>
                                        <p:cTn id="88" dur="2000"/>
                                        <p:tgtEl>
                                          <p:spTgt spid="3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wipe(down)">
                                      <p:cBhvr>
                                        <p:cTn id="9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0" grpId="0"/>
      <p:bldP spid="21" grpId="0"/>
      <p:bldP spid="39" grpId="0"/>
      <p:bldP spid="40" grpId="0"/>
      <p:bldP spid="42" grpId="0"/>
      <p:bldP spid="43" grpId="0"/>
      <p:bldP spid="44" grpId="0"/>
      <p:bldP spid="45" grpId="0"/>
      <p:bldP spid="46"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1253098210"/>
              </p:ext>
            </p:extLst>
          </p:nvPr>
        </p:nvGraphicFramePr>
        <p:xfrm>
          <a:off x="848996" y="1004958"/>
          <a:ext cx="2957226" cy="16867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extLst>
              <p:ext uri="{D42A27DB-BD31-4B8C-83A1-F6EECF244321}">
                <p14:modId xmlns:p14="http://schemas.microsoft.com/office/powerpoint/2010/main" val="4075689073"/>
              </p:ext>
            </p:extLst>
          </p:nvPr>
        </p:nvGraphicFramePr>
        <p:xfrm>
          <a:off x="2537874" y="1004958"/>
          <a:ext cx="2957226" cy="168676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p:cNvGraphicFramePr/>
          <p:nvPr>
            <p:extLst>
              <p:ext uri="{D42A27DB-BD31-4B8C-83A1-F6EECF244321}">
                <p14:modId xmlns:p14="http://schemas.microsoft.com/office/powerpoint/2010/main" val="1715578134"/>
              </p:ext>
            </p:extLst>
          </p:nvPr>
        </p:nvGraphicFramePr>
        <p:xfrm>
          <a:off x="4226752" y="1004958"/>
          <a:ext cx="2957226" cy="168676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图表 8"/>
          <p:cNvGraphicFramePr/>
          <p:nvPr>
            <p:extLst>
              <p:ext uri="{D42A27DB-BD31-4B8C-83A1-F6EECF244321}">
                <p14:modId xmlns:p14="http://schemas.microsoft.com/office/powerpoint/2010/main" val="1316697702"/>
              </p:ext>
            </p:extLst>
          </p:nvPr>
        </p:nvGraphicFramePr>
        <p:xfrm>
          <a:off x="5915631" y="1004958"/>
          <a:ext cx="2957226" cy="1686768"/>
        </p:xfrm>
        <a:graphic>
          <a:graphicData uri="http://schemas.openxmlformats.org/drawingml/2006/chart">
            <c:chart xmlns:c="http://schemas.openxmlformats.org/drawingml/2006/chart" xmlns:r="http://schemas.openxmlformats.org/officeDocument/2006/relationships" r:id="rId6"/>
          </a:graphicData>
        </a:graphic>
      </p:graphicFrame>
      <p:sp>
        <p:nvSpPr>
          <p:cNvPr id="10" name="文本框 32"/>
          <p:cNvSpPr txBox="1"/>
          <p:nvPr/>
        </p:nvSpPr>
        <p:spPr>
          <a:xfrm>
            <a:off x="1828546" y="2591048"/>
            <a:ext cx="901861" cy="363562"/>
          </a:xfrm>
          <a:prstGeom prst="rect">
            <a:avLst/>
          </a:prstGeom>
          <a:noFill/>
        </p:spPr>
        <p:txBody>
          <a:bodyPr wrap="square" lIns="72009" tIns="36005" rIns="72009" bIns="36005" rtlCol="0">
            <a:spAutoFit/>
          </a:bodyPr>
          <a:lstStyle/>
          <a:p>
            <a:pPr algn="ctr"/>
            <a:r>
              <a:rPr lang="en-US" altLang="zh-CN" sz="1890" dirty="0">
                <a:solidFill>
                  <a:srgbClr val="0070C0"/>
                </a:solidFill>
                <a:ea typeface="微软雅黑" panose="020B0503020204020204" pitchFamily="34" charset="-122"/>
                <a:sym typeface="Arial" panose="020B0604020202020204" pitchFamily="34" charset="0"/>
              </a:rPr>
              <a:t>30</a:t>
            </a:r>
            <a:r>
              <a:rPr lang="en-US" altLang="zh-CN" sz="1260" dirty="0">
                <a:solidFill>
                  <a:srgbClr val="0070C0"/>
                </a:solidFill>
                <a:ea typeface="微软雅黑" panose="020B0503020204020204" pitchFamily="34" charset="-122"/>
                <a:sym typeface="Arial" panose="020B0604020202020204" pitchFamily="34" charset="0"/>
              </a:rPr>
              <a:t>%</a:t>
            </a:r>
            <a:endParaRPr lang="zh-CN" altLang="en-US" sz="1155" dirty="0">
              <a:solidFill>
                <a:srgbClr val="0070C0"/>
              </a:solidFill>
              <a:ea typeface="微软雅黑" panose="020B0503020204020204" pitchFamily="34" charset="-122"/>
              <a:sym typeface="Arial" panose="020B0604020202020204" pitchFamily="34" charset="0"/>
            </a:endParaRPr>
          </a:p>
        </p:txBody>
      </p:sp>
      <p:grpSp>
        <p:nvGrpSpPr>
          <p:cNvPr id="11" name="Group 8"/>
          <p:cNvGrpSpPr>
            <a:grpSpLocks noChangeAspect="1"/>
          </p:cNvGrpSpPr>
          <p:nvPr/>
        </p:nvGrpSpPr>
        <p:grpSpPr bwMode="auto">
          <a:xfrm>
            <a:off x="2106016" y="1625336"/>
            <a:ext cx="346922" cy="380133"/>
            <a:chOff x="3437" y="2282"/>
            <a:chExt cx="679" cy="744"/>
          </a:xfrm>
          <a:solidFill>
            <a:srgbClr val="0070C0"/>
          </a:solidFill>
        </p:grpSpPr>
        <p:sp>
          <p:nvSpPr>
            <p:cNvPr id="12"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13"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grpSp>
      <p:grpSp>
        <p:nvGrpSpPr>
          <p:cNvPr id="14" name="Group 13"/>
          <p:cNvGrpSpPr>
            <a:grpSpLocks noChangeAspect="1"/>
          </p:cNvGrpSpPr>
          <p:nvPr/>
        </p:nvGrpSpPr>
        <p:grpSpPr bwMode="auto">
          <a:xfrm>
            <a:off x="3769695" y="1626517"/>
            <a:ext cx="380425" cy="384917"/>
            <a:chOff x="2426" y="2781"/>
            <a:chExt cx="593" cy="600"/>
          </a:xfrm>
          <a:solidFill>
            <a:srgbClr val="00B0F0"/>
          </a:solidFill>
        </p:grpSpPr>
        <p:sp>
          <p:nvSpPr>
            <p:cNvPr id="1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1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grpSp>
      <p:grpSp>
        <p:nvGrpSpPr>
          <p:cNvPr id="17" name="Group 18"/>
          <p:cNvGrpSpPr>
            <a:grpSpLocks noChangeAspect="1"/>
          </p:cNvGrpSpPr>
          <p:nvPr/>
        </p:nvGrpSpPr>
        <p:grpSpPr bwMode="auto">
          <a:xfrm>
            <a:off x="5459209" y="1623317"/>
            <a:ext cx="395182" cy="368237"/>
            <a:chOff x="3802" y="2858"/>
            <a:chExt cx="616" cy="574"/>
          </a:xfrm>
          <a:solidFill>
            <a:srgbClr val="0070C0"/>
          </a:solidFill>
        </p:grpSpPr>
        <p:sp>
          <p:nvSpPr>
            <p:cNvPr id="18"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19"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0"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1"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2"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grpSp>
      <p:grpSp>
        <p:nvGrpSpPr>
          <p:cNvPr id="23" name="Group 26"/>
          <p:cNvGrpSpPr>
            <a:grpSpLocks noChangeAspect="1"/>
          </p:cNvGrpSpPr>
          <p:nvPr/>
        </p:nvGrpSpPr>
        <p:grpSpPr bwMode="auto">
          <a:xfrm>
            <a:off x="7062213" y="1713924"/>
            <a:ext cx="562531" cy="278881"/>
            <a:chOff x="5676" y="2597"/>
            <a:chExt cx="1061" cy="526"/>
          </a:xfrm>
          <a:solidFill>
            <a:srgbClr val="00B0F0"/>
          </a:solidFill>
        </p:grpSpPr>
        <p:sp>
          <p:nvSpPr>
            <p:cNvPr id="24"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5"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6"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7"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8"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29"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0"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1"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2"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3"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4"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5"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6"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7"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sp>
          <p:nvSpPr>
            <p:cNvPr id="38"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012" tIns="48006" rIns="96012" bIns="48006" numCol="1" anchor="t" anchorCtr="0" compatLnSpc="1">
              <a:prstTxWarp prst="textNoShape">
                <a:avLst/>
              </a:prstTxWarp>
            </a:bodyPr>
            <a:lstStyle/>
            <a:p>
              <a:endParaRPr lang="zh-CN" altLang="en-US" sz="1890">
                <a:solidFill>
                  <a:prstClr val="black"/>
                </a:solidFill>
                <a:ea typeface="微软雅黑" panose="020B0503020204020204" pitchFamily="34" charset="-122"/>
                <a:sym typeface="Arial" panose="020B0604020202020204" pitchFamily="34" charset="0"/>
              </a:endParaRPr>
            </a:p>
          </p:txBody>
        </p:sp>
      </p:grpSp>
      <p:sp>
        <p:nvSpPr>
          <p:cNvPr id="39" name="文本框 73"/>
          <p:cNvSpPr txBox="1"/>
          <p:nvPr/>
        </p:nvSpPr>
        <p:spPr>
          <a:xfrm>
            <a:off x="3514111" y="2591048"/>
            <a:ext cx="901861" cy="363562"/>
          </a:xfrm>
          <a:prstGeom prst="rect">
            <a:avLst/>
          </a:prstGeom>
          <a:noFill/>
        </p:spPr>
        <p:txBody>
          <a:bodyPr wrap="square" lIns="72009" tIns="36005" rIns="72009" bIns="36005" rtlCol="0">
            <a:spAutoFit/>
          </a:bodyPr>
          <a:lstStyle/>
          <a:p>
            <a:pPr algn="ctr"/>
            <a:r>
              <a:rPr lang="en-US" altLang="zh-CN" sz="1890" dirty="0">
                <a:solidFill>
                  <a:srgbClr val="00B0F0"/>
                </a:solidFill>
                <a:ea typeface="微软雅黑" panose="020B0503020204020204" pitchFamily="34" charset="-122"/>
                <a:sym typeface="Arial" panose="020B0604020202020204" pitchFamily="34" charset="0"/>
              </a:rPr>
              <a:t>50</a:t>
            </a:r>
            <a:r>
              <a:rPr lang="en-US" altLang="zh-CN" sz="1260" dirty="0">
                <a:solidFill>
                  <a:srgbClr val="00B0F0"/>
                </a:solidFill>
                <a:ea typeface="微软雅黑" panose="020B0503020204020204" pitchFamily="34" charset="-122"/>
                <a:sym typeface="Arial" panose="020B0604020202020204" pitchFamily="34" charset="0"/>
              </a:rPr>
              <a:t>%</a:t>
            </a:r>
            <a:endParaRPr lang="zh-CN" altLang="en-US" sz="1155" dirty="0">
              <a:solidFill>
                <a:srgbClr val="00B0F0"/>
              </a:solidFill>
              <a:ea typeface="微软雅黑" panose="020B0503020204020204" pitchFamily="34" charset="-122"/>
              <a:sym typeface="Arial" panose="020B0604020202020204" pitchFamily="34" charset="0"/>
            </a:endParaRPr>
          </a:p>
        </p:txBody>
      </p:sp>
      <p:sp>
        <p:nvSpPr>
          <p:cNvPr id="40" name="文本框 74"/>
          <p:cNvSpPr txBox="1"/>
          <p:nvPr/>
        </p:nvSpPr>
        <p:spPr>
          <a:xfrm>
            <a:off x="5259438" y="2591048"/>
            <a:ext cx="901861" cy="363562"/>
          </a:xfrm>
          <a:prstGeom prst="rect">
            <a:avLst/>
          </a:prstGeom>
          <a:noFill/>
        </p:spPr>
        <p:txBody>
          <a:bodyPr wrap="square" lIns="72009" tIns="36005" rIns="72009" bIns="36005" rtlCol="0">
            <a:spAutoFit/>
          </a:bodyPr>
          <a:lstStyle/>
          <a:p>
            <a:pPr algn="ctr"/>
            <a:r>
              <a:rPr lang="en-US" altLang="zh-CN" sz="1890" dirty="0">
                <a:solidFill>
                  <a:srgbClr val="0070C0"/>
                </a:solidFill>
                <a:ea typeface="微软雅黑" panose="020B0503020204020204" pitchFamily="34" charset="-122"/>
                <a:sym typeface="Arial" panose="020B0604020202020204" pitchFamily="34" charset="0"/>
              </a:rPr>
              <a:t>80</a:t>
            </a:r>
            <a:r>
              <a:rPr lang="en-US" altLang="zh-CN" sz="1260" dirty="0">
                <a:solidFill>
                  <a:srgbClr val="0070C0"/>
                </a:solidFill>
                <a:ea typeface="微软雅黑" panose="020B0503020204020204" pitchFamily="34" charset="-122"/>
                <a:sym typeface="Arial" panose="020B0604020202020204" pitchFamily="34" charset="0"/>
              </a:rPr>
              <a:t>%</a:t>
            </a:r>
            <a:endParaRPr lang="zh-CN" altLang="en-US" sz="1155" dirty="0">
              <a:solidFill>
                <a:srgbClr val="0070C0"/>
              </a:solidFill>
              <a:ea typeface="微软雅黑" panose="020B0503020204020204" pitchFamily="34" charset="-122"/>
              <a:sym typeface="Arial" panose="020B0604020202020204" pitchFamily="34" charset="0"/>
            </a:endParaRPr>
          </a:p>
        </p:txBody>
      </p:sp>
      <p:sp>
        <p:nvSpPr>
          <p:cNvPr id="41" name="文本框 75"/>
          <p:cNvSpPr txBox="1"/>
          <p:nvPr/>
        </p:nvSpPr>
        <p:spPr>
          <a:xfrm>
            <a:off x="6960670" y="2591048"/>
            <a:ext cx="901861" cy="363562"/>
          </a:xfrm>
          <a:prstGeom prst="rect">
            <a:avLst/>
          </a:prstGeom>
          <a:noFill/>
        </p:spPr>
        <p:txBody>
          <a:bodyPr wrap="square" lIns="72009" tIns="36005" rIns="72009" bIns="36005" rtlCol="0">
            <a:spAutoFit/>
          </a:bodyPr>
          <a:lstStyle/>
          <a:p>
            <a:pPr algn="ctr"/>
            <a:r>
              <a:rPr lang="en-US" altLang="zh-CN" sz="1890" dirty="0">
                <a:solidFill>
                  <a:srgbClr val="00B0F0"/>
                </a:solidFill>
                <a:ea typeface="微软雅黑" panose="020B0503020204020204" pitchFamily="34" charset="-122"/>
                <a:sym typeface="Arial" panose="020B0604020202020204" pitchFamily="34" charset="0"/>
              </a:rPr>
              <a:t>100</a:t>
            </a:r>
            <a:r>
              <a:rPr lang="en-US" altLang="zh-CN" sz="1260" dirty="0">
                <a:solidFill>
                  <a:srgbClr val="00B0F0"/>
                </a:solidFill>
                <a:ea typeface="微软雅黑" panose="020B0503020204020204" pitchFamily="34" charset="-122"/>
                <a:sym typeface="Arial" panose="020B0604020202020204" pitchFamily="34" charset="0"/>
              </a:rPr>
              <a:t>%</a:t>
            </a:r>
            <a:endParaRPr lang="zh-CN" altLang="en-US" sz="1155" dirty="0">
              <a:solidFill>
                <a:srgbClr val="00B0F0"/>
              </a:solidFill>
              <a:ea typeface="微软雅黑" panose="020B0503020204020204" pitchFamily="34" charset="-122"/>
              <a:sym typeface="Arial" panose="020B0604020202020204" pitchFamily="34" charset="0"/>
            </a:endParaRPr>
          </a:p>
        </p:txBody>
      </p:sp>
      <p:grpSp>
        <p:nvGrpSpPr>
          <p:cNvPr id="42" name="组合 41"/>
          <p:cNvGrpSpPr/>
          <p:nvPr/>
        </p:nvGrpSpPr>
        <p:grpSpPr>
          <a:xfrm>
            <a:off x="1717541" y="2888336"/>
            <a:ext cx="1253176" cy="809794"/>
            <a:chOff x="3457192" y="3881040"/>
            <a:chExt cx="1591334" cy="1028306"/>
          </a:xfrm>
        </p:grpSpPr>
        <p:sp>
          <p:nvSpPr>
            <p:cNvPr id="43" name="文本框 77"/>
            <p:cNvSpPr txBox="1"/>
            <p:nvPr/>
          </p:nvSpPr>
          <p:spPr>
            <a:xfrm>
              <a:off x="3457511" y="3881040"/>
              <a:ext cx="1591015" cy="363468"/>
            </a:xfrm>
            <a:prstGeom prst="rect">
              <a:avLst/>
            </a:prstGeom>
            <a:noFill/>
          </p:spPr>
          <p:txBody>
            <a:bodyPr wrap="square" rtlCol="0">
              <a:spAutoFit/>
            </a:bodyPr>
            <a:lstStyle/>
            <a:p>
              <a:r>
                <a:rPr lang="zh-CN" altLang="en-US" sz="1260" dirty="0">
                  <a:solidFill>
                    <a:srgbClr val="0070C0"/>
                  </a:solidFill>
                  <a:ea typeface="微软雅黑" panose="020B0503020204020204" pitchFamily="34" charset="-122"/>
                  <a:sym typeface="Arial" panose="020B0604020202020204" pitchFamily="34" charset="0"/>
                </a:rPr>
                <a:t>在此添加标题</a:t>
              </a:r>
            </a:p>
          </p:txBody>
        </p:sp>
        <p:sp>
          <p:nvSpPr>
            <p:cNvPr id="44" name="文本框 78"/>
            <p:cNvSpPr txBox="1"/>
            <p:nvPr/>
          </p:nvSpPr>
          <p:spPr>
            <a:xfrm>
              <a:off x="3457192" y="4135510"/>
              <a:ext cx="1398251" cy="773836"/>
            </a:xfrm>
            <a:prstGeom prst="rect">
              <a:avLst/>
            </a:prstGeom>
            <a:noFill/>
          </p:spPr>
          <p:txBody>
            <a:bodyPr wrap="square" rtlCol="0">
              <a:spAutoFit/>
            </a:bodyPr>
            <a:lstStyle/>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替换你的文字替换你的文字</a:t>
              </a:r>
            </a:p>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a:t>
              </a:r>
            </a:p>
            <a:p>
              <a:pPr algn="just"/>
              <a:endParaRPr lang="zh-CN" altLang="en-US" sz="84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45" name="组合 44"/>
          <p:cNvGrpSpPr/>
          <p:nvPr/>
        </p:nvGrpSpPr>
        <p:grpSpPr>
          <a:xfrm>
            <a:off x="3434420" y="2888336"/>
            <a:ext cx="1199680" cy="809794"/>
            <a:chOff x="3457192" y="3881040"/>
            <a:chExt cx="1523402" cy="1028306"/>
          </a:xfrm>
        </p:grpSpPr>
        <p:sp>
          <p:nvSpPr>
            <p:cNvPr id="46" name="文本框 80"/>
            <p:cNvSpPr txBox="1"/>
            <p:nvPr/>
          </p:nvSpPr>
          <p:spPr>
            <a:xfrm>
              <a:off x="3457511" y="3881040"/>
              <a:ext cx="1523083" cy="363468"/>
            </a:xfrm>
            <a:prstGeom prst="rect">
              <a:avLst/>
            </a:prstGeom>
            <a:noFill/>
          </p:spPr>
          <p:txBody>
            <a:bodyPr wrap="square" rtlCol="0">
              <a:spAutoFit/>
            </a:bodyPr>
            <a:lstStyle/>
            <a:p>
              <a:r>
                <a:rPr lang="zh-CN" altLang="en-US" sz="1260" dirty="0">
                  <a:solidFill>
                    <a:srgbClr val="00B0F0"/>
                  </a:solidFill>
                  <a:ea typeface="微软雅黑" panose="020B0503020204020204" pitchFamily="34" charset="-122"/>
                  <a:sym typeface="Arial" panose="020B0604020202020204" pitchFamily="34" charset="0"/>
                </a:rPr>
                <a:t>在此添加标题</a:t>
              </a:r>
            </a:p>
          </p:txBody>
        </p:sp>
        <p:sp>
          <p:nvSpPr>
            <p:cNvPr id="47" name="文本框 81"/>
            <p:cNvSpPr txBox="1"/>
            <p:nvPr/>
          </p:nvSpPr>
          <p:spPr>
            <a:xfrm>
              <a:off x="3457192" y="4135510"/>
              <a:ext cx="1398252" cy="773836"/>
            </a:xfrm>
            <a:prstGeom prst="rect">
              <a:avLst/>
            </a:prstGeom>
            <a:noFill/>
          </p:spPr>
          <p:txBody>
            <a:bodyPr wrap="square" rtlCol="0">
              <a:spAutoFit/>
            </a:bodyPr>
            <a:lstStyle/>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替换你的文字替换你的文字</a:t>
              </a:r>
            </a:p>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a:t>
              </a:r>
            </a:p>
            <a:p>
              <a:pPr algn="just"/>
              <a:endParaRPr lang="zh-CN" altLang="en-US" sz="84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48" name="组合 47"/>
          <p:cNvGrpSpPr/>
          <p:nvPr/>
        </p:nvGrpSpPr>
        <p:grpSpPr>
          <a:xfrm>
            <a:off x="5151306" y="2888336"/>
            <a:ext cx="1221791" cy="809794"/>
            <a:chOff x="3457192" y="3881040"/>
            <a:chExt cx="1551480" cy="1028306"/>
          </a:xfrm>
        </p:grpSpPr>
        <p:sp>
          <p:nvSpPr>
            <p:cNvPr id="49" name="文本框 83"/>
            <p:cNvSpPr txBox="1"/>
            <p:nvPr/>
          </p:nvSpPr>
          <p:spPr>
            <a:xfrm>
              <a:off x="3457511" y="3881040"/>
              <a:ext cx="1551161" cy="363468"/>
            </a:xfrm>
            <a:prstGeom prst="rect">
              <a:avLst/>
            </a:prstGeom>
            <a:noFill/>
          </p:spPr>
          <p:txBody>
            <a:bodyPr wrap="square" rtlCol="0">
              <a:spAutoFit/>
            </a:bodyPr>
            <a:lstStyle/>
            <a:p>
              <a:r>
                <a:rPr lang="zh-CN" altLang="en-US" sz="1260" dirty="0">
                  <a:solidFill>
                    <a:srgbClr val="0070C0"/>
                  </a:solidFill>
                  <a:ea typeface="微软雅黑" panose="020B0503020204020204" pitchFamily="34" charset="-122"/>
                  <a:sym typeface="Arial" panose="020B0604020202020204" pitchFamily="34" charset="0"/>
                </a:rPr>
                <a:t>在此添加标题</a:t>
              </a:r>
            </a:p>
          </p:txBody>
        </p:sp>
        <p:sp>
          <p:nvSpPr>
            <p:cNvPr id="50" name="文本框 84"/>
            <p:cNvSpPr txBox="1"/>
            <p:nvPr/>
          </p:nvSpPr>
          <p:spPr>
            <a:xfrm>
              <a:off x="3457192" y="4135510"/>
              <a:ext cx="1398250" cy="773836"/>
            </a:xfrm>
            <a:prstGeom prst="rect">
              <a:avLst/>
            </a:prstGeom>
            <a:noFill/>
          </p:spPr>
          <p:txBody>
            <a:bodyPr wrap="square" rtlCol="0">
              <a:spAutoFit/>
            </a:bodyPr>
            <a:lstStyle/>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替换你的文字替换你的文字</a:t>
              </a:r>
            </a:p>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a:t>
              </a:r>
            </a:p>
            <a:p>
              <a:pPr algn="just"/>
              <a:endParaRPr lang="zh-CN" altLang="en-US" sz="84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1" name="组合 50"/>
          <p:cNvGrpSpPr/>
          <p:nvPr/>
        </p:nvGrpSpPr>
        <p:grpSpPr>
          <a:xfrm>
            <a:off x="6868185" y="2888336"/>
            <a:ext cx="1317252" cy="809794"/>
            <a:chOff x="3457192" y="3881040"/>
            <a:chExt cx="1672700" cy="1028306"/>
          </a:xfrm>
        </p:grpSpPr>
        <p:sp>
          <p:nvSpPr>
            <p:cNvPr id="52" name="文本框 86"/>
            <p:cNvSpPr txBox="1"/>
            <p:nvPr/>
          </p:nvSpPr>
          <p:spPr>
            <a:xfrm>
              <a:off x="3457511" y="3881040"/>
              <a:ext cx="1672381" cy="363468"/>
            </a:xfrm>
            <a:prstGeom prst="rect">
              <a:avLst/>
            </a:prstGeom>
            <a:noFill/>
          </p:spPr>
          <p:txBody>
            <a:bodyPr wrap="square" rtlCol="0">
              <a:spAutoFit/>
            </a:bodyPr>
            <a:lstStyle/>
            <a:p>
              <a:r>
                <a:rPr lang="zh-CN" altLang="en-US" sz="1260" dirty="0">
                  <a:solidFill>
                    <a:srgbClr val="00B0F0"/>
                  </a:solidFill>
                  <a:ea typeface="微软雅黑" panose="020B0503020204020204" pitchFamily="34" charset="-122"/>
                  <a:sym typeface="Arial" panose="020B0604020202020204" pitchFamily="34" charset="0"/>
                </a:rPr>
                <a:t>在此添加标题</a:t>
              </a:r>
            </a:p>
          </p:txBody>
        </p:sp>
        <p:sp>
          <p:nvSpPr>
            <p:cNvPr id="53" name="文本框 87"/>
            <p:cNvSpPr txBox="1"/>
            <p:nvPr/>
          </p:nvSpPr>
          <p:spPr>
            <a:xfrm>
              <a:off x="3457192" y="4135510"/>
              <a:ext cx="1398252" cy="773836"/>
            </a:xfrm>
            <a:prstGeom prst="rect">
              <a:avLst/>
            </a:prstGeom>
            <a:noFill/>
          </p:spPr>
          <p:txBody>
            <a:bodyPr wrap="square" rtlCol="0">
              <a:spAutoFit/>
            </a:bodyPr>
            <a:lstStyle/>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替换你的文字替换你的文字</a:t>
              </a:r>
            </a:p>
            <a:p>
              <a:pPr algn="just"/>
              <a:r>
                <a:rPr lang="zh-CN" altLang="en-US" sz="840" dirty="0">
                  <a:solidFill>
                    <a:prstClr val="black">
                      <a:lumMod val="50000"/>
                      <a:lumOff val="50000"/>
                    </a:prstClr>
                  </a:solidFill>
                  <a:ea typeface="微软雅黑" panose="020B0503020204020204" pitchFamily="34" charset="-122"/>
                  <a:sym typeface="Arial" panose="020B0604020202020204" pitchFamily="34" charset="0"/>
                </a:rPr>
                <a:t>替换你的文字</a:t>
              </a:r>
            </a:p>
            <a:p>
              <a:pPr algn="just"/>
              <a:endParaRPr lang="zh-CN" altLang="en-US" sz="84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4" name="组合 53"/>
          <p:cNvGrpSpPr/>
          <p:nvPr/>
        </p:nvGrpSpPr>
        <p:grpSpPr>
          <a:xfrm>
            <a:off x="1407101" y="4077498"/>
            <a:ext cx="6907652" cy="983660"/>
            <a:chOff x="1710190" y="5445125"/>
            <a:chExt cx="8771621" cy="1249095"/>
          </a:xfrm>
        </p:grpSpPr>
        <p:cxnSp>
          <p:nvCxnSpPr>
            <p:cNvPr id="55" name="直接连接符 54"/>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文本框 90"/>
            <p:cNvSpPr txBox="1"/>
            <p:nvPr/>
          </p:nvSpPr>
          <p:spPr>
            <a:xfrm>
              <a:off x="1874403" y="5592084"/>
              <a:ext cx="8443196" cy="1102136"/>
            </a:xfrm>
            <a:prstGeom prst="rect">
              <a:avLst/>
            </a:prstGeom>
            <a:noFill/>
          </p:spPr>
          <p:txBody>
            <a:bodyPr wrap="square" rtlCol="0">
              <a:spAutoFit/>
            </a:bodyPr>
            <a:lstStyle/>
            <a:p>
              <a:pPr algn="just"/>
              <a:r>
                <a:rPr lang="zh-CN" altLang="en-US" sz="1260" dirty="0">
                  <a:solidFill>
                    <a:prstClr val="black">
                      <a:lumMod val="50000"/>
                      <a:lumOff val="50000"/>
                    </a:prstClr>
                  </a:solidFill>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260" dirty="0">
                  <a:solidFill>
                    <a:prstClr val="black">
                      <a:lumMod val="50000"/>
                      <a:lumOff val="50000"/>
                    </a:prstClr>
                  </a:solidFill>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260" dirty="0">
                <a:solidFill>
                  <a:prstClr val="black">
                    <a:lumMod val="50000"/>
                    <a:lumOff val="50000"/>
                  </a:prstClr>
                </a:solidFill>
                <a:ea typeface="微软雅黑" panose="020B0503020204020204" pitchFamily="34" charset="-122"/>
                <a:sym typeface="Arial" panose="020B0604020202020204" pitchFamily="34" charset="0"/>
              </a:endParaRPr>
            </a:p>
            <a:p>
              <a:pPr algn="just"/>
              <a:endParaRPr lang="zh-CN" altLang="en-US" sz="126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7" name="组合 56"/>
          <p:cNvGrpSpPr/>
          <p:nvPr/>
        </p:nvGrpSpPr>
        <p:grpSpPr>
          <a:xfrm>
            <a:off x="1954216" y="3683258"/>
            <a:ext cx="6611522" cy="286232"/>
            <a:chOff x="2094548" y="5327134"/>
            <a:chExt cx="7190104" cy="363469"/>
          </a:xfrm>
        </p:grpSpPr>
        <p:grpSp>
          <p:nvGrpSpPr>
            <p:cNvPr id="58" name="组合 57"/>
            <p:cNvGrpSpPr/>
            <p:nvPr/>
          </p:nvGrpSpPr>
          <p:grpSpPr>
            <a:xfrm>
              <a:off x="7631748" y="5327134"/>
              <a:ext cx="1652904" cy="363469"/>
              <a:chOff x="2080894" y="4828841"/>
              <a:chExt cx="1652904" cy="363469"/>
            </a:xfrm>
          </p:grpSpPr>
          <p:sp>
            <p:nvSpPr>
              <p:cNvPr id="68" name="圆角矩形 67"/>
              <p:cNvSpPr/>
              <p:nvPr/>
            </p:nvSpPr>
            <p:spPr>
              <a:xfrm>
                <a:off x="2080894" y="4880791"/>
                <a:ext cx="265433" cy="265433"/>
              </a:xfrm>
              <a:prstGeom prst="roundRect">
                <a:avLst/>
              </a:prstGeom>
              <a:solidFill>
                <a:srgbClr val="00B0F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103"/>
              <p:cNvSpPr txBox="1"/>
              <p:nvPr/>
            </p:nvSpPr>
            <p:spPr>
              <a:xfrm>
                <a:off x="2346326" y="4828841"/>
                <a:ext cx="1387472" cy="363469"/>
              </a:xfrm>
              <a:prstGeom prst="rect">
                <a:avLst/>
              </a:prstGeom>
              <a:noFill/>
            </p:spPr>
            <p:txBody>
              <a:bodyPr wrap="square" rtlCol="0">
                <a:spAutoFit/>
              </a:bodyPr>
              <a:lstStyle/>
              <a:p>
                <a:r>
                  <a:rPr lang="en-US" altLang="zh-CN" sz="126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26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9" name="组合 58"/>
            <p:cNvGrpSpPr/>
            <p:nvPr/>
          </p:nvGrpSpPr>
          <p:grpSpPr>
            <a:xfrm>
              <a:off x="5786015" y="5327134"/>
              <a:ext cx="1652904" cy="363469"/>
              <a:chOff x="2080894" y="4828841"/>
              <a:chExt cx="1652904" cy="363469"/>
            </a:xfrm>
          </p:grpSpPr>
          <p:sp>
            <p:nvSpPr>
              <p:cNvPr id="66" name="圆角矩形 65"/>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101"/>
              <p:cNvSpPr txBox="1"/>
              <p:nvPr/>
            </p:nvSpPr>
            <p:spPr>
              <a:xfrm>
                <a:off x="2346326" y="4828841"/>
                <a:ext cx="1387472" cy="363469"/>
              </a:xfrm>
              <a:prstGeom prst="rect">
                <a:avLst/>
              </a:prstGeom>
              <a:noFill/>
            </p:spPr>
            <p:txBody>
              <a:bodyPr wrap="square" rtlCol="0">
                <a:spAutoFit/>
              </a:bodyPr>
              <a:lstStyle/>
              <a:p>
                <a:r>
                  <a:rPr lang="en-US" altLang="zh-CN" sz="126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26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0" name="组合 59"/>
            <p:cNvGrpSpPr/>
            <p:nvPr/>
          </p:nvGrpSpPr>
          <p:grpSpPr>
            <a:xfrm>
              <a:off x="3940281" y="5327134"/>
              <a:ext cx="1652904" cy="363469"/>
              <a:chOff x="2080894" y="4828841"/>
              <a:chExt cx="1652904" cy="363469"/>
            </a:xfrm>
          </p:grpSpPr>
          <p:sp>
            <p:nvSpPr>
              <p:cNvPr id="64" name="圆角矩形 63"/>
              <p:cNvSpPr/>
              <p:nvPr/>
            </p:nvSpPr>
            <p:spPr>
              <a:xfrm>
                <a:off x="2080894" y="4880791"/>
                <a:ext cx="265433" cy="265433"/>
              </a:xfrm>
              <a:prstGeom prst="roundRect">
                <a:avLst/>
              </a:prstGeom>
              <a:solidFill>
                <a:srgbClr val="00ADDF"/>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99"/>
              <p:cNvSpPr txBox="1"/>
              <p:nvPr/>
            </p:nvSpPr>
            <p:spPr>
              <a:xfrm>
                <a:off x="2346326" y="4828841"/>
                <a:ext cx="1387472" cy="363469"/>
              </a:xfrm>
              <a:prstGeom prst="rect">
                <a:avLst/>
              </a:prstGeom>
              <a:noFill/>
            </p:spPr>
            <p:txBody>
              <a:bodyPr wrap="square" rtlCol="0">
                <a:spAutoFit/>
              </a:bodyPr>
              <a:lstStyle/>
              <a:p>
                <a:r>
                  <a:rPr lang="en-US" altLang="zh-CN" sz="126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26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1" name="组合 60"/>
            <p:cNvGrpSpPr/>
            <p:nvPr/>
          </p:nvGrpSpPr>
          <p:grpSpPr>
            <a:xfrm>
              <a:off x="2094548" y="5327134"/>
              <a:ext cx="1652904" cy="363469"/>
              <a:chOff x="2080894" y="4828841"/>
              <a:chExt cx="1652904" cy="363469"/>
            </a:xfrm>
          </p:grpSpPr>
          <p:sp>
            <p:nvSpPr>
              <p:cNvPr id="62" name="圆角矩形 61"/>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97"/>
              <p:cNvSpPr txBox="1"/>
              <p:nvPr/>
            </p:nvSpPr>
            <p:spPr>
              <a:xfrm>
                <a:off x="2346326" y="4828841"/>
                <a:ext cx="1387472" cy="363469"/>
              </a:xfrm>
              <a:prstGeom prst="rect">
                <a:avLst/>
              </a:prstGeom>
              <a:noFill/>
            </p:spPr>
            <p:txBody>
              <a:bodyPr wrap="square" rtlCol="0">
                <a:spAutoFit/>
              </a:bodyPr>
              <a:lstStyle/>
              <a:p>
                <a:r>
                  <a:rPr lang="en-US" altLang="zh-CN" sz="126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26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sp>
        <p:nvSpPr>
          <p:cNvPr id="70" name="文本框 69"/>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71"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72" name="图片 7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12437822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1"/>
                                        </p:tgtEl>
                                        <p:attrNameLst>
                                          <p:attrName>style.visibility</p:attrName>
                                        </p:attrNameLst>
                                      </p:cBhvr>
                                      <p:to>
                                        <p:strVal val="visible"/>
                                      </p:to>
                                    </p:set>
                                    <p:anim calcmode="lin" valueType="num">
                                      <p:cBhvr>
                                        <p:cTn id="11"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1"/>
                                        </p:tgtEl>
                                        <p:attrNameLst>
                                          <p:attrName>ppt_y</p:attrName>
                                        </p:attrNameLst>
                                      </p:cBhvr>
                                      <p:tavLst>
                                        <p:tav tm="0">
                                          <p:val>
                                            <p:strVal val="#ppt_y"/>
                                          </p:val>
                                        </p:tav>
                                        <p:tav tm="100000">
                                          <p:val>
                                            <p:strVal val="#ppt_y"/>
                                          </p:val>
                                        </p:tav>
                                      </p:tavLst>
                                    </p:anim>
                                    <p:anim calcmode="lin" valueType="num">
                                      <p:cBhvr>
                                        <p:cTn id="13"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1"/>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71"/>
                                        </p:tgtEl>
                                      </p:cBhvr>
                                    </p:animEffect>
                                  </p:childTnLst>
                                </p:cTn>
                              </p:par>
                            </p:childTnLst>
                          </p:cTn>
                        </p:par>
                        <p:par>
                          <p:cTn id="16" fill="hold">
                            <p:stCondLst>
                              <p:cond delay="145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par>
                                <p:cTn id="20" presetID="21" presetClass="entr" presetSubtype="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1000"/>
                                        <p:tgtEl>
                                          <p:spTgt spid="11"/>
                                        </p:tgtEl>
                                      </p:cBhvr>
                                    </p:animEffect>
                                  </p:childTnLst>
                                </p:cTn>
                              </p:par>
                            </p:childTnLst>
                          </p:cTn>
                        </p:par>
                        <p:par>
                          <p:cTn id="23" fill="hold">
                            <p:stCondLst>
                              <p:cond delay="2450"/>
                            </p:stCondLst>
                            <p:childTnLst>
                              <p:par>
                                <p:cTn id="24" presetID="16" presetClass="entr" presetSubtype="2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par>
                                <p:cTn id="27" presetID="16" presetClass="entr" presetSubtype="21"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barn(inVertical)">
                                      <p:cBhvr>
                                        <p:cTn id="29" dur="500"/>
                                        <p:tgtEl>
                                          <p:spTgt spid="42"/>
                                        </p:tgtEl>
                                      </p:cBhvr>
                                    </p:animEffect>
                                  </p:childTnLst>
                                </p:cTn>
                              </p:par>
                            </p:childTnLst>
                          </p:cTn>
                        </p:par>
                        <p:par>
                          <p:cTn id="30" fill="hold">
                            <p:stCondLst>
                              <p:cond delay="2950"/>
                            </p:stCondLst>
                            <p:childTnLst>
                              <p:par>
                                <p:cTn id="31" presetID="21" presetClass="entr" presetSubtype="1"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1000"/>
                                        <p:tgtEl>
                                          <p:spTgt spid="14"/>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1000"/>
                                        <p:tgtEl>
                                          <p:spTgt spid="7"/>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barn(inVertical)">
                                      <p:cBhvr>
                                        <p:cTn id="40" dur="500"/>
                                        <p:tgtEl>
                                          <p:spTgt spid="45"/>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arn(inVertical)">
                                      <p:cBhvr>
                                        <p:cTn id="43" dur="500"/>
                                        <p:tgtEl>
                                          <p:spTgt spid="39"/>
                                        </p:tgtEl>
                                      </p:cBhvr>
                                    </p:animEffect>
                                  </p:childTnLst>
                                </p:cTn>
                              </p:par>
                            </p:childTnLst>
                          </p:cTn>
                        </p:par>
                        <p:par>
                          <p:cTn id="44" fill="hold">
                            <p:stCondLst>
                              <p:cond delay="4450"/>
                            </p:stCondLst>
                            <p:childTnLst>
                              <p:par>
                                <p:cTn id="45" presetID="21"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1)">
                                      <p:cBhvr>
                                        <p:cTn id="47" dur="1000"/>
                                        <p:tgtEl>
                                          <p:spTgt spid="8"/>
                                        </p:tgtEl>
                                      </p:cBhvr>
                                    </p:animEffect>
                                  </p:childTnLst>
                                </p:cTn>
                              </p:par>
                              <p:par>
                                <p:cTn id="48" presetID="21" presetClass="entr" presetSubtype="1"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heel(1)">
                                      <p:cBhvr>
                                        <p:cTn id="50" dur="1000"/>
                                        <p:tgtEl>
                                          <p:spTgt spid="17"/>
                                        </p:tgtEl>
                                      </p:cBhvr>
                                    </p:animEffect>
                                  </p:childTnLst>
                                </p:cTn>
                              </p:par>
                            </p:childTnLst>
                          </p:cTn>
                        </p:par>
                        <p:par>
                          <p:cTn id="51" fill="hold">
                            <p:stCondLst>
                              <p:cond delay="5450"/>
                            </p:stCondLst>
                            <p:childTnLst>
                              <p:par>
                                <p:cTn id="52" presetID="16" presetClass="entr" presetSubtype="21"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barn(inVertical)">
                                      <p:cBhvr>
                                        <p:cTn id="54" dur="500"/>
                                        <p:tgtEl>
                                          <p:spTgt spid="40"/>
                                        </p:tgtEl>
                                      </p:cBhvr>
                                    </p:animEffect>
                                  </p:childTnLst>
                                </p:cTn>
                              </p:par>
                              <p:par>
                                <p:cTn id="55" presetID="16" presetClass="entr" presetSubtype="21" fill="hold"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barn(inVertical)">
                                      <p:cBhvr>
                                        <p:cTn id="57" dur="500"/>
                                        <p:tgtEl>
                                          <p:spTgt spid="48"/>
                                        </p:tgtEl>
                                      </p:cBhvr>
                                    </p:animEffect>
                                  </p:childTnLst>
                                </p:cTn>
                              </p:par>
                            </p:childTnLst>
                          </p:cTn>
                        </p:par>
                        <p:par>
                          <p:cTn id="58" fill="hold">
                            <p:stCondLst>
                              <p:cond delay="5950"/>
                            </p:stCondLst>
                            <p:childTnLst>
                              <p:par>
                                <p:cTn id="59" presetID="21" presetClass="entr" presetSubtype="1"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heel(1)">
                                      <p:cBhvr>
                                        <p:cTn id="61" dur="1000"/>
                                        <p:tgtEl>
                                          <p:spTgt spid="9"/>
                                        </p:tgtEl>
                                      </p:cBhvr>
                                    </p:animEffect>
                                  </p:childTnLst>
                                </p:cTn>
                              </p:par>
                              <p:par>
                                <p:cTn id="62" presetID="21" presetClass="entr" presetSubtype="1"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heel(1)">
                                      <p:cBhvr>
                                        <p:cTn id="64" dur="1000"/>
                                        <p:tgtEl>
                                          <p:spTgt spid="23"/>
                                        </p:tgtEl>
                                      </p:cBhvr>
                                    </p:animEffect>
                                  </p:childTnLst>
                                </p:cTn>
                              </p:par>
                            </p:childTnLst>
                          </p:cTn>
                        </p:par>
                        <p:par>
                          <p:cTn id="65" fill="hold">
                            <p:stCondLst>
                              <p:cond delay="6950"/>
                            </p:stCondLst>
                            <p:childTnLst>
                              <p:par>
                                <p:cTn id="66" presetID="16" presetClass="entr" presetSubtype="21"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barn(inVertical)">
                                      <p:cBhvr>
                                        <p:cTn id="68" dur="500"/>
                                        <p:tgtEl>
                                          <p:spTgt spid="41"/>
                                        </p:tgtEl>
                                      </p:cBhvr>
                                    </p:animEffect>
                                  </p:childTnLst>
                                </p:cTn>
                              </p:par>
                              <p:par>
                                <p:cTn id="69" presetID="16" presetClass="entr" presetSubtype="21"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barn(inVertical)">
                                      <p:cBhvr>
                                        <p:cTn id="71" dur="500"/>
                                        <p:tgtEl>
                                          <p:spTgt spid="51"/>
                                        </p:tgtEl>
                                      </p:cBhvr>
                                    </p:animEffect>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500"/>
                                        <p:tgtEl>
                                          <p:spTgt spid="57"/>
                                        </p:tgtEl>
                                      </p:cBhvr>
                                    </p:animEffect>
                                  </p:childTnLst>
                                </p:cTn>
                              </p:par>
                            </p:childTnLst>
                          </p:cTn>
                        </p:par>
                        <p:par>
                          <p:cTn id="76" fill="hold">
                            <p:stCondLst>
                              <p:cond delay="7950"/>
                            </p:stCondLst>
                            <p:childTnLst>
                              <p:par>
                                <p:cTn id="77" presetID="16" presetClass="entr" presetSubtype="21" fill="hold"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barn(inVertical)">
                                      <p:cBhvr>
                                        <p:cTn id="79" dur="500"/>
                                        <p:tgtEl>
                                          <p:spTgt spid="5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Graphic spid="8" grpId="0">
        <p:bldAsOne/>
      </p:bldGraphic>
      <p:bldGraphic spid="9" grpId="0">
        <p:bldAsOne/>
      </p:bldGraphic>
      <p:bldP spid="10" grpId="0"/>
      <p:bldP spid="39" grpId="0"/>
      <p:bldP spid="40" grpId="0"/>
      <p:bldP spid="41" grpId="0"/>
      <p:bldP spid="70" grpId="0"/>
      <p:bldP spid="7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5966"/>
            <a:ext cx="9721850" cy="205226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780806" y="1044190"/>
            <a:ext cx="1944216" cy="1944216"/>
            <a:chOff x="2353153" y="1332123"/>
            <a:chExt cx="1410410" cy="1410410"/>
          </a:xfrm>
        </p:grpSpPr>
        <p:pic>
          <p:nvPicPr>
            <p:cNvPr id="27"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圆角矩形 27"/>
            <p:cNvSpPr/>
            <p:nvPr/>
          </p:nvSpPr>
          <p:spPr>
            <a:xfrm rot="18929868">
              <a:off x="2753722"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875527" y="1760812"/>
              <a:ext cx="395612" cy="602838"/>
            </a:xfrm>
            <a:prstGeom prst="rect">
              <a:avLst/>
            </a:prstGeom>
            <a:noFill/>
          </p:spPr>
          <p:txBody>
            <a:bodyPr wrap="none" rtlCol="0">
              <a:spAutoFit/>
            </a:bodyPr>
            <a:lstStyle/>
            <a:p>
              <a:r>
                <a:rPr lang="en-US" altLang="zh-CN" sz="4800" dirty="0" smtClean="0">
                  <a:solidFill>
                    <a:schemeClr val="bg1"/>
                  </a:solidFill>
                  <a:latin typeface="+mj-ea"/>
                  <a:ea typeface="+mj-ea"/>
                </a:rPr>
                <a:t>3</a:t>
              </a:r>
              <a:endParaRPr lang="zh-CN" altLang="en-US" sz="4800" dirty="0">
                <a:solidFill>
                  <a:schemeClr val="bg1"/>
                </a:solidFill>
                <a:latin typeface="+mj-ea"/>
                <a:ea typeface="+mj-ea"/>
              </a:endParaRPr>
            </a:p>
          </p:txBody>
        </p:sp>
      </p:grpSp>
      <p:grpSp>
        <p:nvGrpSpPr>
          <p:cNvPr id="30" name="组合 29"/>
          <p:cNvGrpSpPr/>
          <p:nvPr/>
        </p:nvGrpSpPr>
        <p:grpSpPr>
          <a:xfrm>
            <a:off x="2807379" y="2988407"/>
            <a:ext cx="3932355" cy="646331"/>
            <a:chOff x="4987766" y="306351"/>
            <a:chExt cx="3932355" cy="646331"/>
          </a:xfrm>
        </p:grpSpPr>
        <p:sp>
          <p:nvSpPr>
            <p:cNvPr id="31" name="TextBox 85"/>
            <p:cNvSpPr txBox="1"/>
            <p:nvPr/>
          </p:nvSpPr>
          <p:spPr>
            <a:xfrm>
              <a:off x="5465675" y="306351"/>
              <a:ext cx="3454446" cy="646331"/>
            </a:xfrm>
            <a:prstGeom prst="rect">
              <a:avLst/>
            </a:prstGeom>
            <a:noFill/>
          </p:spPr>
          <p:txBody>
            <a:bodyPr wrap="square">
              <a:spAutoFit/>
            </a:bodyPr>
            <a:lstStyle/>
            <a:p>
              <a:pPr defTabSz="967801" fontAlgn="auto">
                <a:spcBef>
                  <a:spcPts val="0"/>
                </a:spcBef>
                <a:spcAft>
                  <a:spcPts val="0"/>
                </a:spcAft>
                <a:defRPr/>
              </a:pPr>
              <a:r>
                <a:rPr lang="zh-CN" altLang="en-US" sz="3600" dirty="0" smtClean="0">
                  <a:solidFill>
                    <a:srgbClr val="00B0F0"/>
                  </a:solidFill>
                  <a:latin typeface="微软雅黑" pitchFamily="34" charset="-122"/>
                  <a:ea typeface="微软雅黑" panose="020B0503020204020204" pitchFamily="34" charset="-122"/>
                </a:rPr>
                <a:t>经验总结与不足</a:t>
              </a:r>
              <a:endParaRPr lang="en-US" altLang="zh-CN" sz="3600" dirty="0">
                <a:solidFill>
                  <a:srgbClr val="00B0F0"/>
                </a:solidFill>
                <a:latin typeface="微软雅黑" pitchFamily="34" charset="-122"/>
                <a:ea typeface="微软雅黑" panose="020B0503020204020204" pitchFamily="34" charset="-122"/>
              </a:endParaRPr>
            </a:p>
          </p:txBody>
        </p:sp>
        <p:sp>
          <p:nvSpPr>
            <p:cNvPr id="32" name="Freeform 65"/>
            <p:cNvSpPr>
              <a:spLocks/>
            </p:cNvSpPr>
            <p:nvPr/>
          </p:nvSpPr>
          <p:spPr bwMode="auto">
            <a:xfrm>
              <a:off x="4987766" y="384082"/>
              <a:ext cx="432048" cy="558830"/>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0" name="文本框 9"/>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24933405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35" presetClass="path" presetSubtype="0" accel="50000" decel="50000" fill="hold" nodeType="withEffect">
                                  <p:stCondLst>
                                    <p:cond delay="0"/>
                                  </p:stCondLst>
                                  <p:childTnLst>
                                    <p:animMotion origin="layout" path="M -0.2629 1.82246E-7 L 3.85369E-6 1.82246E-7 " pathEditMode="relative" rAng="0" ptsTypes="AA">
                                      <p:cBhvr>
                                        <p:cTn id="9" dur="500" fill="hold"/>
                                        <p:tgtEl>
                                          <p:spTgt spid="26"/>
                                        </p:tgtEl>
                                        <p:attrNameLst>
                                          <p:attrName>ppt_x</p:attrName>
                                          <p:attrName>ppt_y</p:attrName>
                                        </p:attrNameLst>
                                      </p:cBhvr>
                                      <p:rCtr x="13145" y="0"/>
                                    </p:animMotion>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8"/>
          <p:cNvSpPr txBox="1"/>
          <p:nvPr/>
        </p:nvSpPr>
        <p:spPr>
          <a:xfrm>
            <a:off x="1130362" y="3271265"/>
            <a:ext cx="1409039" cy="387799"/>
          </a:xfrm>
          <a:prstGeom prst="rect">
            <a:avLst/>
          </a:prstGeom>
          <a:noFill/>
        </p:spPr>
        <p:txBody>
          <a:bodyPr wrap="square" lIns="72009" tIns="36005" rIns="72009" bIns="36005" rtlCol="0">
            <a:spAutoFit/>
          </a:bodyPr>
          <a:lstStyle/>
          <a:p>
            <a:pPr algn="ctr">
              <a:lnSpc>
                <a:spcPct val="130000"/>
              </a:lnSpc>
            </a:pPr>
            <a:r>
              <a:rPr lang="zh-CN" altLang="en-US" sz="1575" b="1" dirty="0" smtClean="0">
                <a:solidFill>
                  <a:srgbClr val="00B0F0"/>
                </a:solidFill>
                <a:latin typeface="微软雅黑" panose="020B0503020204020204" pitchFamily="34" charset="-122"/>
                <a:ea typeface="微软雅黑" panose="020B0503020204020204" pitchFamily="34" charset="-122"/>
              </a:rPr>
              <a:t>次一级标题</a:t>
            </a:r>
            <a:endParaRPr lang="zh-CN" altLang="en-US" sz="1575" b="1" dirty="0">
              <a:solidFill>
                <a:srgbClr val="00B0F0"/>
              </a:solidFill>
              <a:latin typeface="微软雅黑" panose="020B0503020204020204" pitchFamily="34" charset="-122"/>
              <a:ea typeface="微软雅黑" panose="020B0503020204020204" pitchFamily="34" charset="-122"/>
            </a:endParaRPr>
          </a:p>
        </p:txBody>
      </p:sp>
      <p:sp>
        <p:nvSpPr>
          <p:cNvPr id="32" name="TextBox 19"/>
          <p:cNvSpPr txBox="1"/>
          <p:nvPr/>
        </p:nvSpPr>
        <p:spPr>
          <a:xfrm>
            <a:off x="3123034" y="1490603"/>
            <a:ext cx="1555933" cy="783677"/>
          </a:xfrm>
          <a:prstGeom prst="rect">
            <a:avLst/>
          </a:prstGeom>
          <a:noFill/>
        </p:spPr>
        <p:txBody>
          <a:bodyPr wrap="square" lIns="72009" tIns="36005" rIns="72009" bIns="36005" rtlCol="0">
            <a:spAutoFit/>
          </a:bodyPr>
          <a:lstStyle/>
          <a:p>
            <a:pPr algn="ctr"/>
            <a:r>
              <a:rPr lang="zh-CN" altLang="en-US" sz="115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33" name="TextBox 20"/>
          <p:cNvSpPr txBox="1"/>
          <p:nvPr/>
        </p:nvSpPr>
        <p:spPr>
          <a:xfrm>
            <a:off x="3195045" y="2345377"/>
            <a:ext cx="1409039" cy="387799"/>
          </a:xfrm>
          <a:prstGeom prst="rect">
            <a:avLst/>
          </a:prstGeom>
          <a:noFill/>
        </p:spPr>
        <p:txBody>
          <a:bodyPr wrap="square" lIns="72009" tIns="36005" rIns="72009" bIns="36005" rtlCol="0">
            <a:spAutoFit/>
          </a:bodyPr>
          <a:lstStyle/>
          <a:p>
            <a:pPr algn="ctr">
              <a:lnSpc>
                <a:spcPct val="130000"/>
              </a:lnSpc>
            </a:pPr>
            <a:r>
              <a:rPr lang="zh-CN" altLang="en-US" sz="1575" b="1" dirty="0" smtClean="0">
                <a:solidFill>
                  <a:srgbClr val="0070C0"/>
                </a:solidFill>
                <a:latin typeface="微软雅黑" panose="020B0503020204020204" pitchFamily="34" charset="-122"/>
                <a:ea typeface="微软雅黑" panose="020B0503020204020204" pitchFamily="34" charset="-122"/>
              </a:rPr>
              <a:t>次一级标题</a:t>
            </a:r>
            <a:endParaRPr lang="zh-CN" altLang="en-US" sz="1575" b="1" dirty="0">
              <a:solidFill>
                <a:srgbClr val="0070C0"/>
              </a:solidFill>
              <a:latin typeface="微软雅黑" panose="020B0503020204020204" pitchFamily="34" charset="-122"/>
              <a:ea typeface="微软雅黑" panose="020B0503020204020204" pitchFamily="34" charset="-122"/>
            </a:endParaRPr>
          </a:p>
        </p:txBody>
      </p:sp>
      <p:sp>
        <p:nvSpPr>
          <p:cNvPr id="34" name="TextBox 21"/>
          <p:cNvSpPr txBox="1"/>
          <p:nvPr/>
        </p:nvSpPr>
        <p:spPr>
          <a:xfrm>
            <a:off x="1022000" y="3695636"/>
            <a:ext cx="1555933" cy="783677"/>
          </a:xfrm>
          <a:prstGeom prst="rect">
            <a:avLst/>
          </a:prstGeom>
          <a:noFill/>
        </p:spPr>
        <p:txBody>
          <a:bodyPr wrap="square" lIns="72009" tIns="36005" rIns="72009" bIns="36005" rtlCol="0">
            <a:spAutoFit/>
          </a:bodyPr>
          <a:lstStyle/>
          <a:p>
            <a:pPr algn="ctr"/>
            <a:r>
              <a:rPr lang="zh-CN" altLang="en-US" sz="115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35" name="TextBox 22"/>
          <p:cNvSpPr txBox="1"/>
          <p:nvPr/>
        </p:nvSpPr>
        <p:spPr>
          <a:xfrm>
            <a:off x="5203803" y="3271265"/>
            <a:ext cx="1409039" cy="387799"/>
          </a:xfrm>
          <a:prstGeom prst="rect">
            <a:avLst/>
          </a:prstGeom>
          <a:noFill/>
        </p:spPr>
        <p:txBody>
          <a:bodyPr wrap="square" lIns="72009" tIns="36005" rIns="72009" bIns="36005" rtlCol="0">
            <a:spAutoFit/>
          </a:bodyPr>
          <a:lstStyle/>
          <a:p>
            <a:pPr algn="ctr">
              <a:lnSpc>
                <a:spcPct val="130000"/>
              </a:lnSpc>
            </a:pPr>
            <a:r>
              <a:rPr lang="zh-CN" altLang="en-US" sz="1575" b="1" dirty="0" smtClean="0">
                <a:solidFill>
                  <a:srgbClr val="00B0F0"/>
                </a:solidFill>
                <a:latin typeface="微软雅黑" panose="020B0503020204020204" pitchFamily="34" charset="-122"/>
                <a:ea typeface="微软雅黑" panose="020B0503020204020204" pitchFamily="34" charset="-122"/>
              </a:rPr>
              <a:t>次一级标题</a:t>
            </a:r>
            <a:endParaRPr lang="zh-CN" altLang="en-US" sz="1575" b="1" dirty="0">
              <a:solidFill>
                <a:srgbClr val="00B0F0"/>
              </a:solidFill>
              <a:latin typeface="微软雅黑" panose="020B0503020204020204" pitchFamily="34" charset="-122"/>
              <a:ea typeface="微软雅黑" panose="020B0503020204020204" pitchFamily="34" charset="-122"/>
            </a:endParaRPr>
          </a:p>
        </p:txBody>
      </p:sp>
      <p:sp>
        <p:nvSpPr>
          <p:cNvPr id="36" name="TextBox 23"/>
          <p:cNvSpPr txBox="1"/>
          <p:nvPr/>
        </p:nvSpPr>
        <p:spPr>
          <a:xfrm>
            <a:off x="7170657" y="1490603"/>
            <a:ext cx="1555933" cy="783677"/>
          </a:xfrm>
          <a:prstGeom prst="rect">
            <a:avLst/>
          </a:prstGeom>
          <a:noFill/>
        </p:spPr>
        <p:txBody>
          <a:bodyPr wrap="square" lIns="72009" tIns="36005" rIns="72009" bIns="36005" rtlCol="0">
            <a:spAutoFit/>
          </a:bodyPr>
          <a:lstStyle/>
          <a:p>
            <a:pPr algn="ctr"/>
            <a:r>
              <a:rPr lang="zh-CN" altLang="en-US" sz="115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37" name="TextBox 24"/>
          <p:cNvSpPr txBox="1"/>
          <p:nvPr/>
        </p:nvSpPr>
        <p:spPr>
          <a:xfrm>
            <a:off x="7258885" y="2345377"/>
            <a:ext cx="1409039" cy="387799"/>
          </a:xfrm>
          <a:prstGeom prst="rect">
            <a:avLst/>
          </a:prstGeom>
          <a:noFill/>
        </p:spPr>
        <p:txBody>
          <a:bodyPr wrap="square" lIns="72009" tIns="36005" rIns="72009" bIns="36005" rtlCol="0">
            <a:spAutoFit/>
          </a:bodyPr>
          <a:lstStyle/>
          <a:p>
            <a:pPr algn="ctr">
              <a:lnSpc>
                <a:spcPct val="130000"/>
              </a:lnSpc>
            </a:pPr>
            <a:r>
              <a:rPr lang="zh-CN" altLang="en-US" sz="1575" b="1" dirty="0" smtClean="0">
                <a:solidFill>
                  <a:srgbClr val="0070C0"/>
                </a:solidFill>
                <a:latin typeface="微软雅黑" panose="020B0503020204020204" pitchFamily="34" charset="-122"/>
                <a:ea typeface="微软雅黑" panose="020B0503020204020204" pitchFamily="34" charset="-122"/>
              </a:rPr>
              <a:t>次一级标题</a:t>
            </a:r>
            <a:endParaRPr lang="zh-CN" altLang="en-US" sz="1575" b="1" dirty="0">
              <a:solidFill>
                <a:srgbClr val="0070C0"/>
              </a:solidFill>
              <a:latin typeface="微软雅黑" panose="020B0503020204020204" pitchFamily="34" charset="-122"/>
              <a:ea typeface="微软雅黑" panose="020B0503020204020204" pitchFamily="34" charset="-122"/>
            </a:endParaRPr>
          </a:p>
        </p:txBody>
      </p:sp>
      <p:sp>
        <p:nvSpPr>
          <p:cNvPr id="38" name="TextBox 25"/>
          <p:cNvSpPr txBox="1"/>
          <p:nvPr/>
        </p:nvSpPr>
        <p:spPr>
          <a:xfrm>
            <a:off x="5095440" y="3695636"/>
            <a:ext cx="1555933" cy="783677"/>
          </a:xfrm>
          <a:prstGeom prst="rect">
            <a:avLst/>
          </a:prstGeom>
          <a:noFill/>
        </p:spPr>
        <p:txBody>
          <a:bodyPr wrap="square" lIns="72009" tIns="36005" rIns="72009" bIns="36005" rtlCol="0">
            <a:spAutoFit/>
          </a:bodyPr>
          <a:lstStyle/>
          <a:p>
            <a:pPr algn="ctr"/>
            <a:r>
              <a:rPr lang="zh-CN" altLang="en-US" sz="115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grpSp>
        <p:nvGrpSpPr>
          <p:cNvPr id="39" name="组合 38"/>
          <p:cNvGrpSpPr/>
          <p:nvPr/>
        </p:nvGrpSpPr>
        <p:grpSpPr>
          <a:xfrm>
            <a:off x="814914" y="1253095"/>
            <a:ext cx="2112543" cy="1901611"/>
            <a:chOff x="970904" y="1476932"/>
            <a:chExt cx="2682595" cy="2414744"/>
          </a:xfrm>
        </p:grpSpPr>
        <p:grpSp>
          <p:nvGrpSpPr>
            <p:cNvPr id="40" name="组合 39"/>
            <p:cNvGrpSpPr/>
            <p:nvPr/>
          </p:nvGrpSpPr>
          <p:grpSpPr>
            <a:xfrm>
              <a:off x="970904" y="1476932"/>
              <a:ext cx="2682595" cy="2414744"/>
              <a:chOff x="757631" y="1755286"/>
              <a:chExt cx="2682595" cy="2414744"/>
            </a:xfrm>
          </p:grpSpPr>
          <p:sp>
            <p:nvSpPr>
              <p:cNvPr id="42"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sp>
            <p:nvSpPr>
              <p:cNvPr id="43"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grpSp>
        <p:sp>
          <p:nvSpPr>
            <p:cNvPr id="41" name="椭圆 40"/>
            <p:cNvSpPr/>
            <p:nvPr/>
          </p:nvSpPr>
          <p:spPr>
            <a:xfrm>
              <a:off x="1349092" y="1747820"/>
              <a:ext cx="1926218" cy="1926217"/>
            </a:xfrm>
            <a:prstGeom prst="ellipse">
              <a:avLst/>
            </a:prstGeom>
            <a:blipFill dpi="0" rotWithShape="1">
              <a:blip r:embed="rId3" cstate="screen">
                <a:extLst>
                  <a:ext uri="{BEBA8EAE-BF5A-486C-A8C5-ECC9F3942E4B}">
                    <a14:imgProps xmlns:a14="http://schemas.microsoft.com/office/drawing/2010/main">
                      <a14:imgLayer r:embed="rId4">
                        <a14:imgEffect>
                          <a14:colorTemperature colorTemp="4000"/>
                        </a14:imgEffect>
                        <a14:imgEffect>
                          <a14:saturation sat="4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44" name="组合 43"/>
          <p:cNvGrpSpPr/>
          <p:nvPr/>
        </p:nvGrpSpPr>
        <p:grpSpPr>
          <a:xfrm>
            <a:off x="771555" y="1305667"/>
            <a:ext cx="573287" cy="573287"/>
            <a:chOff x="1377884" y="1463694"/>
            <a:chExt cx="727984" cy="727984"/>
          </a:xfrm>
        </p:grpSpPr>
        <p:grpSp>
          <p:nvGrpSpPr>
            <p:cNvPr id="45" name="组合 44"/>
            <p:cNvGrpSpPr/>
            <p:nvPr/>
          </p:nvGrpSpPr>
          <p:grpSpPr>
            <a:xfrm>
              <a:off x="1377884" y="1463694"/>
              <a:ext cx="727984" cy="727984"/>
              <a:chOff x="372609" y="2524616"/>
              <a:chExt cx="2739344" cy="2739343"/>
            </a:xfrm>
          </p:grpSpPr>
          <p:sp>
            <p:nvSpPr>
              <p:cNvPr id="47" name="椭圆 4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sp>
            <p:nvSpPr>
              <p:cNvPr id="48" name="椭圆 47"/>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grpSp>
        <p:sp>
          <p:nvSpPr>
            <p:cNvPr id="46" name="TextBox 33"/>
            <p:cNvSpPr txBox="1"/>
            <p:nvPr/>
          </p:nvSpPr>
          <p:spPr>
            <a:xfrm>
              <a:off x="1513690" y="1590911"/>
              <a:ext cx="456374" cy="548136"/>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205" dirty="0">
                  <a:solidFill>
                    <a:srgbClr val="00B0F0"/>
                  </a:solidFill>
                </a:rPr>
                <a:t>1</a:t>
              </a:r>
              <a:endParaRPr lang="zh-CN" altLang="en-US" sz="2205" dirty="0">
                <a:solidFill>
                  <a:srgbClr val="00B0F0"/>
                </a:solidFill>
              </a:endParaRPr>
            </a:p>
          </p:txBody>
        </p:sp>
      </p:grpSp>
      <p:grpSp>
        <p:nvGrpSpPr>
          <p:cNvPr id="49" name="组合 48"/>
          <p:cNvGrpSpPr/>
          <p:nvPr/>
        </p:nvGrpSpPr>
        <p:grpSpPr>
          <a:xfrm>
            <a:off x="2812400" y="2847056"/>
            <a:ext cx="2112543" cy="1901611"/>
            <a:chOff x="3431704" y="3501008"/>
            <a:chExt cx="2682595" cy="2414744"/>
          </a:xfrm>
        </p:grpSpPr>
        <p:grpSp>
          <p:nvGrpSpPr>
            <p:cNvPr id="50" name="组合 49"/>
            <p:cNvGrpSpPr/>
            <p:nvPr/>
          </p:nvGrpSpPr>
          <p:grpSpPr>
            <a:xfrm>
              <a:off x="3431704" y="3501008"/>
              <a:ext cx="2682595" cy="2414744"/>
              <a:chOff x="757631" y="1755286"/>
              <a:chExt cx="2682595" cy="2414744"/>
            </a:xfrm>
          </p:grpSpPr>
          <p:sp>
            <p:nvSpPr>
              <p:cNvPr id="52"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sp>
            <p:nvSpPr>
              <p:cNvPr id="53"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grpSp>
        <p:sp>
          <p:nvSpPr>
            <p:cNvPr id="51" name="椭圆 50"/>
            <p:cNvSpPr/>
            <p:nvPr/>
          </p:nvSpPr>
          <p:spPr>
            <a:xfrm>
              <a:off x="3809892" y="3745271"/>
              <a:ext cx="1926218" cy="1926217"/>
            </a:xfrm>
            <a:prstGeom prst="ellipse">
              <a:avLst/>
            </a:prstGeom>
            <a:blipFill dpi="0" rotWithShape="1">
              <a:blip r:embed="rId5" cstate="screen">
                <a:extLst>
                  <a:ext uri="{BEBA8EAE-BF5A-486C-A8C5-ECC9F3942E4B}">
                    <a14:imgProps xmlns:a14="http://schemas.microsoft.com/office/drawing/2010/main">
                      <a14:imgLayer r:embed="rId6">
                        <a14:imgEffect>
                          <a14:colorTemperature colorTemp="3375"/>
                        </a14:imgEffect>
                        <a14:imgEffect>
                          <a14:saturation sat="7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54" name="组合 53"/>
          <p:cNvGrpSpPr/>
          <p:nvPr/>
        </p:nvGrpSpPr>
        <p:grpSpPr>
          <a:xfrm>
            <a:off x="2808976" y="2901747"/>
            <a:ext cx="573287" cy="573287"/>
            <a:chOff x="1377884" y="1463694"/>
            <a:chExt cx="727984" cy="727984"/>
          </a:xfrm>
        </p:grpSpPr>
        <p:grpSp>
          <p:nvGrpSpPr>
            <p:cNvPr id="55" name="组合 54"/>
            <p:cNvGrpSpPr/>
            <p:nvPr/>
          </p:nvGrpSpPr>
          <p:grpSpPr>
            <a:xfrm>
              <a:off x="1377884" y="1463694"/>
              <a:ext cx="727984" cy="727984"/>
              <a:chOff x="372609" y="2524616"/>
              <a:chExt cx="2739344" cy="2739343"/>
            </a:xfrm>
          </p:grpSpPr>
          <p:sp>
            <p:nvSpPr>
              <p:cNvPr id="57" name="椭圆 5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sp>
            <p:nvSpPr>
              <p:cNvPr id="58" name="椭圆 57"/>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grpSp>
        <p:sp>
          <p:nvSpPr>
            <p:cNvPr id="56" name="TextBox 60"/>
            <p:cNvSpPr txBox="1"/>
            <p:nvPr/>
          </p:nvSpPr>
          <p:spPr>
            <a:xfrm>
              <a:off x="1513690" y="1590911"/>
              <a:ext cx="456374" cy="548136"/>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205" dirty="0">
                  <a:solidFill>
                    <a:srgbClr val="0070C0"/>
                  </a:solidFill>
                </a:rPr>
                <a:t>2</a:t>
              </a:r>
              <a:endParaRPr lang="zh-CN" altLang="en-US" sz="2205" dirty="0">
                <a:solidFill>
                  <a:srgbClr val="0070C0"/>
                </a:solidFill>
              </a:endParaRPr>
            </a:p>
          </p:txBody>
        </p:sp>
      </p:grpSp>
      <p:grpSp>
        <p:nvGrpSpPr>
          <p:cNvPr id="59" name="组合 58"/>
          <p:cNvGrpSpPr/>
          <p:nvPr/>
        </p:nvGrpSpPr>
        <p:grpSpPr>
          <a:xfrm>
            <a:off x="4850926" y="1253095"/>
            <a:ext cx="2112543" cy="1901611"/>
            <a:chOff x="6096000" y="1476932"/>
            <a:chExt cx="2682595" cy="2414744"/>
          </a:xfrm>
        </p:grpSpPr>
        <p:grpSp>
          <p:nvGrpSpPr>
            <p:cNvPr id="60" name="组合 59"/>
            <p:cNvGrpSpPr/>
            <p:nvPr/>
          </p:nvGrpSpPr>
          <p:grpSpPr>
            <a:xfrm>
              <a:off x="6096000" y="1476932"/>
              <a:ext cx="2682595" cy="2414744"/>
              <a:chOff x="757631" y="1755286"/>
              <a:chExt cx="2682595" cy="2414744"/>
            </a:xfrm>
          </p:grpSpPr>
          <p:sp>
            <p:nvSpPr>
              <p:cNvPr id="62"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sp>
            <p:nvSpPr>
              <p:cNvPr id="63"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grpSp>
        <p:sp>
          <p:nvSpPr>
            <p:cNvPr id="61" name="椭圆 60"/>
            <p:cNvSpPr/>
            <p:nvPr/>
          </p:nvSpPr>
          <p:spPr>
            <a:xfrm>
              <a:off x="6475617" y="1721195"/>
              <a:ext cx="1926218" cy="1926217"/>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64" name="组合 63"/>
          <p:cNvGrpSpPr/>
          <p:nvPr/>
        </p:nvGrpSpPr>
        <p:grpSpPr>
          <a:xfrm>
            <a:off x="4818766" y="1305667"/>
            <a:ext cx="573287" cy="573287"/>
            <a:chOff x="1377884" y="1463694"/>
            <a:chExt cx="727984" cy="727984"/>
          </a:xfrm>
        </p:grpSpPr>
        <p:grpSp>
          <p:nvGrpSpPr>
            <p:cNvPr id="65" name="组合 64"/>
            <p:cNvGrpSpPr/>
            <p:nvPr/>
          </p:nvGrpSpPr>
          <p:grpSpPr>
            <a:xfrm>
              <a:off x="1377884" y="1463694"/>
              <a:ext cx="727984" cy="727984"/>
              <a:chOff x="372609" y="2524616"/>
              <a:chExt cx="2739344" cy="2739343"/>
            </a:xfrm>
          </p:grpSpPr>
          <p:sp>
            <p:nvSpPr>
              <p:cNvPr id="67" name="椭圆 6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sp>
            <p:nvSpPr>
              <p:cNvPr id="68" name="椭圆 67"/>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grpSp>
        <p:sp>
          <p:nvSpPr>
            <p:cNvPr id="66" name="TextBox 70"/>
            <p:cNvSpPr txBox="1"/>
            <p:nvPr/>
          </p:nvSpPr>
          <p:spPr>
            <a:xfrm>
              <a:off x="1513690" y="1590911"/>
              <a:ext cx="456374" cy="548136"/>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205" dirty="0">
                  <a:solidFill>
                    <a:srgbClr val="00B0F0"/>
                  </a:solidFill>
                </a:rPr>
                <a:t>3</a:t>
              </a:r>
              <a:endParaRPr lang="zh-CN" altLang="en-US" sz="2205" dirty="0">
                <a:solidFill>
                  <a:srgbClr val="00B0F0"/>
                </a:solidFill>
              </a:endParaRPr>
            </a:p>
          </p:txBody>
        </p:sp>
      </p:grpSp>
      <p:grpSp>
        <p:nvGrpSpPr>
          <p:cNvPr id="69" name="组合 68"/>
          <p:cNvGrpSpPr/>
          <p:nvPr/>
        </p:nvGrpSpPr>
        <p:grpSpPr>
          <a:xfrm>
            <a:off x="6892353" y="2847056"/>
            <a:ext cx="2112543" cy="1901611"/>
            <a:chOff x="8688288" y="3501008"/>
            <a:chExt cx="2682595" cy="2414744"/>
          </a:xfrm>
        </p:grpSpPr>
        <p:grpSp>
          <p:nvGrpSpPr>
            <p:cNvPr id="70" name="组合 69"/>
            <p:cNvGrpSpPr/>
            <p:nvPr/>
          </p:nvGrpSpPr>
          <p:grpSpPr>
            <a:xfrm>
              <a:off x="8688288" y="3501008"/>
              <a:ext cx="2682595" cy="2414744"/>
              <a:chOff x="757631" y="1755286"/>
              <a:chExt cx="2682595" cy="2414744"/>
            </a:xfrm>
          </p:grpSpPr>
          <p:sp>
            <p:nvSpPr>
              <p:cNvPr id="72"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sp>
            <p:nvSpPr>
              <p:cNvPr id="73"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prstClr val="white"/>
                  </a:solidFill>
                  <a:latin typeface="微软雅黑" panose="020B0503020204020204" pitchFamily="34" charset="-122"/>
                  <a:ea typeface="微软雅黑" panose="020B0503020204020204" pitchFamily="34" charset="-122"/>
                </a:endParaRPr>
              </a:p>
            </p:txBody>
          </p:sp>
        </p:grpSp>
        <p:sp>
          <p:nvSpPr>
            <p:cNvPr id="71" name="椭圆 70"/>
            <p:cNvSpPr/>
            <p:nvPr/>
          </p:nvSpPr>
          <p:spPr>
            <a:xfrm>
              <a:off x="9066476" y="3745270"/>
              <a:ext cx="1926218" cy="1926217"/>
            </a:xfrm>
            <a:prstGeom prst="ellipse">
              <a:avLst/>
            </a:prstGeom>
            <a:blipFill dpi="0" rotWithShape="1">
              <a:blip r:embed="rId8" cstate="screen">
                <a:extLst>
                  <a:ext uri="{BEBA8EAE-BF5A-486C-A8C5-ECC9F3942E4B}">
                    <a14:imgProps xmlns:a14="http://schemas.microsoft.com/office/drawing/2010/main">
                      <a14:imgLayer r:embed="rId9">
                        <a14:imgEffect>
                          <a14:colorTemperature colorTemp="1750"/>
                        </a14:imgEffect>
                        <a14:imgEffect>
                          <a14:saturation sat="3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74" name="组合 73"/>
          <p:cNvGrpSpPr/>
          <p:nvPr/>
        </p:nvGrpSpPr>
        <p:grpSpPr>
          <a:xfrm>
            <a:off x="6880823" y="2901747"/>
            <a:ext cx="573287" cy="573287"/>
            <a:chOff x="1377884" y="1463694"/>
            <a:chExt cx="727984" cy="727984"/>
          </a:xfrm>
        </p:grpSpPr>
        <p:grpSp>
          <p:nvGrpSpPr>
            <p:cNvPr id="75" name="组合 74"/>
            <p:cNvGrpSpPr/>
            <p:nvPr/>
          </p:nvGrpSpPr>
          <p:grpSpPr>
            <a:xfrm>
              <a:off x="1377884" y="1463694"/>
              <a:ext cx="727984" cy="727984"/>
              <a:chOff x="372609" y="2524616"/>
              <a:chExt cx="2739344" cy="2739343"/>
            </a:xfrm>
          </p:grpSpPr>
          <p:sp>
            <p:nvSpPr>
              <p:cNvPr id="77" name="椭圆 7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sp>
            <p:nvSpPr>
              <p:cNvPr id="78" name="椭圆 77"/>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995">
                  <a:solidFill>
                    <a:srgbClr val="0070C0"/>
                  </a:solidFill>
                  <a:latin typeface="微软雅黑" panose="020B0503020204020204" pitchFamily="34" charset="-122"/>
                  <a:ea typeface="微软雅黑" panose="020B0503020204020204" pitchFamily="34" charset="-122"/>
                </a:endParaRPr>
              </a:p>
            </p:txBody>
          </p:sp>
        </p:grpSp>
        <p:sp>
          <p:nvSpPr>
            <p:cNvPr id="76" name="TextBox 80"/>
            <p:cNvSpPr txBox="1"/>
            <p:nvPr/>
          </p:nvSpPr>
          <p:spPr>
            <a:xfrm>
              <a:off x="1513690" y="1590911"/>
              <a:ext cx="456374" cy="548136"/>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205" dirty="0">
                  <a:solidFill>
                    <a:srgbClr val="0070C0"/>
                  </a:solidFill>
                </a:rPr>
                <a:t>4</a:t>
              </a:r>
              <a:endParaRPr lang="zh-CN" altLang="en-US" sz="2205" dirty="0">
                <a:solidFill>
                  <a:srgbClr val="0070C0"/>
                </a:solidFill>
              </a:endParaRPr>
            </a:p>
          </p:txBody>
        </p:sp>
      </p:grpSp>
      <p:sp>
        <p:nvSpPr>
          <p:cNvPr id="82"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83" name="图片 8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84" name="文本框 83"/>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2"/>
                                        </p:tgtEl>
                                        <p:attrNameLst>
                                          <p:attrName>style.visibility</p:attrName>
                                        </p:attrNameLst>
                                      </p:cBhvr>
                                      <p:to>
                                        <p:strVal val="visible"/>
                                      </p:to>
                                    </p:set>
                                    <p:anim calcmode="lin" valueType="num">
                                      <p:cBhvr>
                                        <p:cTn id="11"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2"/>
                                        </p:tgtEl>
                                        <p:attrNameLst>
                                          <p:attrName>ppt_y</p:attrName>
                                        </p:attrNameLst>
                                      </p:cBhvr>
                                      <p:tavLst>
                                        <p:tav tm="0">
                                          <p:val>
                                            <p:strVal val="#ppt_y"/>
                                          </p:val>
                                        </p:tav>
                                        <p:tav tm="100000">
                                          <p:val>
                                            <p:strVal val="#ppt_y"/>
                                          </p:val>
                                        </p:tav>
                                      </p:tavLst>
                                    </p:anim>
                                    <p:anim calcmode="lin" valueType="num">
                                      <p:cBhvr>
                                        <p:cTn id="13"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2"/>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82"/>
                                        </p:tgtEl>
                                      </p:cBhvr>
                                    </p:animEffect>
                                  </p:childTnLst>
                                </p:cTn>
                              </p:par>
                            </p:childTnLst>
                          </p:cTn>
                        </p:par>
                        <p:par>
                          <p:cTn id="16" fill="hold">
                            <p:stCondLst>
                              <p:cond delay="1450"/>
                            </p:stCondLst>
                            <p:childTnLst>
                              <p:par>
                                <p:cTn id="17" presetID="2" presetClass="entr" presetSubtype="2"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1+#ppt_w/2"/>
                                          </p:val>
                                        </p:tav>
                                        <p:tav tm="100000">
                                          <p:val>
                                            <p:strVal val="#ppt_x"/>
                                          </p:val>
                                        </p:tav>
                                      </p:tavLst>
                                    </p:anim>
                                    <p:anim calcmode="lin" valueType="num">
                                      <p:cBhvr additive="base">
                                        <p:cTn id="20" dur="1000" fill="hold"/>
                                        <p:tgtEl>
                                          <p:spTgt spid="39"/>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childTnLst>
                                </p:cTn>
                              </p:par>
                            </p:childTnLst>
                          </p:cTn>
                        </p:par>
                        <p:par>
                          <p:cTn id="24" fill="hold">
                            <p:stCondLst>
                              <p:cond delay="2450"/>
                            </p:stCondLst>
                            <p:childTnLst>
                              <p:par>
                                <p:cTn id="25" presetID="42"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childTnLst>
                          </p:cTn>
                        </p:par>
                        <p:par>
                          <p:cTn id="30" fill="hold">
                            <p:stCondLst>
                              <p:cond delay="29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31"/>
                                        </p:tgtEl>
                                        <p:attrNameLst>
                                          <p:attrName>style.visibility</p:attrName>
                                        </p:attrNameLst>
                                      </p:cBhvr>
                                      <p:to>
                                        <p:strVal val="visible"/>
                                      </p:to>
                                    </p:set>
                                    <p:anim calcmode="lin" valueType="num">
                                      <p:cBhvr>
                                        <p:cTn id="33" dur="300" fill="hold"/>
                                        <p:tgtEl>
                                          <p:spTgt spid="31"/>
                                        </p:tgtEl>
                                        <p:attrNameLst>
                                          <p:attrName>ppt_w</p:attrName>
                                        </p:attrNameLst>
                                      </p:cBhvr>
                                      <p:tavLst>
                                        <p:tav tm="0">
                                          <p:val>
                                            <p:fltVal val="0"/>
                                          </p:val>
                                        </p:tav>
                                        <p:tav tm="100000">
                                          <p:val>
                                            <p:strVal val="#ppt_w"/>
                                          </p:val>
                                        </p:tav>
                                      </p:tavLst>
                                    </p:anim>
                                    <p:anim calcmode="lin" valueType="num">
                                      <p:cBhvr>
                                        <p:cTn id="34" dur="300" fill="hold"/>
                                        <p:tgtEl>
                                          <p:spTgt spid="31"/>
                                        </p:tgtEl>
                                        <p:attrNameLst>
                                          <p:attrName>ppt_h</p:attrName>
                                        </p:attrNameLst>
                                      </p:cBhvr>
                                      <p:tavLst>
                                        <p:tav tm="0">
                                          <p:val>
                                            <p:fltVal val="0"/>
                                          </p:val>
                                        </p:tav>
                                        <p:tav tm="100000">
                                          <p:val>
                                            <p:strVal val="#ppt_h"/>
                                          </p:val>
                                        </p:tav>
                                      </p:tavLst>
                                    </p:anim>
                                    <p:animEffect transition="in" filter="fade">
                                      <p:cBhvr>
                                        <p:cTn id="35" dur="300"/>
                                        <p:tgtEl>
                                          <p:spTgt spid="31"/>
                                        </p:tgtEl>
                                      </p:cBhvr>
                                    </p:animEffect>
                                  </p:childTnLst>
                                </p:cTn>
                              </p:par>
                            </p:childTnLst>
                          </p:cTn>
                        </p:par>
                        <p:par>
                          <p:cTn id="36" fill="hold">
                            <p:stCondLst>
                              <p:cond delay="337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34"/>
                                        </p:tgtEl>
                                        <p:attrNameLst>
                                          <p:attrName>style.visibility</p:attrName>
                                        </p:attrNameLst>
                                      </p:cBhvr>
                                      <p:to>
                                        <p:strVal val="visible"/>
                                      </p:to>
                                    </p:set>
                                    <p:anim calcmode="lin" valueType="num">
                                      <p:cBhvr>
                                        <p:cTn id="39" dur="250" fill="hold"/>
                                        <p:tgtEl>
                                          <p:spTgt spid="34"/>
                                        </p:tgtEl>
                                        <p:attrNameLst>
                                          <p:attrName>ppt_w</p:attrName>
                                        </p:attrNameLst>
                                      </p:cBhvr>
                                      <p:tavLst>
                                        <p:tav tm="0">
                                          <p:val>
                                            <p:fltVal val="0"/>
                                          </p:val>
                                        </p:tav>
                                        <p:tav tm="100000">
                                          <p:val>
                                            <p:strVal val="#ppt_w"/>
                                          </p:val>
                                        </p:tav>
                                      </p:tavLst>
                                    </p:anim>
                                    <p:anim calcmode="lin" valueType="num">
                                      <p:cBhvr>
                                        <p:cTn id="40" dur="250" fill="hold"/>
                                        <p:tgtEl>
                                          <p:spTgt spid="34"/>
                                        </p:tgtEl>
                                        <p:attrNameLst>
                                          <p:attrName>ppt_h</p:attrName>
                                        </p:attrNameLst>
                                      </p:cBhvr>
                                      <p:tavLst>
                                        <p:tav tm="0">
                                          <p:val>
                                            <p:fltVal val="0"/>
                                          </p:val>
                                        </p:tav>
                                        <p:tav tm="100000">
                                          <p:val>
                                            <p:strVal val="#ppt_h"/>
                                          </p:val>
                                        </p:tav>
                                      </p:tavLst>
                                    </p:anim>
                                    <p:animEffect transition="in" filter="fade">
                                      <p:cBhvr>
                                        <p:cTn id="41" dur="250"/>
                                        <p:tgtEl>
                                          <p:spTgt spid="34"/>
                                        </p:tgtEl>
                                      </p:cBhvr>
                                    </p:animEffect>
                                  </p:childTnLst>
                                </p:cTn>
                              </p:par>
                            </p:childTnLst>
                          </p:cTn>
                        </p:par>
                        <p:par>
                          <p:cTn id="42" fill="hold">
                            <p:stCondLst>
                              <p:cond delay="4345"/>
                            </p:stCondLst>
                            <p:childTnLst>
                              <p:par>
                                <p:cTn id="43" presetID="2" presetClass="entr" presetSubtype="1" decel="100000"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1000" fill="hold"/>
                                        <p:tgtEl>
                                          <p:spTgt spid="49"/>
                                        </p:tgtEl>
                                        <p:attrNameLst>
                                          <p:attrName>ppt_x</p:attrName>
                                        </p:attrNameLst>
                                      </p:cBhvr>
                                      <p:tavLst>
                                        <p:tav tm="0">
                                          <p:val>
                                            <p:strVal val="#ppt_x"/>
                                          </p:val>
                                        </p:tav>
                                        <p:tav tm="100000">
                                          <p:val>
                                            <p:strVal val="#ppt_x"/>
                                          </p:val>
                                        </p:tav>
                                      </p:tavLst>
                                    </p:anim>
                                    <p:anim calcmode="lin" valueType="num">
                                      <p:cBhvr additive="base">
                                        <p:cTn id="46" dur="1000" fill="hold"/>
                                        <p:tgtEl>
                                          <p:spTgt spid="49"/>
                                        </p:tgtEl>
                                        <p:attrNameLst>
                                          <p:attrName>ppt_y</p:attrName>
                                        </p:attrNameLst>
                                      </p:cBhvr>
                                      <p:tavLst>
                                        <p:tav tm="0">
                                          <p:val>
                                            <p:strVal val="0-#ppt_h/2"/>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childTnLst>
                                </p:cTn>
                              </p:par>
                            </p:childTnLst>
                          </p:cTn>
                        </p:par>
                        <p:par>
                          <p:cTn id="50" fill="hold">
                            <p:stCondLst>
                              <p:cond delay="5345"/>
                            </p:stCondLst>
                            <p:childTnLst>
                              <p:par>
                                <p:cTn id="51" presetID="42" presetClass="entr" presetSubtype="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500"/>
                                        <p:tgtEl>
                                          <p:spTgt spid="54"/>
                                        </p:tgtEl>
                                      </p:cBhvr>
                                    </p:animEffect>
                                    <p:anim calcmode="lin" valueType="num">
                                      <p:cBhvr>
                                        <p:cTn id="54" dur="500" fill="hold"/>
                                        <p:tgtEl>
                                          <p:spTgt spid="54"/>
                                        </p:tgtEl>
                                        <p:attrNameLst>
                                          <p:attrName>ppt_x</p:attrName>
                                        </p:attrNameLst>
                                      </p:cBhvr>
                                      <p:tavLst>
                                        <p:tav tm="0">
                                          <p:val>
                                            <p:strVal val="#ppt_x"/>
                                          </p:val>
                                        </p:tav>
                                        <p:tav tm="100000">
                                          <p:val>
                                            <p:strVal val="#ppt_x"/>
                                          </p:val>
                                        </p:tav>
                                      </p:tavLst>
                                    </p:anim>
                                    <p:anim calcmode="lin" valueType="num">
                                      <p:cBhvr>
                                        <p:cTn id="55" dur="50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5845"/>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33"/>
                                        </p:tgtEl>
                                        <p:attrNameLst>
                                          <p:attrName>style.visibility</p:attrName>
                                        </p:attrNameLst>
                                      </p:cBhvr>
                                      <p:to>
                                        <p:strVal val="visible"/>
                                      </p:to>
                                    </p:set>
                                    <p:anim calcmode="lin" valueType="num">
                                      <p:cBhvr>
                                        <p:cTn id="59" dur="300" fill="hold"/>
                                        <p:tgtEl>
                                          <p:spTgt spid="33"/>
                                        </p:tgtEl>
                                        <p:attrNameLst>
                                          <p:attrName>ppt_w</p:attrName>
                                        </p:attrNameLst>
                                      </p:cBhvr>
                                      <p:tavLst>
                                        <p:tav tm="0">
                                          <p:val>
                                            <p:fltVal val="0"/>
                                          </p:val>
                                        </p:tav>
                                        <p:tav tm="100000">
                                          <p:val>
                                            <p:strVal val="#ppt_w"/>
                                          </p:val>
                                        </p:tav>
                                      </p:tavLst>
                                    </p:anim>
                                    <p:anim calcmode="lin" valueType="num">
                                      <p:cBhvr>
                                        <p:cTn id="60" dur="300" fill="hold"/>
                                        <p:tgtEl>
                                          <p:spTgt spid="33"/>
                                        </p:tgtEl>
                                        <p:attrNameLst>
                                          <p:attrName>ppt_h</p:attrName>
                                        </p:attrNameLst>
                                      </p:cBhvr>
                                      <p:tavLst>
                                        <p:tav tm="0">
                                          <p:val>
                                            <p:fltVal val="0"/>
                                          </p:val>
                                        </p:tav>
                                        <p:tav tm="100000">
                                          <p:val>
                                            <p:strVal val="#ppt_h"/>
                                          </p:val>
                                        </p:tav>
                                      </p:tavLst>
                                    </p:anim>
                                    <p:animEffect transition="in" filter="fade">
                                      <p:cBhvr>
                                        <p:cTn id="61" dur="300"/>
                                        <p:tgtEl>
                                          <p:spTgt spid="33"/>
                                        </p:tgtEl>
                                      </p:cBhvr>
                                    </p:animEffect>
                                  </p:childTnLst>
                                </p:cTn>
                              </p:par>
                            </p:childTnLst>
                          </p:cTn>
                        </p:par>
                        <p:par>
                          <p:cTn id="62" fill="hold">
                            <p:stCondLst>
                              <p:cond delay="6265"/>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32"/>
                                        </p:tgtEl>
                                        <p:attrNameLst>
                                          <p:attrName>style.visibility</p:attrName>
                                        </p:attrNameLst>
                                      </p:cBhvr>
                                      <p:to>
                                        <p:strVal val="visible"/>
                                      </p:to>
                                    </p:set>
                                    <p:anim calcmode="lin" valueType="num">
                                      <p:cBhvr>
                                        <p:cTn id="65" dur="250" fill="hold"/>
                                        <p:tgtEl>
                                          <p:spTgt spid="32"/>
                                        </p:tgtEl>
                                        <p:attrNameLst>
                                          <p:attrName>ppt_w</p:attrName>
                                        </p:attrNameLst>
                                      </p:cBhvr>
                                      <p:tavLst>
                                        <p:tav tm="0">
                                          <p:val>
                                            <p:fltVal val="0"/>
                                          </p:val>
                                        </p:tav>
                                        <p:tav tm="100000">
                                          <p:val>
                                            <p:strVal val="#ppt_w"/>
                                          </p:val>
                                        </p:tav>
                                      </p:tavLst>
                                    </p:anim>
                                    <p:anim calcmode="lin" valueType="num">
                                      <p:cBhvr>
                                        <p:cTn id="66" dur="250" fill="hold"/>
                                        <p:tgtEl>
                                          <p:spTgt spid="32"/>
                                        </p:tgtEl>
                                        <p:attrNameLst>
                                          <p:attrName>ppt_h</p:attrName>
                                        </p:attrNameLst>
                                      </p:cBhvr>
                                      <p:tavLst>
                                        <p:tav tm="0">
                                          <p:val>
                                            <p:fltVal val="0"/>
                                          </p:val>
                                        </p:tav>
                                        <p:tav tm="100000">
                                          <p:val>
                                            <p:strVal val="#ppt_h"/>
                                          </p:val>
                                        </p:tav>
                                      </p:tavLst>
                                    </p:anim>
                                    <p:animEffect transition="in" filter="fade">
                                      <p:cBhvr>
                                        <p:cTn id="67" dur="250"/>
                                        <p:tgtEl>
                                          <p:spTgt spid="32"/>
                                        </p:tgtEl>
                                      </p:cBhvr>
                                    </p:animEffect>
                                  </p:childTnLst>
                                </p:cTn>
                              </p:par>
                            </p:childTnLst>
                          </p:cTn>
                        </p:par>
                        <p:par>
                          <p:cTn id="68" fill="hold">
                            <p:stCondLst>
                              <p:cond delay="7240"/>
                            </p:stCondLst>
                            <p:childTnLst>
                              <p:par>
                                <p:cTn id="69" presetID="2" presetClass="entr" presetSubtype="2" decel="100000"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additive="base">
                                        <p:cTn id="71" dur="1000" fill="hold"/>
                                        <p:tgtEl>
                                          <p:spTgt spid="59"/>
                                        </p:tgtEl>
                                        <p:attrNameLst>
                                          <p:attrName>ppt_x</p:attrName>
                                        </p:attrNameLst>
                                      </p:cBhvr>
                                      <p:tavLst>
                                        <p:tav tm="0">
                                          <p:val>
                                            <p:strVal val="1+#ppt_w/2"/>
                                          </p:val>
                                        </p:tav>
                                        <p:tav tm="100000">
                                          <p:val>
                                            <p:strVal val="#ppt_x"/>
                                          </p:val>
                                        </p:tav>
                                      </p:tavLst>
                                    </p:anim>
                                    <p:anim calcmode="lin" valueType="num">
                                      <p:cBhvr additive="base">
                                        <p:cTn id="72" dur="1000" fill="hold"/>
                                        <p:tgtEl>
                                          <p:spTgt spid="59"/>
                                        </p:tgtEl>
                                        <p:attrNameLst>
                                          <p:attrName>ppt_y</p:attrName>
                                        </p:attrNameLst>
                                      </p:cBhvr>
                                      <p:tavLst>
                                        <p:tav tm="0">
                                          <p:val>
                                            <p:strVal val="#ppt_y"/>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fade">
                                      <p:cBhvr>
                                        <p:cTn id="75" dur="1000"/>
                                        <p:tgtEl>
                                          <p:spTgt spid="59"/>
                                        </p:tgtEl>
                                      </p:cBhvr>
                                    </p:animEffect>
                                  </p:childTnLst>
                                </p:cTn>
                              </p:par>
                            </p:childTnLst>
                          </p:cTn>
                        </p:par>
                        <p:par>
                          <p:cTn id="76" fill="hold">
                            <p:stCondLst>
                              <p:cond delay="8240"/>
                            </p:stCondLst>
                            <p:childTnLst>
                              <p:par>
                                <p:cTn id="77" presetID="42" presetClass="entr" presetSubtype="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500"/>
                                        <p:tgtEl>
                                          <p:spTgt spid="64"/>
                                        </p:tgtEl>
                                      </p:cBhvr>
                                    </p:animEffect>
                                    <p:anim calcmode="lin" valueType="num">
                                      <p:cBhvr>
                                        <p:cTn id="80" dur="500" fill="hold"/>
                                        <p:tgtEl>
                                          <p:spTgt spid="64"/>
                                        </p:tgtEl>
                                        <p:attrNameLst>
                                          <p:attrName>ppt_x</p:attrName>
                                        </p:attrNameLst>
                                      </p:cBhvr>
                                      <p:tavLst>
                                        <p:tav tm="0">
                                          <p:val>
                                            <p:strVal val="#ppt_x"/>
                                          </p:val>
                                        </p:tav>
                                        <p:tav tm="100000">
                                          <p:val>
                                            <p:strVal val="#ppt_x"/>
                                          </p:val>
                                        </p:tav>
                                      </p:tavLst>
                                    </p:anim>
                                    <p:anim calcmode="lin" valueType="num">
                                      <p:cBhvr>
                                        <p:cTn id="81" dur="500" fill="hold"/>
                                        <p:tgtEl>
                                          <p:spTgt spid="64"/>
                                        </p:tgtEl>
                                        <p:attrNameLst>
                                          <p:attrName>ppt_y</p:attrName>
                                        </p:attrNameLst>
                                      </p:cBhvr>
                                      <p:tavLst>
                                        <p:tav tm="0">
                                          <p:val>
                                            <p:strVal val="#ppt_y+.1"/>
                                          </p:val>
                                        </p:tav>
                                        <p:tav tm="100000">
                                          <p:val>
                                            <p:strVal val="#ppt_y"/>
                                          </p:val>
                                        </p:tav>
                                      </p:tavLst>
                                    </p:anim>
                                  </p:childTnLst>
                                </p:cTn>
                              </p:par>
                            </p:childTnLst>
                          </p:cTn>
                        </p:par>
                        <p:par>
                          <p:cTn id="82" fill="hold">
                            <p:stCondLst>
                              <p:cond delay="8740"/>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35"/>
                                        </p:tgtEl>
                                        <p:attrNameLst>
                                          <p:attrName>style.visibility</p:attrName>
                                        </p:attrNameLst>
                                      </p:cBhvr>
                                      <p:to>
                                        <p:strVal val="visible"/>
                                      </p:to>
                                    </p:set>
                                    <p:anim calcmode="lin" valueType="num">
                                      <p:cBhvr>
                                        <p:cTn id="85" dur="300" fill="hold"/>
                                        <p:tgtEl>
                                          <p:spTgt spid="35"/>
                                        </p:tgtEl>
                                        <p:attrNameLst>
                                          <p:attrName>ppt_w</p:attrName>
                                        </p:attrNameLst>
                                      </p:cBhvr>
                                      <p:tavLst>
                                        <p:tav tm="0">
                                          <p:val>
                                            <p:fltVal val="0"/>
                                          </p:val>
                                        </p:tav>
                                        <p:tav tm="100000">
                                          <p:val>
                                            <p:strVal val="#ppt_w"/>
                                          </p:val>
                                        </p:tav>
                                      </p:tavLst>
                                    </p:anim>
                                    <p:anim calcmode="lin" valueType="num">
                                      <p:cBhvr>
                                        <p:cTn id="86" dur="300" fill="hold"/>
                                        <p:tgtEl>
                                          <p:spTgt spid="35"/>
                                        </p:tgtEl>
                                        <p:attrNameLst>
                                          <p:attrName>ppt_h</p:attrName>
                                        </p:attrNameLst>
                                      </p:cBhvr>
                                      <p:tavLst>
                                        <p:tav tm="0">
                                          <p:val>
                                            <p:fltVal val="0"/>
                                          </p:val>
                                        </p:tav>
                                        <p:tav tm="100000">
                                          <p:val>
                                            <p:strVal val="#ppt_h"/>
                                          </p:val>
                                        </p:tav>
                                      </p:tavLst>
                                    </p:anim>
                                    <p:animEffect transition="in" filter="fade">
                                      <p:cBhvr>
                                        <p:cTn id="87" dur="300"/>
                                        <p:tgtEl>
                                          <p:spTgt spid="35"/>
                                        </p:tgtEl>
                                      </p:cBhvr>
                                    </p:animEffect>
                                  </p:childTnLst>
                                </p:cTn>
                              </p:par>
                            </p:childTnLst>
                          </p:cTn>
                        </p:par>
                        <p:par>
                          <p:cTn id="88" fill="hold">
                            <p:stCondLst>
                              <p:cond delay="916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38"/>
                                        </p:tgtEl>
                                        <p:attrNameLst>
                                          <p:attrName>style.visibility</p:attrName>
                                        </p:attrNameLst>
                                      </p:cBhvr>
                                      <p:to>
                                        <p:strVal val="visible"/>
                                      </p:to>
                                    </p:set>
                                    <p:anim calcmode="lin" valueType="num">
                                      <p:cBhvr>
                                        <p:cTn id="91" dur="250" fill="hold"/>
                                        <p:tgtEl>
                                          <p:spTgt spid="38"/>
                                        </p:tgtEl>
                                        <p:attrNameLst>
                                          <p:attrName>ppt_w</p:attrName>
                                        </p:attrNameLst>
                                      </p:cBhvr>
                                      <p:tavLst>
                                        <p:tav tm="0">
                                          <p:val>
                                            <p:fltVal val="0"/>
                                          </p:val>
                                        </p:tav>
                                        <p:tav tm="100000">
                                          <p:val>
                                            <p:strVal val="#ppt_w"/>
                                          </p:val>
                                        </p:tav>
                                      </p:tavLst>
                                    </p:anim>
                                    <p:anim calcmode="lin" valueType="num">
                                      <p:cBhvr>
                                        <p:cTn id="92" dur="250" fill="hold"/>
                                        <p:tgtEl>
                                          <p:spTgt spid="38"/>
                                        </p:tgtEl>
                                        <p:attrNameLst>
                                          <p:attrName>ppt_h</p:attrName>
                                        </p:attrNameLst>
                                      </p:cBhvr>
                                      <p:tavLst>
                                        <p:tav tm="0">
                                          <p:val>
                                            <p:fltVal val="0"/>
                                          </p:val>
                                        </p:tav>
                                        <p:tav tm="100000">
                                          <p:val>
                                            <p:strVal val="#ppt_h"/>
                                          </p:val>
                                        </p:tav>
                                      </p:tavLst>
                                    </p:anim>
                                    <p:animEffect transition="in" filter="fade">
                                      <p:cBhvr>
                                        <p:cTn id="93" dur="250"/>
                                        <p:tgtEl>
                                          <p:spTgt spid="38"/>
                                        </p:tgtEl>
                                      </p:cBhvr>
                                    </p:animEffect>
                                  </p:childTnLst>
                                </p:cTn>
                              </p:par>
                            </p:childTnLst>
                          </p:cTn>
                        </p:par>
                        <p:par>
                          <p:cTn id="94" fill="hold">
                            <p:stCondLst>
                              <p:cond delay="10135"/>
                            </p:stCondLst>
                            <p:childTnLst>
                              <p:par>
                                <p:cTn id="95" presetID="2" presetClass="entr" presetSubtype="8" decel="100000" fill="hold" nodeType="after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1000" fill="hold"/>
                                        <p:tgtEl>
                                          <p:spTgt spid="69"/>
                                        </p:tgtEl>
                                        <p:attrNameLst>
                                          <p:attrName>ppt_x</p:attrName>
                                        </p:attrNameLst>
                                      </p:cBhvr>
                                      <p:tavLst>
                                        <p:tav tm="0">
                                          <p:val>
                                            <p:strVal val="0-#ppt_w/2"/>
                                          </p:val>
                                        </p:tav>
                                        <p:tav tm="100000">
                                          <p:val>
                                            <p:strVal val="#ppt_x"/>
                                          </p:val>
                                        </p:tav>
                                      </p:tavLst>
                                    </p:anim>
                                    <p:anim calcmode="lin" valueType="num">
                                      <p:cBhvr additive="base">
                                        <p:cTn id="98" dur="1000" fill="hold"/>
                                        <p:tgtEl>
                                          <p:spTgt spid="69"/>
                                        </p:tgtEl>
                                        <p:attrNameLst>
                                          <p:attrName>ppt_y</p:attrName>
                                        </p:attrNameLst>
                                      </p:cBhvr>
                                      <p:tavLst>
                                        <p:tav tm="0">
                                          <p:val>
                                            <p:strVal val="#ppt_y"/>
                                          </p:val>
                                        </p:tav>
                                        <p:tav tm="100000">
                                          <p:val>
                                            <p:strVal val="#ppt_y"/>
                                          </p:val>
                                        </p:tav>
                                      </p:tavLst>
                                    </p:anim>
                                  </p:childTnLst>
                                </p:cTn>
                              </p:par>
                              <p:par>
                                <p:cTn id="99" presetID="10" presetClass="entr" presetSubtype="0" fill="hold" nodeType="withEffect">
                                  <p:stCondLst>
                                    <p:cond delay="0"/>
                                  </p:stCondLst>
                                  <p:childTnLst>
                                    <p:set>
                                      <p:cBhvr>
                                        <p:cTn id="100" dur="1" fill="hold">
                                          <p:stCondLst>
                                            <p:cond delay="0"/>
                                          </p:stCondLst>
                                        </p:cTn>
                                        <p:tgtEl>
                                          <p:spTgt spid="69"/>
                                        </p:tgtEl>
                                        <p:attrNameLst>
                                          <p:attrName>style.visibility</p:attrName>
                                        </p:attrNameLst>
                                      </p:cBhvr>
                                      <p:to>
                                        <p:strVal val="visible"/>
                                      </p:to>
                                    </p:set>
                                    <p:animEffect transition="in" filter="fade">
                                      <p:cBhvr>
                                        <p:cTn id="101" dur="1000"/>
                                        <p:tgtEl>
                                          <p:spTgt spid="69"/>
                                        </p:tgtEl>
                                      </p:cBhvr>
                                    </p:animEffect>
                                  </p:childTnLst>
                                </p:cTn>
                              </p:par>
                            </p:childTnLst>
                          </p:cTn>
                        </p:par>
                        <p:par>
                          <p:cTn id="102" fill="hold">
                            <p:stCondLst>
                              <p:cond delay="11135"/>
                            </p:stCondLst>
                            <p:childTnLst>
                              <p:par>
                                <p:cTn id="103" presetID="42" presetClass="entr" presetSubtype="0" fill="hold" nodeType="after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500"/>
                                        <p:tgtEl>
                                          <p:spTgt spid="74"/>
                                        </p:tgtEl>
                                      </p:cBhvr>
                                    </p:animEffect>
                                    <p:anim calcmode="lin" valueType="num">
                                      <p:cBhvr>
                                        <p:cTn id="106" dur="500" fill="hold"/>
                                        <p:tgtEl>
                                          <p:spTgt spid="74"/>
                                        </p:tgtEl>
                                        <p:attrNameLst>
                                          <p:attrName>ppt_x</p:attrName>
                                        </p:attrNameLst>
                                      </p:cBhvr>
                                      <p:tavLst>
                                        <p:tav tm="0">
                                          <p:val>
                                            <p:strVal val="#ppt_x"/>
                                          </p:val>
                                        </p:tav>
                                        <p:tav tm="100000">
                                          <p:val>
                                            <p:strVal val="#ppt_x"/>
                                          </p:val>
                                        </p:tav>
                                      </p:tavLst>
                                    </p:anim>
                                    <p:anim calcmode="lin" valueType="num">
                                      <p:cBhvr>
                                        <p:cTn id="107" dur="500" fill="hold"/>
                                        <p:tgtEl>
                                          <p:spTgt spid="74"/>
                                        </p:tgtEl>
                                        <p:attrNameLst>
                                          <p:attrName>ppt_y</p:attrName>
                                        </p:attrNameLst>
                                      </p:cBhvr>
                                      <p:tavLst>
                                        <p:tav tm="0">
                                          <p:val>
                                            <p:strVal val="#ppt_y+.1"/>
                                          </p:val>
                                        </p:tav>
                                        <p:tav tm="100000">
                                          <p:val>
                                            <p:strVal val="#ppt_y"/>
                                          </p:val>
                                        </p:tav>
                                      </p:tavLst>
                                    </p:anim>
                                  </p:childTnLst>
                                </p:cTn>
                              </p:par>
                            </p:childTnLst>
                          </p:cTn>
                        </p:par>
                        <p:par>
                          <p:cTn id="108" fill="hold">
                            <p:stCondLst>
                              <p:cond delay="11635"/>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37"/>
                                        </p:tgtEl>
                                        <p:attrNameLst>
                                          <p:attrName>style.visibility</p:attrName>
                                        </p:attrNameLst>
                                      </p:cBhvr>
                                      <p:to>
                                        <p:strVal val="visible"/>
                                      </p:to>
                                    </p:set>
                                    <p:anim calcmode="lin" valueType="num">
                                      <p:cBhvr>
                                        <p:cTn id="111" dur="300" fill="hold"/>
                                        <p:tgtEl>
                                          <p:spTgt spid="37"/>
                                        </p:tgtEl>
                                        <p:attrNameLst>
                                          <p:attrName>ppt_w</p:attrName>
                                        </p:attrNameLst>
                                      </p:cBhvr>
                                      <p:tavLst>
                                        <p:tav tm="0">
                                          <p:val>
                                            <p:fltVal val="0"/>
                                          </p:val>
                                        </p:tav>
                                        <p:tav tm="100000">
                                          <p:val>
                                            <p:strVal val="#ppt_w"/>
                                          </p:val>
                                        </p:tav>
                                      </p:tavLst>
                                    </p:anim>
                                    <p:anim calcmode="lin" valueType="num">
                                      <p:cBhvr>
                                        <p:cTn id="112" dur="300" fill="hold"/>
                                        <p:tgtEl>
                                          <p:spTgt spid="37"/>
                                        </p:tgtEl>
                                        <p:attrNameLst>
                                          <p:attrName>ppt_h</p:attrName>
                                        </p:attrNameLst>
                                      </p:cBhvr>
                                      <p:tavLst>
                                        <p:tav tm="0">
                                          <p:val>
                                            <p:fltVal val="0"/>
                                          </p:val>
                                        </p:tav>
                                        <p:tav tm="100000">
                                          <p:val>
                                            <p:strVal val="#ppt_h"/>
                                          </p:val>
                                        </p:tav>
                                      </p:tavLst>
                                    </p:anim>
                                    <p:animEffect transition="in" filter="fade">
                                      <p:cBhvr>
                                        <p:cTn id="113" dur="300"/>
                                        <p:tgtEl>
                                          <p:spTgt spid="37"/>
                                        </p:tgtEl>
                                      </p:cBhvr>
                                    </p:animEffect>
                                  </p:childTnLst>
                                </p:cTn>
                              </p:par>
                            </p:childTnLst>
                          </p:cTn>
                        </p:par>
                        <p:par>
                          <p:cTn id="114" fill="hold">
                            <p:stCondLst>
                              <p:cond delay="12055"/>
                            </p:stCondLst>
                            <p:childTnLst>
                              <p:par>
                                <p:cTn id="115" presetID="53" presetClass="entr" presetSubtype="16" fill="hold" grpId="0" nodeType="afterEffect">
                                  <p:stCondLst>
                                    <p:cond delay="0"/>
                                  </p:stCondLst>
                                  <p:iterate type="lt">
                                    <p:tmPct val="10000"/>
                                  </p:iterate>
                                  <p:childTnLst>
                                    <p:set>
                                      <p:cBhvr>
                                        <p:cTn id="116" dur="1" fill="hold">
                                          <p:stCondLst>
                                            <p:cond delay="0"/>
                                          </p:stCondLst>
                                        </p:cTn>
                                        <p:tgtEl>
                                          <p:spTgt spid="36"/>
                                        </p:tgtEl>
                                        <p:attrNameLst>
                                          <p:attrName>style.visibility</p:attrName>
                                        </p:attrNameLst>
                                      </p:cBhvr>
                                      <p:to>
                                        <p:strVal val="visible"/>
                                      </p:to>
                                    </p:set>
                                    <p:anim calcmode="lin" valueType="num">
                                      <p:cBhvr>
                                        <p:cTn id="117" dur="250" fill="hold"/>
                                        <p:tgtEl>
                                          <p:spTgt spid="36"/>
                                        </p:tgtEl>
                                        <p:attrNameLst>
                                          <p:attrName>ppt_w</p:attrName>
                                        </p:attrNameLst>
                                      </p:cBhvr>
                                      <p:tavLst>
                                        <p:tav tm="0">
                                          <p:val>
                                            <p:fltVal val="0"/>
                                          </p:val>
                                        </p:tav>
                                        <p:tav tm="100000">
                                          <p:val>
                                            <p:strVal val="#ppt_w"/>
                                          </p:val>
                                        </p:tav>
                                      </p:tavLst>
                                    </p:anim>
                                    <p:anim calcmode="lin" valueType="num">
                                      <p:cBhvr>
                                        <p:cTn id="118" dur="250" fill="hold"/>
                                        <p:tgtEl>
                                          <p:spTgt spid="36"/>
                                        </p:tgtEl>
                                        <p:attrNameLst>
                                          <p:attrName>ppt_h</p:attrName>
                                        </p:attrNameLst>
                                      </p:cBhvr>
                                      <p:tavLst>
                                        <p:tav tm="0">
                                          <p:val>
                                            <p:fltVal val="0"/>
                                          </p:val>
                                        </p:tav>
                                        <p:tav tm="100000">
                                          <p:val>
                                            <p:strVal val="#ppt_h"/>
                                          </p:val>
                                        </p:tav>
                                      </p:tavLst>
                                    </p:anim>
                                    <p:animEffect transition="in" filter="fade">
                                      <p:cBhvr>
                                        <p:cTn id="119" dur="250"/>
                                        <p:tgtEl>
                                          <p:spTgt spid="36"/>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4" fill="hold" grpId="0" nodeType="clickEffect">
                                  <p:stCondLst>
                                    <p:cond delay="0"/>
                                  </p:stCondLst>
                                  <p:childTnLst>
                                    <p:set>
                                      <p:cBhvr>
                                        <p:cTn id="123" dur="1" fill="hold">
                                          <p:stCondLst>
                                            <p:cond delay="0"/>
                                          </p:stCondLst>
                                        </p:cTn>
                                        <p:tgtEl>
                                          <p:spTgt spid="84"/>
                                        </p:tgtEl>
                                        <p:attrNameLst>
                                          <p:attrName>style.visibility</p:attrName>
                                        </p:attrNameLst>
                                      </p:cBhvr>
                                      <p:to>
                                        <p:strVal val="visible"/>
                                      </p:to>
                                    </p:set>
                                    <p:animEffect transition="in" filter="wipe(down)">
                                      <p:cBhvr>
                                        <p:cTn id="12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82" grpId="0" bldLvl="0" autoUpdateAnimBg="0"/>
      <p:bldP spid="8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72494" y="1188169"/>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grpSp>
        <p:nvGrpSpPr>
          <p:cNvPr id="2" name="组合 3"/>
          <p:cNvGrpSpPr>
            <a:grpSpLocks/>
          </p:cNvGrpSpPr>
          <p:nvPr/>
        </p:nvGrpSpPr>
        <p:grpSpPr bwMode="auto">
          <a:xfrm>
            <a:off x="1061393" y="1273894"/>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8" cy="574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8" name="文本框 58"/>
          <p:cNvSpPr txBox="1"/>
          <p:nvPr/>
        </p:nvSpPr>
        <p:spPr>
          <a:xfrm>
            <a:off x="3115619" y="1385019"/>
            <a:ext cx="5207000" cy="82037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972494" y="2542307"/>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0" name="文本框 58"/>
          <p:cNvSpPr txBox="1"/>
          <p:nvPr/>
        </p:nvSpPr>
        <p:spPr>
          <a:xfrm>
            <a:off x="3115619" y="2715344"/>
            <a:ext cx="5207000" cy="82037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972494" y="391549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2" name="文本框 58"/>
          <p:cNvSpPr txBox="1"/>
          <p:nvPr/>
        </p:nvSpPr>
        <p:spPr>
          <a:xfrm>
            <a:off x="3115619" y="4085357"/>
            <a:ext cx="5207000" cy="82037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061393" y="2624857"/>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8" cy="57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061393" y="3998044"/>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8" cy="57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6"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28" name="文本框 27"/>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 calcmode="lin" valueType="num">
                                      <p:cBhvr>
                                        <p:cTn id="1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26"/>
                                        </p:tgtEl>
                                      </p:cBhvr>
                                    </p:animEffect>
                                  </p:childTnLst>
                                </p:cTn>
                              </p:par>
                            </p:childTnLst>
                          </p:cTn>
                        </p:par>
                        <p:par>
                          <p:cTn id="16" fill="hold">
                            <p:stCondLst>
                              <p:cond delay="1450"/>
                            </p:stCondLst>
                            <p:childTnLst>
                              <p:par>
                                <p:cTn id="17" presetID="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3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22" presetClass="entr" presetSubtype="8" fill="hold" grpId="0" nodeType="withEffect">
                                  <p:stCondLst>
                                    <p:cond delay="60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nodeType="afterGroup">
                            <p:stCondLst>
                              <p:cond delay="255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3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8" fill="hold" grpId="0" nodeType="withEffect">
                                  <p:stCondLst>
                                    <p:cond delay="60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nodeType="afterGroup">
                            <p:stCondLst>
                              <p:cond delay="365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10" presetClass="entr" presetSubtype="0" fill="hold" nodeType="withEffect">
                                  <p:stCondLst>
                                    <p:cond delay="3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22" presetClass="entr" presetSubtype="8" fill="hold" grpId="0" nodeType="withEffect">
                                  <p:stCondLst>
                                    <p:cond delay="60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26" grpId="0" bldLvl="0" autoUpdateAnimBg="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190080" y="1443513"/>
            <a:ext cx="7334632" cy="2901612"/>
          </a:xfrm>
          <a:prstGeom prst="rect">
            <a:avLst/>
          </a:prstGeom>
          <a:solidFill>
            <a:schemeClr val="bg1">
              <a:lumMod val="50000"/>
            </a:schemeClr>
          </a:solidFill>
          <a:ln>
            <a:solidFill>
              <a:srgbClr val="0089D2"/>
            </a:solidFill>
          </a:ln>
          <a:effectLst>
            <a:outerShdw blurRad="50800" dist="38100" dir="5400000" algn="t" rotWithShape="0">
              <a:prstClr val="black">
                <a:alpha val="20000"/>
              </a:prstClr>
            </a:outerShdw>
          </a:effectLst>
        </p:spPr>
        <p:txBody>
          <a:bodyPr vert="horz" wrap="square" lIns="72009" tIns="36005" rIns="72009" bIns="36005" numCol="1" anchor="t" anchorCtr="0" compatLnSpc="1">
            <a:prstTxWarp prst="textNoShape">
              <a:avLst/>
            </a:prstTxWarp>
          </a:bodyPr>
          <a:lstStyle/>
          <a:p>
            <a:endParaRPr lang="zh-CN" altLang="en-US" sz="1890">
              <a:ea typeface="微软雅黑" panose="020B0503020204020204" pitchFamily="34" charset="-122"/>
              <a:sym typeface="Arial" panose="020B0604020202020204" pitchFamily="34" charset="0"/>
            </a:endParaRPr>
          </a:p>
        </p:txBody>
      </p:sp>
      <p:sp>
        <p:nvSpPr>
          <p:cNvPr id="21" name="矩形 20"/>
          <p:cNvSpPr/>
          <p:nvPr/>
        </p:nvSpPr>
        <p:spPr>
          <a:xfrm>
            <a:off x="1170389" y="1393506"/>
            <a:ext cx="7334632" cy="2901612"/>
          </a:xfrm>
          <a:prstGeom prst="rect">
            <a:avLst/>
          </a:prstGeom>
          <a:solidFill>
            <a:srgbClr val="F9F9F9"/>
          </a:solidFill>
          <a:ln>
            <a:noFill/>
          </a:ln>
          <a:effectLst>
            <a:outerShdw blurRad="50800" dist="38100" dir="5400000" algn="t" rotWithShape="0">
              <a:prstClr val="black">
                <a:alpha val="20000"/>
              </a:prstClr>
            </a:outerShdw>
          </a:effectLst>
        </p:spPr>
        <p:txBody>
          <a:bodyPr vert="horz" wrap="square" lIns="72009" tIns="36005" rIns="72009" bIns="36005" numCol="1" anchor="t" anchorCtr="0" compatLnSpc="1">
            <a:prstTxWarp prst="textNoShape">
              <a:avLst/>
            </a:prstTxWarp>
          </a:bodyPr>
          <a:lstStyle/>
          <a:p>
            <a:endParaRPr lang="zh-CN" altLang="en-US" sz="1890">
              <a:ea typeface="微软雅黑" panose="020B0503020204020204" pitchFamily="34" charset="-122"/>
              <a:sym typeface="Arial" panose="020B0604020202020204" pitchFamily="34" charset="0"/>
            </a:endParaRPr>
          </a:p>
        </p:txBody>
      </p:sp>
      <p:sp>
        <p:nvSpPr>
          <p:cNvPr id="13" name="TextBox 18"/>
          <p:cNvSpPr>
            <a:spLocks noChangeArrowheads="1"/>
          </p:cNvSpPr>
          <p:nvPr/>
        </p:nvSpPr>
        <p:spPr bwMode="auto">
          <a:xfrm>
            <a:off x="1181104" y="657164"/>
            <a:ext cx="1271073" cy="743256"/>
          </a:xfrm>
          <a:prstGeom prst="rect">
            <a:avLst/>
          </a:prstGeom>
          <a:noFill/>
          <a:ln w="9525">
            <a:noFill/>
            <a:bevel/>
            <a:headEnd/>
            <a:tailEnd/>
          </a:ln>
        </p:spPr>
        <p:txBody>
          <a:bodyPr wrap="none" lIns="95990" tIns="47994" rIns="95990" bIns="47994">
            <a:spAutoFit/>
          </a:bodyPr>
          <a:lstStyle/>
          <a:p>
            <a:pPr defTabSz="959808">
              <a:defRPr/>
            </a:pPr>
            <a:r>
              <a:rPr lang="zh-CN" altLang="en-US" sz="4200" kern="0" dirty="0">
                <a:solidFill>
                  <a:srgbClr val="03A9F5"/>
                </a:solidFill>
                <a:ea typeface="微软雅黑" panose="020B0503020204020204" pitchFamily="34" charset="-122"/>
                <a:sym typeface="Arial" panose="020B0604020202020204" pitchFamily="34" charset="0"/>
              </a:rPr>
              <a:t>前言</a:t>
            </a:r>
            <a:endParaRPr lang="zh-CN" altLang="en-US" sz="1890" kern="0" dirty="0">
              <a:solidFill>
                <a:srgbClr val="03A9F5"/>
              </a:solidFill>
              <a:ea typeface="微软雅黑" panose="020B0503020204020204" pitchFamily="34" charset="-122"/>
              <a:sym typeface="Arial" panose="020B0604020202020204" pitchFamily="34" charset="0"/>
            </a:endParaRPr>
          </a:p>
        </p:txBody>
      </p:sp>
      <p:sp>
        <p:nvSpPr>
          <p:cNvPr id="14" name="前言"/>
          <p:cNvSpPr>
            <a:spLocks noChangeArrowheads="1"/>
          </p:cNvSpPr>
          <p:nvPr/>
        </p:nvSpPr>
        <p:spPr bwMode="auto">
          <a:xfrm>
            <a:off x="2367476" y="944699"/>
            <a:ext cx="1742356" cy="452407"/>
          </a:xfrm>
          <a:prstGeom prst="rect">
            <a:avLst/>
          </a:prstGeom>
          <a:noFill/>
          <a:ln w="9525">
            <a:noFill/>
            <a:bevel/>
            <a:headEnd/>
            <a:tailEnd/>
          </a:ln>
        </p:spPr>
        <p:txBody>
          <a:bodyPr wrap="none" lIns="95990" tIns="47994" rIns="95990" bIns="47994">
            <a:spAutoFit/>
          </a:bodyPr>
          <a:lstStyle/>
          <a:p>
            <a:pPr algn="ctr"/>
            <a:r>
              <a:rPr lang="en-US" altLang="zh-CN" sz="2310" dirty="0">
                <a:solidFill>
                  <a:srgbClr val="0067B0"/>
                </a:solidFill>
                <a:ea typeface="微软雅黑" panose="020B0503020204020204" pitchFamily="34" charset="-122"/>
                <a:sym typeface="Arial" panose="020B0604020202020204" pitchFamily="34" charset="0"/>
              </a:rPr>
              <a:t>Introduction</a:t>
            </a:r>
            <a:endParaRPr lang="zh-CN" altLang="en-US" sz="2310" dirty="0">
              <a:solidFill>
                <a:srgbClr val="0067B0"/>
              </a:solidFill>
              <a:ea typeface="微软雅黑" panose="020B0503020204020204" pitchFamily="34" charset="-122"/>
              <a:sym typeface="Arial" panose="020B0604020202020204" pitchFamily="34" charset="0"/>
            </a:endParaRPr>
          </a:p>
        </p:txBody>
      </p:sp>
      <p:sp>
        <p:nvSpPr>
          <p:cNvPr id="15" name="矩形 5"/>
          <p:cNvSpPr>
            <a:spLocks noChangeArrowheads="1"/>
          </p:cNvSpPr>
          <p:nvPr/>
        </p:nvSpPr>
        <p:spPr bwMode="auto">
          <a:xfrm>
            <a:off x="1184218" y="1423511"/>
            <a:ext cx="7353419" cy="2901612"/>
          </a:xfrm>
          <a:prstGeom prst="rect">
            <a:avLst/>
          </a:prstGeom>
          <a:noFill/>
          <a:ln w="19050">
            <a:solidFill>
              <a:srgbClr val="0089D2"/>
            </a:solidFill>
            <a:bevel/>
            <a:headEnd/>
            <a:tailEnd/>
          </a:ln>
        </p:spPr>
        <p:txBody>
          <a:bodyPr lIns="71996" tIns="35999" rIns="71996" bIns="35999" anchor="ctr"/>
          <a:lstStyle/>
          <a:p>
            <a:pPr algn="ctr"/>
            <a:endParaRPr lang="zh-CN" altLang="zh-CN" sz="1890">
              <a:solidFill>
                <a:srgbClr val="FFFFFF"/>
              </a:solidFill>
              <a:ea typeface="微软雅黑" panose="020B0503020204020204" pitchFamily="34" charset="-122"/>
              <a:sym typeface="Arial" panose="020B0604020202020204" pitchFamily="34" charset="0"/>
            </a:endParaRPr>
          </a:p>
        </p:txBody>
      </p:sp>
      <p:sp>
        <p:nvSpPr>
          <p:cNvPr id="16" name="Rectangle 11"/>
          <p:cNvSpPr>
            <a:spLocks noChangeArrowheads="1"/>
          </p:cNvSpPr>
          <p:nvPr/>
        </p:nvSpPr>
        <p:spPr bwMode="auto">
          <a:xfrm>
            <a:off x="1421094" y="1667464"/>
            <a:ext cx="6730162" cy="24037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60" dirty="0">
                <a:solidFill>
                  <a:schemeClr val="tx1">
                    <a:lumMod val="75000"/>
                    <a:lumOff val="25000"/>
                  </a:schemeClr>
                </a:solidFill>
                <a:ea typeface="微软雅黑" pitchFamily="34" charset="-122"/>
                <a:sym typeface="Arial" panose="020B0604020202020204" pitchFamily="34" charset="0"/>
              </a:rPr>
              <a:t>       岁月流转，时光飞逝，转眼间</a:t>
            </a:r>
            <a:r>
              <a:rPr lang="en-US" altLang="zh-CN" sz="1260" dirty="0" smtClean="0">
                <a:solidFill>
                  <a:schemeClr val="tx1">
                    <a:lumMod val="75000"/>
                    <a:lumOff val="25000"/>
                  </a:schemeClr>
                </a:solidFill>
                <a:ea typeface="微软雅黑" pitchFamily="34" charset="-122"/>
                <a:sym typeface="Arial" panose="020B0604020202020204" pitchFamily="34" charset="0"/>
              </a:rPr>
              <a:t>2017</a:t>
            </a:r>
            <a:r>
              <a:rPr lang="zh-CN" altLang="en-US" sz="1260" dirty="0" smtClean="0">
                <a:solidFill>
                  <a:schemeClr val="tx1">
                    <a:lumMod val="75000"/>
                    <a:lumOff val="25000"/>
                  </a:schemeClr>
                </a:solidFill>
                <a:ea typeface="微软雅黑" pitchFamily="34" charset="-122"/>
                <a:sym typeface="Arial" panose="020B0604020202020204" pitchFamily="34" charset="0"/>
              </a:rPr>
              <a:t>年</a:t>
            </a:r>
            <a:r>
              <a:rPr lang="zh-CN" altLang="en-US" sz="1260" dirty="0">
                <a:solidFill>
                  <a:schemeClr val="tx1">
                    <a:lumMod val="75000"/>
                    <a:lumOff val="25000"/>
                  </a:schemeClr>
                </a:solidFill>
                <a:ea typeface="微软雅黑" pitchFamily="34" charset="-122"/>
                <a:sym typeface="Arial" panose="020B0604020202020204" pitchFamily="34" charset="0"/>
              </a:rPr>
              <a:t>的工作又过去</a:t>
            </a:r>
            <a:r>
              <a:rPr lang="zh-CN" altLang="en-US" sz="1260" dirty="0" smtClean="0">
                <a:solidFill>
                  <a:schemeClr val="tx1">
                    <a:lumMod val="75000"/>
                    <a:lumOff val="25000"/>
                  </a:schemeClr>
                </a:solidFill>
                <a:ea typeface="微软雅黑" pitchFamily="34" charset="-122"/>
                <a:sym typeface="Arial" panose="020B0604020202020204" pitchFamily="34" charset="0"/>
              </a:rPr>
              <a:t>了。</a:t>
            </a:r>
            <a:endParaRPr lang="zh-CN" altLang="en-US" sz="1260" dirty="0">
              <a:solidFill>
                <a:schemeClr val="tx1">
                  <a:lumMod val="75000"/>
                  <a:lumOff val="25000"/>
                </a:schemeClr>
              </a:solidFill>
              <a:ea typeface="微软雅黑" pitchFamily="34" charset="-122"/>
              <a:sym typeface="Arial" panose="020B0604020202020204" pitchFamily="34" charset="0"/>
            </a:endParaRPr>
          </a:p>
          <a:p>
            <a:pPr eaLnBrk="0" hangingPunct="0">
              <a:lnSpc>
                <a:spcPct val="150000"/>
              </a:lnSpc>
            </a:pPr>
            <a:r>
              <a:rPr lang="zh-CN" altLang="en-US" sz="1260" dirty="0">
                <a:solidFill>
                  <a:schemeClr val="tx1">
                    <a:lumMod val="75000"/>
                    <a:lumOff val="25000"/>
                  </a:schemeClr>
                </a:solidFill>
                <a:ea typeface="微软雅黑" pitchFamily="34" charset="-122"/>
                <a:sym typeface="Arial" panose="020B0604020202020204" pitchFamily="34" charset="0"/>
              </a:rPr>
              <a:t>       回首过去半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60" dirty="0">
                <a:solidFill>
                  <a:schemeClr val="tx1">
                    <a:lumMod val="75000"/>
                    <a:lumOff val="25000"/>
                  </a:schemeClr>
                </a:solidFill>
                <a:ea typeface="微软雅黑" pitchFamily="34" charset="-122"/>
                <a:sym typeface="Arial" panose="020B0604020202020204" pitchFamily="34" charset="0"/>
              </a:rPr>
              <a:t>3</a:t>
            </a:r>
            <a:r>
              <a:rPr lang="zh-CN" altLang="en-US" sz="1260" dirty="0">
                <a:solidFill>
                  <a:schemeClr val="tx1">
                    <a:lumMod val="75000"/>
                    <a:lumOff val="25000"/>
                  </a:schemeClr>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60" dirty="0">
                <a:solidFill>
                  <a:schemeClr val="tx1">
                    <a:lumMod val="75000"/>
                    <a:lumOff val="25000"/>
                  </a:schemeClr>
                </a:solidFill>
                <a:ea typeface="微软雅黑" pitchFamily="34" charset="-122"/>
                <a:sym typeface="Arial" panose="020B0604020202020204" pitchFamily="34" charset="0"/>
              </a:rPr>
              <a:t>       新起点、新希望。站在</a:t>
            </a:r>
            <a:r>
              <a:rPr lang="en-US" altLang="zh-CN" sz="1260" dirty="0">
                <a:solidFill>
                  <a:schemeClr val="tx1">
                    <a:lumMod val="75000"/>
                    <a:lumOff val="25000"/>
                  </a:schemeClr>
                </a:solidFill>
                <a:ea typeface="微软雅黑" pitchFamily="34" charset="-122"/>
                <a:sym typeface="Arial" panose="020B0604020202020204" pitchFamily="34" charset="0"/>
              </a:rPr>
              <a:t>2016</a:t>
            </a:r>
            <a:r>
              <a:rPr lang="zh-CN" altLang="en-US" sz="1260" dirty="0">
                <a:solidFill>
                  <a:schemeClr val="tx1">
                    <a:lumMod val="75000"/>
                    <a:lumOff val="25000"/>
                  </a:schemeClr>
                </a:solidFill>
                <a:ea typeface="微软雅黑" pitchFamily="34" charset="-122"/>
                <a:sym typeface="Arial" panose="020B0604020202020204" pitchFamily="34" charset="0"/>
              </a:rPr>
              <a:t>年的起点，我们将继承和发扬过去工作中存在的优点，汲取经验，摒弃不足，满怀信心，以更清醒的头脑、更旺盛的斗志、更奋发的姿态和更充沛的干劲，向我们的既定目标进发！</a:t>
            </a:r>
          </a:p>
        </p:txBody>
      </p:sp>
      <p:pic>
        <p:nvPicPr>
          <p:cNvPr id="17"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660888" y="4181674"/>
            <a:ext cx="1203252" cy="85340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8" name="Picture 6"/>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854817">
            <a:off x="7127959" y="4128068"/>
            <a:ext cx="1306044" cy="827441"/>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977722" y="2284449"/>
            <a:ext cx="2333095" cy="313539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276053" y="2254445"/>
            <a:ext cx="2408115" cy="316539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72"/>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879971" y="100698"/>
            <a:ext cx="1737943" cy="723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347798"/>
            <a:ext cx="9721850" cy="105755"/>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Tree>
    <p:extLst>
      <p:ext uri="{BB962C8B-B14F-4D97-AF65-F5344CB8AC3E}">
        <p14:creationId xmlns:p14="http://schemas.microsoft.com/office/powerpoint/2010/main" val="10020944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19"/>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0"/>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0"/>
                                        </p:tgtEl>
                                      </p:cBhvr>
                                    </p:animEffect>
                                    <p:set>
                                      <p:cBhvr>
                                        <p:cTn id="32" dur="1" fill="hold">
                                          <p:stCondLst>
                                            <p:cond delay="299"/>
                                          </p:stCondLst>
                                        </p:cTn>
                                        <p:tgtEl>
                                          <p:spTgt spid="20"/>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19"/>
                                        </p:tgtEl>
                                      </p:cBhvr>
                                    </p:animEffect>
                                    <p:set>
                                      <p:cBhvr>
                                        <p:cTn id="35" dur="1" fill="hold">
                                          <p:stCondLst>
                                            <p:cond delay="299"/>
                                          </p:stCondLst>
                                        </p:cTn>
                                        <p:tgtEl>
                                          <p:spTgt spid="19"/>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2" dur="1000"/>
                                        <p:tgtEl>
                                          <p:spTgt spid="16">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5" dur="1000"/>
                                        <p:tgtEl>
                                          <p:spTgt spid="16">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48" dur="1000"/>
                                        <p:tgtEl>
                                          <p:spTgt spid="16">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7"/>
                                        </p:tgtEl>
                                        <p:attrNameLst>
                                          <p:attrName>ppt_x</p:attrName>
                                          <p:attrName>ppt_y</p:attrName>
                                        </p:attrNameLst>
                                      </p:cBhvr>
                                    </p:animMotion>
                                    <p:animEffect transition="in" filter="fade">
                                      <p:cBhvr>
                                        <p:cTn id="54" dur="500"/>
                                        <p:tgtEl>
                                          <p:spTgt spid="17"/>
                                        </p:tgtEl>
                                      </p:cBhvr>
                                    </p:animEffect>
                                  </p:childTnLst>
                                </p:cTn>
                              </p:par>
                              <p:par>
                                <p:cTn id="55" presetID="52" presetClass="entr" presetSubtype="0" fill="hold" nodeType="withEffect">
                                  <p:stCondLst>
                                    <p:cond delay="500"/>
                                  </p:stCondLst>
                                  <p:childTnLst>
                                    <p:set>
                                      <p:cBhvr>
                                        <p:cTn id="56" dur="1" fill="hold">
                                          <p:stCondLst>
                                            <p:cond delay="0"/>
                                          </p:stCondLst>
                                        </p:cTn>
                                        <p:tgtEl>
                                          <p:spTgt spid="18"/>
                                        </p:tgtEl>
                                        <p:attrNameLst>
                                          <p:attrName>style.visibility</p:attrName>
                                        </p:attrNameLst>
                                      </p:cBhvr>
                                      <p:to>
                                        <p:strVal val="visible"/>
                                      </p:to>
                                    </p:set>
                                    <p:animScale>
                                      <p:cBhvr>
                                        <p:cTn id="57"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18"/>
                                        </p:tgtEl>
                                        <p:attrNameLst>
                                          <p:attrName>ppt_x</p:attrName>
                                          <p:attrName>ppt_y</p:attrName>
                                        </p:attrNameLst>
                                      </p:cBhvr>
                                    </p:animMotion>
                                    <p:animEffect transition="in" filter="fade">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down)">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bldLvl="0" animBg="1" autoUpdateAnimBg="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630389" y="2844354"/>
            <a:ext cx="1513763" cy="1304888"/>
            <a:chOff x="849314" y="2545158"/>
            <a:chExt cx="1441680" cy="1242751"/>
          </a:xfrm>
        </p:grpSpPr>
        <p:sp>
          <p:nvSpPr>
            <p:cNvPr id="31" name="六边形 30"/>
            <p:cNvSpPr/>
            <p:nvPr/>
          </p:nvSpPr>
          <p:spPr>
            <a:xfrm>
              <a:off x="849314" y="2545158"/>
              <a:ext cx="1441680" cy="1242751"/>
            </a:xfrm>
            <a:prstGeom prst="hexagon">
              <a:avLst/>
            </a:prstGeom>
            <a:solidFill>
              <a:srgbClr val="00B0F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微软雅黑"/>
              </a:endParaRPr>
            </a:p>
          </p:txBody>
        </p:sp>
        <p:sp>
          <p:nvSpPr>
            <p:cNvPr id="32"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微软雅黑"/>
              </a:endParaRPr>
            </a:p>
          </p:txBody>
        </p:sp>
      </p:grpSp>
      <p:grpSp>
        <p:nvGrpSpPr>
          <p:cNvPr id="33" name="组合 32"/>
          <p:cNvGrpSpPr/>
          <p:nvPr/>
        </p:nvGrpSpPr>
        <p:grpSpPr>
          <a:xfrm>
            <a:off x="6581440" y="2844354"/>
            <a:ext cx="1513763" cy="1304888"/>
            <a:chOff x="6740086" y="1941664"/>
            <a:chExt cx="1441680" cy="1242751"/>
          </a:xfrm>
        </p:grpSpPr>
        <p:sp>
          <p:nvSpPr>
            <p:cNvPr id="34" name="六边形 33"/>
            <p:cNvSpPr/>
            <p:nvPr/>
          </p:nvSpPr>
          <p:spPr>
            <a:xfrm>
              <a:off x="6740086" y="1941664"/>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微软雅黑"/>
              </a:endParaRPr>
            </a:p>
          </p:txBody>
        </p:sp>
        <p:sp>
          <p:nvSpPr>
            <p:cNvPr id="35"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prstClr val="white"/>
                </a:solidFill>
                <a:latin typeface="微软雅黑"/>
              </a:endParaRPr>
            </a:p>
          </p:txBody>
        </p:sp>
      </p:grpSp>
      <p:grpSp>
        <p:nvGrpSpPr>
          <p:cNvPr id="36" name="组合 35"/>
          <p:cNvGrpSpPr/>
          <p:nvPr/>
        </p:nvGrpSpPr>
        <p:grpSpPr>
          <a:xfrm>
            <a:off x="2867216" y="2191909"/>
            <a:ext cx="1513763" cy="1304888"/>
            <a:chOff x="2027245" y="1923783"/>
            <a:chExt cx="1441680" cy="1242751"/>
          </a:xfrm>
        </p:grpSpPr>
        <p:sp>
          <p:nvSpPr>
            <p:cNvPr id="37" name="六边形 3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05696"/>
                </a:solidFill>
                <a:latin typeface="微软雅黑"/>
              </a:endParaRPr>
            </a:p>
          </p:txBody>
        </p:sp>
        <p:sp>
          <p:nvSpPr>
            <p:cNvPr id="38" name="矩形 37"/>
            <p:cNvSpPr/>
            <p:nvPr/>
          </p:nvSpPr>
          <p:spPr>
            <a:xfrm>
              <a:off x="2406094" y="2239194"/>
              <a:ext cx="636927" cy="641935"/>
            </a:xfrm>
            <a:prstGeom prst="rect">
              <a:avLst/>
            </a:prstGeom>
          </p:spPr>
          <p:txBody>
            <a:bodyPr wrap="none">
              <a:spAutoFit/>
            </a:bodyPr>
            <a:lstStyle/>
            <a:p>
              <a:r>
                <a:rPr lang="zh-CN" altLang="en-US" sz="1890" dirty="0">
                  <a:solidFill>
                    <a:schemeClr val="tx1">
                      <a:lumMod val="95000"/>
                      <a:lumOff val="5000"/>
                    </a:schemeClr>
                  </a:solidFill>
                  <a:latin typeface="微软雅黑" pitchFamily="34" charset="-122"/>
                  <a:ea typeface="微软雅黑" panose="020B0503020204020204" pitchFamily="34" charset="-122"/>
                </a:rPr>
                <a:t>标题</a:t>
              </a:r>
              <a:endParaRPr lang="en-US" altLang="zh-CN" sz="1890" dirty="0">
                <a:solidFill>
                  <a:schemeClr val="tx1">
                    <a:lumMod val="95000"/>
                    <a:lumOff val="5000"/>
                  </a:schemeClr>
                </a:solidFill>
                <a:latin typeface="微软雅黑" pitchFamily="34" charset="-122"/>
                <a:ea typeface="微软雅黑" panose="020B0503020204020204" pitchFamily="34" charset="-122"/>
              </a:endParaRPr>
            </a:p>
            <a:p>
              <a:r>
                <a:rPr lang="zh-CN" altLang="en-US" sz="1890" dirty="0">
                  <a:solidFill>
                    <a:schemeClr val="tx1">
                      <a:lumMod val="95000"/>
                      <a:lumOff val="5000"/>
                    </a:schemeClr>
                  </a:solidFill>
                  <a:latin typeface="微软雅黑" pitchFamily="34" charset="-122"/>
                  <a:ea typeface="微软雅黑" panose="020B0503020204020204" pitchFamily="34" charset="-122"/>
                </a:rPr>
                <a:t>文字</a:t>
              </a:r>
            </a:p>
          </p:txBody>
        </p:sp>
      </p:grpSp>
      <p:grpSp>
        <p:nvGrpSpPr>
          <p:cNvPr id="39" name="组合 38"/>
          <p:cNvGrpSpPr/>
          <p:nvPr/>
        </p:nvGrpSpPr>
        <p:grpSpPr>
          <a:xfrm>
            <a:off x="5340871" y="2191909"/>
            <a:ext cx="1513763" cy="1304888"/>
            <a:chOff x="4383107" y="1923783"/>
            <a:chExt cx="1441680" cy="1242751"/>
          </a:xfrm>
        </p:grpSpPr>
        <p:sp>
          <p:nvSpPr>
            <p:cNvPr id="43" name="六边形 4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05696"/>
                </a:solidFill>
                <a:latin typeface="微软雅黑"/>
              </a:endParaRPr>
            </a:p>
          </p:txBody>
        </p:sp>
        <p:sp>
          <p:nvSpPr>
            <p:cNvPr id="44" name="矩形 43"/>
            <p:cNvSpPr/>
            <p:nvPr/>
          </p:nvSpPr>
          <p:spPr>
            <a:xfrm>
              <a:off x="4780781" y="2239194"/>
              <a:ext cx="636927" cy="641935"/>
            </a:xfrm>
            <a:prstGeom prst="rect">
              <a:avLst/>
            </a:prstGeom>
          </p:spPr>
          <p:txBody>
            <a:bodyPr wrap="none">
              <a:spAutoFit/>
            </a:bodyPr>
            <a:lstStyle/>
            <a:p>
              <a:r>
                <a:rPr lang="zh-CN" altLang="en-US" sz="1890" dirty="0">
                  <a:solidFill>
                    <a:schemeClr val="tx1">
                      <a:lumMod val="95000"/>
                      <a:lumOff val="5000"/>
                    </a:schemeClr>
                  </a:solidFill>
                  <a:latin typeface="微软雅黑" pitchFamily="34" charset="-122"/>
                  <a:ea typeface="微软雅黑" panose="020B0503020204020204" pitchFamily="34" charset="-122"/>
                </a:rPr>
                <a:t>标题</a:t>
              </a:r>
              <a:endParaRPr lang="en-US" altLang="zh-CN" sz="1890" dirty="0">
                <a:solidFill>
                  <a:schemeClr val="tx1">
                    <a:lumMod val="95000"/>
                    <a:lumOff val="5000"/>
                  </a:schemeClr>
                </a:solidFill>
                <a:latin typeface="微软雅黑" pitchFamily="34" charset="-122"/>
                <a:ea typeface="微软雅黑" panose="020B0503020204020204" pitchFamily="34" charset="-122"/>
              </a:endParaRPr>
            </a:p>
            <a:p>
              <a:r>
                <a:rPr lang="zh-CN" altLang="en-US" sz="1890" dirty="0">
                  <a:solidFill>
                    <a:schemeClr val="tx1">
                      <a:lumMod val="95000"/>
                      <a:lumOff val="5000"/>
                    </a:schemeClr>
                  </a:solidFill>
                  <a:latin typeface="微软雅黑" pitchFamily="34" charset="-122"/>
                  <a:ea typeface="微软雅黑" panose="020B0503020204020204" pitchFamily="34" charset="-122"/>
                </a:rPr>
                <a:t>文字</a:t>
              </a:r>
            </a:p>
          </p:txBody>
        </p:sp>
      </p:grpSp>
      <p:grpSp>
        <p:nvGrpSpPr>
          <p:cNvPr id="48" name="组合 47"/>
          <p:cNvGrpSpPr/>
          <p:nvPr/>
        </p:nvGrpSpPr>
        <p:grpSpPr>
          <a:xfrm>
            <a:off x="4104044" y="2844354"/>
            <a:ext cx="1513763" cy="1304888"/>
            <a:chOff x="3205176" y="2545158"/>
            <a:chExt cx="1441680" cy="1242751"/>
          </a:xfrm>
        </p:grpSpPr>
        <p:sp>
          <p:nvSpPr>
            <p:cNvPr id="49" name="六边形 48"/>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05696"/>
                </a:solidFill>
                <a:latin typeface="微软雅黑"/>
              </a:endParaRPr>
            </a:p>
          </p:txBody>
        </p:sp>
        <p:sp>
          <p:nvSpPr>
            <p:cNvPr id="54" name="矩形 53"/>
            <p:cNvSpPr/>
            <p:nvPr/>
          </p:nvSpPr>
          <p:spPr>
            <a:xfrm>
              <a:off x="3602850" y="2843367"/>
              <a:ext cx="636927" cy="641935"/>
            </a:xfrm>
            <a:prstGeom prst="rect">
              <a:avLst/>
            </a:prstGeom>
          </p:spPr>
          <p:txBody>
            <a:bodyPr wrap="none">
              <a:spAutoFit/>
            </a:bodyPr>
            <a:lstStyle/>
            <a:p>
              <a:r>
                <a:rPr lang="zh-CN" altLang="en-US" sz="1890" dirty="0">
                  <a:solidFill>
                    <a:schemeClr val="tx1">
                      <a:lumMod val="95000"/>
                      <a:lumOff val="5000"/>
                    </a:schemeClr>
                  </a:solidFill>
                  <a:latin typeface="微软雅黑" pitchFamily="34" charset="-122"/>
                  <a:ea typeface="微软雅黑" panose="020B0503020204020204" pitchFamily="34" charset="-122"/>
                </a:rPr>
                <a:t>标题</a:t>
              </a:r>
              <a:endParaRPr lang="en-US" altLang="zh-CN" sz="1890" dirty="0">
                <a:solidFill>
                  <a:schemeClr val="tx1">
                    <a:lumMod val="95000"/>
                    <a:lumOff val="5000"/>
                  </a:schemeClr>
                </a:solidFill>
                <a:latin typeface="微软雅黑" pitchFamily="34" charset="-122"/>
                <a:ea typeface="微软雅黑" panose="020B0503020204020204" pitchFamily="34" charset="-122"/>
              </a:endParaRPr>
            </a:p>
            <a:p>
              <a:r>
                <a:rPr lang="zh-CN" altLang="en-US" sz="1890" dirty="0">
                  <a:solidFill>
                    <a:schemeClr val="tx1">
                      <a:lumMod val="95000"/>
                      <a:lumOff val="5000"/>
                    </a:schemeClr>
                  </a:solidFill>
                  <a:latin typeface="微软雅黑" pitchFamily="34" charset="-122"/>
                  <a:ea typeface="微软雅黑" panose="020B0503020204020204" pitchFamily="34" charset="-122"/>
                </a:rPr>
                <a:t>文字</a:t>
              </a:r>
            </a:p>
          </p:txBody>
        </p:sp>
      </p:grpSp>
      <p:grpSp>
        <p:nvGrpSpPr>
          <p:cNvPr id="55" name="组合 54"/>
          <p:cNvGrpSpPr/>
          <p:nvPr/>
        </p:nvGrpSpPr>
        <p:grpSpPr>
          <a:xfrm>
            <a:off x="1658939" y="4351290"/>
            <a:ext cx="1856636" cy="818357"/>
            <a:chOff x="1256119" y="1638320"/>
            <a:chExt cx="1923767" cy="779387"/>
          </a:xfrm>
        </p:grpSpPr>
        <p:sp>
          <p:nvSpPr>
            <p:cNvPr id="56" name="TextBox 82"/>
            <p:cNvSpPr txBox="1"/>
            <p:nvPr/>
          </p:nvSpPr>
          <p:spPr>
            <a:xfrm>
              <a:off x="1256119" y="1958240"/>
              <a:ext cx="1923767" cy="459467"/>
            </a:xfrm>
            <a:prstGeom prst="rect">
              <a:avLst/>
            </a:prstGeom>
            <a:noFill/>
          </p:spPr>
          <p:txBody>
            <a:bodyPr wrap="square" lIns="0" tIns="0" rtlCol="0" anchor="t">
              <a:spAutoFit/>
            </a:bodyPr>
            <a:lstStyle/>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p:txBody>
        </p:sp>
        <p:sp>
          <p:nvSpPr>
            <p:cNvPr id="57" name="TextBox 83"/>
            <p:cNvSpPr txBox="1"/>
            <p:nvPr/>
          </p:nvSpPr>
          <p:spPr>
            <a:xfrm>
              <a:off x="1573878" y="1638320"/>
              <a:ext cx="890277" cy="246221"/>
            </a:xfrm>
            <a:prstGeom prst="rect">
              <a:avLst/>
            </a:prstGeom>
            <a:noFill/>
          </p:spPr>
          <p:txBody>
            <a:bodyPr wrap="none" lIns="0" tIns="0" rIns="0" bIns="0" rtlCol="0" anchor="t">
              <a:spAutoFit/>
            </a:bodyPr>
            <a:lstStyle/>
            <a:p>
              <a:pPr algn="ctr"/>
              <a:r>
                <a:rPr lang="zh-CN" altLang="en-US" sz="1680" dirty="0">
                  <a:solidFill>
                    <a:schemeClr val="tx1">
                      <a:lumMod val="95000"/>
                      <a:lumOff val="5000"/>
                    </a:schemeClr>
                  </a:solidFill>
                  <a:latin typeface="微软雅黑"/>
                  <a:ea typeface="微软雅黑" panose="020B0503020204020204" pitchFamily="34" charset="-122"/>
                </a:rPr>
                <a:t>标题文字</a:t>
              </a:r>
              <a:endParaRPr lang="en-US" sz="1680" dirty="0">
                <a:solidFill>
                  <a:schemeClr val="tx1">
                    <a:lumMod val="95000"/>
                    <a:lumOff val="5000"/>
                  </a:schemeClr>
                </a:solidFill>
                <a:latin typeface="微软雅黑"/>
                <a:ea typeface="微软雅黑" panose="020B0503020204020204" pitchFamily="34" charset="-122"/>
              </a:endParaRPr>
            </a:p>
          </p:txBody>
        </p:sp>
      </p:grpSp>
      <p:grpSp>
        <p:nvGrpSpPr>
          <p:cNvPr id="58" name="组合 57"/>
          <p:cNvGrpSpPr/>
          <p:nvPr/>
        </p:nvGrpSpPr>
        <p:grpSpPr>
          <a:xfrm>
            <a:off x="4104045" y="4351290"/>
            <a:ext cx="1856636" cy="818357"/>
            <a:chOff x="1256119" y="1638320"/>
            <a:chExt cx="1923767" cy="779387"/>
          </a:xfrm>
        </p:grpSpPr>
        <p:sp>
          <p:nvSpPr>
            <p:cNvPr id="59" name="TextBox 85"/>
            <p:cNvSpPr txBox="1"/>
            <p:nvPr/>
          </p:nvSpPr>
          <p:spPr>
            <a:xfrm>
              <a:off x="1256119" y="1958240"/>
              <a:ext cx="1923767" cy="459467"/>
            </a:xfrm>
            <a:prstGeom prst="rect">
              <a:avLst/>
            </a:prstGeom>
            <a:noFill/>
          </p:spPr>
          <p:txBody>
            <a:bodyPr wrap="square" lIns="0" tIns="0" rtlCol="0" anchor="t">
              <a:spAutoFit/>
            </a:bodyPr>
            <a:lstStyle/>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p:txBody>
        </p:sp>
        <p:sp>
          <p:nvSpPr>
            <p:cNvPr id="60" name="TextBox 86"/>
            <p:cNvSpPr txBox="1"/>
            <p:nvPr/>
          </p:nvSpPr>
          <p:spPr>
            <a:xfrm>
              <a:off x="1573878" y="1638320"/>
              <a:ext cx="890277" cy="246221"/>
            </a:xfrm>
            <a:prstGeom prst="rect">
              <a:avLst/>
            </a:prstGeom>
            <a:noFill/>
          </p:spPr>
          <p:txBody>
            <a:bodyPr wrap="none" lIns="0" tIns="0" rIns="0" bIns="0" rtlCol="0" anchor="t">
              <a:spAutoFit/>
            </a:bodyPr>
            <a:lstStyle/>
            <a:p>
              <a:pPr algn="ctr"/>
              <a:r>
                <a:rPr lang="zh-CN" altLang="en-US" sz="1680" dirty="0">
                  <a:solidFill>
                    <a:schemeClr val="tx1">
                      <a:lumMod val="95000"/>
                      <a:lumOff val="5000"/>
                    </a:schemeClr>
                  </a:solidFill>
                  <a:latin typeface="微软雅黑"/>
                  <a:ea typeface="微软雅黑" panose="020B0503020204020204" pitchFamily="34" charset="-122"/>
                </a:rPr>
                <a:t>标题文字</a:t>
              </a:r>
              <a:endParaRPr lang="en-US" sz="1680" dirty="0">
                <a:solidFill>
                  <a:schemeClr val="tx1">
                    <a:lumMod val="95000"/>
                    <a:lumOff val="5000"/>
                  </a:schemeClr>
                </a:solidFill>
                <a:latin typeface="微软雅黑"/>
                <a:ea typeface="微软雅黑" panose="020B0503020204020204" pitchFamily="34" charset="-122"/>
              </a:endParaRPr>
            </a:p>
          </p:txBody>
        </p:sp>
      </p:grpSp>
      <p:grpSp>
        <p:nvGrpSpPr>
          <p:cNvPr id="61" name="组合 60"/>
          <p:cNvGrpSpPr/>
          <p:nvPr/>
        </p:nvGrpSpPr>
        <p:grpSpPr>
          <a:xfrm>
            <a:off x="6577700" y="4351290"/>
            <a:ext cx="1856636" cy="818357"/>
            <a:chOff x="1256119" y="1638320"/>
            <a:chExt cx="1923767" cy="779387"/>
          </a:xfrm>
        </p:grpSpPr>
        <p:sp>
          <p:nvSpPr>
            <p:cNvPr id="62" name="TextBox 88"/>
            <p:cNvSpPr txBox="1"/>
            <p:nvPr/>
          </p:nvSpPr>
          <p:spPr>
            <a:xfrm>
              <a:off x="1256119" y="1958240"/>
              <a:ext cx="1923767" cy="459467"/>
            </a:xfrm>
            <a:prstGeom prst="rect">
              <a:avLst/>
            </a:prstGeom>
            <a:noFill/>
          </p:spPr>
          <p:txBody>
            <a:bodyPr wrap="square" lIns="0" tIns="0" rtlCol="0" anchor="t">
              <a:spAutoFit/>
            </a:bodyPr>
            <a:lstStyle/>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p:txBody>
        </p:sp>
        <p:sp>
          <p:nvSpPr>
            <p:cNvPr id="63" name="TextBox 89"/>
            <p:cNvSpPr txBox="1"/>
            <p:nvPr/>
          </p:nvSpPr>
          <p:spPr>
            <a:xfrm>
              <a:off x="1573878" y="1638320"/>
              <a:ext cx="890277" cy="246221"/>
            </a:xfrm>
            <a:prstGeom prst="rect">
              <a:avLst/>
            </a:prstGeom>
            <a:noFill/>
          </p:spPr>
          <p:txBody>
            <a:bodyPr wrap="none" lIns="0" tIns="0" rIns="0" bIns="0" rtlCol="0" anchor="t">
              <a:spAutoFit/>
            </a:bodyPr>
            <a:lstStyle/>
            <a:p>
              <a:pPr algn="ctr"/>
              <a:r>
                <a:rPr lang="zh-CN" altLang="en-US" sz="1680" dirty="0">
                  <a:solidFill>
                    <a:schemeClr val="tx1">
                      <a:lumMod val="95000"/>
                      <a:lumOff val="5000"/>
                    </a:schemeClr>
                  </a:solidFill>
                  <a:latin typeface="微软雅黑"/>
                  <a:ea typeface="微软雅黑" panose="020B0503020204020204" pitchFamily="34" charset="-122"/>
                </a:rPr>
                <a:t>标题文字</a:t>
              </a:r>
              <a:endParaRPr lang="en-US" sz="1680" dirty="0">
                <a:solidFill>
                  <a:schemeClr val="tx1">
                    <a:lumMod val="95000"/>
                    <a:lumOff val="5000"/>
                  </a:schemeClr>
                </a:solidFill>
                <a:latin typeface="微软雅黑"/>
                <a:ea typeface="微软雅黑" panose="020B0503020204020204" pitchFamily="34" charset="-122"/>
              </a:endParaRPr>
            </a:p>
          </p:txBody>
        </p:sp>
      </p:grpSp>
      <p:grpSp>
        <p:nvGrpSpPr>
          <p:cNvPr id="64" name="组合 63"/>
          <p:cNvGrpSpPr/>
          <p:nvPr/>
        </p:nvGrpSpPr>
        <p:grpSpPr>
          <a:xfrm>
            <a:off x="1696405" y="1221227"/>
            <a:ext cx="4159711" cy="818357"/>
            <a:chOff x="-1130229" y="1638320"/>
            <a:chExt cx="4310115" cy="779387"/>
          </a:xfrm>
        </p:grpSpPr>
        <p:sp>
          <p:nvSpPr>
            <p:cNvPr id="65" name="TextBox 91"/>
            <p:cNvSpPr txBox="1"/>
            <p:nvPr/>
          </p:nvSpPr>
          <p:spPr>
            <a:xfrm>
              <a:off x="1256119" y="1958240"/>
              <a:ext cx="1923767" cy="459467"/>
            </a:xfrm>
            <a:prstGeom prst="rect">
              <a:avLst/>
            </a:prstGeom>
            <a:noFill/>
          </p:spPr>
          <p:txBody>
            <a:bodyPr wrap="square" lIns="0" tIns="0" rtlCol="0" anchor="t">
              <a:spAutoFit/>
            </a:bodyPr>
            <a:lstStyle/>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p:txBody>
        </p:sp>
        <p:sp>
          <p:nvSpPr>
            <p:cNvPr id="66" name="TextBox 92"/>
            <p:cNvSpPr txBox="1"/>
            <p:nvPr/>
          </p:nvSpPr>
          <p:spPr>
            <a:xfrm>
              <a:off x="1573877" y="1638320"/>
              <a:ext cx="890277" cy="246221"/>
            </a:xfrm>
            <a:prstGeom prst="rect">
              <a:avLst/>
            </a:prstGeom>
            <a:noFill/>
          </p:spPr>
          <p:txBody>
            <a:bodyPr wrap="none" lIns="0" tIns="0" rIns="0" bIns="0" rtlCol="0" anchor="t">
              <a:spAutoFit/>
            </a:bodyPr>
            <a:lstStyle/>
            <a:p>
              <a:pPr algn="ctr"/>
              <a:r>
                <a:rPr lang="zh-CN" altLang="en-US" sz="1680" dirty="0">
                  <a:solidFill>
                    <a:schemeClr val="tx1">
                      <a:lumMod val="95000"/>
                      <a:lumOff val="5000"/>
                    </a:schemeClr>
                  </a:solidFill>
                  <a:latin typeface="微软雅黑"/>
                  <a:ea typeface="微软雅黑" panose="020B0503020204020204" pitchFamily="34" charset="-122"/>
                </a:rPr>
                <a:t>标题文字</a:t>
              </a:r>
              <a:endParaRPr lang="en-US" sz="1680" dirty="0">
                <a:solidFill>
                  <a:schemeClr val="tx1">
                    <a:lumMod val="95000"/>
                    <a:lumOff val="5000"/>
                  </a:schemeClr>
                </a:solidFill>
                <a:latin typeface="微软雅黑"/>
                <a:ea typeface="微软雅黑" panose="020B0503020204020204" pitchFamily="34" charset="-122"/>
              </a:endParaRPr>
            </a:p>
          </p:txBody>
        </p:sp>
        <p:sp>
          <p:nvSpPr>
            <p:cNvPr id="67" name="TextBox 93"/>
            <p:cNvSpPr txBox="1"/>
            <p:nvPr/>
          </p:nvSpPr>
          <p:spPr>
            <a:xfrm>
              <a:off x="-1130229" y="1958240"/>
              <a:ext cx="1923767" cy="459467"/>
            </a:xfrm>
            <a:prstGeom prst="rect">
              <a:avLst/>
            </a:prstGeom>
            <a:noFill/>
          </p:spPr>
          <p:txBody>
            <a:bodyPr wrap="square" lIns="0" tIns="0" rtlCol="0" anchor="t">
              <a:spAutoFit/>
            </a:bodyPr>
            <a:lstStyle/>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p:txBody>
        </p:sp>
        <p:sp>
          <p:nvSpPr>
            <p:cNvPr id="68" name="TextBox 94"/>
            <p:cNvSpPr txBox="1"/>
            <p:nvPr/>
          </p:nvSpPr>
          <p:spPr>
            <a:xfrm>
              <a:off x="-812470" y="1638320"/>
              <a:ext cx="890277" cy="246221"/>
            </a:xfrm>
            <a:prstGeom prst="rect">
              <a:avLst/>
            </a:prstGeom>
            <a:noFill/>
          </p:spPr>
          <p:txBody>
            <a:bodyPr wrap="none" lIns="0" tIns="0" rIns="0" bIns="0" rtlCol="0" anchor="t">
              <a:spAutoFit/>
            </a:bodyPr>
            <a:lstStyle/>
            <a:p>
              <a:pPr algn="ctr"/>
              <a:r>
                <a:rPr lang="zh-CN" altLang="en-US" sz="1680" dirty="0">
                  <a:solidFill>
                    <a:schemeClr val="tx1">
                      <a:lumMod val="95000"/>
                      <a:lumOff val="5000"/>
                    </a:schemeClr>
                  </a:solidFill>
                  <a:latin typeface="微软雅黑"/>
                  <a:ea typeface="微软雅黑" panose="020B0503020204020204" pitchFamily="34" charset="-122"/>
                </a:rPr>
                <a:t>标题文字</a:t>
              </a:r>
              <a:endParaRPr lang="en-US" sz="1680" dirty="0">
                <a:solidFill>
                  <a:schemeClr val="tx1">
                    <a:lumMod val="95000"/>
                    <a:lumOff val="5000"/>
                  </a:schemeClr>
                </a:solidFill>
                <a:latin typeface="微软雅黑"/>
                <a:ea typeface="微软雅黑" panose="020B0503020204020204" pitchFamily="34" charset="-122"/>
              </a:endParaRPr>
            </a:p>
          </p:txBody>
        </p:sp>
      </p:grpSp>
      <p:grpSp>
        <p:nvGrpSpPr>
          <p:cNvPr id="69" name="组合 68"/>
          <p:cNvGrpSpPr/>
          <p:nvPr/>
        </p:nvGrpSpPr>
        <p:grpSpPr>
          <a:xfrm>
            <a:off x="6444586" y="1221227"/>
            <a:ext cx="1856636" cy="818357"/>
            <a:chOff x="1256119" y="1638320"/>
            <a:chExt cx="1923767" cy="779387"/>
          </a:xfrm>
        </p:grpSpPr>
        <p:sp>
          <p:nvSpPr>
            <p:cNvPr id="70" name="TextBox 96"/>
            <p:cNvSpPr txBox="1"/>
            <p:nvPr/>
          </p:nvSpPr>
          <p:spPr>
            <a:xfrm>
              <a:off x="1256119" y="1958240"/>
              <a:ext cx="1923767" cy="459467"/>
            </a:xfrm>
            <a:prstGeom prst="rect">
              <a:avLst/>
            </a:prstGeom>
            <a:noFill/>
          </p:spPr>
          <p:txBody>
            <a:bodyPr wrap="square" lIns="0" tIns="0" rtlCol="0" anchor="t">
              <a:spAutoFit/>
            </a:bodyPr>
            <a:lstStyle/>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a:p>
              <a:r>
                <a:rPr lang="zh-CN" altLang="en-US" sz="945" dirty="0">
                  <a:solidFill>
                    <a:schemeClr val="tx1">
                      <a:lumMod val="85000"/>
                      <a:lumOff val="15000"/>
                    </a:schemeClr>
                  </a:solidFill>
                  <a:latin typeface="微软雅黑"/>
                  <a:ea typeface="微软雅黑" panose="020B0503020204020204" pitchFamily="34" charset="-122"/>
                </a:rPr>
                <a:t>单击此处添加文本单击此处添加</a:t>
              </a:r>
              <a:endParaRPr lang="en-US" altLang="zh-CN" sz="945" dirty="0">
                <a:solidFill>
                  <a:schemeClr val="tx1">
                    <a:lumMod val="85000"/>
                    <a:lumOff val="15000"/>
                  </a:schemeClr>
                </a:solidFill>
                <a:latin typeface="微软雅黑"/>
                <a:ea typeface="微软雅黑" panose="020B0503020204020204" pitchFamily="34" charset="-122"/>
              </a:endParaRPr>
            </a:p>
          </p:txBody>
        </p:sp>
        <p:sp>
          <p:nvSpPr>
            <p:cNvPr id="71" name="TextBox 97"/>
            <p:cNvSpPr txBox="1"/>
            <p:nvPr/>
          </p:nvSpPr>
          <p:spPr>
            <a:xfrm>
              <a:off x="1572548" y="1638320"/>
              <a:ext cx="892934" cy="246221"/>
            </a:xfrm>
            <a:prstGeom prst="rect">
              <a:avLst/>
            </a:prstGeom>
            <a:noFill/>
          </p:spPr>
          <p:txBody>
            <a:bodyPr wrap="square" lIns="0" tIns="0" rIns="0" bIns="0" rtlCol="0" anchor="t">
              <a:spAutoFit/>
            </a:bodyPr>
            <a:lstStyle/>
            <a:p>
              <a:pPr algn="ctr"/>
              <a:r>
                <a:rPr lang="zh-CN" altLang="en-US" sz="1680" dirty="0">
                  <a:solidFill>
                    <a:schemeClr val="tx1">
                      <a:lumMod val="95000"/>
                      <a:lumOff val="5000"/>
                    </a:schemeClr>
                  </a:solidFill>
                  <a:latin typeface="微软雅黑"/>
                  <a:ea typeface="微软雅黑" panose="020B0503020204020204" pitchFamily="34" charset="-122"/>
                </a:rPr>
                <a:t>标题文字</a:t>
              </a:r>
              <a:endParaRPr lang="en-US" sz="1680" dirty="0">
                <a:solidFill>
                  <a:schemeClr val="tx1">
                    <a:lumMod val="95000"/>
                    <a:lumOff val="5000"/>
                  </a:schemeClr>
                </a:solidFill>
                <a:latin typeface="微软雅黑"/>
                <a:ea typeface="微软雅黑" panose="020B0503020204020204" pitchFamily="34" charset="-122"/>
              </a:endParaRPr>
            </a:p>
          </p:txBody>
        </p:sp>
      </p:grpSp>
      <p:sp>
        <p:nvSpPr>
          <p:cNvPr id="45"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46" name="图片 4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47" name="文本框 46"/>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35971114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5"/>
                                        </p:tgtEl>
                                        <p:attrNameLst>
                                          <p:attrName>ppt_y</p:attrName>
                                        </p:attrNameLst>
                                      </p:cBhvr>
                                      <p:tavLst>
                                        <p:tav tm="0">
                                          <p:val>
                                            <p:strVal val="#ppt_y"/>
                                          </p:val>
                                        </p:tav>
                                        <p:tav tm="100000">
                                          <p:val>
                                            <p:strVal val="#ppt_y"/>
                                          </p:val>
                                        </p:tav>
                                      </p:tavLst>
                                    </p:anim>
                                    <p:anim calcmode="lin" valueType="num">
                                      <p:cBhvr>
                                        <p:cTn id="13"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5"/>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1000" fill="hold"/>
                                        <p:tgtEl>
                                          <p:spTgt spid="30"/>
                                        </p:tgtEl>
                                        <p:attrNameLst>
                                          <p:attrName>ppt_w</p:attrName>
                                        </p:attrNameLst>
                                      </p:cBhvr>
                                      <p:tavLst>
                                        <p:tav tm="0">
                                          <p:val>
                                            <p:fltVal val="0"/>
                                          </p:val>
                                        </p:tav>
                                        <p:tav tm="100000">
                                          <p:val>
                                            <p:strVal val="#ppt_w"/>
                                          </p:val>
                                        </p:tav>
                                      </p:tavLst>
                                    </p:anim>
                                    <p:anim calcmode="lin" valueType="num">
                                      <p:cBhvr>
                                        <p:cTn id="21" dur="1000" fill="hold"/>
                                        <p:tgtEl>
                                          <p:spTgt spid="30"/>
                                        </p:tgtEl>
                                        <p:attrNameLst>
                                          <p:attrName>ppt_h</p:attrName>
                                        </p:attrNameLst>
                                      </p:cBhvr>
                                      <p:tavLst>
                                        <p:tav tm="0">
                                          <p:val>
                                            <p:fltVal val="0"/>
                                          </p:val>
                                        </p:tav>
                                        <p:tav tm="100000">
                                          <p:val>
                                            <p:strVal val="#ppt_h"/>
                                          </p:val>
                                        </p:tav>
                                      </p:tavLst>
                                    </p:anim>
                                    <p:animEffect transition="in" filter="fade">
                                      <p:cBhvr>
                                        <p:cTn id="22" dur="1000"/>
                                        <p:tgtEl>
                                          <p:spTgt spid="30"/>
                                        </p:tgtEl>
                                      </p:cBhvr>
                                    </p:animEffect>
                                  </p:childTnLst>
                                </p:cTn>
                              </p:par>
                              <p:par>
                                <p:cTn id="23" presetID="53" presetClass="entr" presetSubtype="16"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Effect transition="in" filter="fade">
                                      <p:cBhvr>
                                        <p:cTn id="27" dur="1000"/>
                                        <p:tgtEl>
                                          <p:spTgt spid="33"/>
                                        </p:tgtEl>
                                      </p:cBhvr>
                                    </p:animEffect>
                                  </p:childTnLst>
                                </p:cTn>
                              </p:par>
                              <p:par>
                                <p:cTn id="28" presetID="53" presetClass="entr" presetSubtype="16"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1000" fill="hold"/>
                                        <p:tgtEl>
                                          <p:spTgt spid="36"/>
                                        </p:tgtEl>
                                        <p:attrNameLst>
                                          <p:attrName>ppt_w</p:attrName>
                                        </p:attrNameLst>
                                      </p:cBhvr>
                                      <p:tavLst>
                                        <p:tav tm="0">
                                          <p:val>
                                            <p:fltVal val="0"/>
                                          </p:val>
                                        </p:tav>
                                        <p:tav tm="100000">
                                          <p:val>
                                            <p:strVal val="#ppt_w"/>
                                          </p:val>
                                        </p:tav>
                                      </p:tavLst>
                                    </p:anim>
                                    <p:anim calcmode="lin" valueType="num">
                                      <p:cBhvr>
                                        <p:cTn id="31" dur="1000" fill="hold"/>
                                        <p:tgtEl>
                                          <p:spTgt spid="36"/>
                                        </p:tgtEl>
                                        <p:attrNameLst>
                                          <p:attrName>ppt_h</p:attrName>
                                        </p:attrNameLst>
                                      </p:cBhvr>
                                      <p:tavLst>
                                        <p:tav tm="0">
                                          <p:val>
                                            <p:fltVal val="0"/>
                                          </p:val>
                                        </p:tav>
                                        <p:tav tm="100000">
                                          <p:val>
                                            <p:strVal val="#ppt_h"/>
                                          </p:val>
                                        </p:tav>
                                      </p:tavLst>
                                    </p:anim>
                                    <p:animEffect transition="in" filter="fade">
                                      <p:cBhvr>
                                        <p:cTn id="32" dur="1000"/>
                                        <p:tgtEl>
                                          <p:spTgt spid="36"/>
                                        </p:tgtEl>
                                      </p:cBhvr>
                                    </p:animEffec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ppt_w</p:attrName>
                                        </p:attrNameLst>
                                      </p:cBhvr>
                                      <p:tavLst>
                                        <p:tav tm="0">
                                          <p:val>
                                            <p:fltVal val="0"/>
                                          </p:val>
                                        </p:tav>
                                        <p:tav tm="100000">
                                          <p:val>
                                            <p:strVal val="#ppt_w"/>
                                          </p:val>
                                        </p:tav>
                                      </p:tavLst>
                                    </p:anim>
                                    <p:anim calcmode="lin" valueType="num">
                                      <p:cBhvr>
                                        <p:cTn id="36" dur="1000" fill="hold"/>
                                        <p:tgtEl>
                                          <p:spTgt spid="39"/>
                                        </p:tgtEl>
                                        <p:attrNameLst>
                                          <p:attrName>ppt_h</p:attrName>
                                        </p:attrNameLst>
                                      </p:cBhvr>
                                      <p:tavLst>
                                        <p:tav tm="0">
                                          <p:val>
                                            <p:fltVal val="0"/>
                                          </p:val>
                                        </p:tav>
                                        <p:tav tm="100000">
                                          <p:val>
                                            <p:strVal val="#ppt_h"/>
                                          </p:val>
                                        </p:tav>
                                      </p:tavLst>
                                    </p:anim>
                                    <p:animEffect transition="in" filter="fade">
                                      <p:cBhvr>
                                        <p:cTn id="37" dur="1000"/>
                                        <p:tgtEl>
                                          <p:spTgt spid="39"/>
                                        </p:tgtEl>
                                      </p:cBhvr>
                                    </p:animEffect>
                                  </p:childTnLst>
                                </p:cTn>
                              </p:par>
                              <p:par>
                                <p:cTn id="38" presetID="53" presetClass="entr" presetSubtype="16"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Effect transition="in" filter="fade">
                                      <p:cBhvr>
                                        <p:cTn id="42" dur="1000"/>
                                        <p:tgtEl>
                                          <p:spTgt spid="48"/>
                                        </p:tgtEl>
                                      </p:cBhvr>
                                    </p:animEffect>
                                  </p:childTnLst>
                                </p:cTn>
                              </p:par>
                              <p:par>
                                <p:cTn id="43" presetID="2" presetClass="entr" presetSubtype="4"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1000" fill="hold"/>
                                        <p:tgtEl>
                                          <p:spTgt spid="55"/>
                                        </p:tgtEl>
                                        <p:attrNameLst>
                                          <p:attrName>ppt_x</p:attrName>
                                        </p:attrNameLst>
                                      </p:cBhvr>
                                      <p:tavLst>
                                        <p:tav tm="0">
                                          <p:val>
                                            <p:strVal val="#ppt_x"/>
                                          </p:val>
                                        </p:tav>
                                        <p:tav tm="100000">
                                          <p:val>
                                            <p:strVal val="#ppt_x"/>
                                          </p:val>
                                        </p:tav>
                                      </p:tavLst>
                                    </p:anim>
                                    <p:anim calcmode="lin" valueType="num">
                                      <p:cBhvr additive="base">
                                        <p:cTn id="46" dur="1000" fill="hold"/>
                                        <p:tgtEl>
                                          <p:spTgt spid="5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1000" fill="hold"/>
                                        <p:tgtEl>
                                          <p:spTgt spid="58"/>
                                        </p:tgtEl>
                                        <p:attrNameLst>
                                          <p:attrName>ppt_x</p:attrName>
                                        </p:attrNameLst>
                                      </p:cBhvr>
                                      <p:tavLst>
                                        <p:tav tm="0">
                                          <p:val>
                                            <p:strVal val="#ppt_x"/>
                                          </p:val>
                                        </p:tav>
                                        <p:tav tm="100000">
                                          <p:val>
                                            <p:strVal val="#ppt_x"/>
                                          </p:val>
                                        </p:tav>
                                      </p:tavLst>
                                    </p:anim>
                                    <p:anim calcmode="lin" valueType="num">
                                      <p:cBhvr additive="base">
                                        <p:cTn id="50" dur="1000" fill="hold"/>
                                        <p:tgtEl>
                                          <p:spTgt spid="58"/>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1000" fill="hold"/>
                                        <p:tgtEl>
                                          <p:spTgt spid="61"/>
                                        </p:tgtEl>
                                        <p:attrNameLst>
                                          <p:attrName>ppt_x</p:attrName>
                                        </p:attrNameLst>
                                      </p:cBhvr>
                                      <p:tavLst>
                                        <p:tav tm="0">
                                          <p:val>
                                            <p:strVal val="#ppt_x"/>
                                          </p:val>
                                        </p:tav>
                                        <p:tav tm="100000">
                                          <p:val>
                                            <p:strVal val="#ppt_x"/>
                                          </p:val>
                                        </p:tav>
                                      </p:tavLst>
                                    </p:anim>
                                    <p:anim calcmode="lin" valueType="num">
                                      <p:cBhvr additive="base">
                                        <p:cTn id="54" dur="1000" fill="hold"/>
                                        <p:tgtEl>
                                          <p:spTgt spid="61"/>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1000" fill="hold"/>
                                        <p:tgtEl>
                                          <p:spTgt spid="64"/>
                                        </p:tgtEl>
                                        <p:attrNameLst>
                                          <p:attrName>ppt_x</p:attrName>
                                        </p:attrNameLst>
                                      </p:cBhvr>
                                      <p:tavLst>
                                        <p:tav tm="0">
                                          <p:val>
                                            <p:strVal val="#ppt_x"/>
                                          </p:val>
                                        </p:tav>
                                        <p:tav tm="100000">
                                          <p:val>
                                            <p:strVal val="#ppt_x"/>
                                          </p:val>
                                        </p:tav>
                                      </p:tavLst>
                                    </p:anim>
                                    <p:anim calcmode="lin" valueType="num">
                                      <p:cBhvr additive="base">
                                        <p:cTn id="58" dur="1000" fill="hold"/>
                                        <p:tgtEl>
                                          <p:spTgt spid="64"/>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1000" fill="hold"/>
                                        <p:tgtEl>
                                          <p:spTgt spid="69"/>
                                        </p:tgtEl>
                                        <p:attrNameLst>
                                          <p:attrName>ppt_x</p:attrName>
                                        </p:attrNameLst>
                                      </p:cBhvr>
                                      <p:tavLst>
                                        <p:tav tm="0">
                                          <p:val>
                                            <p:strVal val="#ppt_x"/>
                                          </p:val>
                                        </p:tav>
                                        <p:tav tm="100000">
                                          <p:val>
                                            <p:strVal val="#ppt_x"/>
                                          </p:val>
                                        </p:tav>
                                      </p:tavLst>
                                    </p:anim>
                                    <p:anim calcmode="lin" valueType="num">
                                      <p:cBhvr additive="base">
                                        <p:cTn id="62" dur="10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down)">
                                      <p:cBhvr>
                                        <p:cTn id="6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3308275" y="4044942"/>
            <a:ext cx="3598175" cy="422910"/>
          </a:xfrm>
          <a:prstGeom prst="ellipse">
            <a:avLst/>
          </a:prstGeom>
          <a:gradFill flip="none" rotWithShape="1">
            <a:gsLst>
              <a:gs pos="0">
                <a:schemeClr val="tx1">
                  <a:alpha val="70000"/>
                </a:schemeClr>
              </a:gs>
              <a:gs pos="100000">
                <a:srgbClr val="F2F2F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dirty="0">
              <a:solidFill>
                <a:prstClr val="white"/>
              </a:solidFill>
              <a:latin typeface="Calibri"/>
              <a:ea typeface="微软雅黑" panose="020B0503020204020204" pitchFamily="34" charset="-122"/>
            </a:endParaRPr>
          </a:p>
        </p:txBody>
      </p:sp>
      <p:sp>
        <p:nvSpPr>
          <p:cNvPr id="23" name="任意多边形 22"/>
          <p:cNvSpPr/>
          <p:nvPr/>
        </p:nvSpPr>
        <p:spPr>
          <a:xfrm>
            <a:off x="3339937" y="1355836"/>
            <a:ext cx="2921739" cy="2921739"/>
          </a:xfrm>
          <a:custGeom>
            <a:avLst/>
            <a:gdLst>
              <a:gd name="connsiteX0" fmla="*/ 928291 w 2094279"/>
              <a:gd name="connsiteY0" fmla="*/ 0 h 2094279"/>
              <a:gd name="connsiteX1" fmla="*/ 1165990 w 2094279"/>
              <a:gd name="connsiteY1" fmla="*/ 0 h 2094279"/>
              <a:gd name="connsiteX2" fmla="*/ 1212337 w 2094279"/>
              <a:gd name="connsiteY2" fmla="*/ 216228 h 2094279"/>
              <a:gd name="connsiteX3" fmla="*/ 1223536 w 2094279"/>
              <a:gd name="connsiteY3" fmla="*/ 217936 h 2094279"/>
              <a:gd name="connsiteX4" fmla="*/ 1318464 w 2094279"/>
              <a:gd name="connsiteY4" fmla="*/ 246132 h 2094279"/>
              <a:gd name="connsiteX5" fmla="*/ 1467784 w 2094279"/>
              <a:gd name="connsiteY5" fmla="*/ 80866 h 2094279"/>
              <a:gd name="connsiteX6" fmla="*/ 1673637 w 2094279"/>
              <a:gd name="connsiteY6" fmla="*/ 199715 h 2094279"/>
              <a:gd name="connsiteX7" fmla="*/ 1607482 w 2094279"/>
              <a:gd name="connsiteY7" fmla="*/ 404512 h 2094279"/>
              <a:gd name="connsiteX8" fmla="*/ 1619929 w 2094279"/>
              <a:gd name="connsiteY8" fmla="*/ 413588 h 2094279"/>
              <a:gd name="connsiteX9" fmla="*/ 1686118 w 2094279"/>
              <a:gd name="connsiteY9" fmla="*/ 477262 h 2094279"/>
              <a:gd name="connsiteX10" fmla="*/ 1693219 w 2094279"/>
              <a:gd name="connsiteY10" fmla="*/ 485684 h 2094279"/>
              <a:gd name="connsiteX11" fmla="*/ 1894566 w 2094279"/>
              <a:gd name="connsiteY11" fmla="*/ 420645 h 2094279"/>
              <a:gd name="connsiteX12" fmla="*/ 2013416 w 2094279"/>
              <a:gd name="connsiteY12" fmla="*/ 626498 h 2094279"/>
              <a:gd name="connsiteX13" fmla="*/ 1863405 w 2094279"/>
              <a:gd name="connsiteY13" fmla="*/ 762034 h 2094279"/>
              <a:gd name="connsiteX14" fmla="*/ 1875544 w 2094279"/>
              <a:gd name="connsiteY14" fmla="*/ 792151 h 2094279"/>
              <a:gd name="connsiteX15" fmla="*/ 1899390 w 2094279"/>
              <a:gd name="connsiteY15" fmla="*/ 886516 h 2094279"/>
              <a:gd name="connsiteX16" fmla="*/ 2094279 w 2094279"/>
              <a:gd name="connsiteY16" fmla="*/ 928291 h 2094279"/>
              <a:gd name="connsiteX17" fmla="*/ 2094279 w 2094279"/>
              <a:gd name="connsiteY17" fmla="*/ 1165989 h 2094279"/>
              <a:gd name="connsiteX18" fmla="*/ 1911738 w 2094279"/>
              <a:gd name="connsiteY18" fmla="*/ 1205117 h 2094279"/>
              <a:gd name="connsiteX19" fmla="*/ 1904613 w 2094279"/>
              <a:gd name="connsiteY19" fmla="*/ 1251805 h 2094279"/>
              <a:gd name="connsiteX20" fmla="*/ 1886180 w 2094279"/>
              <a:gd name="connsiteY20" fmla="*/ 1325380 h 2094279"/>
              <a:gd name="connsiteX21" fmla="*/ 1878958 w 2094279"/>
              <a:gd name="connsiteY21" fmla="*/ 1346300 h 2094279"/>
              <a:gd name="connsiteX22" fmla="*/ 2013416 w 2094279"/>
              <a:gd name="connsiteY22" fmla="*/ 1467785 h 2094279"/>
              <a:gd name="connsiteX23" fmla="*/ 1894566 w 2094279"/>
              <a:gd name="connsiteY23" fmla="*/ 1673636 h 2094279"/>
              <a:gd name="connsiteX24" fmla="*/ 1729332 w 2094279"/>
              <a:gd name="connsiteY24" fmla="*/ 1620262 h 2094279"/>
              <a:gd name="connsiteX25" fmla="*/ 1708961 w 2094279"/>
              <a:gd name="connsiteY25" fmla="*/ 1648199 h 2094279"/>
              <a:gd name="connsiteX26" fmla="*/ 1645290 w 2094279"/>
              <a:gd name="connsiteY26" fmla="*/ 1714389 h 2094279"/>
              <a:gd name="connsiteX27" fmla="*/ 1621825 w 2094279"/>
              <a:gd name="connsiteY27" fmla="*/ 1734168 h 2094279"/>
              <a:gd name="connsiteX28" fmla="*/ 1673637 w 2094279"/>
              <a:gd name="connsiteY28" fmla="*/ 1894565 h 2094279"/>
              <a:gd name="connsiteX29" fmla="*/ 1467784 w 2094279"/>
              <a:gd name="connsiteY29" fmla="*/ 2013414 h 2094279"/>
              <a:gd name="connsiteX30" fmla="*/ 1358517 w 2094279"/>
              <a:gd name="connsiteY30" fmla="*/ 1892480 h 2094279"/>
              <a:gd name="connsiteX31" fmla="*/ 1330399 w 2094279"/>
              <a:gd name="connsiteY31" fmla="*/ 1903815 h 2094279"/>
              <a:gd name="connsiteX32" fmla="*/ 1199738 w 2094279"/>
              <a:gd name="connsiteY32" fmla="*/ 1936832 h 2094279"/>
              <a:gd name="connsiteX33" fmla="*/ 1165990 w 2094279"/>
              <a:gd name="connsiteY33" fmla="*/ 2094279 h 2094279"/>
              <a:gd name="connsiteX34" fmla="*/ 928291 w 2094279"/>
              <a:gd name="connsiteY34" fmla="*/ 2094279 h 2094279"/>
              <a:gd name="connsiteX35" fmla="*/ 894472 w 2094279"/>
              <a:gd name="connsiteY35" fmla="*/ 1936503 h 2094279"/>
              <a:gd name="connsiteX36" fmla="*/ 870746 w 2094279"/>
              <a:gd name="connsiteY36" fmla="*/ 1932883 h 2094279"/>
              <a:gd name="connsiteX37" fmla="*/ 735541 w 2094279"/>
              <a:gd name="connsiteY37" fmla="*/ 1892727 h 2094279"/>
              <a:gd name="connsiteX38" fmla="*/ 626497 w 2094279"/>
              <a:gd name="connsiteY38" fmla="*/ 2013414 h 2094279"/>
              <a:gd name="connsiteX39" fmla="*/ 420645 w 2094279"/>
              <a:gd name="connsiteY39" fmla="*/ 1894565 h 2094279"/>
              <a:gd name="connsiteX40" fmla="*/ 472183 w 2094279"/>
              <a:gd name="connsiteY40" fmla="*/ 1735013 h 2094279"/>
              <a:gd name="connsiteX41" fmla="*/ 371751 w 2094279"/>
              <a:gd name="connsiteY41" fmla="*/ 1632153 h 2094279"/>
              <a:gd name="connsiteX42" fmla="*/ 363774 w 2094279"/>
              <a:gd name="connsiteY42" fmla="*/ 1620641 h 2094279"/>
              <a:gd name="connsiteX43" fmla="*/ 199717 w 2094279"/>
              <a:gd name="connsiteY43" fmla="*/ 1673636 h 2094279"/>
              <a:gd name="connsiteX44" fmla="*/ 80867 w 2094279"/>
              <a:gd name="connsiteY44" fmla="*/ 1467785 h 2094279"/>
              <a:gd name="connsiteX45" fmla="*/ 215420 w 2094279"/>
              <a:gd name="connsiteY45" fmla="*/ 1346213 h 2094279"/>
              <a:gd name="connsiteX46" fmla="*/ 202203 w 2094279"/>
              <a:gd name="connsiteY46" fmla="*/ 1304612 h 2094279"/>
              <a:gd name="connsiteX47" fmla="*/ 182180 w 2094279"/>
              <a:gd name="connsiteY47" fmla="*/ 1205040 h 2094279"/>
              <a:gd name="connsiteX48" fmla="*/ 0 w 2094279"/>
              <a:gd name="connsiteY48" fmla="*/ 1165989 h 2094279"/>
              <a:gd name="connsiteX49" fmla="*/ 0 w 2094279"/>
              <a:gd name="connsiteY49" fmla="*/ 928291 h 2094279"/>
              <a:gd name="connsiteX50" fmla="*/ 193080 w 2094279"/>
              <a:gd name="connsiteY50" fmla="*/ 886904 h 2094279"/>
              <a:gd name="connsiteX51" fmla="*/ 202203 w 2094279"/>
              <a:gd name="connsiteY51" fmla="*/ 846208 h 2094279"/>
              <a:gd name="connsiteX52" fmla="*/ 231323 w 2094279"/>
              <a:gd name="connsiteY52" fmla="*/ 762436 h 2094279"/>
              <a:gd name="connsiteX53" fmla="*/ 80867 w 2094279"/>
              <a:gd name="connsiteY53" fmla="*/ 626498 h 2094279"/>
              <a:gd name="connsiteX54" fmla="*/ 199717 w 2094279"/>
              <a:gd name="connsiteY54" fmla="*/ 420645 h 2094279"/>
              <a:gd name="connsiteX55" fmla="*/ 402631 w 2094279"/>
              <a:gd name="connsiteY55" fmla="*/ 486189 h 2094279"/>
              <a:gd name="connsiteX56" fmla="*/ 447078 w 2094279"/>
              <a:gd name="connsiteY56" fmla="*/ 438229 h 2094279"/>
              <a:gd name="connsiteX57" fmla="*/ 487077 w 2094279"/>
              <a:gd name="connsiteY57" fmla="*/ 405374 h 2094279"/>
              <a:gd name="connsiteX58" fmla="*/ 420645 w 2094279"/>
              <a:gd name="connsiteY58" fmla="*/ 199715 h 2094279"/>
              <a:gd name="connsiteX59" fmla="*/ 626497 w 2094279"/>
              <a:gd name="connsiteY59" fmla="*/ 80866 h 2094279"/>
              <a:gd name="connsiteX60" fmla="*/ 774618 w 2094279"/>
              <a:gd name="connsiteY60" fmla="*/ 244806 h 2094279"/>
              <a:gd name="connsiteX61" fmla="*/ 870746 w 2094279"/>
              <a:gd name="connsiteY61" fmla="*/ 217936 h 2094279"/>
              <a:gd name="connsiteX62" fmla="*/ 881943 w 2094279"/>
              <a:gd name="connsiteY62"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094279" h="2094279">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rgbClr val="0070C0"/>
          </a:solidFill>
          <a:ln w="12700">
            <a:gradFill>
              <a:gsLst>
                <a:gs pos="0">
                  <a:srgbClr val="F3F3F3"/>
                </a:gs>
                <a:gs pos="100000">
                  <a:schemeClr val="bg1">
                    <a:lumMod val="85000"/>
                  </a:schemeClr>
                </a:gs>
              </a:gsLst>
              <a:lin ang="5400000" scaled="1"/>
            </a:gradFill>
          </a:ln>
          <a:effectLst/>
          <a:scene3d>
            <a:camera prst="perspectiveContrastingLeftFacing">
              <a:rot lat="21552399" lon="20366100" rev="21191525"/>
            </a:camera>
            <a:lightRig rig="soft" dir="t">
              <a:rot lat="0" lon="0" rev="6600000"/>
            </a:lightRig>
          </a:scene3d>
          <a:sp3d extrusionH="266700">
            <a:extrusionClr>
              <a:srgbClr val="8F52A8"/>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20090" fontAlgn="auto">
              <a:spcBef>
                <a:spcPts val="0"/>
              </a:spcBef>
              <a:spcAft>
                <a:spcPts val="0"/>
              </a:spcAft>
              <a:defRPr/>
            </a:pPr>
            <a:endParaRPr lang="zh-CN" altLang="en-US" sz="1418" dirty="0">
              <a:solidFill>
                <a:prstClr val="white"/>
              </a:solidFill>
              <a:latin typeface="Calibri"/>
              <a:ea typeface="微软雅黑" panose="020B0503020204020204" pitchFamily="34" charset="-122"/>
            </a:endParaRPr>
          </a:p>
        </p:txBody>
      </p:sp>
      <p:sp>
        <p:nvSpPr>
          <p:cNvPr id="24" name="任意多边形 23"/>
          <p:cNvSpPr/>
          <p:nvPr/>
        </p:nvSpPr>
        <p:spPr>
          <a:xfrm>
            <a:off x="3996576" y="1862914"/>
            <a:ext cx="2414660" cy="2414660"/>
          </a:xfrm>
          <a:custGeom>
            <a:avLst/>
            <a:gdLst>
              <a:gd name="connsiteX0" fmla="*/ 1533117 w 3066235"/>
              <a:gd name="connsiteY0" fmla="*/ 961617 h 3066235"/>
              <a:gd name="connsiteX1" fmla="*/ 961617 w 3066235"/>
              <a:gd name="connsiteY1" fmla="*/ 1533117 h 3066235"/>
              <a:gd name="connsiteX2" fmla="*/ 1533117 w 3066235"/>
              <a:gd name="connsiteY2" fmla="*/ 2104617 h 3066235"/>
              <a:gd name="connsiteX3" fmla="*/ 2104617 w 3066235"/>
              <a:gd name="connsiteY3" fmla="*/ 1533117 h 3066235"/>
              <a:gd name="connsiteX4" fmla="*/ 1533117 w 3066235"/>
              <a:gd name="connsiteY4" fmla="*/ 961617 h 3066235"/>
              <a:gd name="connsiteX5" fmla="*/ 1359112 w 3066235"/>
              <a:gd name="connsiteY5" fmla="*/ 0 h 3066235"/>
              <a:gd name="connsiteX6" fmla="*/ 1707127 w 3066235"/>
              <a:gd name="connsiteY6" fmla="*/ 0 h 3066235"/>
              <a:gd name="connsiteX7" fmla="*/ 1774983 w 3066235"/>
              <a:gd name="connsiteY7" fmla="*/ 316580 h 3066235"/>
              <a:gd name="connsiteX8" fmla="*/ 1791380 w 3066235"/>
              <a:gd name="connsiteY8" fmla="*/ 319080 h 3066235"/>
              <a:gd name="connsiteX9" fmla="*/ 1930364 w 3066235"/>
              <a:gd name="connsiteY9" fmla="*/ 360362 h 3066235"/>
              <a:gd name="connsiteX10" fmla="*/ 2148983 w 3066235"/>
              <a:gd name="connsiteY10" fmla="*/ 118396 h 3066235"/>
              <a:gd name="connsiteX11" fmla="*/ 2450373 w 3066235"/>
              <a:gd name="connsiteY11" fmla="*/ 292403 h 3066235"/>
              <a:gd name="connsiteX12" fmla="*/ 2353515 w 3066235"/>
              <a:gd name="connsiteY12" fmla="*/ 592246 h 3066235"/>
              <a:gd name="connsiteX13" fmla="*/ 2371739 w 3066235"/>
              <a:gd name="connsiteY13" fmla="*/ 605535 h 3066235"/>
              <a:gd name="connsiteX14" fmla="*/ 2468646 w 3066235"/>
              <a:gd name="connsiteY14" fmla="*/ 698760 h 3066235"/>
              <a:gd name="connsiteX15" fmla="*/ 2479043 w 3066235"/>
              <a:gd name="connsiteY15" fmla="*/ 711090 h 3066235"/>
              <a:gd name="connsiteX16" fmla="*/ 2773835 w 3066235"/>
              <a:gd name="connsiteY16" fmla="*/ 615867 h 3066235"/>
              <a:gd name="connsiteX17" fmla="*/ 2947844 w 3066235"/>
              <a:gd name="connsiteY17" fmla="*/ 917256 h 3066235"/>
              <a:gd name="connsiteX18" fmla="*/ 2728212 w 3066235"/>
              <a:gd name="connsiteY18" fmla="*/ 1115695 h 3066235"/>
              <a:gd name="connsiteX19" fmla="*/ 2745985 w 3066235"/>
              <a:gd name="connsiteY19" fmla="*/ 1159789 h 3066235"/>
              <a:gd name="connsiteX20" fmla="*/ 2780898 w 3066235"/>
              <a:gd name="connsiteY20" fmla="*/ 1297949 h 3066235"/>
              <a:gd name="connsiteX21" fmla="*/ 3066235 w 3066235"/>
              <a:gd name="connsiteY21" fmla="*/ 1359112 h 3066235"/>
              <a:gd name="connsiteX22" fmla="*/ 3066235 w 3066235"/>
              <a:gd name="connsiteY22" fmla="*/ 1707125 h 3066235"/>
              <a:gd name="connsiteX23" fmla="*/ 2798977 w 3066235"/>
              <a:gd name="connsiteY23" fmla="*/ 1764413 h 3066235"/>
              <a:gd name="connsiteX24" fmla="*/ 2788545 w 3066235"/>
              <a:gd name="connsiteY24" fmla="*/ 1832769 h 3066235"/>
              <a:gd name="connsiteX25" fmla="*/ 2761557 w 3066235"/>
              <a:gd name="connsiteY25" fmla="*/ 1940490 h 3066235"/>
              <a:gd name="connsiteX26" fmla="*/ 2750984 w 3066235"/>
              <a:gd name="connsiteY26" fmla="*/ 1971119 h 3066235"/>
              <a:gd name="connsiteX27" fmla="*/ 2947844 w 3066235"/>
              <a:gd name="connsiteY27" fmla="*/ 2148985 h 3066235"/>
              <a:gd name="connsiteX28" fmla="*/ 2773835 w 3066235"/>
              <a:gd name="connsiteY28" fmla="*/ 2450371 h 3066235"/>
              <a:gd name="connsiteX29" fmla="*/ 2531916 w 3066235"/>
              <a:gd name="connsiteY29" fmla="*/ 2372227 h 3066235"/>
              <a:gd name="connsiteX30" fmla="*/ 2502091 w 3066235"/>
              <a:gd name="connsiteY30" fmla="*/ 2413129 h 3066235"/>
              <a:gd name="connsiteX31" fmla="*/ 2408870 w 3066235"/>
              <a:gd name="connsiteY31" fmla="*/ 2510038 h 3066235"/>
              <a:gd name="connsiteX32" fmla="*/ 2374515 w 3066235"/>
              <a:gd name="connsiteY32" fmla="*/ 2538996 h 3066235"/>
              <a:gd name="connsiteX33" fmla="*/ 2450373 w 3066235"/>
              <a:gd name="connsiteY33" fmla="*/ 2773834 h 3066235"/>
              <a:gd name="connsiteX34" fmla="*/ 2148983 w 3066235"/>
              <a:gd name="connsiteY34" fmla="*/ 2947841 h 3066235"/>
              <a:gd name="connsiteX35" fmla="*/ 1989006 w 3066235"/>
              <a:gd name="connsiteY35" fmla="*/ 2770781 h 3066235"/>
              <a:gd name="connsiteX36" fmla="*/ 1947838 w 3066235"/>
              <a:gd name="connsiteY36" fmla="*/ 2787377 h 3066235"/>
              <a:gd name="connsiteX37" fmla="*/ 1756537 w 3066235"/>
              <a:gd name="connsiteY37" fmla="*/ 2835717 h 3066235"/>
              <a:gd name="connsiteX38" fmla="*/ 1707127 w 3066235"/>
              <a:gd name="connsiteY38" fmla="*/ 3066235 h 3066235"/>
              <a:gd name="connsiteX39" fmla="*/ 1359112 w 3066235"/>
              <a:gd name="connsiteY39" fmla="*/ 3066235 h 3066235"/>
              <a:gd name="connsiteX40" fmla="*/ 1309597 w 3066235"/>
              <a:gd name="connsiteY40" fmla="*/ 2835235 h 3066235"/>
              <a:gd name="connsiteX41" fmla="*/ 1274860 w 3066235"/>
              <a:gd name="connsiteY41" fmla="*/ 2829935 h 3066235"/>
              <a:gd name="connsiteX42" fmla="*/ 1076906 w 3066235"/>
              <a:gd name="connsiteY42" fmla="*/ 2771143 h 3066235"/>
              <a:gd name="connsiteX43" fmla="*/ 917255 w 3066235"/>
              <a:gd name="connsiteY43" fmla="*/ 2947841 h 3066235"/>
              <a:gd name="connsiteX44" fmla="*/ 615867 w 3066235"/>
              <a:gd name="connsiteY44" fmla="*/ 2773834 h 3066235"/>
              <a:gd name="connsiteX45" fmla="*/ 691324 w 3066235"/>
              <a:gd name="connsiteY45" fmla="*/ 2540234 h 3066235"/>
              <a:gd name="connsiteX46" fmla="*/ 544281 w 3066235"/>
              <a:gd name="connsiteY46" fmla="*/ 2389636 h 3066235"/>
              <a:gd name="connsiteX47" fmla="*/ 532602 w 3066235"/>
              <a:gd name="connsiteY47" fmla="*/ 2372781 h 3066235"/>
              <a:gd name="connsiteX48" fmla="*/ 292406 w 3066235"/>
              <a:gd name="connsiteY48" fmla="*/ 2450371 h 3066235"/>
              <a:gd name="connsiteX49" fmla="*/ 118398 w 3066235"/>
              <a:gd name="connsiteY49" fmla="*/ 2148985 h 3066235"/>
              <a:gd name="connsiteX50" fmla="*/ 315397 w 3066235"/>
              <a:gd name="connsiteY50" fmla="*/ 1970991 h 3066235"/>
              <a:gd name="connsiteX51" fmla="*/ 296046 w 3066235"/>
              <a:gd name="connsiteY51" fmla="*/ 1910083 h 3066235"/>
              <a:gd name="connsiteX52" fmla="*/ 266730 w 3066235"/>
              <a:gd name="connsiteY52" fmla="*/ 1764300 h 3066235"/>
              <a:gd name="connsiteX53" fmla="*/ 0 w 3066235"/>
              <a:gd name="connsiteY53" fmla="*/ 1707125 h 3066235"/>
              <a:gd name="connsiteX54" fmla="*/ 0 w 3066235"/>
              <a:gd name="connsiteY54" fmla="*/ 1359112 h 3066235"/>
              <a:gd name="connsiteX55" fmla="*/ 282689 w 3066235"/>
              <a:gd name="connsiteY55" fmla="*/ 1298517 h 3066235"/>
              <a:gd name="connsiteX56" fmla="*/ 296046 w 3066235"/>
              <a:gd name="connsiteY56" fmla="*/ 1238934 h 3066235"/>
              <a:gd name="connsiteX57" fmla="*/ 338680 w 3066235"/>
              <a:gd name="connsiteY57" fmla="*/ 1116283 h 3066235"/>
              <a:gd name="connsiteX58" fmla="*/ 118398 w 3066235"/>
              <a:gd name="connsiteY58" fmla="*/ 917256 h 3066235"/>
              <a:gd name="connsiteX59" fmla="*/ 292406 w 3066235"/>
              <a:gd name="connsiteY59" fmla="*/ 615867 h 3066235"/>
              <a:gd name="connsiteX60" fmla="*/ 589492 w 3066235"/>
              <a:gd name="connsiteY60" fmla="*/ 711830 h 3066235"/>
              <a:gd name="connsiteX61" fmla="*/ 654567 w 3066235"/>
              <a:gd name="connsiteY61" fmla="*/ 641611 h 3066235"/>
              <a:gd name="connsiteX62" fmla="*/ 713130 w 3066235"/>
              <a:gd name="connsiteY62" fmla="*/ 593508 h 3066235"/>
              <a:gd name="connsiteX63" fmla="*/ 615867 w 3066235"/>
              <a:gd name="connsiteY63" fmla="*/ 292403 h 3066235"/>
              <a:gd name="connsiteX64" fmla="*/ 917255 w 3066235"/>
              <a:gd name="connsiteY64" fmla="*/ 118396 h 3066235"/>
              <a:gd name="connsiteX65" fmla="*/ 1134119 w 3066235"/>
              <a:gd name="connsiteY65" fmla="*/ 358421 h 3066235"/>
              <a:gd name="connsiteX66" fmla="*/ 1274860 w 3066235"/>
              <a:gd name="connsiteY66" fmla="*/ 319080 h 3066235"/>
              <a:gd name="connsiteX67" fmla="*/ 1291253 w 3066235"/>
              <a:gd name="connsiteY67" fmla="*/ 316580 h 306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66235" h="3066235">
                <a:moveTo>
                  <a:pt x="1533117" y="961617"/>
                </a:moveTo>
                <a:cubicBezTo>
                  <a:pt x="1217486" y="961617"/>
                  <a:pt x="961617" y="1217486"/>
                  <a:pt x="961617" y="1533117"/>
                </a:cubicBezTo>
                <a:cubicBezTo>
                  <a:pt x="961617" y="1848748"/>
                  <a:pt x="1217486" y="2104617"/>
                  <a:pt x="1533117" y="2104617"/>
                </a:cubicBezTo>
                <a:cubicBezTo>
                  <a:pt x="1848748" y="2104617"/>
                  <a:pt x="2104617" y="1848748"/>
                  <a:pt x="2104617" y="1533117"/>
                </a:cubicBezTo>
                <a:cubicBezTo>
                  <a:pt x="2104617" y="1217486"/>
                  <a:pt x="1848748" y="961617"/>
                  <a:pt x="1533117" y="961617"/>
                </a:cubicBezTo>
                <a:close/>
                <a:moveTo>
                  <a:pt x="1359112" y="0"/>
                </a:moveTo>
                <a:lnTo>
                  <a:pt x="1707127" y="0"/>
                </a:lnTo>
                <a:lnTo>
                  <a:pt x="1774983" y="316580"/>
                </a:lnTo>
                <a:lnTo>
                  <a:pt x="1791380" y="319080"/>
                </a:lnTo>
                <a:lnTo>
                  <a:pt x="1930364" y="360362"/>
                </a:lnTo>
                <a:lnTo>
                  <a:pt x="2148983" y="118396"/>
                </a:lnTo>
                <a:lnTo>
                  <a:pt x="2450373" y="292403"/>
                </a:lnTo>
                <a:lnTo>
                  <a:pt x="2353515" y="592246"/>
                </a:lnTo>
                <a:lnTo>
                  <a:pt x="2371739" y="605535"/>
                </a:lnTo>
                <a:cubicBezTo>
                  <a:pt x="2405646" y="634907"/>
                  <a:pt x="2437997" y="666027"/>
                  <a:pt x="2468646" y="698760"/>
                </a:cubicBezTo>
                <a:lnTo>
                  <a:pt x="2479043" y="711090"/>
                </a:lnTo>
                <a:lnTo>
                  <a:pt x="2773835" y="615867"/>
                </a:lnTo>
                <a:lnTo>
                  <a:pt x="2947844" y="917256"/>
                </a:lnTo>
                <a:lnTo>
                  <a:pt x="2728212" y="1115695"/>
                </a:lnTo>
                <a:lnTo>
                  <a:pt x="2745985" y="1159789"/>
                </a:lnTo>
                <a:lnTo>
                  <a:pt x="2780898" y="1297949"/>
                </a:lnTo>
                <a:lnTo>
                  <a:pt x="3066235" y="1359112"/>
                </a:lnTo>
                <a:lnTo>
                  <a:pt x="3066235" y="1707125"/>
                </a:lnTo>
                <a:lnTo>
                  <a:pt x="2798977" y="1764413"/>
                </a:lnTo>
                <a:lnTo>
                  <a:pt x="2788545" y="1832769"/>
                </a:lnTo>
                <a:cubicBezTo>
                  <a:pt x="2781078" y="1869264"/>
                  <a:pt x="2772058" y="1905196"/>
                  <a:pt x="2761557" y="1940490"/>
                </a:cubicBezTo>
                <a:lnTo>
                  <a:pt x="2750984" y="1971119"/>
                </a:lnTo>
                <a:lnTo>
                  <a:pt x="2947844" y="2148985"/>
                </a:lnTo>
                <a:lnTo>
                  <a:pt x="2773835" y="2450371"/>
                </a:lnTo>
                <a:lnTo>
                  <a:pt x="2531916" y="2372227"/>
                </a:lnTo>
                <a:lnTo>
                  <a:pt x="2502091" y="2413129"/>
                </a:lnTo>
                <a:cubicBezTo>
                  <a:pt x="2472721" y="2447036"/>
                  <a:pt x="2441602" y="2479387"/>
                  <a:pt x="2408870" y="2510038"/>
                </a:cubicBezTo>
                <a:lnTo>
                  <a:pt x="2374515" y="2538996"/>
                </a:lnTo>
                <a:lnTo>
                  <a:pt x="2450373" y="2773834"/>
                </a:lnTo>
                <a:lnTo>
                  <a:pt x="2148983" y="2947841"/>
                </a:lnTo>
                <a:lnTo>
                  <a:pt x="1989006" y="2770781"/>
                </a:lnTo>
                <a:lnTo>
                  <a:pt x="1947838" y="2787377"/>
                </a:lnTo>
                <a:lnTo>
                  <a:pt x="1756537" y="2835717"/>
                </a:lnTo>
                <a:lnTo>
                  <a:pt x="1707127" y="3066235"/>
                </a:lnTo>
                <a:lnTo>
                  <a:pt x="1359112" y="3066235"/>
                </a:lnTo>
                <a:lnTo>
                  <a:pt x="1309597" y="2835235"/>
                </a:lnTo>
                <a:lnTo>
                  <a:pt x="1274860" y="2829935"/>
                </a:lnTo>
                <a:lnTo>
                  <a:pt x="1076906" y="2771143"/>
                </a:lnTo>
                <a:lnTo>
                  <a:pt x="917255" y="2947841"/>
                </a:lnTo>
                <a:lnTo>
                  <a:pt x="615867" y="2773834"/>
                </a:lnTo>
                <a:lnTo>
                  <a:pt x="691324" y="2540234"/>
                </a:lnTo>
                <a:lnTo>
                  <a:pt x="544281" y="2389636"/>
                </a:lnTo>
                <a:lnTo>
                  <a:pt x="532602" y="2372781"/>
                </a:lnTo>
                <a:lnTo>
                  <a:pt x="292406" y="2450371"/>
                </a:lnTo>
                <a:lnTo>
                  <a:pt x="118398" y="2148985"/>
                </a:lnTo>
                <a:lnTo>
                  <a:pt x="315397" y="1970991"/>
                </a:lnTo>
                <a:lnTo>
                  <a:pt x="296046" y="1910083"/>
                </a:lnTo>
                <a:lnTo>
                  <a:pt x="266730" y="1764300"/>
                </a:lnTo>
                <a:lnTo>
                  <a:pt x="0" y="1707125"/>
                </a:lnTo>
                <a:lnTo>
                  <a:pt x="0" y="1359112"/>
                </a:lnTo>
                <a:lnTo>
                  <a:pt x="282689" y="1298517"/>
                </a:lnTo>
                <a:lnTo>
                  <a:pt x="296046" y="1238934"/>
                </a:lnTo>
                <a:lnTo>
                  <a:pt x="338680" y="1116283"/>
                </a:lnTo>
                <a:lnTo>
                  <a:pt x="118398" y="917256"/>
                </a:lnTo>
                <a:lnTo>
                  <a:pt x="292406" y="615867"/>
                </a:lnTo>
                <a:lnTo>
                  <a:pt x="589492" y="711830"/>
                </a:lnTo>
                <a:lnTo>
                  <a:pt x="654567" y="641611"/>
                </a:lnTo>
                <a:lnTo>
                  <a:pt x="713130" y="593508"/>
                </a:lnTo>
                <a:lnTo>
                  <a:pt x="615867" y="292403"/>
                </a:lnTo>
                <a:lnTo>
                  <a:pt x="917255" y="118396"/>
                </a:lnTo>
                <a:lnTo>
                  <a:pt x="1134119" y="358421"/>
                </a:lnTo>
                <a:lnTo>
                  <a:pt x="1274860" y="319080"/>
                </a:lnTo>
                <a:lnTo>
                  <a:pt x="1291253" y="316580"/>
                </a:lnTo>
                <a:close/>
              </a:path>
            </a:pathLst>
          </a:custGeom>
          <a:solidFill>
            <a:srgbClr val="01ACBE"/>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rgbClr val="01E5FD"/>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20090" fontAlgn="auto">
              <a:spcBef>
                <a:spcPts val="0"/>
              </a:spcBef>
              <a:spcAft>
                <a:spcPts val="0"/>
              </a:spcAft>
              <a:defRPr/>
            </a:pPr>
            <a:endParaRPr lang="zh-CN" altLang="en-US" sz="1418" dirty="0">
              <a:solidFill>
                <a:prstClr val="white"/>
              </a:solidFill>
              <a:latin typeface="Calibri"/>
              <a:ea typeface="微软雅黑" panose="020B0503020204020204" pitchFamily="34" charset="-122"/>
            </a:endParaRPr>
          </a:p>
        </p:txBody>
      </p:sp>
      <p:sp>
        <p:nvSpPr>
          <p:cNvPr id="27" name="文本框 26"/>
          <p:cNvSpPr txBox="1"/>
          <p:nvPr/>
        </p:nvSpPr>
        <p:spPr>
          <a:xfrm>
            <a:off x="3512876" y="2335875"/>
            <a:ext cx="787592" cy="431657"/>
          </a:xfrm>
          <a:prstGeom prst="rect">
            <a:avLst/>
          </a:prstGeom>
          <a:noFill/>
        </p:spPr>
        <p:txBody>
          <a:bodyPr wrap="square" rtlCol="0">
            <a:spAutoFit/>
          </a:bodyPr>
          <a:lstStyle/>
          <a:p>
            <a:pPr algn="ctr" defTabSz="720090" fontAlgn="auto">
              <a:spcBef>
                <a:spcPts val="0"/>
              </a:spcBef>
              <a:spcAft>
                <a:spcPts val="0"/>
              </a:spcAft>
              <a:defRPr/>
            </a:pPr>
            <a:r>
              <a:rPr lang="en-US" altLang="zh-CN" sz="2205" dirty="0">
                <a:solidFill>
                  <a:prstClr val="white"/>
                </a:solidFill>
                <a:latin typeface="Impact" panose="020B0806030902050204" pitchFamily="34" charset="0"/>
                <a:ea typeface="微软雅黑" panose="020B0503020204020204" pitchFamily="34" charset="-122"/>
              </a:rPr>
              <a:t>01</a:t>
            </a:r>
            <a:endParaRPr lang="zh-CN" altLang="en-US" sz="2205" dirty="0">
              <a:solidFill>
                <a:prstClr val="white"/>
              </a:solidFill>
              <a:latin typeface="Impact" panose="020B0806030902050204" pitchFamily="34" charset="0"/>
              <a:ea typeface="微软雅黑" panose="020B0503020204020204" pitchFamily="34" charset="-122"/>
            </a:endParaRPr>
          </a:p>
        </p:txBody>
      </p:sp>
      <p:sp>
        <p:nvSpPr>
          <p:cNvPr id="28" name="文本框 27"/>
          <p:cNvSpPr txBox="1"/>
          <p:nvPr/>
        </p:nvSpPr>
        <p:spPr>
          <a:xfrm>
            <a:off x="4079611" y="2658209"/>
            <a:ext cx="787592" cy="431657"/>
          </a:xfrm>
          <a:prstGeom prst="rect">
            <a:avLst/>
          </a:prstGeom>
          <a:noFill/>
        </p:spPr>
        <p:txBody>
          <a:bodyPr wrap="square" rtlCol="0">
            <a:spAutoFit/>
          </a:bodyPr>
          <a:lstStyle/>
          <a:p>
            <a:pPr algn="ctr" defTabSz="720090" fontAlgn="auto">
              <a:spcBef>
                <a:spcPts val="0"/>
              </a:spcBef>
              <a:spcAft>
                <a:spcPts val="0"/>
              </a:spcAft>
              <a:defRPr/>
            </a:pPr>
            <a:r>
              <a:rPr lang="en-US" altLang="zh-CN" sz="2205" dirty="0">
                <a:solidFill>
                  <a:prstClr val="white"/>
                </a:solidFill>
                <a:latin typeface="Impact" panose="020B0806030902050204" pitchFamily="34" charset="0"/>
                <a:ea typeface="微软雅黑" panose="020B0503020204020204" pitchFamily="34" charset="-122"/>
              </a:rPr>
              <a:t>02</a:t>
            </a:r>
            <a:endParaRPr lang="zh-CN" altLang="en-US" sz="2205" dirty="0">
              <a:solidFill>
                <a:prstClr val="white"/>
              </a:solidFill>
              <a:latin typeface="Impact" panose="020B0806030902050204" pitchFamily="34" charset="0"/>
              <a:ea typeface="微软雅黑" panose="020B0503020204020204" pitchFamily="34" charset="-122"/>
            </a:endParaRPr>
          </a:p>
        </p:txBody>
      </p:sp>
      <p:sp>
        <p:nvSpPr>
          <p:cNvPr id="30" name="任意多边形 29"/>
          <p:cNvSpPr/>
          <p:nvPr/>
        </p:nvSpPr>
        <p:spPr>
          <a:xfrm>
            <a:off x="4546645" y="2281988"/>
            <a:ext cx="1995586" cy="1995586"/>
          </a:xfrm>
          <a:custGeom>
            <a:avLst/>
            <a:gdLst>
              <a:gd name="connsiteX0" fmla="*/ 1269701 w 2534078"/>
              <a:gd name="connsiteY0" fmla="*/ 857464 h 2534078"/>
              <a:gd name="connsiteX1" fmla="*/ 860126 w 2534078"/>
              <a:gd name="connsiteY1" fmla="*/ 1267039 h 2534078"/>
              <a:gd name="connsiteX2" fmla="*/ 1269701 w 2534078"/>
              <a:gd name="connsiteY2" fmla="*/ 1676614 h 2534078"/>
              <a:gd name="connsiteX3" fmla="*/ 1679276 w 2534078"/>
              <a:gd name="connsiteY3" fmla="*/ 1267039 h 2534078"/>
              <a:gd name="connsiteX4" fmla="*/ 1269701 w 2534078"/>
              <a:gd name="connsiteY4" fmla="*/ 857464 h 2534078"/>
              <a:gd name="connsiteX5" fmla="*/ 1123232 w 2534078"/>
              <a:gd name="connsiteY5" fmla="*/ 0 h 2534078"/>
              <a:gd name="connsiteX6" fmla="*/ 1410848 w 2534078"/>
              <a:gd name="connsiteY6" fmla="*/ 0 h 2534078"/>
              <a:gd name="connsiteX7" fmla="*/ 1466928 w 2534078"/>
              <a:gd name="connsiteY7" fmla="*/ 261636 h 2534078"/>
              <a:gd name="connsiteX8" fmla="*/ 1480479 w 2534078"/>
              <a:gd name="connsiteY8" fmla="*/ 263703 h 2534078"/>
              <a:gd name="connsiteX9" fmla="*/ 1595342 w 2534078"/>
              <a:gd name="connsiteY9" fmla="*/ 297820 h 2534078"/>
              <a:gd name="connsiteX10" fmla="*/ 1776019 w 2534078"/>
              <a:gd name="connsiteY10" fmla="*/ 97848 h 2534078"/>
              <a:gd name="connsiteX11" fmla="*/ 2025101 w 2534078"/>
              <a:gd name="connsiteY11" fmla="*/ 241655 h 2534078"/>
              <a:gd name="connsiteX12" fmla="*/ 1945054 w 2534078"/>
              <a:gd name="connsiteY12" fmla="*/ 489460 h 2534078"/>
              <a:gd name="connsiteX13" fmla="*/ 1960114 w 2534078"/>
              <a:gd name="connsiteY13" fmla="*/ 500442 h 2534078"/>
              <a:gd name="connsiteX14" fmla="*/ 2040203 w 2534078"/>
              <a:gd name="connsiteY14" fmla="*/ 577487 h 2534078"/>
              <a:gd name="connsiteX15" fmla="*/ 2048795 w 2534078"/>
              <a:gd name="connsiteY15" fmla="*/ 587678 h 2534078"/>
              <a:gd name="connsiteX16" fmla="*/ 2292425 w 2534078"/>
              <a:gd name="connsiteY16" fmla="*/ 508981 h 2534078"/>
              <a:gd name="connsiteX17" fmla="*/ 2436234 w 2534078"/>
              <a:gd name="connsiteY17" fmla="*/ 758063 h 2534078"/>
              <a:gd name="connsiteX18" fmla="*/ 2254720 w 2534078"/>
              <a:gd name="connsiteY18" fmla="*/ 922061 h 2534078"/>
              <a:gd name="connsiteX19" fmla="*/ 2269408 w 2534078"/>
              <a:gd name="connsiteY19" fmla="*/ 958503 h 2534078"/>
              <a:gd name="connsiteX20" fmla="*/ 2298262 w 2534078"/>
              <a:gd name="connsiteY20" fmla="*/ 1072685 h 2534078"/>
              <a:gd name="connsiteX21" fmla="*/ 2534078 w 2534078"/>
              <a:gd name="connsiteY21" fmla="*/ 1123232 h 2534078"/>
              <a:gd name="connsiteX22" fmla="*/ 2534078 w 2534078"/>
              <a:gd name="connsiteY22" fmla="*/ 1410847 h 2534078"/>
              <a:gd name="connsiteX23" fmla="*/ 2313203 w 2534078"/>
              <a:gd name="connsiteY23" fmla="*/ 1458192 h 2534078"/>
              <a:gd name="connsiteX24" fmla="*/ 2304582 w 2534078"/>
              <a:gd name="connsiteY24" fmla="*/ 1514684 h 2534078"/>
              <a:gd name="connsiteX25" fmla="*/ 2282278 w 2534078"/>
              <a:gd name="connsiteY25" fmla="*/ 1603710 h 2534078"/>
              <a:gd name="connsiteX26" fmla="*/ 2273540 w 2534078"/>
              <a:gd name="connsiteY26" fmla="*/ 1629023 h 2534078"/>
              <a:gd name="connsiteX27" fmla="*/ 2436234 w 2534078"/>
              <a:gd name="connsiteY27" fmla="*/ 1776020 h 2534078"/>
              <a:gd name="connsiteX28" fmla="*/ 2292425 w 2534078"/>
              <a:gd name="connsiteY28" fmla="*/ 2025100 h 2534078"/>
              <a:gd name="connsiteX29" fmla="*/ 2092492 w 2534078"/>
              <a:gd name="connsiteY29" fmla="*/ 1960518 h 2534078"/>
              <a:gd name="connsiteX30" fmla="*/ 2067843 w 2534078"/>
              <a:gd name="connsiteY30" fmla="*/ 1994321 h 2534078"/>
              <a:gd name="connsiteX31" fmla="*/ 1990801 w 2534078"/>
              <a:gd name="connsiteY31" fmla="*/ 2074411 h 2534078"/>
              <a:gd name="connsiteX32" fmla="*/ 1962409 w 2534078"/>
              <a:gd name="connsiteY32" fmla="*/ 2098344 h 2534078"/>
              <a:gd name="connsiteX33" fmla="*/ 2025101 w 2534078"/>
              <a:gd name="connsiteY33" fmla="*/ 2292424 h 2534078"/>
              <a:gd name="connsiteX34" fmla="*/ 1776019 w 2534078"/>
              <a:gd name="connsiteY34" fmla="*/ 2436231 h 2534078"/>
              <a:gd name="connsiteX35" fmla="*/ 1643806 w 2534078"/>
              <a:gd name="connsiteY35" fmla="*/ 2289901 h 2534078"/>
              <a:gd name="connsiteX36" fmla="*/ 1609783 w 2534078"/>
              <a:gd name="connsiteY36" fmla="*/ 2303617 h 2534078"/>
              <a:gd name="connsiteX37" fmla="*/ 1451683 w 2534078"/>
              <a:gd name="connsiteY37" fmla="*/ 2343567 h 2534078"/>
              <a:gd name="connsiteX38" fmla="*/ 1410848 w 2534078"/>
              <a:gd name="connsiteY38" fmla="*/ 2534078 h 2534078"/>
              <a:gd name="connsiteX39" fmla="*/ 1123232 w 2534078"/>
              <a:gd name="connsiteY39" fmla="*/ 2534078 h 2534078"/>
              <a:gd name="connsiteX40" fmla="*/ 1082311 w 2534078"/>
              <a:gd name="connsiteY40" fmla="*/ 2343169 h 2534078"/>
              <a:gd name="connsiteX41" fmla="*/ 1053603 w 2534078"/>
              <a:gd name="connsiteY41" fmla="*/ 2338789 h 2534078"/>
              <a:gd name="connsiteX42" fmla="*/ 890005 w 2534078"/>
              <a:gd name="connsiteY42" fmla="*/ 2290200 h 2534078"/>
              <a:gd name="connsiteX43" fmla="*/ 758062 w 2534078"/>
              <a:gd name="connsiteY43" fmla="*/ 2436231 h 2534078"/>
              <a:gd name="connsiteX44" fmla="*/ 508981 w 2534078"/>
              <a:gd name="connsiteY44" fmla="*/ 2292424 h 2534078"/>
              <a:gd name="connsiteX45" fmla="*/ 571342 w 2534078"/>
              <a:gd name="connsiteY45" fmla="*/ 2099366 h 2534078"/>
              <a:gd name="connsiteX46" fmla="*/ 449819 w 2534078"/>
              <a:gd name="connsiteY46" fmla="*/ 1974906 h 2534078"/>
              <a:gd name="connsiteX47" fmla="*/ 440167 w 2534078"/>
              <a:gd name="connsiteY47" fmla="*/ 1960976 h 2534078"/>
              <a:gd name="connsiteX48" fmla="*/ 241658 w 2534078"/>
              <a:gd name="connsiteY48" fmla="*/ 2025100 h 2534078"/>
              <a:gd name="connsiteX49" fmla="*/ 97849 w 2534078"/>
              <a:gd name="connsiteY49" fmla="*/ 1776020 h 2534078"/>
              <a:gd name="connsiteX50" fmla="*/ 260658 w 2534078"/>
              <a:gd name="connsiteY50" fmla="*/ 1628918 h 2534078"/>
              <a:gd name="connsiteX51" fmla="*/ 244666 w 2534078"/>
              <a:gd name="connsiteY51" fmla="*/ 1578581 h 2534078"/>
              <a:gd name="connsiteX52" fmla="*/ 220438 w 2534078"/>
              <a:gd name="connsiteY52" fmla="*/ 1458099 h 2534078"/>
              <a:gd name="connsiteX53" fmla="*/ 0 w 2534078"/>
              <a:gd name="connsiteY53" fmla="*/ 1410847 h 2534078"/>
              <a:gd name="connsiteX54" fmla="*/ 0 w 2534078"/>
              <a:gd name="connsiteY54" fmla="*/ 1123232 h 2534078"/>
              <a:gd name="connsiteX55" fmla="*/ 233627 w 2534078"/>
              <a:gd name="connsiteY55" fmla="*/ 1073154 h 2534078"/>
              <a:gd name="connsiteX56" fmla="*/ 244666 w 2534078"/>
              <a:gd name="connsiteY56" fmla="*/ 1023912 h 2534078"/>
              <a:gd name="connsiteX57" fmla="*/ 279901 w 2534078"/>
              <a:gd name="connsiteY57" fmla="*/ 922548 h 2534078"/>
              <a:gd name="connsiteX58" fmla="*/ 97849 w 2534078"/>
              <a:gd name="connsiteY58" fmla="*/ 758063 h 2534078"/>
              <a:gd name="connsiteX59" fmla="*/ 241658 w 2534078"/>
              <a:gd name="connsiteY59" fmla="*/ 508981 h 2534078"/>
              <a:gd name="connsiteX60" fmla="*/ 487184 w 2534078"/>
              <a:gd name="connsiteY60" fmla="*/ 588289 h 2534078"/>
              <a:gd name="connsiteX61" fmla="*/ 540964 w 2534078"/>
              <a:gd name="connsiteY61" fmla="*/ 530257 h 2534078"/>
              <a:gd name="connsiteX62" fmla="*/ 589363 w 2534078"/>
              <a:gd name="connsiteY62" fmla="*/ 490503 h 2534078"/>
              <a:gd name="connsiteX63" fmla="*/ 508981 w 2534078"/>
              <a:gd name="connsiteY63" fmla="*/ 241655 h 2534078"/>
              <a:gd name="connsiteX64" fmla="*/ 758062 w 2534078"/>
              <a:gd name="connsiteY64" fmla="*/ 97848 h 2534078"/>
              <a:gd name="connsiteX65" fmla="*/ 937288 w 2534078"/>
              <a:gd name="connsiteY65" fmla="*/ 296215 h 2534078"/>
              <a:gd name="connsiteX66" fmla="*/ 1053603 w 2534078"/>
              <a:gd name="connsiteY66" fmla="*/ 263703 h 2534078"/>
              <a:gd name="connsiteX67" fmla="*/ 1067151 w 2534078"/>
              <a:gd name="connsiteY67" fmla="*/ 261636 h 253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34078" h="2534078">
                <a:moveTo>
                  <a:pt x="1269701" y="857464"/>
                </a:moveTo>
                <a:cubicBezTo>
                  <a:pt x="1043499" y="857464"/>
                  <a:pt x="860126" y="1040837"/>
                  <a:pt x="860126" y="1267039"/>
                </a:cubicBezTo>
                <a:cubicBezTo>
                  <a:pt x="860126" y="1493241"/>
                  <a:pt x="1043499" y="1676614"/>
                  <a:pt x="1269701" y="1676614"/>
                </a:cubicBezTo>
                <a:cubicBezTo>
                  <a:pt x="1495903" y="1676614"/>
                  <a:pt x="1679276" y="1493241"/>
                  <a:pt x="1679276" y="1267039"/>
                </a:cubicBezTo>
                <a:cubicBezTo>
                  <a:pt x="1679276" y="1040837"/>
                  <a:pt x="1495903" y="857464"/>
                  <a:pt x="1269701" y="857464"/>
                </a:cubicBezTo>
                <a:close/>
                <a:moveTo>
                  <a:pt x="1123232" y="0"/>
                </a:moveTo>
                <a:lnTo>
                  <a:pt x="1410848" y="0"/>
                </a:lnTo>
                <a:lnTo>
                  <a:pt x="1466928" y="261636"/>
                </a:lnTo>
                <a:lnTo>
                  <a:pt x="1480479" y="263703"/>
                </a:lnTo>
                <a:lnTo>
                  <a:pt x="1595342" y="297820"/>
                </a:lnTo>
                <a:lnTo>
                  <a:pt x="1776019" y="97848"/>
                </a:lnTo>
                <a:lnTo>
                  <a:pt x="2025101" y="241655"/>
                </a:lnTo>
                <a:lnTo>
                  <a:pt x="1945054" y="489460"/>
                </a:lnTo>
                <a:lnTo>
                  <a:pt x="1960114" y="500442"/>
                </a:lnTo>
                <a:cubicBezTo>
                  <a:pt x="1988137" y="524717"/>
                  <a:pt x="2014873" y="550435"/>
                  <a:pt x="2040203" y="577487"/>
                </a:cubicBezTo>
                <a:lnTo>
                  <a:pt x="2048795" y="587678"/>
                </a:lnTo>
                <a:lnTo>
                  <a:pt x="2292425" y="508981"/>
                </a:lnTo>
                <a:lnTo>
                  <a:pt x="2436234" y="758063"/>
                </a:lnTo>
                <a:lnTo>
                  <a:pt x="2254720" y="922061"/>
                </a:lnTo>
                <a:lnTo>
                  <a:pt x="2269408" y="958503"/>
                </a:lnTo>
                <a:lnTo>
                  <a:pt x="2298262" y="1072685"/>
                </a:lnTo>
                <a:lnTo>
                  <a:pt x="2534078" y="1123232"/>
                </a:lnTo>
                <a:lnTo>
                  <a:pt x="2534078" y="1410847"/>
                </a:lnTo>
                <a:lnTo>
                  <a:pt x="2313203" y="1458192"/>
                </a:lnTo>
                <a:lnTo>
                  <a:pt x="2304582" y="1514684"/>
                </a:lnTo>
                <a:cubicBezTo>
                  <a:pt x="2298411" y="1544846"/>
                  <a:pt x="2290956" y="1574542"/>
                  <a:pt x="2282278" y="1603710"/>
                </a:cubicBezTo>
                <a:lnTo>
                  <a:pt x="2273540" y="1629023"/>
                </a:lnTo>
                <a:lnTo>
                  <a:pt x="2436234" y="1776020"/>
                </a:lnTo>
                <a:lnTo>
                  <a:pt x="2292425" y="2025100"/>
                </a:lnTo>
                <a:lnTo>
                  <a:pt x="2092492" y="1960518"/>
                </a:lnTo>
                <a:lnTo>
                  <a:pt x="2067843" y="1994321"/>
                </a:lnTo>
                <a:cubicBezTo>
                  <a:pt x="2043570" y="2022344"/>
                  <a:pt x="2017852" y="2049080"/>
                  <a:pt x="1990801" y="2074411"/>
                </a:cubicBezTo>
                <a:lnTo>
                  <a:pt x="1962409" y="2098344"/>
                </a:lnTo>
                <a:lnTo>
                  <a:pt x="2025101" y="2292424"/>
                </a:lnTo>
                <a:lnTo>
                  <a:pt x="1776019" y="2436231"/>
                </a:lnTo>
                <a:lnTo>
                  <a:pt x="1643806" y="2289901"/>
                </a:lnTo>
                <a:lnTo>
                  <a:pt x="1609783" y="2303617"/>
                </a:lnTo>
                <a:lnTo>
                  <a:pt x="1451683" y="2343567"/>
                </a:lnTo>
                <a:lnTo>
                  <a:pt x="1410848" y="2534078"/>
                </a:lnTo>
                <a:lnTo>
                  <a:pt x="1123232" y="2534078"/>
                </a:lnTo>
                <a:lnTo>
                  <a:pt x="1082311" y="2343169"/>
                </a:lnTo>
                <a:lnTo>
                  <a:pt x="1053603" y="2338789"/>
                </a:lnTo>
                <a:lnTo>
                  <a:pt x="890005" y="2290200"/>
                </a:lnTo>
                <a:lnTo>
                  <a:pt x="758062" y="2436231"/>
                </a:lnTo>
                <a:lnTo>
                  <a:pt x="508981" y="2292424"/>
                </a:lnTo>
                <a:lnTo>
                  <a:pt x="571342" y="2099366"/>
                </a:lnTo>
                <a:lnTo>
                  <a:pt x="449819" y="1974906"/>
                </a:lnTo>
                <a:lnTo>
                  <a:pt x="440167" y="1960976"/>
                </a:lnTo>
                <a:lnTo>
                  <a:pt x="241658" y="2025100"/>
                </a:lnTo>
                <a:lnTo>
                  <a:pt x="97849" y="1776020"/>
                </a:lnTo>
                <a:lnTo>
                  <a:pt x="260658" y="1628918"/>
                </a:lnTo>
                <a:lnTo>
                  <a:pt x="244666" y="1578581"/>
                </a:lnTo>
                <a:lnTo>
                  <a:pt x="220438" y="1458099"/>
                </a:lnTo>
                <a:lnTo>
                  <a:pt x="0" y="1410847"/>
                </a:lnTo>
                <a:lnTo>
                  <a:pt x="0" y="1123232"/>
                </a:lnTo>
                <a:lnTo>
                  <a:pt x="233627" y="1073154"/>
                </a:lnTo>
                <a:lnTo>
                  <a:pt x="244666" y="1023912"/>
                </a:lnTo>
                <a:lnTo>
                  <a:pt x="279901" y="922548"/>
                </a:lnTo>
                <a:lnTo>
                  <a:pt x="97849" y="758063"/>
                </a:lnTo>
                <a:lnTo>
                  <a:pt x="241658" y="508981"/>
                </a:lnTo>
                <a:lnTo>
                  <a:pt x="487184" y="588289"/>
                </a:lnTo>
                <a:lnTo>
                  <a:pt x="540964" y="530257"/>
                </a:lnTo>
                <a:lnTo>
                  <a:pt x="589363" y="490503"/>
                </a:lnTo>
                <a:lnTo>
                  <a:pt x="508981" y="241655"/>
                </a:lnTo>
                <a:lnTo>
                  <a:pt x="758062" y="97848"/>
                </a:lnTo>
                <a:lnTo>
                  <a:pt x="937288" y="296215"/>
                </a:lnTo>
                <a:lnTo>
                  <a:pt x="1053603" y="263703"/>
                </a:lnTo>
                <a:lnTo>
                  <a:pt x="1067151" y="261636"/>
                </a:lnTo>
                <a:close/>
              </a:path>
            </a:pathLst>
          </a:custGeom>
          <a:solidFill>
            <a:srgbClr val="00B0F0"/>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rgbClr val="E87071"/>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20090" fontAlgn="auto">
              <a:spcBef>
                <a:spcPts val="0"/>
              </a:spcBef>
              <a:spcAft>
                <a:spcPts val="0"/>
              </a:spcAft>
              <a:defRPr/>
            </a:pPr>
            <a:endParaRPr lang="zh-CN" altLang="en-US" sz="1418" dirty="0">
              <a:solidFill>
                <a:prstClr val="white"/>
              </a:solidFill>
              <a:latin typeface="Calibri"/>
              <a:ea typeface="微软雅黑" panose="020B0503020204020204" pitchFamily="34" charset="-122"/>
            </a:endParaRPr>
          </a:p>
        </p:txBody>
      </p:sp>
      <p:sp>
        <p:nvSpPr>
          <p:cNvPr id="31" name="文本框 30"/>
          <p:cNvSpPr txBox="1"/>
          <p:nvPr/>
        </p:nvSpPr>
        <p:spPr>
          <a:xfrm>
            <a:off x="4538904" y="3005396"/>
            <a:ext cx="787592" cy="431657"/>
          </a:xfrm>
          <a:prstGeom prst="rect">
            <a:avLst/>
          </a:prstGeom>
          <a:noFill/>
        </p:spPr>
        <p:txBody>
          <a:bodyPr wrap="square" rtlCol="0">
            <a:spAutoFit/>
          </a:bodyPr>
          <a:lstStyle/>
          <a:p>
            <a:pPr algn="ctr" defTabSz="720090" fontAlgn="auto">
              <a:spcBef>
                <a:spcPts val="0"/>
              </a:spcBef>
              <a:spcAft>
                <a:spcPts val="0"/>
              </a:spcAft>
              <a:defRPr/>
            </a:pPr>
            <a:r>
              <a:rPr lang="en-US" altLang="zh-CN" sz="2205" dirty="0">
                <a:solidFill>
                  <a:prstClr val="white"/>
                </a:solidFill>
                <a:latin typeface="Impact" panose="020B0806030902050204" pitchFamily="34" charset="0"/>
                <a:ea typeface="微软雅黑" panose="020B0503020204020204" pitchFamily="34" charset="-122"/>
              </a:rPr>
              <a:t>03</a:t>
            </a:r>
            <a:endParaRPr lang="zh-CN" altLang="en-US" sz="2205" dirty="0">
              <a:solidFill>
                <a:prstClr val="white"/>
              </a:solidFill>
              <a:latin typeface="Impact" panose="020B0806030902050204" pitchFamily="34" charset="0"/>
              <a:ea typeface="微软雅黑" panose="020B0503020204020204" pitchFamily="34" charset="-122"/>
            </a:endParaRPr>
          </a:p>
        </p:txBody>
      </p:sp>
      <p:sp>
        <p:nvSpPr>
          <p:cNvPr id="32" name="任意多边形 31"/>
          <p:cNvSpPr/>
          <p:nvPr/>
        </p:nvSpPr>
        <p:spPr>
          <a:xfrm>
            <a:off x="5076950" y="2628330"/>
            <a:ext cx="1649245" cy="1649245"/>
          </a:xfrm>
          <a:custGeom>
            <a:avLst/>
            <a:gdLst>
              <a:gd name="connsiteX0" fmla="*/ 1042841 w 2094279"/>
              <a:gd name="connsiteY0" fmla="*/ 621456 h 2094279"/>
              <a:gd name="connsiteX1" fmla="*/ 617158 w 2094279"/>
              <a:gd name="connsiteY1" fmla="*/ 1047139 h 2094279"/>
              <a:gd name="connsiteX2" fmla="*/ 1042841 w 2094279"/>
              <a:gd name="connsiteY2" fmla="*/ 1472822 h 2094279"/>
              <a:gd name="connsiteX3" fmla="*/ 1468524 w 2094279"/>
              <a:gd name="connsiteY3" fmla="*/ 1047139 h 2094279"/>
              <a:gd name="connsiteX4" fmla="*/ 1042841 w 2094279"/>
              <a:gd name="connsiteY4" fmla="*/ 621456 h 2094279"/>
              <a:gd name="connsiteX5" fmla="*/ 928291 w 2094279"/>
              <a:gd name="connsiteY5" fmla="*/ 0 h 2094279"/>
              <a:gd name="connsiteX6" fmla="*/ 1165990 w 2094279"/>
              <a:gd name="connsiteY6" fmla="*/ 0 h 2094279"/>
              <a:gd name="connsiteX7" fmla="*/ 1212337 w 2094279"/>
              <a:gd name="connsiteY7" fmla="*/ 216228 h 2094279"/>
              <a:gd name="connsiteX8" fmla="*/ 1223536 w 2094279"/>
              <a:gd name="connsiteY8" fmla="*/ 217936 h 2094279"/>
              <a:gd name="connsiteX9" fmla="*/ 1318464 w 2094279"/>
              <a:gd name="connsiteY9" fmla="*/ 246132 h 2094279"/>
              <a:gd name="connsiteX10" fmla="*/ 1467784 w 2094279"/>
              <a:gd name="connsiteY10" fmla="*/ 80866 h 2094279"/>
              <a:gd name="connsiteX11" fmla="*/ 1673637 w 2094279"/>
              <a:gd name="connsiteY11" fmla="*/ 199715 h 2094279"/>
              <a:gd name="connsiteX12" fmla="*/ 1607482 w 2094279"/>
              <a:gd name="connsiteY12" fmla="*/ 404512 h 2094279"/>
              <a:gd name="connsiteX13" fmla="*/ 1619929 w 2094279"/>
              <a:gd name="connsiteY13" fmla="*/ 413588 h 2094279"/>
              <a:gd name="connsiteX14" fmla="*/ 1686118 w 2094279"/>
              <a:gd name="connsiteY14" fmla="*/ 477262 h 2094279"/>
              <a:gd name="connsiteX15" fmla="*/ 1693219 w 2094279"/>
              <a:gd name="connsiteY15" fmla="*/ 485684 h 2094279"/>
              <a:gd name="connsiteX16" fmla="*/ 1894566 w 2094279"/>
              <a:gd name="connsiteY16" fmla="*/ 420645 h 2094279"/>
              <a:gd name="connsiteX17" fmla="*/ 2013416 w 2094279"/>
              <a:gd name="connsiteY17" fmla="*/ 626498 h 2094279"/>
              <a:gd name="connsiteX18" fmla="*/ 1863405 w 2094279"/>
              <a:gd name="connsiteY18" fmla="*/ 762034 h 2094279"/>
              <a:gd name="connsiteX19" fmla="*/ 1875544 w 2094279"/>
              <a:gd name="connsiteY19" fmla="*/ 792151 h 2094279"/>
              <a:gd name="connsiteX20" fmla="*/ 1899390 w 2094279"/>
              <a:gd name="connsiteY20" fmla="*/ 886516 h 2094279"/>
              <a:gd name="connsiteX21" fmla="*/ 2094279 w 2094279"/>
              <a:gd name="connsiteY21" fmla="*/ 928291 h 2094279"/>
              <a:gd name="connsiteX22" fmla="*/ 2094279 w 2094279"/>
              <a:gd name="connsiteY22" fmla="*/ 1165989 h 2094279"/>
              <a:gd name="connsiteX23" fmla="*/ 1911738 w 2094279"/>
              <a:gd name="connsiteY23" fmla="*/ 1205117 h 2094279"/>
              <a:gd name="connsiteX24" fmla="*/ 1904613 w 2094279"/>
              <a:gd name="connsiteY24" fmla="*/ 1251805 h 2094279"/>
              <a:gd name="connsiteX25" fmla="*/ 1886180 w 2094279"/>
              <a:gd name="connsiteY25" fmla="*/ 1325380 h 2094279"/>
              <a:gd name="connsiteX26" fmla="*/ 1878958 w 2094279"/>
              <a:gd name="connsiteY26" fmla="*/ 1346300 h 2094279"/>
              <a:gd name="connsiteX27" fmla="*/ 2013416 w 2094279"/>
              <a:gd name="connsiteY27" fmla="*/ 1467785 h 2094279"/>
              <a:gd name="connsiteX28" fmla="*/ 1894566 w 2094279"/>
              <a:gd name="connsiteY28" fmla="*/ 1673636 h 2094279"/>
              <a:gd name="connsiteX29" fmla="*/ 1729332 w 2094279"/>
              <a:gd name="connsiteY29" fmla="*/ 1620262 h 2094279"/>
              <a:gd name="connsiteX30" fmla="*/ 1708961 w 2094279"/>
              <a:gd name="connsiteY30" fmla="*/ 1648199 h 2094279"/>
              <a:gd name="connsiteX31" fmla="*/ 1645290 w 2094279"/>
              <a:gd name="connsiteY31" fmla="*/ 1714389 h 2094279"/>
              <a:gd name="connsiteX32" fmla="*/ 1621825 w 2094279"/>
              <a:gd name="connsiteY32" fmla="*/ 1734168 h 2094279"/>
              <a:gd name="connsiteX33" fmla="*/ 1673637 w 2094279"/>
              <a:gd name="connsiteY33" fmla="*/ 1894565 h 2094279"/>
              <a:gd name="connsiteX34" fmla="*/ 1467784 w 2094279"/>
              <a:gd name="connsiteY34" fmla="*/ 2013414 h 2094279"/>
              <a:gd name="connsiteX35" fmla="*/ 1358517 w 2094279"/>
              <a:gd name="connsiteY35" fmla="*/ 1892480 h 2094279"/>
              <a:gd name="connsiteX36" fmla="*/ 1330399 w 2094279"/>
              <a:gd name="connsiteY36" fmla="*/ 1903815 h 2094279"/>
              <a:gd name="connsiteX37" fmla="*/ 1199738 w 2094279"/>
              <a:gd name="connsiteY37" fmla="*/ 1936832 h 2094279"/>
              <a:gd name="connsiteX38" fmla="*/ 1165990 w 2094279"/>
              <a:gd name="connsiteY38" fmla="*/ 2094279 h 2094279"/>
              <a:gd name="connsiteX39" fmla="*/ 928291 w 2094279"/>
              <a:gd name="connsiteY39" fmla="*/ 2094279 h 2094279"/>
              <a:gd name="connsiteX40" fmla="*/ 894472 w 2094279"/>
              <a:gd name="connsiteY40" fmla="*/ 1936503 h 2094279"/>
              <a:gd name="connsiteX41" fmla="*/ 870746 w 2094279"/>
              <a:gd name="connsiteY41" fmla="*/ 1932883 h 2094279"/>
              <a:gd name="connsiteX42" fmla="*/ 735541 w 2094279"/>
              <a:gd name="connsiteY42" fmla="*/ 1892727 h 2094279"/>
              <a:gd name="connsiteX43" fmla="*/ 626497 w 2094279"/>
              <a:gd name="connsiteY43" fmla="*/ 2013414 h 2094279"/>
              <a:gd name="connsiteX44" fmla="*/ 420645 w 2094279"/>
              <a:gd name="connsiteY44" fmla="*/ 1894565 h 2094279"/>
              <a:gd name="connsiteX45" fmla="*/ 472183 w 2094279"/>
              <a:gd name="connsiteY45" fmla="*/ 1735013 h 2094279"/>
              <a:gd name="connsiteX46" fmla="*/ 371751 w 2094279"/>
              <a:gd name="connsiteY46" fmla="*/ 1632153 h 2094279"/>
              <a:gd name="connsiteX47" fmla="*/ 363774 w 2094279"/>
              <a:gd name="connsiteY47" fmla="*/ 1620641 h 2094279"/>
              <a:gd name="connsiteX48" fmla="*/ 199717 w 2094279"/>
              <a:gd name="connsiteY48" fmla="*/ 1673636 h 2094279"/>
              <a:gd name="connsiteX49" fmla="*/ 80867 w 2094279"/>
              <a:gd name="connsiteY49" fmla="*/ 1467785 h 2094279"/>
              <a:gd name="connsiteX50" fmla="*/ 215420 w 2094279"/>
              <a:gd name="connsiteY50" fmla="*/ 1346213 h 2094279"/>
              <a:gd name="connsiteX51" fmla="*/ 202203 w 2094279"/>
              <a:gd name="connsiteY51" fmla="*/ 1304612 h 2094279"/>
              <a:gd name="connsiteX52" fmla="*/ 182180 w 2094279"/>
              <a:gd name="connsiteY52" fmla="*/ 1205040 h 2094279"/>
              <a:gd name="connsiteX53" fmla="*/ 0 w 2094279"/>
              <a:gd name="connsiteY53" fmla="*/ 1165989 h 2094279"/>
              <a:gd name="connsiteX54" fmla="*/ 0 w 2094279"/>
              <a:gd name="connsiteY54" fmla="*/ 928291 h 2094279"/>
              <a:gd name="connsiteX55" fmla="*/ 193080 w 2094279"/>
              <a:gd name="connsiteY55" fmla="*/ 886904 h 2094279"/>
              <a:gd name="connsiteX56" fmla="*/ 202203 w 2094279"/>
              <a:gd name="connsiteY56" fmla="*/ 846208 h 2094279"/>
              <a:gd name="connsiteX57" fmla="*/ 231323 w 2094279"/>
              <a:gd name="connsiteY57" fmla="*/ 762436 h 2094279"/>
              <a:gd name="connsiteX58" fmla="*/ 80867 w 2094279"/>
              <a:gd name="connsiteY58" fmla="*/ 626498 h 2094279"/>
              <a:gd name="connsiteX59" fmla="*/ 199717 w 2094279"/>
              <a:gd name="connsiteY59" fmla="*/ 420645 h 2094279"/>
              <a:gd name="connsiteX60" fmla="*/ 402631 w 2094279"/>
              <a:gd name="connsiteY60" fmla="*/ 486189 h 2094279"/>
              <a:gd name="connsiteX61" fmla="*/ 447078 w 2094279"/>
              <a:gd name="connsiteY61" fmla="*/ 438229 h 2094279"/>
              <a:gd name="connsiteX62" fmla="*/ 487077 w 2094279"/>
              <a:gd name="connsiteY62" fmla="*/ 405374 h 2094279"/>
              <a:gd name="connsiteX63" fmla="*/ 420645 w 2094279"/>
              <a:gd name="connsiteY63" fmla="*/ 199715 h 2094279"/>
              <a:gd name="connsiteX64" fmla="*/ 626497 w 2094279"/>
              <a:gd name="connsiteY64" fmla="*/ 80866 h 2094279"/>
              <a:gd name="connsiteX65" fmla="*/ 774618 w 2094279"/>
              <a:gd name="connsiteY65" fmla="*/ 244806 h 2094279"/>
              <a:gd name="connsiteX66" fmla="*/ 870746 w 2094279"/>
              <a:gd name="connsiteY66" fmla="*/ 217936 h 2094279"/>
              <a:gd name="connsiteX67" fmla="*/ 881943 w 2094279"/>
              <a:gd name="connsiteY67"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94279" h="2094279">
                <a:moveTo>
                  <a:pt x="1042841" y="621456"/>
                </a:moveTo>
                <a:cubicBezTo>
                  <a:pt x="807743" y="621456"/>
                  <a:pt x="617158" y="812041"/>
                  <a:pt x="617158" y="1047139"/>
                </a:cubicBezTo>
                <a:cubicBezTo>
                  <a:pt x="617158" y="1282237"/>
                  <a:pt x="807743" y="1472822"/>
                  <a:pt x="1042841" y="1472822"/>
                </a:cubicBezTo>
                <a:cubicBezTo>
                  <a:pt x="1277939" y="1472822"/>
                  <a:pt x="1468524" y="1282237"/>
                  <a:pt x="1468524" y="1047139"/>
                </a:cubicBezTo>
                <a:cubicBezTo>
                  <a:pt x="1468524" y="812041"/>
                  <a:pt x="1277939" y="621456"/>
                  <a:pt x="1042841" y="621456"/>
                </a:cubicBezTo>
                <a:close/>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rgbClr val="0070C0"/>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rgbClr val="FFCF89"/>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20090" fontAlgn="auto">
              <a:spcBef>
                <a:spcPts val="0"/>
              </a:spcBef>
              <a:spcAft>
                <a:spcPts val="0"/>
              </a:spcAft>
              <a:defRPr/>
            </a:pPr>
            <a:endParaRPr lang="zh-CN" altLang="en-US" sz="1418" dirty="0">
              <a:solidFill>
                <a:prstClr val="white"/>
              </a:solidFill>
              <a:latin typeface="Calibri"/>
              <a:ea typeface="微软雅黑" panose="020B0503020204020204" pitchFamily="34" charset="-122"/>
            </a:endParaRPr>
          </a:p>
        </p:txBody>
      </p:sp>
      <p:sp>
        <p:nvSpPr>
          <p:cNvPr id="33" name="文本框 32"/>
          <p:cNvSpPr txBox="1"/>
          <p:nvPr/>
        </p:nvSpPr>
        <p:spPr>
          <a:xfrm>
            <a:off x="5008615" y="3228929"/>
            <a:ext cx="787592" cy="431657"/>
          </a:xfrm>
          <a:prstGeom prst="rect">
            <a:avLst/>
          </a:prstGeom>
          <a:noFill/>
        </p:spPr>
        <p:txBody>
          <a:bodyPr wrap="square" rtlCol="0">
            <a:spAutoFit/>
          </a:bodyPr>
          <a:lstStyle/>
          <a:p>
            <a:pPr algn="ctr" defTabSz="720090" fontAlgn="auto">
              <a:spcBef>
                <a:spcPts val="0"/>
              </a:spcBef>
              <a:spcAft>
                <a:spcPts val="0"/>
              </a:spcAft>
              <a:defRPr/>
            </a:pPr>
            <a:r>
              <a:rPr lang="en-US" altLang="zh-CN" sz="2205" dirty="0">
                <a:solidFill>
                  <a:prstClr val="white"/>
                </a:solidFill>
                <a:latin typeface="Impact" panose="020B0806030902050204" pitchFamily="34" charset="0"/>
                <a:ea typeface="微软雅黑" panose="020B0503020204020204" pitchFamily="34" charset="-122"/>
              </a:rPr>
              <a:t>04</a:t>
            </a:r>
            <a:endParaRPr lang="zh-CN" altLang="en-US" sz="2205" dirty="0">
              <a:solidFill>
                <a:prstClr val="white"/>
              </a:solidFill>
              <a:latin typeface="Impact" panose="020B0806030902050204" pitchFamily="34" charset="0"/>
              <a:ea typeface="微软雅黑" panose="020B0503020204020204" pitchFamily="34" charset="-122"/>
            </a:endParaRPr>
          </a:p>
        </p:txBody>
      </p:sp>
      <p:grpSp>
        <p:nvGrpSpPr>
          <p:cNvPr id="34" name="组合 33"/>
          <p:cNvGrpSpPr/>
          <p:nvPr/>
        </p:nvGrpSpPr>
        <p:grpSpPr>
          <a:xfrm flipH="1" flipV="1">
            <a:off x="1645532" y="1707507"/>
            <a:ext cx="2114371" cy="262525"/>
            <a:chOff x="5272248" y="4626108"/>
            <a:chExt cx="2684915" cy="333365"/>
          </a:xfrm>
          <a:effectLst>
            <a:outerShdw blurRad="76200" dist="25400" dir="2700000" algn="tl" rotWithShape="0">
              <a:prstClr val="black">
                <a:alpha val="30000"/>
              </a:prstClr>
            </a:outerShdw>
          </a:effectLst>
        </p:grpSpPr>
        <p:sp>
          <p:nvSpPr>
            <p:cNvPr id="35" name="椭圆 34"/>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3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文本框 36"/>
          <p:cNvSpPr txBox="1"/>
          <p:nvPr/>
        </p:nvSpPr>
        <p:spPr>
          <a:xfrm flipH="1">
            <a:off x="1645532" y="1385322"/>
            <a:ext cx="1402119" cy="334707"/>
          </a:xfrm>
          <a:prstGeom prst="rect">
            <a:avLst/>
          </a:prstGeom>
          <a:noFill/>
        </p:spPr>
        <p:txBody>
          <a:bodyPr wrap="square" rtlCol="0">
            <a:spAutoFit/>
          </a:bodyPr>
          <a:lstStyle/>
          <a:p>
            <a:pPr defTabSz="720090" fontAlgn="auto">
              <a:spcBef>
                <a:spcPts val="0"/>
              </a:spcBef>
              <a:spcAft>
                <a:spcPts val="0"/>
              </a:spcAft>
              <a:defRPr/>
            </a:pPr>
            <a:r>
              <a:rPr lang="zh-CN" altLang="en-US" sz="1575" dirty="0">
                <a:solidFill>
                  <a:srgbClr val="0070C0"/>
                </a:solidFill>
                <a:latin typeface="微软雅黑" panose="020B0503020204020204" pitchFamily="34" charset="-122"/>
                <a:ea typeface="微软雅黑" panose="020B0503020204020204" pitchFamily="34" charset="-122"/>
              </a:rPr>
              <a:t>在此添加标题</a:t>
            </a:r>
          </a:p>
        </p:txBody>
      </p:sp>
      <p:sp>
        <p:nvSpPr>
          <p:cNvPr id="38" name="文本框 37"/>
          <p:cNvSpPr txBox="1"/>
          <p:nvPr/>
        </p:nvSpPr>
        <p:spPr>
          <a:xfrm flipH="1">
            <a:off x="1645533" y="1717989"/>
            <a:ext cx="1844271" cy="674031"/>
          </a:xfrm>
          <a:prstGeom prst="rect">
            <a:avLst/>
          </a:prstGeom>
          <a:noFill/>
        </p:spPr>
        <p:txBody>
          <a:bodyPr wrap="square" rtlCol="0">
            <a:spAutoFit/>
          </a:bodyPr>
          <a:lstStyle/>
          <a:p>
            <a:pPr algn="just" defTabSz="720090" fontAlgn="auto">
              <a:spcBef>
                <a:spcPts val="0"/>
              </a:spcBef>
              <a:spcAft>
                <a:spcPts val="0"/>
              </a:spcAft>
              <a:defRPr/>
            </a:pP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这里添加文字内容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a:t>
            </a: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这里添加文字内容</a:t>
            </a: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9" name="Freeform 37"/>
          <p:cNvSpPr>
            <a:spLocks noEditPoints="1"/>
          </p:cNvSpPr>
          <p:nvPr/>
        </p:nvSpPr>
        <p:spPr bwMode="auto">
          <a:xfrm>
            <a:off x="3058667" y="1361156"/>
            <a:ext cx="343031" cy="245258"/>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solidFill>
            <a:srgbClr val="0070C0">
              <a:alpha val="40000"/>
            </a:srgbClr>
          </a:solidFill>
          <a:ln>
            <a:noFill/>
          </a:ln>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sp>
        <p:nvSpPr>
          <p:cNvPr id="40" name="Rectangle 38"/>
          <p:cNvSpPr>
            <a:spLocks noChangeArrowheads="1"/>
          </p:cNvSpPr>
          <p:nvPr/>
        </p:nvSpPr>
        <p:spPr bwMode="auto">
          <a:xfrm>
            <a:off x="3188703" y="1609705"/>
            <a:ext cx="82959" cy="31933"/>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sp>
        <p:nvSpPr>
          <p:cNvPr id="41" name="Rectangle 40"/>
          <p:cNvSpPr>
            <a:spLocks noChangeArrowheads="1"/>
          </p:cNvSpPr>
          <p:nvPr/>
        </p:nvSpPr>
        <p:spPr bwMode="auto">
          <a:xfrm>
            <a:off x="3148868" y="1644273"/>
            <a:ext cx="162957" cy="13169"/>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sp>
        <p:nvSpPr>
          <p:cNvPr id="42" name="Freeform 42"/>
          <p:cNvSpPr>
            <a:spLocks/>
          </p:cNvSpPr>
          <p:nvPr/>
        </p:nvSpPr>
        <p:spPr bwMode="auto">
          <a:xfrm>
            <a:off x="3095538" y="1408233"/>
            <a:ext cx="253817" cy="131683"/>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solidFill>
            <a:srgbClr val="7030A0">
              <a:alpha val="40000"/>
            </a:srgbClr>
          </a:solidFill>
          <a:ln>
            <a:noFill/>
          </a:ln>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grpSp>
        <p:nvGrpSpPr>
          <p:cNvPr id="43" name="组合 42"/>
          <p:cNvGrpSpPr/>
          <p:nvPr/>
        </p:nvGrpSpPr>
        <p:grpSpPr>
          <a:xfrm flipH="1">
            <a:off x="1785456" y="3414656"/>
            <a:ext cx="3058759" cy="416599"/>
            <a:chOff x="4580237" y="4436808"/>
            <a:chExt cx="3376925" cy="529015"/>
          </a:xfrm>
          <a:effectLst>
            <a:outerShdw blurRad="76200" dist="25400" dir="2700000" algn="tl" rotWithShape="0">
              <a:prstClr val="black">
                <a:alpha val="30000"/>
              </a:prstClr>
            </a:outerShdw>
          </a:effectLst>
        </p:grpSpPr>
        <p:sp>
          <p:nvSpPr>
            <p:cNvPr id="44" name="椭圆 43"/>
            <p:cNvSpPr/>
            <p:nvPr/>
          </p:nvSpPr>
          <p:spPr>
            <a:xfrm>
              <a:off x="4580237" y="44368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44"/>
            <p:cNvSpPr/>
            <p:nvPr/>
          </p:nvSpPr>
          <p:spPr>
            <a:xfrm>
              <a:off x="4630577" y="4477319"/>
              <a:ext cx="3326585" cy="4885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 name="connsiteX0" fmla="*/ 325514 w 3141285"/>
                <a:gd name="connsiteY0" fmla="*/ 0 h 649982"/>
                <a:gd name="connsiteX1" fmla="*/ 0 w 3141285"/>
                <a:gd name="connsiteY1" fmla="*/ 649982 h 649982"/>
                <a:gd name="connsiteX2" fmla="*/ 3141285 w 3141285"/>
                <a:gd name="connsiteY2" fmla="*/ 638628 h 649982"/>
                <a:gd name="connsiteX0" fmla="*/ 0 w 3572787"/>
                <a:gd name="connsiteY0" fmla="*/ 0 h 1149622"/>
                <a:gd name="connsiteX1" fmla="*/ 431502 w 3572787"/>
                <a:gd name="connsiteY1" fmla="*/ 1149622 h 1149622"/>
                <a:gd name="connsiteX2" fmla="*/ 3572787 w 3572787"/>
                <a:gd name="connsiteY2" fmla="*/ 1138268 h 1149622"/>
                <a:gd name="connsiteX0" fmla="*/ 0 w 3572787"/>
                <a:gd name="connsiteY0" fmla="*/ 0 h 1164763"/>
                <a:gd name="connsiteX1" fmla="*/ 376942 w 3572787"/>
                <a:gd name="connsiteY1" fmla="*/ 1164763 h 1164763"/>
                <a:gd name="connsiteX2" fmla="*/ 3572787 w 3572787"/>
                <a:gd name="connsiteY2" fmla="*/ 1138268 h 1164763"/>
                <a:gd name="connsiteX0" fmla="*/ 0 w 3572787"/>
                <a:gd name="connsiteY0" fmla="*/ 0 h 1164763"/>
                <a:gd name="connsiteX1" fmla="*/ 561081 w 3572787"/>
                <a:gd name="connsiteY1" fmla="*/ 1164763 h 1164763"/>
                <a:gd name="connsiteX2" fmla="*/ 3572787 w 3572787"/>
                <a:gd name="connsiteY2" fmla="*/ 1138268 h 1164763"/>
              </a:gdLst>
              <a:ahLst/>
              <a:cxnLst>
                <a:cxn ang="0">
                  <a:pos x="connsiteX0" y="connsiteY0"/>
                </a:cxn>
                <a:cxn ang="0">
                  <a:pos x="connsiteX1" y="connsiteY1"/>
                </a:cxn>
                <a:cxn ang="0">
                  <a:pos x="connsiteX2" y="connsiteY2"/>
                </a:cxn>
              </a:cxnLst>
              <a:rect l="l" t="t" r="r" b="b"/>
              <a:pathLst>
                <a:path w="3572787" h="1164763">
                  <a:moveTo>
                    <a:pt x="0" y="0"/>
                  </a:moveTo>
                  <a:lnTo>
                    <a:pt x="561081" y="1164763"/>
                  </a:lnTo>
                  <a:lnTo>
                    <a:pt x="3572787" y="113826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文本框 45"/>
          <p:cNvSpPr txBox="1"/>
          <p:nvPr/>
        </p:nvSpPr>
        <p:spPr>
          <a:xfrm flipH="1">
            <a:off x="1725459" y="3537861"/>
            <a:ext cx="1402119" cy="334707"/>
          </a:xfrm>
          <a:prstGeom prst="rect">
            <a:avLst/>
          </a:prstGeom>
          <a:noFill/>
        </p:spPr>
        <p:txBody>
          <a:bodyPr wrap="square" rtlCol="0">
            <a:spAutoFit/>
          </a:bodyPr>
          <a:lstStyle/>
          <a:p>
            <a:pPr defTabSz="720090" fontAlgn="auto">
              <a:spcBef>
                <a:spcPts val="0"/>
              </a:spcBef>
              <a:spcAft>
                <a:spcPts val="0"/>
              </a:spcAft>
              <a:defRPr/>
            </a:pPr>
            <a:r>
              <a:rPr lang="zh-CN" altLang="en-US" sz="1575" dirty="0">
                <a:solidFill>
                  <a:srgbClr val="00B0F0"/>
                </a:solidFill>
                <a:latin typeface="微软雅黑" panose="020B0503020204020204" pitchFamily="34" charset="-122"/>
                <a:ea typeface="微软雅黑" panose="020B0503020204020204" pitchFamily="34" charset="-122"/>
              </a:rPr>
              <a:t>在此添加标题</a:t>
            </a:r>
          </a:p>
        </p:txBody>
      </p:sp>
      <p:sp>
        <p:nvSpPr>
          <p:cNvPr id="47" name="文本框 46"/>
          <p:cNvSpPr txBox="1"/>
          <p:nvPr/>
        </p:nvSpPr>
        <p:spPr>
          <a:xfrm flipH="1">
            <a:off x="1725459" y="3810802"/>
            <a:ext cx="1844271" cy="674031"/>
          </a:xfrm>
          <a:prstGeom prst="rect">
            <a:avLst/>
          </a:prstGeom>
          <a:noFill/>
        </p:spPr>
        <p:txBody>
          <a:bodyPr wrap="square" rtlCol="0">
            <a:spAutoFit/>
          </a:bodyPr>
          <a:lstStyle/>
          <a:p>
            <a:pPr algn="just" defTabSz="720090" fontAlgn="auto">
              <a:spcBef>
                <a:spcPts val="0"/>
              </a:spcBef>
              <a:spcAft>
                <a:spcPts val="0"/>
              </a:spcAft>
              <a:defRPr/>
            </a:pP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a:t>
            </a: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a:t>
            </a: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这里添加文字内容</a:t>
            </a: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8" name="Freeform 53"/>
          <p:cNvSpPr>
            <a:spLocks noEditPoints="1"/>
          </p:cNvSpPr>
          <p:nvPr/>
        </p:nvSpPr>
        <p:spPr bwMode="auto">
          <a:xfrm>
            <a:off x="3104891" y="3476564"/>
            <a:ext cx="319628" cy="31962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00B0F0">
              <a:alpha val="40000"/>
            </a:srgbClr>
          </a:solidFill>
          <a:ln>
            <a:noFill/>
          </a:ln>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grpSp>
        <p:nvGrpSpPr>
          <p:cNvPr id="49" name="组合 48"/>
          <p:cNvGrpSpPr/>
          <p:nvPr/>
        </p:nvGrpSpPr>
        <p:grpSpPr>
          <a:xfrm flipV="1">
            <a:off x="5845961" y="1973043"/>
            <a:ext cx="2114371" cy="262525"/>
            <a:chOff x="5272248" y="4626108"/>
            <a:chExt cx="2684915" cy="333365"/>
          </a:xfrm>
          <a:effectLst>
            <a:outerShdw blurRad="76200" dist="25400" dir="2700000" algn="tl" rotWithShape="0">
              <a:prstClr val="black">
                <a:alpha val="30000"/>
              </a:prstClr>
            </a:outerShdw>
          </a:effectLst>
        </p:grpSpPr>
        <p:sp>
          <p:nvSpPr>
            <p:cNvPr id="50" name="椭圆 49"/>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5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文本框 51"/>
          <p:cNvSpPr txBox="1"/>
          <p:nvPr/>
        </p:nvSpPr>
        <p:spPr>
          <a:xfrm>
            <a:off x="6558213" y="1650858"/>
            <a:ext cx="1402119" cy="334707"/>
          </a:xfrm>
          <a:prstGeom prst="rect">
            <a:avLst/>
          </a:prstGeom>
          <a:noFill/>
        </p:spPr>
        <p:txBody>
          <a:bodyPr wrap="square" rtlCol="0">
            <a:spAutoFit/>
          </a:bodyPr>
          <a:lstStyle/>
          <a:p>
            <a:pPr defTabSz="720090" fontAlgn="auto">
              <a:spcBef>
                <a:spcPts val="0"/>
              </a:spcBef>
              <a:spcAft>
                <a:spcPts val="0"/>
              </a:spcAft>
              <a:defRPr/>
            </a:pPr>
            <a:r>
              <a:rPr lang="zh-CN" altLang="en-US" sz="1575" dirty="0">
                <a:solidFill>
                  <a:srgbClr val="09AEBE"/>
                </a:solidFill>
                <a:latin typeface="微软雅黑" panose="020B0503020204020204" pitchFamily="34" charset="-122"/>
                <a:ea typeface="微软雅黑" panose="020B0503020204020204" pitchFamily="34" charset="-122"/>
              </a:rPr>
              <a:t>在此添加标题</a:t>
            </a:r>
          </a:p>
        </p:txBody>
      </p:sp>
      <p:sp>
        <p:nvSpPr>
          <p:cNvPr id="53" name="文本框 52"/>
          <p:cNvSpPr txBox="1"/>
          <p:nvPr/>
        </p:nvSpPr>
        <p:spPr>
          <a:xfrm>
            <a:off x="6116061" y="1983523"/>
            <a:ext cx="1844271" cy="674031"/>
          </a:xfrm>
          <a:prstGeom prst="rect">
            <a:avLst/>
          </a:prstGeom>
          <a:noFill/>
        </p:spPr>
        <p:txBody>
          <a:bodyPr wrap="square" rtlCol="0">
            <a:spAutoFit/>
          </a:bodyPr>
          <a:lstStyle/>
          <a:p>
            <a:pPr algn="just" defTabSz="720090" fontAlgn="auto">
              <a:spcBef>
                <a:spcPts val="0"/>
              </a:spcBef>
              <a:spcAft>
                <a:spcPts val="0"/>
              </a:spcAft>
              <a:defRPr/>
            </a:pP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这里添加文字内容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a:t>
            </a: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这里添加文字内容</a:t>
            </a: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6" name="Freeform 47"/>
          <p:cNvSpPr>
            <a:spLocks/>
          </p:cNvSpPr>
          <p:nvPr/>
        </p:nvSpPr>
        <p:spPr bwMode="auto">
          <a:xfrm>
            <a:off x="6230325" y="1660804"/>
            <a:ext cx="202965" cy="250305"/>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rgbClr val="00B0F0">
              <a:alpha val="40000"/>
            </a:srgbClr>
          </a:solidFill>
          <a:ln>
            <a:noFill/>
          </a:ln>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sp>
        <p:nvSpPr>
          <p:cNvPr id="59" name="Freeform 48"/>
          <p:cNvSpPr>
            <a:spLocks/>
          </p:cNvSpPr>
          <p:nvPr/>
        </p:nvSpPr>
        <p:spPr bwMode="auto">
          <a:xfrm>
            <a:off x="6129657" y="1707056"/>
            <a:ext cx="129233" cy="204052"/>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rgbClr val="00B0F0">
              <a:alpha val="40000"/>
            </a:srgbClr>
          </a:solidFill>
          <a:ln>
            <a:noFill/>
          </a:ln>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sp>
        <p:nvSpPr>
          <p:cNvPr id="66" name="Freeform 49"/>
          <p:cNvSpPr>
            <a:spLocks/>
          </p:cNvSpPr>
          <p:nvPr/>
        </p:nvSpPr>
        <p:spPr bwMode="auto">
          <a:xfrm>
            <a:off x="6404993" y="1707056"/>
            <a:ext cx="128962" cy="204052"/>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rgbClr val="00B0F0">
              <a:alpha val="40000"/>
            </a:srgbClr>
          </a:solidFill>
          <a:ln>
            <a:noFill/>
          </a:ln>
          <a:extLst/>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grpSp>
        <p:nvGrpSpPr>
          <p:cNvPr id="70" name="组合 69"/>
          <p:cNvGrpSpPr/>
          <p:nvPr/>
        </p:nvGrpSpPr>
        <p:grpSpPr>
          <a:xfrm>
            <a:off x="6409719" y="3848046"/>
            <a:ext cx="2114371" cy="262525"/>
            <a:chOff x="5272248" y="4626108"/>
            <a:chExt cx="2684915" cy="333365"/>
          </a:xfrm>
          <a:effectLst>
            <a:outerShdw blurRad="76200" dist="25400" dir="2700000" algn="tl" rotWithShape="0">
              <a:prstClr val="black">
                <a:alpha val="30000"/>
              </a:prstClr>
            </a:outerShdw>
          </a:effectLst>
        </p:grpSpPr>
        <p:sp>
          <p:nvSpPr>
            <p:cNvPr id="71" name="椭圆 70"/>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0090" fontAlgn="auto">
                <a:spcBef>
                  <a:spcPts val="0"/>
                </a:spcBef>
                <a:spcAft>
                  <a:spcPts val="0"/>
                </a:spcAft>
                <a:defRPr/>
              </a:pPr>
              <a:endParaRPr lang="zh-CN" altLang="en-US" sz="1418">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文本框 72"/>
          <p:cNvSpPr txBox="1"/>
          <p:nvPr/>
        </p:nvSpPr>
        <p:spPr>
          <a:xfrm>
            <a:off x="7121972" y="3823633"/>
            <a:ext cx="1402119" cy="334707"/>
          </a:xfrm>
          <a:prstGeom prst="rect">
            <a:avLst/>
          </a:prstGeom>
          <a:noFill/>
        </p:spPr>
        <p:txBody>
          <a:bodyPr wrap="square" rtlCol="0">
            <a:spAutoFit/>
          </a:bodyPr>
          <a:lstStyle/>
          <a:p>
            <a:pPr defTabSz="720090" fontAlgn="auto">
              <a:spcBef>
                <a:spcPts val="0"/>
              </a:spcBef>
              <a:spcAft>
                <a:spcPts val="0"/>
              </a:spcAft>
              <a:defRPr/>
            </a:pPr>
            <a:r>
              <a:rPr lang="zh-CN" altLang="en-US" sz="1575" dirty="0">
                <a:solidFill>
                  <a:srgbClr val="0070C0"/>
                </a:solidFill>
                <a:latin typeface="微软雅黑" panose="020B0503020204020204" pitchFamily="34" charset="-122"/>
                <a:ea typeface="微软雅黑" panose="020B0503020204020204" pitchFamily="34" charset="-122"/>
              </a:rPr>
              <a:t>在此添加标题</a:t>
            </a:r>
          </a:p>
        </p:txBody>
      </p:sp>
      <p:sp>
        <p:nvSpPr>
          <p:cNvPr id="74" name="文本框 73"/>
          <p:cNvSpPr txBox="1"/>
          <p:nvPr/>
        </p:nvSpPr>
        <p:spPr>
          <a:xfrm>
            <a:off x="6679820" y="4096574"/>
            <a:ext cx="1844271" cy="674031"/>
          </a:xfrm>
          <a:prstGeom prst="rect">
            <a:avLst/>
          </a:prstGeom>
          <a:noFill/>
        </p:spPr>
        <p:txBody>
          <a:bodyPr wrap="square" rtlCol="0">
            <a:spAutoFit/>
          </a:bodyPr>
          <a:lstStyle/>
          <a:p>
            <a:pPr algn="just" defTabSz="720090" fontAlgn="auto">
              <a:spcBef>
                <a:spcPts val="0"/>
              </a:spcBef>
              <a:spcAft>
                <a:spcPts val="0"/>
              </a:spcAft>
              <a:defRPr/>
            </a:pP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a:t>
            </a: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a:t>
            </a:r>
            <a:r>
              <a:rPr lang="zh-CN" altLang="en-US" sz="945"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rPr>
              <a:t>这里添加文字内容</a:t>
            </a: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defTabSz="720090" fontAlgn="auto">
              <a:spcBef>
                <a:spcPts val="0"/>
              </a:spcBef>
              <a:spcAft>
                <a:spcPts val="0"/>
              </a:spcAft>
              <a:defRPr/>
            </a:pPr>
            <a:endParaRPr lang="zh-CN" altLang="en-US" sz="94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5" name="Freeform 57"/>
          <p:cNvSpPr>
            <a:spLocks noEditPoints="1"/>
          </p:cNvSpPr>
          <p:nvPr/>
        </p:nvSpPr>
        <p:spPr bwMode="auto">
          <a:xfrm>
            <a:off x="6808168" y="3800849"/>
            <a:ext cx="282409" cy="282953"/>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70C0">
              <a:alpha val="40000"/>
            </a:srgbClr>
          </a:solidFill>
          <a:ln>
            <a:noFill/>
          </a:ln>
        </p:spPr>
        <p:txBody>
          <a:bodyPr vert="horz" wrap="square" lIns="72009" tIns="36005" rIns="72009" bIns="36005" numCol="1" anchor="t" anchorCtr="0" compatLnSpc="1">
            <a:prstTxWarp prst="textNoShape">
              <a:avLst/>
            </a:prstTxWarp>
          </a:bodyPr>
          <a:lstStyle/>
          <a:p>
            <a:pPr defTabSz="720090" fontAlgn="auto">
              <a:spcBef>
                <a:spcPts val="0"/>
              </a:spcBef>
              <a:spcAft>
                <a:spcPts val="0"/>
              </a:spcAft>
              <a:defRPr/>
            </a:pPr>
            <a:endParaRPr lang="zh-CN" altLang="en-US" sz="1418" dirty="0">
              <a:solidFill>
                <a:prstClr val="black"/>
              </a:solidFill>
              <a:latin typeface="Calibri"/>
              <a:ea typeface="微软雅黑" panose="020B0503020204020204" pitchFamily="34" charset="-122"/>
            </a:endParaRPr>
          </a:p>
        </p:txBody>
      </p:sp>
      <p:sp>
        <p:nvSpPr>
          <p:cNvPr id="54"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55" name="图片 5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57" name="文本框 56"/>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19462325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4"/>
                                        </p:tgtEl>
                                        <p:attrNameLst>
                                          <p:attrName>ppt_y</p:attrName>
                                        </p:attrNameLst>
                                      </p:cBhvr>
                                      <p:tavLst>
                                        <p:tav tm="0">
                                          <p:val>
                                            <p:strVal val="#ppt_y"/>
                                          </p:val>
                                        </p:tav>
                                        <p:tav tm="100000">
                                          <p:val>
                                            <p:strVal val="#ppt_y"/>
                                          </p:val>
                                        </p:tav>
                                      </p:tavLst>
                                    </p:anim>
                                    <p:anim calcmode="lin" valueType="num">
                                      <p:cBhvr>
                                        <p:cTn id="1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4"/>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75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750"/>
                                        <p:tgtEl>
                                          <p:spTgt spid="38"/>
                                        </p:tgtEl>
                                      </p:cBhvr>
                                    </p:animEffect>
                                    <p:anim calcmode="lin" valueType="num">
                                      <p:cBhvr>
                                        <p:cTn id="55" dur="750" fill="hold"/>
                                        <p:tgtEl>
                                          <p:spTgt spid="38"/>
                                        </p:tgtEl>
                                        <p:attrNameLst>
                                          <p:attrName>ppt_x</p:attrName>
                                        </p:attrNameLst>
                                      </p:cBhvr>
                                      <p:tavLst>
                                        <p:tav tm="0">
                                          <p:val>
                                            <p:strVal val="#ppt_x"/>
                                          </p:val>
                                        </p:tav>
                                        <p:tav tm="100000">
                                          <p:val>
                                            <p:strVal val="#ppt_x"/>
                                          </p:val>
                                        </p:tav>
                                      </p:tavLst>
                                    </p:anim>
                                    <p:anim calcmode="lin" valueType="num">
                                      <p:cBhvr>
                                        <p:cTn id="56" dur="75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75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down)">
                                      <p:cBhvr>
                                        <p:cTn id="66" dur="5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wipe(left)">
                                      <p:cBhvr>
                                        <p:cTn id="76" dur="500"/>
                                        <p:tgtEl>
                                          <p:spTgt spid="5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500"/>
                                        <p:tgtEl>
                                          <p:spTgt spid="5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53"/>
                                        </p:tgtEl>
                                        <p:attrNameLst>
                                          <p:attrName>style.visibility</p:attrName>
                                        </p:attrNameLst>
                                      </p:cBhvr>
                                      <p:to>
                                        <p:strVal val="visible"/>
                                      </p:to>
                                    </p:set>
                                    <p:animEffect transition="in" filter="fade">
                                      <p:cBhvr>
                                        <p:cTn id="92" dur="750"/>
                                        <p:tgtEl>
                                          <p:spTgt spid="53"/>
                                        </p:tgtEl>
                                      </p:cBhvr>
                                    </p:animEffect>
                                    <p:anim calcmode="lin" valueType="num">
                                      <p:cBhvr>
                                        <p:cTn id="93" dur="750" fill="hold"/>
                                        <p:tgtEl>
                                          <p:spTgt spid="53"/>
                                        </p:tgtEl>
                                        <p:attrNameLst>
                                          <p:attrName>ppt_x</p:attrName>
                                        </p:attrNameLst>
                                      </p:cBhvr>
                                      <p:tavLst>
                                        <p:tav tm="0">
                                          <p:val>
                                            <p:strVal val="#ppt_x"/>
                                          </p:val>
                                        </p:tav>
                                        <p:tav tm="100000">
                                          <p:val>
                                            <p:strVal val="#ppt_x"/>
                                          </p:val>
                                        </p:tav>
                                      </p:tavLst>
                                    </p:anim>
                                    <p:anim calcmode="lin" valueType="num">
                                      <p:cBhvr>
                                        <p:cTn id="94" dur="75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750"/>
                                        <p:tgtEl>
                                          <p:spTgt spid="3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wipe(down)">
                                      <p:cBhvr>
                                        <p:cTn id="104" dur="500"/>
                                        <p:tgtEl>
                                          <p:spTgt spid="3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500"/>
                                        <p:tgtEl>
                                          <p:spTgt spid="43"/>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48"/>
                                        </p:tgtEl>
                                        <p:attrNameLst>
                                          <p:attrName>style.visibility</p:attrName>
                                        </p:attrNameLst>
                                      </p:cBhvr>
                                      <p:to>
                                        <p:strVal val="visible"/>
                                      </p:to>
                                    </p:set>
                                    <p:animEffect transition="in" filter="fade">
                                      <p:cBhvr>
                                        <p:cTn id="114" dur="500"/>
                                        <p:tgtEl>
                                          <p:spTgt spid="4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2" fill="hold" grpId="0" nodeType="click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wipe(right)">
                                      <p:cBhvr>
                                        <p:cTn id="119" dur="500"/>
                                        <p:tgtEl>
                                          <p:spTgt spid="46"/>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750"/>
                                        <p:tgtEl>
                                          <p:spTgt spid="47"/>
                                        </p:tgtEl>
                                      </p:cBhvr>
                                    </p:animEffect>
                                    <p:anim calcmode="lin" valueType="num">
                                      <p:cBhvr>
                                        <p:cTn id="125" dur="750" fill="hold"/>
                                        <p:tgtEl>
                                          <p:spTgt spid="47"/>
                                        </p:tgtEl>
                                        <p:attrNameLst>
                                          <p:attrName>ppt_x</p:attrName>
                                        </p:attrNameLst>
                                      </p:cBhvr>
                                      <p:tavLst>
                                        <p:tav tm="0">
                                          <p:val>
                                            <p:strVal val="#ppt_x"/>
                                          </p:val>
                                        </p:tav>
                                        <p:tav tm="100000">
                                          <p:val>
                                            <p:strVal val="#ppt_x"/>
                                          </p:val>
                                        </p:tav>
                                      </p:tavLst>
                                    </p:anim>
                                    <p:anim calcmode="lin" valueType="num">
                                      <p:cBhvr>
                                        <p:cTn id="126" dur="7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750"/>
                                        <p:tgtEl>
                                          <p:spTgt spid="32"/>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wipe(down)">
                                      <p:cBhvr>
                                        <p:cTn id="136" dur="500"/>
                                        <p:tgtEl>
                                          <p:spTgt spid="33"/>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4" fill="hold" nodeType="click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wipe(down)">
                                      <p:cBhvr>
                                        <p:cTn id="141" dur="500"/>
                                        <p:tgtEl>
                                          <p:spTgt spid="70"/>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75"/>
                                        </p:tgtEl>
                                        <p:attrNameLst>
                                          <p:attrName>style.visibility</p:attrName>
                                        </p:attrNameLst>
                                      </p:cBhvr>
                                      <p:to>
                                        <p:strVal val="visible"/>
                                      </p:to>
                                    </p:set>
                                    <p:animEffect transition="in" filter="fade">
                                      <p:cBhvr>
                                        <p:cTn id="146" dur="500"/>
                                        <p:tgtEl>
                                          <p:spTgt spid="75"/>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73"/>
                                        </p:tgtEl>
                                        <p:attrNameLst>
                                          <p:attrName>style.visibility</p:attrName>
                                        </p:attrNameLst>
                                      </p:cBhvr>
                                      <p:to>
                                        <p:strVal val="visible"/>
                                      </p:to>
                                    </p:set>
                                    <p:animEffect transition="in" filter="wipe(left)">
                                      <p:cBhvr>
                                        <p:cTn id="151" dur="500"/>
                                        <p:tgtEl>
                                          <p:spTgt spid="73"/>
                                        </p:tgtEl>
                                      </p:cBhvr>
                                    </p:animEffect>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74"/>
                                        </p:tgtEl>
                                        <p:attrNameLst>
                                          <p:attrName>style.visibility</p:attrName>
                                        </p:attrNameLst>
                                      </p:cBhvr>
                                      <p:to>
                                        <p:strVal val="visible"/>
                                      </p:to>
                                    </p:set>
                                    <p:animEffect transition="in" filter="fade">
                                      <p:cBhvr>
                                        <p:cTn id="156" dur="750"/>
                                        <p:tgtEl>
                                          <p:spTgt spid="74"/>
                                        </p:tgtEl>
                                      </p:cBhvr>
                                    </p:animEffect>
                                    <p:anim calcmode="lin" valueType="num">
                                      <p:cBhvr>
                                        <p:cTn id="157" dur="750" fill="hold"/>
                                        <p:tgtEl>
                                          <p:spTgt spid="74"/>
                                        </p:tgtEl>
                                        <p:attrNameLst>
                                          <p:attrName>ppt_x</p:attrName>
                                        </p:attrNameLst>
                                      </p:cBhvr>
                                      <p:tavLst>
                                        <p:tav tm="0">
                                          <p:val>
                                            <p:strVal val="#ppt_x"/>
                                          </p:val>
                                        </p:tav>
                                        <p:tav tm="100000">
                                          <p:val>
                                            <p:strVal val="#ppt_x"/>
                                          </p:val>
                                        </p:tav>
                                      </p:tavLst>
                                    </p:anim>
                                    <p:anim calcmode="lin" valueType="num">
                                      <p:cBhvr>
                                        <p:cTn id="158" dur="75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grpId="0" nodeType="clickEffect">
                                  <p:stCondLst>
                                    <p:cond delay="0"/>
                                  </p:stCondLst>
                                  <p:childTnLst>
                                    <p:set>
                                      <p:cBhvr>
                                        <p:cTn id="162" dur="1" fill="hold">
                                          <p:stCondLst>
                                            <p:cond delay="0"/>
                                          </p:stCondLst>
                                        </p:cTn>
                                        <p:tgtEl>
                                          <p:spTgt spid="22"/>
                                        </p:tgtEl>
                                        <p:attrNameLst>
                                          <p:attrName>style.visibility</p:attrName>
                                        </p:attrNameLst>
                                      </p:cBhvr>
                                      <p:to>
                                        <p:strVal val="visible"/>
                                      </p:to>
                                    </p:set>
                                    <p:animEffect transition="in" filter="fade">
                                      <p:cBhvr>
                                        <p:cTn id="163" dur="500"/>
                                        <p:tgtEl>
                                          <p:spTgt spid="22"/>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4" fill="hold" grpId="0" nodeType="clickEffect">
                                  <p:stCondLst>
                                    <p:cond delay="0"/>
                                  </p:stCondLst>
                                  <p:childTnLst>
                                    <p:set>
                                      <p:cBhvr>
                                        <p:cTn id="167" dur="1" fill="hold">
                                          <p:stCondLst>
                                            <p:cond delay="0"/>
                                          </p:stCondLst>
                                        </p:cTn>
                                        <p:tgtEl>
                                          <p:spTgt spid="57"/>
                                        </p:tgtEl>
                                        <p:attrNameLst>
                                          <p:attrName>style.visibility</p:attrName>
                                        </p:attrNameLst>
                                      </p:cBhvr>
                                      <p:to>
                                        <p:strVal val="visible"/>
                                      </p:to>
                                    </p:set>
                                    <p:animEffect transition="in" filter="wipe(down)">
                                      <p:cBhvr>
                                        <p:cTn id="16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7" grpId="0"/>
      <p:bldP spid="28" grpId="0"/>
      <p:bldP spid="30" grpId="0" animBg="1"/>
      <p:bldP spid="31" grpId="0"/>
      <p:bldP spid="32" grpId="0" animBg="1"/>
      <p:bldP spid="33" grpId="0"/>
      <p:bldP spid="37" grpId="0"/>
      <p:bldP spid="38" grpId="0"/>
      <p:bldP spid="39" grpId="0" animBg="1"/>
      <p:bldP spid="40" grpId="0" animBg="1"/>
      <p:bldP spid="41" grpId="0" animBg="1"/>
      <p:bldP spid="42" grpId="0" animBg="1"/>
      <p:bldP spid="46" grpId="0"/>
      <p:bldP spid="47" grpId="0"/>
      <p:bldP spid="48" grpId="0" animBg="1"/>
      <p:bldP spid="52" grpId="0"/>
      <p:bldP spid="53" grpId="0"/>
      <p:bldP spid="56" grpId="0" animBg="1"/>
      <p:bldP spid="59" grpId="0" animBg="1"/>
      <p:bldP spid="66" grpId="0" animBg="1"/>
      <p:bldP spid="73" grpId="0"/>
      <p:bldP spid="74" grpId="0"/>
      <p:bldP spid="75" grpId="0" animBg="1"/>
      <p:bldP spid="54" grpId="0" bldLvl="0" autoUpdateAnimBg="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a:grpSpLocks/>
          </p:cNvGrpSpPr>
          <p:nvPr/>
        </p:nvGrpSpPr>
        <p:grpSpPr bwMode="auto">
          <a:xfrm>
            <a:off x="5553075" y="828675"/>
            <a:ext cx="2908300" cy="1927225"/>
            <a:chOff x="5553800" y="924344"/>
            <a:chExt cx="2907525" cy="1927850"/>
          </a:xfrm>
        </p:grpSpPr>
        <p:sp>
          <p:nvSpPr>
            <p:cNvPr id="53" name="圆角矩形标注 52"/>
            <p:cNvSpPr/>
            <p:nvPr/>
          </p:nvSpPr>
          <p:spPr>
            <a:xfrm flipH="1">
              <a:off x="5553800" y="924344"/>
              <a:ext cx="2907525" cy="1927850"/>
            </a:xfrm>
            <a:prstGeom prst="wedgeRoundRectCallout">
              <a:avLst>
                <a:gd name="adj1" fmla="val -1475"/>
                <a:gd name="adj2" fmla="val 68169"/>
                <a:gd name="adj3" fmla="val 16667"/>
              </a:avLst>
            </a:prstGeom>
            <a:solidFill>
              <a:srgbClr val="0070C0"/>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4" name="圆角矩形标注 53"/>
            <p:cNvSpPr/>
            <p:nvPr/>
          </p:nvSpPr>
          <p:spPr>
            <a:xfrm flipH="1">
              <a:off x="5725204" y="971984"/>
              <a:ext cx="2736121" cy="1815101"/>
            </a:xfrm>
            <a:prstGeom prst="wedgeRoundRectCallout">
              <a:avLst>
                <a:gd name="adj1" fmla="val -1475"/>
                <a:gd name="adj2" fmla="val 681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3" name="组合 54"/>
          <p:cNvGrpSpPr>
            <a:grpSpLocks/>
          </p:cNvGrpSpPr>
          <p:nvPr/>
        </p:nvGrpSpPr>
        <p:grpSpPr bwMode="auto">
          <a:xfrm>
            <a:off x="1579564" y="1196975"/>
            <a:ext cx="2606675" cy="1779588"/>
            <a:chOff x="1580089" y="1293093"/>
            <a:chExt cx="2605556" cy="1779954"/>
          </a:xfrm>
        </p:grpSpPr>
        <p:sp>
          <p:nvSpPr>
            <p:cNvPr id="56" name="圆角矩形标注 55"/>
            <p:cNvSpPr/>
            <p:nvPr/>
          </p:nvSpPr>
          <p:spPr>
            <a:xfrm>
              <a:off x="1592784" y="1293093"/>
              <a:ext cx="2592861" cy="1779954"/>
            </a:xfrm>
            <a:prstGeom prst="wedgeRoundRectCallout">
              <a:avLst>
                <a:gd name="adj1" fmla="val -15494"/>
                <a:gd name="adj2" fmla="val 64875"/>
                <a:gd name="adj3" fmla="val 16667"/>
              </a:avLst>
            </a:prstGeom>
            <a:solidFill>
              <a:srgbClr val="0070C0"/>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7" name="圆角矩形标注 56"/>
            <p:cNvSpPr/>
            <p:nvPr/>
          </p:nvSpPr>
          <p:spPr>
            <a:xfrm>
              <a:off x="1580089" y="1332789"/>
              <a:ext cx="2440527" cy="1675156"/>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4" name="组合 57"/>
          <p:cNvGrpSpPr>
            <a:grpSpLocks/>
          </p:cNvGrpSpPr>
          <p:nvPr/>
        </p:nvGrpSpPr>
        <p:grpSpPr bwMode="auto">
          <a:xfrm>
            <a:off x="3609976" y="3108326"/>
            <a:ext cx="2619375" cy="1776413"/>
            <a:chOff x="3609583" y="3228600"/>
            <a:chExt cx="2272417" cy="1559969"/>
          </a:xfrm>
        </p:grpSpPr>
        <p:sp>
          <p:nvSpPr>
            <p:cNvPr id="59" name="圆角矩形标注 58"/>
            <p:cNvSpPr/>
            <p:nvPr/>
          </p:nvSpPr>
          <p:spPr>
            <a:xfrm>
              <a:off x="3609583" y="3228600"/>
              <a:ext cx="2272417" cy="1559969"/>
            </a:xfrm>
            <a:prstGeom prst="wedgeRoundRectCallout">
              <a:avLst>
                <a:gd name="adj1" fmla="val -15494"/>
                <a:gd name="adj2" fmla="val 64875"/>
                <a:gd name="adj3" fmla="val 16667"/>
              </a:avLst>
            </a:prstGeom>
            <a:solidFill>
              <a:schemeClr val="accent4"/>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3"/>
                </a:solidFill>
                <a:latin typeface="Calibri"/>
                <a:ea typeface="+mn-ea"/>
              </a:endParaRPr>
            </a:p>
          </p:txBody>
        </p:sp>
        <p:sp>
          <p:nvSpPr>
            <p:cNvPr id="60" name="圆角矩形标注 59"/>
            <p:cNvSpPr/>
            <p:nvPr/>
          </p:nvSpPr>
          <p:spPr>
            <a:xfrm>
              <a:off x="3609583" y="3275999"/>
              <a:ext cx="2138827" cy="1467960"/>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5" name="组合 60"/>
          <p:cNvGrpSpPr/>
          <p:nvPr/>
        </p:nvGrpSpPr>
        <p:grpSpPr>
          <a:xfrm>
            <a:off x="6387954" y="3180188"/>
            <a:ext cx="1120093" cy="911768"/>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rgbClr val="0070C0"/>
            </a:solidFill>
            <a:ln>
              <a:noFill/>
            </a:ln>
          </p:spPr>
          <p:txBody>
            <a:bodyPr/>
            <a:lstStyle/>
            <a:p>
              <a:pPr defTabSz="967801" fontAlgn="auto">
                <a:spcBef>
                  <a:spcPts val="0"/>
                </a:spcBef>
                <a:spcAft>
                  <a:spcPts val="0"/>
                </a:spcAft>
                <a:defRPr/>
              </a:pPr>
              <a:endParaRPr lang="zh-CN" altLang="en-US">
                <a:solidFill>
                  <a:schemeClr val="accent4"/>
                </a:solidFill>
                <a:latin typeface="+mn-lt"/>
                <a:ea typeface="+mn-ea"/>
              </a:endParaRPr>
            </a:p>
          </p:txBody>
        </p:sp>
      </p:grpSp>
      <p:grpSp>
        <p:nvGrpSpPr>
          <p:cNvPr id="6" name="组合 63"/>
          <p:cNvGrpSpPr/>
          <p:nvPr/>
        </p:nvGrpSpPr>
        <p:grpSpPr>
          <a:xfrm>
            <a:off x="4433707" y="1674253"/>
            <a:ext cx="976077" cy="794537"/>
            <a:chOff x="4433706" y="1770468"/>
            <a:chExt cx="976077" cy="794537"/>
          </a:xfrm>
          <a:effectLst>
            <a:outerShdw blurRad="50800" dist="38100" dir="2700000" algn="tl" rotWithShape="0">
              <a:prstClr val="black">
                <a:alpha val="40000"/>
              </a:prstClr>
            </a:outerShdw>
          </a:effectLst>
        </p:grpSpPr>
        <p:sp>
          <p:nvSpPr>
            <p:cNvPr id="65" name="圆角矩形标注 64"/>
            <p:cNvSpPr/>
            <p:nvPr/>
          </p:nvSpPr>
          <p:spPr>
            <a:xfrm flipH="1">
              <a:off x="4433706" y="1770468"/>
              <a:ext cx="976077"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7" name="组合 65"/>
            <p:cNvGrpSpPr/>
            <p:nvPr/>
          </p:nvGrpSpPr>
          <p:grpSpPr>
            <a:xfrm>
              <a:off x="4572893" y="1866135"/>
              <a:ext cx="612285" cy="618178"/>
              <a:chOff x="10560864" y="2750058"/>
              <a:chExt cx="612285" cy="618178"/>
            </a:xfrm>
            <a:solidFill>
              <a:schemeClr val="accent1"/>
            </a:solidFill>
          </p:grpSpPr>
          <p:grpSp>
            <p:nvGrpSpPr>
              <p:cNvPr id="8"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solidFill>
                  <a:srgbClr val="00B0F0"/>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solidFill>
                  <a:srgbClr val="00B0F0"/>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solidFill>
                <a:srgbClr val="00B0F0"/>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solidFill>
                <a:srgbClr val="00B0F0"/>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solidFill>
                <a:srgbClr val="00B0F0"/>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solidFill>
                <a:srgbClr val="00B0F0"/>
              </a:solid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9" name="组合 77"/>
          <p:cNvGrpSpPr/>
          <p:nvPr/>
        </p:nvGrpSpPr>
        <p:grpSpPr>
          <a:xfrm>
            <a:off x="1809382"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solidFill>
                <a:srgbClr val="0070C0"/>
              </a:solid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solidFill>
                <a:srgbClr val="0070C0"/>
              </a:solid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a:spLocks/>
          </p:cNvSpPr>
          <p:nvPr/>
        </p:nvSpPr>
        <p:spPr>
          <a:xfrm>
            <a:off x="1687963" y="127743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rgbClr val="0070C0"/>
                </a:solidFill>
                <a:effectLst>
                  <a:innerShdw blurRad="63500" dist="50800" dir="13500000">
                    <a:prstClr val="black">
                      <a:alpha val="50000"/>
                    </a:prstClr>
                  </a:innerShdw>
                </a:effectLst>
                <a:latin typeface="微软雅黑" pitchFamily="34" charset="-122"/>
              </a:rPr>
              <a:t>01</a:t>
            </a:r>
            <a:endParaRPr lang="en-US" sz="3600" b="1" dirty="0">
              <a:solidFill>
                <a:srgbClr val="0070C0"/>
              </a:solidFill>
              <a:effectLst>
                <a:innerShdw blurRad="63500" dist="50800" dir="13500000">
                  <a:prstClr val="black">
                    <a:alpha val="50000"/>
                  </a:prstClr>
                </a:innerShdw>
              </a:effectLst>
              <a:latin typeface="微软雅黑" pitchFamily="34" charset="-122"/>
            </a:endParaRPr>
          </a:p>
        </p:txBody>
      </p:sp>
      <p:sp>
        <p:nvSpPr>
          <p:cNvPr id="84" name="TextBox 83"/>
          <p:cNvSpPr txBox="1"/>
          <p:nvPr/>
        </p:nvSpPr>
        <p:spPr>
          <a:xfrm>
            <a:off x="1692275" y="1874838"/>
            <a:ext cx="2663825" cy="87348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rgbClr val="0070C0"/>
                </a:solidFill>
                <a:latin typeface="微软雅黑" pitchFamily="34" charset="-122"/>
                <a:ea typeface="+mn-ea"/>
              </a:rPr>
              <a:t>单击此处填加标题</a:t>
            </a:r>
            <a:endParaRPr lang="en-US" altLang="zh-CN" sz="1600" b="1" dirty="0">
              <a:solidFill>
                <a:srgbClr val="0070C0"/>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5" name="Title 3"/>
          <p:cNvSpPr txBox="1">
            <a:spLocks/>
          </p:cNvSpPr>
          <p:nvPr/>
        </p:nvSpPr>
        <p:spPr>
          <a:xfrm>
            <a:off x="5936435" y="947939"/>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rgbClr val="0070C0"/>
                </a:solidFill>
                <a:effectLst>
                  <a:innerShdw blurRad="63500" dist="50800" dir="13500000">
                    <a:prstClr val="black">
                      <a:alpha val="50000"/>
                    </a:prstClr>
                  </a:innerShdw>
                </a:effectLst>
                <a:latin typeface="微软雅黑" pitchFamily="34" charset="-122"/>
              </a:rPr>
              <a:t>02</a:t>
            </a:r>
            <a:endParaRPr lang="en-US" sz="3600" b="1" dirty="0">
              <a:solidFill>
                <a:srgbClr val="0070C0"/>
              </a:solidFill>
              <a:effectLst>
                <a:innerShdw blurRad="63500" dist="50800" dir="13500000">
                  <a:prstClr val="black">
                    <a:alpha val="50000"/>
                  </a:prstClr>
                </a:innerShdw>
              </a:effectLst>
              <a:latin typeface="微软雅黑" pitchFamily="34" charset="-122"/>
            </a:endParaRPr>
          </a:p>
        </p:txBody>
      </p:sp>
      <p:sp>
        <p:nvSpPr>
          <p:cNvPr id="86" name="TextBox 85"/>
          <p:cNvSpPr txBox="1"/>
          <p:nvPr/>
        </p:nvSpPr>
        <p:spPr>
          <a:xfrm>
            <a:off x="5940426" y="1544638"/>
            <a:ext cx="2665413" cy="87348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rgbClr val="0070C0"/>
                </a:solidFill>
                <a:latin typeface="微软雅黑" pitchFamily="34" charset="-122"/>
                <a:ea typeface="+mn-ea"/>
              </a:rPr>
              <a:t>单击此处填加标题</a:t>
            </a:r>
            <a:endParaRPr lang="en-US" altLang="zh-CN" sz="1600" b="1" dirty="0">
              <a:solidFill>
                <a:srgbClr val="0070C0"/>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7" name="Title 3"/>
          <p:cNvSpPr txBox="1">
            <a:spLocks/>
          </p:cNvSpPr>
          <p:nvPr/>
        </p:nvSpPr>
        <p:spPr>
          <a:xfrm>
            <a:off x="3708798" y="3221650"/>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sp>
        <p:nvSpPr>
          <p:cNvPr id="88" name="TextBox 87"/>
          <p:cNvSpPr txBox="1"/>
          <p:nvPr/>
        </p:nvSpPr>
        <p:spPr>
          <a:xfrm>
            <a:off x="3708401" y="3819525"/>
            <a:ext cx="2665413" cy="87348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4"/>
                </a:solidFill>
                <a:latin typeface="微软雅黑" pitchFamily="34" charset="-122"/>
                <a:ea typeface="+mn-ea"/>
              </a:rPr>
              <a:t>单击此处填加标题</a:t>
            </a:r>
            <a:endParaRPr lang="en-US" altLang="zh-CN" sz="1600" b="1" dirty="0">
              <a:solidFill>
                <a:schemeClr val="accent4"/>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42"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43" name="图片 4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44" name="文本框 43"/>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2"/>
                                        </p:tgtEl>
                                        <p:attrNameLst>
                                          <p:attrName>ppt_y</p:attrName>
                                        </p:attrNameLst>
                                      </p:cBhvr>
                                      <p:tavLst>
                                        <p:tav tm="0">
                                          <p:val>
                                            <p:strVal val="#ppt_y"/>
                                          </p:val>
                                        </p:tav>
                                        <p:tav tm="100000">
                                          <p:val>
                                            <p:strVal val="#ppt_y"/>
                                          </p:val>
                                        </p:tav>
                                      </p:tavLst>
                                    </p:anim>
                                    <p:anim calcmode="lin" valueType="num">
                                      <p:cBhvr>
                                        <p:cTn id="13"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42"/>
                                        </p:tgtEl>
                                      </p:cBhvr>
                                    </p:animEffect>
                                  </p:childTnLst>
                                </p:cTn>
                              </p:par>
                            </p:childTnLst>
                          </p:cTn>
                        </p:par>
                        <p:par>
                          <p:cTn id="16" fill="hold">
                            <p:stCondLst>
                              <p:cond delay="145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 fill="hold"/>
                                        <p:tgtEl>
                                          <p:spTgt spid="3"/>
                                        </p:tgtEl>
                                        <p:attrNameLst>
                                          <p:attrName>ppt_w</p:attrName>
                                        </p:attrNameLst>
                                      </p:cBhvr>
                                      <p:tavLst>
                                        <p:tav tm="0">
                                          <p:val>
                                            <p:fltVal val="0"/>
                                          </p:val>
                                        </p:tav>
                                        <p:tav tm="100000">
                                          <p:val>
                                            <p:strVal val="#ppt_w"/>
                                          </p:val>
                                        </p:tav>
                                      </p:tavLst>
                                    </p:anim>
                                    <p:anim calcmode="lin" valueType="num">
                                      <p:cBhvr>
                                        <p:cTn id="20" dur="100" fill="hold"/>
                                        <p:tgtEl>
                                          <p:spTgt spid="3"/>
                                        </p:tgtEl>
                                        <p:attrNameLst>
                                          <p:attrName>ppt_h</p:attrName>
                                        </p:attrNameLst>
                                      </p:cBhvr>
                                      <p:tavLst>
                                        <p:tav tm="0">
                                          <p:val>
                                            <p:fltVal val="0"/>
                                          </p:val>
                                        </p:tav>
                                        <p:tav tm="100000">
                                          <p:val>
                                            <p:strVal val="#ppt_h"/>
                                          </p:val>
                                        </p:tav>
                                      </p:tavLst>
                                    </p:anim>
                                    <p:animEffect transition="in" filter="fade">
                                      <p:cBhvr>
                                        <p:cTn id="21" dur="100"/>
                                        <p:tgtEl>
                                          <p:spTgt spid="3"/>
                                        </p:tgtEl>
                                      </p:cBhvr>
                                    </p:animEffect>
                                  </p:childTnLst>
                                </p:cTn>
                              </p:par>
                              <p:par>
                                <p:cTn id="22" presetID="6" presetClass="emph" presetSubtype="0" fill="hold" nodeType="withEffect">
                                  <p:stCondLst>
                                    <p:cond delay="100"/>
                                  </p:stCondLst>
                                  <p:childTnLst>
                                    <p:animScale>
                                      <p:cBhvr>
                                        <p:cTn id="23" dur="100" fill="hold"/>
                                        <p:tgtEl>
                                          <p:spTgt spid="3"/>
                                        </p:tgtEl>
                                      </p:cBhvr>
                                      <p:by x="110000" y="110000"/>
                                    </p:animScale>
                                  </p:childTnLst>
                                </p:cTn>
                              </p:par>
                              <p:par>
                                <p:cTn id="24" presetID="6" presetClass="emph" presetSubtype="0" fill="hold" nodeType="withEffect">
                                  <p:stCondLst>
                                    <p:cond delay="200"/>
                                  </p:stCondLst>
                                  <p:childTnLst>
                                    <p:animScale>
                                      <p:cBhvr>
                                        <p:cTn id="25" dur="200" fill="hold"/>
                                        <p:tgtEl>
                                          <p:spTgt spid="3"/>
                                        </p:tgtEl>
                                      </p:cBhvr>
                                      <p:by x="90000" y="90000"/>
                                    </p:animScale>
                                  </p:childTnLst>
                                </p:cTn>
                              </p:par>
                              <p:par>
                                <p:cTn id="26" presetID="6" presetClass="emph" presetSubtype="0" fill="hold" nodeType="withEffect">
                                  <p:stCondLst>
                                    <p:cond delay="400"/>
                                  </p:stCondLst>
                                  <p:childTnLst>
                                    <p:animScale>
                                      <p:cBhvr>
                                        <p:cTn id="27" dur="100" fill="hold"/>
                                        <p:tgtEl>
                                          <p:spTgt spid="3"/>
                                        </p:tgtEl>
                                      </p:cBhvr>
                                      <p:by x="105000" y="105000"/>
                                    </p:animScale>
                                  </p:childTnLst>
                                </p:cTn>
                              </p:par>
                              <p:par>
                                <p:cTn id="28" presetID="6" presetClass="emph" presetSubtype="0" fill="hold" nodeType="withEffect">
                                  <p:stCondLst>
                                    <p:cond delay="500"/>
                                  </p:stCondLst>
                                  <p:childTnLst>
                                    <p:animScale>
                                      <p:cBhvr>
                                        <p:cTn id="29" dur="200" fill="hold"/>
                                        <p:tgtEl>
                                          <p:spTgt spid="3"/>
                                        </p:tgtEl>
                                      </p:cBhvr>
                                      <p:by x="95000" y="95000"/>
                                    </p:animScale>
                                  </p:childTnLst>
                                </p:cTn>
                              </p:par>
                            </p:childTnLst>
                          </p:cTn>
                        </p:par>
                        <p:par>
                          <p:cTn id="30" fill="hold" nodeType="afterGroup">
                            <p:stCondLst>
                              <p:cond delay="215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 fill="hold"/>
                                        <p:tgtEl>
                                          <p:spTgt spid="2"/>
                                        </p:tgtEl>
                                        <p:attrNameLst>
                                          <p:attrName>ppt_w</p:attrName>
                                        </p:attrNameLst>
                                      </p:cBhvr>
                                      <p:tavLst>
                                        <p:tav tm="0">
                                          <p:val>
                                            <p:fltVal val="0"/>
                                          </p:val>
                                        </p:tav>
                                        <p:tav tm="100000">
                                          <p:val>
                                            <p:strVal val="#ppt_w"/>
                                          </p:val>
                                        </p:tav>
                                      </p:tavLst>
                                    </p:anim>
                                    <p:anim calcmode="lin" valueType="num">
                                      <p:cBhvr>
                                        <p:cTn id="34" dur="100" fill="hold"/>
                                        <p:tgtEl>
                                          <p:spTgt spid="2"/>
                                        </p:tgtEl>
                                        <p:attrNameLst>
                                          <p:attrName>ppt_h</p:attrName>
                                        </p:attrNameLst>
                                      </p:cBhvr>
                                      <p:tavLst>
                                        <p:tav tm="0">
                                          <p:val>
                                            <p:fltVal val="0"/>
                                          </p:val>
                                        </p:tav>
                                        <p:tav tm="100000">
                                          <p:val>
                                            <p:strVal val="#ppt_h"/>
                                          </p:val>
                                        </p:tav>
                                      </p:tavLst>
                                    </p:anim>
                                    <p:animEffect transition="in" filter="fade">
                                      <p:cBhvr>
                                        <p:cTn id="35" dur="100"/>
                                        <p:tgtEl>
                                          <p:spTgt spid="2"/>
                                        </p:tgtEl>
                                      </p:cBhvr>
                                    </p:animEffect>
                                  </p:childTnLst>
                                </p:cTn>
                              </p:par>
                              <p:par>
                                <p:cTn id="36" presetID="6" presetClass="emph" presetSubtype="0" fill="hold" nodeType="withEffect">
                                  <p:stCondLst>
                                    <p:cond delay="100"/>
                                  </p:stCondLst>
                                  <p:childTnLst>
                                    <p:animScale>
                                      <p:cBhvr>
                                        <p:cTn id="37" dur="100" fill="hold"/>
                                        <p:tgtEl>
                                          <p:spTgt spid="2"/>
                                        </p:tgtEl>
                                      </p:cBhvr>
                                      <p:by x="110000" y="110000"/>
                                    </p:animScale>
                                  </p:childTnLst>
                                </p:cTn>
                              </p:par>
                              <p:par>
                                <p:cTn id="38" presetID="6" presetClass="emph" presetSubtype="0" fill="hold" nodeType="withEffect">
                                  <p:stCondLst>
                                    <p:cond delay="200"/>
                                  </p:stCondLst>
                                  <p:childTnLst>
                                    <p:animScale>
                                      <p:cBhvr>
                                        <p:cTn id="39" dur="200" fill="hold"/>
                                        <p:tgtEl>
                                          <p:spTgt spid="2"/>
                                        </p:tgtEl>
                                      </p:cBhvr>
                                      <p:by x="90000" y="90000"/>
                                    </p:animScale>
                                  </p:childTnLst>
                                </p:cTn>
                              </p:par>
                              <p:par>
                                <p:cTn id="40" presetID="6" presetClass="emph" presetSubtype="0" fill="hold" nodeType="withEffect">
                                  <p:stCondLst>
                                    <p:cond delay="400"/>
                                  </p:stCondLst>
                                  <p:childTnLst>
                                    <p:animScale>
                                      <p:cBhvr>
                                        <p:cTn id="41" dur="100" fill="hold"/>
                                        <p:tgtEl>
                                          <p:spTgt spid="2"/>
                                        </p:tgtEl>
                                      </p:cBhvr>
                                      <p:by x="105000" y="105000"/>
                                    </p:animScale>
                                  </p:childTnLst>
                                </p:cTn>
                              </p:par>
                              <p:par>
                                <p:cTn id="42" presetID="6" presetClass="emph" presetSubtype="0" fill="hold" nodeType="withEffect">
                                  <p:stCondLst>
                                    <p:cond delay="500"/>
                                  </p:stCondLst>
                                  <p:childTnLst>
                                    <p:animScale>
                                      <p:cBhvr>
                                        <p:cTn id="43" dur="200" fill="hold"/>
                                        <p:tgtEl>
                                          <p:spTgt spid="2"/>
                                        </p:tgtEl>
                                      </p:cBhvr>
                                      <p:by x="95000" y="95000"/>
                                    </p:animScale>
                                  </p:childTnLst>
                                </p:cTn>
                              </p:par>
                            </p:childTnLst>
                          </p:cTn>
                        </p:par>
                        <p:par>
                          <p:cTn id="44" fill="hold" nodeType="afterGroup">
                            <p:stCondLst>
                              <p:cond delay="285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 fill="hold"/>
                                        <p:tgtEl>
                                          <p:spTgt spid="4"/>
                                        </p:tgtEl>
                                        <p:attrNameLst>
                                          <p:attrName>ppt_w</p:attrName>
                                        </p:attrNameLst>
                                      </p:cBhvr>
                                      <p:tavLst>
                                        <p:tav tm="0">
                                          <p:val>
                                            <p:fltVal val="0"/>
                                          </p:val>
                                        </p:tav>
                                        <p:tav tm="100000">
                                          <p:val>
                                            <p:strVal val="#ppt_w"/>
                                          </p:val>
                                        </p:tav>
                                      </p:tavLst>
                                    </p:anim>
                                    <p:anim calcmode="lin" valueType="num">
                                      <p:cBhvr>
                                        <p:cTn id="48" dur="100" fill="hold"/>
                                        <p:tgtEl>
                                          <p:spTgt spid="4"/>
                                        </p:tgtEl>
                                        <p:attrNameLst>
                                          <p:attrName>ppt_h</p:attrName>
                                        </p:attrNameLst>
                                      </p:cBhvr>
                                      <p:tavLst>
                                        <p:tav tm="0">
                                          <p:val>
                                            <p:fltVal val="0"/>
                                          </p:val>
                                        </p:tav>
                                        <p:tav tm="100000">
                                          <p:val>
                                            <p:strVal val="#ppt_h"/>
                                          </p:val>
                                        </p:tav>
                                      </p:tavLst>
                                    </p:anim>
                                    <p:animEffect transition="in" filter="fade">
                                      <p:cBhvr>
                                        <p:cTn id="49" dur="100"/>
                                        <p:tgtEl>
                                          <p:spTgt spid="4"/>
                                        </p:tgtEl>
                                      </p:cBhvr>
                                    </p:animEffect>
                                  </p:childTnLst>
                                </p:cTn>
                              </p:par>
                              <p:par>
                                <p:cTn id="50" presetID="6" presetClass="emph" presetSubtype="0" fill="hold" nodeType="withEffect">
                                  <p:stCondLst>
                                    <p:cond delay="100"/>
                                  </p:stCondLst>
                                  <p:childTnLst>
                                    <p:animScale>
                                      <p:cBhvr>
                                        <p:cTn id="51" dur="100" fill="hold"/>
                                        <p:tgtEl>
                                          <p:spTgt spid="4"/>
                                        </p:tgtEl>
                                      </p:cBhvr>
                                      <p:by x="110000" y="110000"/>
                                    </p:animScale>
                                  </p:childTnLst>
                                </p:cTn>
                              </p:par>
                              <p:par>
                                <p:cTn id="52" presetID="6" presetClass="emph" presetSubtype="0" fill="hold" nodeType="withEffect">
                                  <p:stCondLst>
                                    <p:cond delay="200"/>
                                  </p:stCondLst>
                                  <p:childTnLst>
                                    <p:animScale>
                                      <p:cBhvr>
                                        <p:cTn id="53" dur="200" fill="hold"/>
                                        <p:tgtEl>
                                          <p:spTgt spid="4"/>
                                        </p:tgtEl>
                                      </p:cBhvr>
                                      <p:by x="90000" y="90000"/>
                                    </p:animScale>
                                  </p:childTnLst>
                                </p:cTn>
                              </p:par>
                              <p:par>
                                <p:cTn id="54" presetID="6" presetClass="emph" presetSubtype="0" fill="hold" nodeType="withEffect">
                                  <p:stCondLst>
                                    <p:cond delay="400"/>
                                  </p:stCondLst>
                                  <p:childTnLst>
                                    <p:animScale>
                                      <p:cBhvr>
                                        <p:cTn id="55" dur="100" fill="hold"/>
                                        <p:tgtEl>
                                          <p:spTgt spid="4"/>
                                        </p:tgtEl>
                                      </p:cBhvr>
                                      <p:by x="105000" y="105000"/>
                                    </p:animScale>
                                  </p:childTnLst>
                                </p:cTn>
                              </p:par>
                              <p:par>
                                <p:cTn id="56" presetID="6" presetClass="emph" presetSubtype="0" fill="hold" nodeType="withEffect">
                                  <p:stCondLst>
                                    <p:cond delay="500"/>
                                  </p:stCondLst>
                                  <p:childTnLst>
                                    <p:animScale>
                                      <p:cBhvr>
                                        <p:cTn id="57" dur="200" fill="hold"/>
                                        <p:tgtEl>
                                          <p:spTgt spid="4"/>
                                        </p:tgtEl>
                                      </p:cBhvr>
                                      <p:by x="95000" y="95000"/>
                                    </p:animScale>
                                  </p:childTnLst>
                                </p:cTn>
                              </p:par>
                            </p:childTnLst>
                          </p:cTn>
                        </p:par>
                        <p:par>
                          <p:cTn id="58" fill="hold" nodeType="afterGroup">
                            <p:stCondLst>
                              <p:cond delay="3550"/>
                            </p:stCondLst>
                            <p:childTnLst>
                              <p:par>
                                <p:cTn id="59" presetID="53" presetClass="entr" presetSubtype="16"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100" fill="hold"/>
                                        <p:tgtEl>
                                          <p:spTgt spid="6"/>
                                        </p:tgtEl>
                                        <p:attrNameLst>
                                          <p:attrName>ppt_w</p:attrName>
                                        </p:attrNameLst>
                                      </p:cBhvr>
                                      <p:tavLst>
                                        <p:tav tm="0">
                                          <p:val>
                                            <p:fltVal val="0"/>
                                          </p:val>
                                        </p:tav>
                                        <p:tav tm="100000">
                                          <p:val>
                                            <p:strVal val="#ppt_w"/>
                                          </p:val>
                                        </p:tav>
                                      </p:tavLst>
                                    </p:anim>
                                    <p:anim calcmode="lin" valueType="num">
                                      <p:cBhvr>
                                        <p:cTn id="62" dur="100" fill="hold"/>
                                        <p:tgtEl>
                                          <p:spTgt spid="6"/>
                                        </p:tgtEl>
                                        <p:attrNameLst>
                                          <p:attrName>ppt_h</p:attrName>
                                        </p:attrNameLst>
                                      </p:cBhvr>
                                      <p:tavLst>
                                        <p:tav tm="0">
                                          <p:val>
                                            <p:fltVal val="0"/>
                                          </p:val>
                                        </p:tav>
                                        <p:tav tm="100000">
                                          <p:val>
                                            <p:strVal val="#ppt_h"/>
                                          </p:val>
                                        </p:tav>
                                      </p:tavLst>
                                    </p:anim>
                                    <p:animEffect transition="in" filter="fade">
                                      <p:cBhvr>
                                        <p:cTn id="63" dur="100"/>
                                        <p:tgtEl>
                                          <p:spTgt spid="6"/>
                                        </p:tgtEl>
                                      </p:cBhvr>
                                    </p:animEffect>
                                  </p:childTnLst>
                                </p:cTn>
                              </p:par>
                              <p:par>
                                <p:cTn id="64" presetID="6" presetClass="emph" presetSubtype="0" fill="hold" nodeType="withEffect">
                                  <p:stCondLst>
                                    <p:cond delay="100"/>
                                  </p:stCondLst>
                                  <p:childTnLst>
                                    <p:animScale>
                                      <p:cBhvr>
                                        <p:cTn id="65" dur="100" fill="hold"/>
                                        <p:tgtEl>
                                          <p:spTgt spid="6"/>
                                        </p:tgtEl>
                                      </p:cBhvr>
                                      <p:by x="110000" y="110000"/>
                                    </p:animScale>
                                  </p:childTnLst>
                                </p:cTn>
                              </p:par>
                              <p:par>
                                <p:cTn id="66" presetID="6" presetClass="emph" presetSubtype="0" fill="hold" nodeType="withEffect">
                                  <p:stCondLst>
                                    <p:cond delay="200"/>
                                  </p:stCondLst>
                                  <p:childTnLst>
                                    <p:animScale>
                                      <p:cBhvr>
                                        <p:cTn id="67" dur="200" fill="hold"/>
                                        <p:tgtEl>
                                          <p:spTgt spid="6"/>
                                        </p:tgtEl>
                                      </p:cBhvr>
                                      <p:by x="90000" y="90000"/>
                                    </p:animScale>
                                  </p:childTnLst>
                                </p:cTn>
                              </p:par>
                              <p:par>
                                <p:cTn id="68" presetID="6" presetClass="emph" presetSubtype="0" fill="hold" nodeType="withEffect">
                                  <p:stCondLst>
                                    <p:cond delay="400"/>
                                  </p:stCondLst>
                                  <p:childTnLst>
                                    <p:animScale>
                                      <p:cBhvr>
                                        <p:cTn id="69" dur="100" fill="hold"/>
                                        <p:tgtEl>
                                          <p:spTgt spid="6"/>
                                        </p:tgtEl>
                                      </p:cBhvr>
                                      <p:by x="105000" y="105000"/>
                                    </p:animScale>
                                  </p:childTnLst>
                                </p:cTn>
                              </p:par>
                              <p:par>
                                <p:cTn id="70" presetID="6" presetClass="emph" presetSubtype="0" fill="hold" nodeType="withEffect">
                                  <p:stCondLst>
                                    <p:cond delay="500"/>
                                  </p:stCondLst>
                                  <p:childTnLst>
                                    <p:animScale>
                                      <p:cBhvr>
                                        <p:cTn id="71" dur="200" fill="hold"/>
                                        <p:tgtEl>
                                          <p:spTgt spid="6"/>
                                        </p:tgtEl>
                                      </p:cBhvr>
                                      <p:by x="95000" y="95000"/>
                                    </p:animScale>
                                  </p:childTnLst>
                                </p:cTn>
                              </p:par>
                            </p:childTnLst>
                          </p:cTn>
                        </p:par>
                        <p:par>
                          <p:cTn id="72" fill="hold" nodeType="afterGroup">
                            <p:stCondLst>
                              <p:cond delay="4250"/>
                            </p:stCondLst>
                            <p:childTnLst>
                              <p:par>
                                <p:cTn id="73" presetID="53" presetClass="entr" presetSubtype="16" fill="hold" nodeType="after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100" fill="hold"/>
                                        <p:tgtEl>
                                          <p:spTgt spid="9"/>
                                        </p:tgtEl>
                                        <p:attrNameLst>
                                          <p:attrName>ppt_w</p:attrName>
                                        </p:attrNameLst>
                                      </p:cBhvr>
                                      <p:tavLst>
                                        <p:tav tm="0">
                                          <p:val>
                                            <p:fltVal val="0"/>
                                          </p:val>
                                        </p:tav>
                                        <p:tav tm="100000">
                                          <p:val>
                                            <p:strVal val="#ppt_w"/>
                                          </p:val>
                                        </p:tav>
                                      </p:tavLst>
                                    </p:anim>
                                    <p:anim calcmode="lin" valueType="num">
                                      <p:cBhvr>
                                        <p:cTn id="76" dur="100" fill="hold"/>
                                        <p:tgtEl>
                                          <p:spTgt spid="9"/>
                                        </p:tgtEl>
                                        <p:attrNameLst>
                                          <p:attrName>ppt_h</p:attrName>
                                        </p:attrNameLst>
                                      </p:cBhvr>
                                      <p:tavLst>
                                        <p:tav tm="0">
                                          <p:val>
                                            <p:fltVal val="0"/>
                                          </p:val>
                                        </p:tav>
                                        <p:tav tm="100000">
                                          <p:val>
                                            <p:strVal val="#ppt_h"/>
                                          </p:val>
                                        </p:tav>
                                      </p:tavLst>
                                    </p:anim>
                                    <p:animEffect transition="in" filter="fade">
                                      <p:cBhvr>
                                        <p:cTn id="77" dur="100"/>
                                        <p:tgtEl>
                                          <p:spTgt spid="9"/>
                                        </p:tgtEl>
                                      </p:cBhvr>
                                    </p:animEffect>
                                  </p:childTnLst>
                                </p:cTn>
                              </p:par>
                              <p:par>
                                <p:cTn id="78" presetID="6" presetClass="emph" presetSubtype="0" fill="hold" nodeType="withEffect">
                                  <p:stCondLst>
                                    <p:cond delay="100"/>
                                  </p:stCondLst>
                                  <p:childTnLst>
                                    <p:animScale>
                                      <p:cBhvr>
                                        <p:cTn id="79" dur="100" fill="hold"/>
                                        <p:tgtEl>
                                          <p:spTgt spid="9"/>
                                        </p:tgtEl>
                                      </p:cBhvr>
                                      <p:by x="110000" y="110000"/>
                                    </p:animScale>
                                  </p:childTnLst>
                                </p:cTn>
                              </p:par>
                              <p:par>
                                <p:cTn id="80" presetID="6" presetClass="emph" presetSubtype="0" fill="hold" nodeType="withEffect">
                                  <p:stCondLst>
                                    <p:cond delay="200"/>
                                  </p:stCondLst>
                                  <p:childTnLst>
                                    <p:animScale>
                                      <p:cBhvr>
                                        <p:cTn id="81" dur="200" fill="hold"/>
                                        <p:tgtEl>
                                          <p:spTgt spid="9"/>
                                        </p:tgtEl>
                                      </p:cBhvr>
                                      <p:by x="90000" y="90000"/>
                                    </p:animScale>
                                  </p:childTnLst>
                                </p:cTn>
                              </p:par>
                              <p:par>
                                <p:cTn id="82" presetID="6" presetClass="emph" presetSubtype="0" fill="hold" nodeType="withEffect">
                                  <p:stCondLst>
                                    <p:cond delay="400"/>
                                  </p:stCondLst>
                                  <p:childTnLst>
                                    <p:animScale>
                                      <p:cBhvr>
                                        <p:cTn id="83" dur="100" fill="hold"/>
                                        <p:tgtEl>
                                          <p:spTgt spid="9"/>
                                        </p:tgtEl>
                                      </p:cBhvr>
                                      <p:by x="105000" y="105000"/>
                                    </p:animScale>
                                  </p:childTnLst>
                                </p:cTn>
                              </p:par>
                              <p:par>
                                <p:cTn id="84" presetID="6" presetClass="emph" presetSubtype="0" fill="hold" nodeType="withEffect">
                                  <p:stCondLst>
                                    <p:cond delay="500"/>
                                  </p:stCondLst>
                                  <p:childTnLst>
                                    <p:animScale>
                                      <p:cBhvr>
                                        <p:cTn id="85" dur="200" fill="hold"/>
                                        <p:tgtEl>
                                          <p:spTgt spid="9"/>
                                        </p:tgtEl>
                                      </p:cBhvr>
                                      <p:by x="95000" y="95000"/>
                                    </p:animScale>
                                  </p:childTnLst>
                                </p:cTn>
                              </p:par>
                            </p:childTnLst>
                          </p:cTn>
                        </p:par>
                        <p:par>
                          <p:cTn id="86" fill="hold" nodeType="afterGroup">
                            <p:stCondLst>
                              <p:cond delay="4950"/>
                            </p:stCondLst>
                            <p:childTnLst>
                              <p:par>
                                <p:cTn id="87" presetID="53" presetClass="entr" presetSubtype="16" fill="hold" nodeType="after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p:cTn id="89" dur="100" fill="hold"/>
                                        <p:tgtEl>
                                          <p:spTgt spid="5"/>
                                        </p:tgtEl>
                                        <p:attrNameLst>
                                          <p:attrName>ppt_w</p:attrName>
                                        </p:attrNameLst>
                                      </p:cBhvr>
                                      <p:tavLst>
                                        <p:tav tm="0">
                                          <p:val>
                                            <p:fltVal val="0"/>
                                          </p:val>
                                        </p:tav>
                                        <p:tav tm="100000">
                                          <p:val>
                                            <p:strVal val="#ppt_w"/>
                                          </p:val>
                                        </p:tav>
                                      </p:tavLst>
                                    </p:anim>
                                    <p:anim calcmode="lin" valueType="num">
                                      <p:cBhvr>
                                        <p:cTn id="90" dur="100" fill="hold"/>
                                        <p:tgtEl>
                                          <p:spTgt spid="5"/>
                                        </p:tgtEl>
                                        <p:attrNameLst>
                                          <p:attrName>ppt_h</p:attrName>
                                        </p:attrNameLst>
                                      </p:cBhvr>
                                      <p:tavLst>
                                        <p:tav tm="0">
                                          <p:val>
                                            <p:fltVal val="0"/>
                                          </p:val>
                                        </p:tav>
                                        <p:tav tm="100000">
                                          <p:val>
                                            <p:strVal val="#ppt_h"/>
                                          </p:val>
                                        </p:tav>
                                      </p:tavLst>
                                    </p:anim>
                                    <p:animEffect transition="in" filter="fade">
                                      <p:cBhvr>
                                        <p:cTn id="91" dur="100"/>
                                        <p:tgtEl>
                                          <p:spTgt spid="5"/>
                                        </p:tgtEl>
                                      </p:cBhvr>
                                    </p:animEffect>
                                  </p:childTnLst>
                                </p:cTn>
                              </p:par>
                              <p:par>
                                <p:cTn id="92" presetID="6" presetClass="emph" presetSubtype="0" fill="hold" nodeType="withEffect">
                                  <p:stCondLst>
                                    <p:cond delay="100"/>
                                  </p:stCondLst>
                                  <p:childTnLst>
                                    <p:animScale>
                                      <p:cBhvr>
                                        <p:cTn id="93" dur="100" fill="hold"/>
                                        <p:tgtEl>
                                          <p:spTgt spid="5"/>
                                        </p:tgtEl>
                                      </p:cBhvr>
                                      <p:by x="110000" y="110000"/>
                                    </p:animScale>
                                  </p:childTnLst>
                                </p:cTn>
                              </p:par>
                              <p:par>
                                <p:cTn id="94" presetID="6" presetClass="emph" presetSubtype="0" fill="hold" nodeType="withEffect">
                                  <p:stCondLst>
                                    <p:cond delay="200"/>
                                  </p:stCondLst>
                                  <p:childTnLst>
                                    <p:animScale>
                                      <p:cBhvr>
                                        <p:cTn id="95" dur="200" fill="hold"/>
                                        <p:tgtEl>
                                          <p:spTgt spid="5"/>
                                        </p:tgtEl>
                                      </p:cBhvr>
                                      <p:by x="90000" y="90000"/>
                                    </p:animScale>
                                  </p:childTnLst>
                                </p:cTn>
                              </p:par>
                              <p:par>
                                <p:cTn id="96" presetID="6" presetClass="emph" presetSubtype="0" fill="hold" nodeType="withEffect">
                                  <p:stCondLst>
                                    <p:cond delay="400"/>
                                  </p:stCondLst>
                                  <p:childTnLst>
                                    <p:animScale>
                                      <p:cBhvr>
                                        <p:cTn id="97" dur="100" fill="hold"/>
                                        <p:tgtEl>
                                          <p:spTgt spid="5"/>
                                        </p:tgtEl>
                                      </p:cBhvr>
                                      <p:by x="105000" y="105000"/>
                                    </p:animScale>
                                  </p:childTnLst>
                                </p:cTn>
                              </p:par>
                              <p:par>
                                <p:cTn id="98" presetID="6" presetClass="emph" presetSubtype="0" fill="hold" nodeType="withEffect">
                                  <p:stCondLst>
                                    <p:cond delay="500"/>
                                  </p:stCondLst>
                                  <p:childTnLst>
                                    <p:animScale>
                                      <p:cBhvr>
                                        <p:cTn id="99" dur="200" fill="hold"/>
                                        <p:tgtEl>
                                          <p:spTgt spid="5"/>
                                        </p:tgtEl>
                                      </p:cBhvr>
                                      <p:by x="95000" y="95000"/>
                                    </p:animScale>
                                  </p:childTnLst>
                                </p:cTn>
                              </p:par>
                            </p:childTnLst>
                          </p:cTn>
                        </p:par>
                      </p:childTnLst>
                    </p:cTn>
                  </p:par>
                  <p:par>
                    <p:cTn id="100" fill="hold" nodeType="clickPar">
                      <p:stCondLst>
                        <p:cond delay="indefinite"/>
                      </p:stCondLst>
                      <p:childTnLst>
                        <p:par>
                          <p:cTn id="101" fill="hold" nodeType="withGroup">
                            <p:stCondLst>
                              <p:cond delay="0"/>
                            </p:stCondLst>
                            <p:childTnLst>
                              <p:par>
                                <p:cTn id="102" presetID="22" presetClass="entr" presetSubtype="8" fill="hold" nodeType="clickEffect">
                                  <p:stCondLst>
                                    <p:cond delay="0"/>
                                  </p:stCondLst>
                                  <p:childTnLst>
                                    <p:set>
                                      <p:cBhvr>
                                        <p:cTn id="103" dur="1" fill="hold">
                                          <p:stCondLst>
                                            <p:cond delay="0"/>
                                          </p:stCondLst>
                                        </p:cTn>
                                        <p:tgtEl>
                                          <p:spTgt spid="83"/>
                                        </p:tgtEl>
                                        <p:attrNameLst>
                                          <p:attrName>style.visibility</p:attrName>
                                        </p:attrNameLst>
                                      </p:cBhvr>
                                      <p:to>
                                        <p:strVal val="visible"/>
                                      </p:to>
                                    </p:set>
                                    <p:animEffect transition="in" filter="wipe(left)">
                                      <p:cBhvr>
                                        <p:cTn id="104" dur="500"/>
                                        <p:tgtEl>
                                          <p:spTgt spid="83"/>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84"/>
                                        </p:tgtEl>
                                        <p:attrNameLst>
                                          <p:attrName>style.visibility</p:attrName>
                                        </p:attrNameLst>
                                      </p:cBhvr>
                                      <p:to>
                                        <p:strVal val="visible"/>
                                      </p:to>
                                    </p:set>
                                    <p:animEffect transition="in" filter="wipe(left)">
                                      <p:cBhvr>
                                        <p:cTn id="109" dur="500"/>
                                        <p:tgtEl>
                                          <p:spTgt spid="84"/>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8" fill="hold" nodeType="clickEffect">
                                  <p:stCondLst>
                                    <p:cond delay="0"/>
                                  </p:stCondLst>
                                  <p:childTnLst>
                                    <p:set>
                                      <p:cBhvr>
                                        <p:cTn id="113" dur="1" fill="hold">
                                          <p:stCondLst>
                                            <p:cond delay="0"/>
                                          </p:stCondLst>
                                        </p:cTn>
                                        <p:tgtEl>
                                          <p:spTgt spid="85"/>
                                        </p:tgtEl>
                                        <p:attrNameLst>
                                          <p:attrName>style.visibility</p:attrName>
                                        </p:attrNameLst>
                                      </p:cBhvr>
                                      <p:to>
                                        <p:strVal val="visible"/>
                                      </p:to>
                                    </p:set>
                                    <p:animEffect transition="in" filter="wipe(left)">
                                      <p:cBhvr>
                                        <p:cTn id="114" dur="500"/>
                                        <p:tgtEl>
                                          <p:spTgt spid="85"/>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86"/>
                                        </p:tgtEl>
                                        <p:attrNameLst>
                                          <p:attrName>style.visibility</p:attrName>
                                        </p:attrNameLst>
                                      </p:cBhvr>
                                      <p:to>
                                        <p:strVal val="visible"/>
                                      </p:to>
                                    </p:set>
                                    <p:animEffect transition="in" filter="wipe(left)">
                                      <p:cBhvr>
                                        <p:cTn id="119" dur="500"/>
                                        <p:tgtEl>
                                          <p:spTgt spid="86"/>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8" fill="hold" nodeType="click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88"/>
                                        </p:tgtEl>
                                        <p:attrNameLst>
                                          <p:attrName>style.visibility</p:attrName>
                                        </p:attrNameLst>
                                      </p:cBhvr>
                                      <p:to>
                                        <p:strVal val="visible"/>
                                      </p:to>
                                    </p:set>
                                    <p:animEffect transition="in" filter="wipe(left)">
                                      <p:cBhvr>
                                        <p:cTn id="129" dur="500"/>
                                        <p:tgtEl>
                                          <p:spTgt spid="88"/>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44"/>
                                        </p:tgtEl>
                                        <p:attrNameLst>
                                          <p:attrName>style.visibility</p:attrName>
                                        </p:attrNameLst>
                                      </p:cBhvr>
                                      <p:to>
                                        <p:strVal val="visible"/>
                                      </p:to>
                                    </p:set>
                                    <p:animEffect transition="in" filter="wipe(down)">
                                      <p:cBhvr>
                                        <p:cTn id="1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42" grpId="0" bldLvl="0" autoUpdateAnimBg="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21"/>
          <p:cNvSpPr/>
          <p:nvPr/>
        </p:nvSpPr>
        <p:spPr bwMode="auto">
          <a:xfrm rot="16200000" flipH="1">
            <a:off x="4822783" y="1812617"/>
            <a:ext cx="2278100" cy="233078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72009" tIns="36005" rIns="72009" bIns="36005" numCol="1" anchor="ctr" anchorCtr="0" compatLnSpc="1">
            <a:prstTxWarp prst="textNoShape">
              <a:avLst/>
            </a:prstTxWarp>
          </a:bodyPr>
          <a:lstStyle/>
          <a:p>
            <a:pPr algn="r"/>
            <a:endParaRPr lang="zh-CN" altLang="en-US" sz="1260">
              <a:solidFill>
                <a:schemeClr val="bg1"/>
              </a:solidFill>
              <a:latin typeface="微软雅黑" pitchFamily="34" charset="-122"/>
              <a:ea typeface="微软雅黑" pitchFamily="34" charset="-122"/>
            </a:endParaRPr>
          </a:p>
        </p:txBody>
      </p:sp>
      <p:sp>
        <p:nvSpPr>
          <p:cNvPr id="9" name="等腰三角形 21"/>
          <p:cNvSpPr/>
          <p:nvPr/>
        </p:nvSpPr>
        <p:spPr bwMode="auto">
          <a:xfrm rot="5400000">
            <a:off x="2565862" y="1812617"/>
            <a:ext cx="2278100" cy="233078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72009" tIns="36005" rIns="72009" bIns="36005" numCol="1" anchor="ctr" anchorCtr="0" compatLnSpc="1">
            <a:prstTxWarp prst="textNoShape">
              <a:avLst/>
            </a:prstTxWarp>
          </a:bodyPr>
          <a:lstStyle/>
          <a:p>
            <a:pPr algn="r"/>
            <a:endParaRPr lang="zh-CN" altLang="en-US" sz="1260">
              <a:solidFill>
                <a:schemeClr val="bg1"/>
              </a:solidFill>
              <a:latin typeface="微软雅黑" pitchFamily="34" charset="-122"/>
              <a:ea typeface="微软雅黑" pitchFamily="34" charset="-122"/>
            </a:endParaRPr>
          </a:p>
        </p:txBody>
      </p:sp>
      <p:sp>
        <p:nvSpPr>
          <p:cNvPr id="10" name="椭圆 9"/>
          <p:cNvSpPr/>
          <p:nvPr/>
        </p:nvSpPr>
        <p:spPr bwMode="auto">
          <a:xfrm>
            <a:off x="2540959" y="1648932"/>
            <a:ext cx="2873232" cy="2872859"/>
          </a:xfrm>
          <a:prstGeom prst="ellipse">
            <a:avLst/>
          </a:prstGeom>
          <a:noFill/>
          <a:ln w="12700" cap="flat" cmpd="sng" algn="ctr">
            <a:solidFill>
              <a:schemeClr val="bg1">
                <a:lumMod val="75000"/>
              </a:schemeClr>
            </a:solidFill>
            <a:prstDash val="dash"/>
          </a:ln>
          <a:effectLst/>
        </p:spPr>
        <p:txBody>
          <a:bodyPr lIns="72009" tIns="36005" rIns="72009" bIns="36005" anchor="ctr"/>
          <a:lstStyle/>
          <a:p>
            <a:pPr algn="ctr">
              <a:defRPr/>
            </a:pPr>
            <a:endParaRPr lang="zh-CN" altLang="en-US" sz="1890" kern="0" dirty="0">
              <a:solidFill>
                <a:sysClr val="window" lastClr="FFFFFF"/>
              </a:solidFill>
              <a:latin typeface="Calibri"/>
              <a:ea typeface="微软雅黑" pitchFamily="34" charset="-122"/>
            </a:endParaRPr>
          </a:p>
        </p:txBody>
      </p:sp>
      <p:sp>
        <p:nvSpPr>
          <p:cNvPr id="11" name="椭圆 10"/>
          <p:cNvSpPr/>
          <p:nvPr/>
        </p:nvSpPr>
        <p:spPr bwMode="auto">
          <a:xfrm>
            <a:off x="4260147" y="1648932"/>
            <a:ext cx="2874484" cy="2872859"/>
          </a:xfrm>
          <a:prstGeom prst="ellipse">
            <a:avLst/>
          </a:prstGeom>
          <a:noFill/>
          <a:ln w="12700" cap="flat" cmpd="sng" algn="ctr">
            <a:solidFill>
              <a:schemeClr val="bg1">
                <a:lumMod val="75000"/>
              </a:schemeClr>
            </a:solidFill>
            <a:prstDash val="dash"/>
          </a:ln>
          <a:effectLst/>
        </p:spPr>
        <p:txBody>
          <a:bodyPr lIns="72009" tIns="36005" rIns="72009" bIns="36005" anchor="ctr"/>
          <a:lstStyle/>
          <a:p>
            <a:pPr algn="ctr">
              <a:defRPr/>
            </a:pPr>
            <a:endParaRPr lang="zh-CN" altLang="en-US" sz="1890" kern="0" dirty="0">
              <a:solidFill>
                <a:sysClr val="window" lastClr="FFFFFF"/>
              </a:solidFill>
              <a:latin typeface="Calibri"/>
              <a:ea typeface="微软雅黑" pitchFamily="34" charset="-122"/>
            </a:endParaRPr>
          </a:p>
        </p:txBody>
      </p:sp>
      <p:cxnSp>
        <p:nvCxnSpPr>
          <p:cNvPr id="12" name="直接连接符 11"/>
          <p:cNvCxnSpPr>
            <a:cxnSpLocks noChangeShapeType="1"/>
          </p:cNvCxnSpPr>
          <p:nvPr/>
        </p:nvCxnSpPr>
        <p:spPr bwMode="auto">
          <a:xfrm>
            <a:off x="3329911" y="2286712"/>
            <a:ext cx="450115" cy="211276"/>
          </a:xfrm>
          <a:prstGeom prst="line">
            <a:avLst/>
          </a:prstGeom>
          <a:noFill/>
          <a:ln w="19050" algn="ctr">
            <a:solidFill>
              <a:srgbClr val="00B0F0"/>
            </a:solidFill>
            <a:round/>
            <a:headEnd type="none" w="med" len="med"/>
            <a:tailEnd type="triangle" w="med" len="med"/>
          </a:ln>
        </p:spPr>
      </p:cxnSp>
      <p:cxnSp>
        <p:nvCxnSpPr>
          <p:cNvPr id="13" name="直接连接符 12"/>
          <p:cNvCxnSpPr>
            <a:cxnSpLocks noChangeShapeType="1"/>
          </p:cNvCxnSpPr>
          <p:nvPr/>
        </p:nvCxnSpPr>
        <p:spPr bwMode="auto">
          <a:xfrm>
            <a:off x="3089849" y="2935542"/>
            <a:ext cx="465119" cy="0"/>
          </a:xfrm>
          <a:prstGeom prst="line">
            <a:avLst/>
          </a:prstGeom>
          <a:noFill/>
          <a:ln w="19050" algn="ctr">
            <a:solidFill>
              <a:srgbClr val="00B0F0"/>
            </a:solidFill>
            <a:round/>
            <a:headEnd type="none" w="med" len="med"/>
            <a:tailEnd type="triangle" w="med" len="med"/>
          </a:ln>
        </p:spPr>
      </p:cxnSp>
      <p:cxnSp>
        <p:nvCxnSpPr>
          <p:cNvPr id="14" name="直接连接符 13"/>
          <p:cNvCxnSpPr>
            <a:cxnSpLocks noChangeShapeType="1"/>
          </p:cNvCxnSpPr>
          <p:nvPr/>
        </p:nvCxnSpPr>
        <p:spPr bwMode="auto">
          <a:xfrm flipV="1">
            <a:off x="3329910" y="3355595"/>
            <a:ext cx="465119" cy="246282"/>
          </a:xfrm>
          <a:prstGeom prst="line">
            <a:avLst/>
          </a:prstGeom>
          <a:noFill/>
          <a:ln w="19050" algn="ctr">
            <a:solidFill>
              <a:srgbClr val="00B0F0"/>
            </a:solidFill>
            <a:round/>
            <a:headEnd type="none" w="med" len="med"/>
            <a:tailEnd type="triangle" w="med" len="med"/>
          </a:ln>
        </p:spPr>
      </p:cxnSp>
      <p:cxnSp>
        <p:nvCxnSpPr>
          <p:cNvPr id="15" name="直接连接符 14"/>
          <p:cNvCxnSpPr>
            <a:cxnSpLocks noChangeShapeType="1"/>
          </p:cNvCxnSpPr>
          <p:nvPr/>
        </p:nvCxnSpPr>
        <p:spPr bwMode="auto">
          <a:xfrm flipH="1" flipV="1">
            <a:off x="5954330" y="3345594"/>
            <a:ext cx="465119" cy="246282"/>
          </a:xfrm>
          <a:prstGeom prst="line">
            <a:avLst/>
          </a:prstGeom>
          <a:noFill/>
          <a:ln w="19050" algn="ctr">
            <a:solidFill>
              <a:srgbClr val="00B0F0"/>
            </a:solidFill>
            <a:round/>
            <a:headEnd type="none" w="med" len="med"/>
            <a:tailEnd type="triangle" w="med" len="med"/>
          </a:ln>
        </p:spPr>
      </p:cxnSp>
      <p:cxnSp>
        <p:nvCxnSpPr>
          <p:cNvPr id="16" name="直接连接符 15"/>
          <p:cNvCxnSpPr>
            <a:cxnSpLocks noChangeShapeType="1"/>
          </p:cNvCxnSpPr>
          <p:nvPr/>
        </p:nvCxnSpPr>
        <p:spPr bwMode="auto">
          <a:xfrm flipH="1">
            <a:off x="6186891" y="2933042"/>
            <a:ext cx="465119" cy="0"/>
          </a:xfrm>
          <a:prstGeom prst="line">
            <a:avLst/>
          </a:prstGeom>
          <a:noFill/>
          <a:ln w="19050" algn="ctr">
            <a:solidFill>
              <a:srgbClr val="00B0F0"/>
            </a:solidFill>
            <a:round/>
            <a:headEnd type="none" w="med" len="med"/>
            <a:tailEnd type="triangle" w="med" len="med"/>
          </a:ln>
        </p:spPr>
      </p:cxnSp>
      <p:cxnSp>
        <p:nvCxnSpPr>
          <p:cNvPr id="17" name="直接连接符 16"/>
          <p:cNvCxnSpPr>
            <a:cxnSpLocks noChangeShapeType="1"/>
          </p:cNvCxnSpPr>
          <p:nvPr/>
        </p:nvCxnSpPr>
        <p:spPr bwMode="auto">
          <a:xfrm flipH="1">
            <a:off x="5969334" y="2286712"/>
            <a:ext cx="450115" cy="211276"/>
          </a:xfrm>
          <a:prstGeom prst="line">
            <a:avLst/>
          </a:prstGeom>
          <a:noFill/>
          <a:ln w="19050" algn="ctr">
            <a:solidFill>
              <a:srgbClr val="00B0F0"/>
            </a:solidFill>
            <a:round/>
            <a:headEnd type="none" w="med" len="med"/>
            <a:tailEnd type="triangle" w="med" len="med"/>
          </a:ln>
        </p:spPr>
      </p:cxnSp>
      <p:sp>
        <p:nvSpPr>
          <p:cNvPr id="18" name="Oval 19"/>
          <p:cNvSpPr>
            <a:spLocks noChangeArrowheads="1"/>
          </p:cNvSpPr>
          <p:nvPr/>
        </p:nvSpPr>
        <p:spPr bwMode="auto">
          <a:xfrm>
            <a:off x="2554712" y="1623545"/>
            <a:ext cx="781450" cy="78134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155" dirty="0">
                <a:solidFill>
                  <a:schemeClr val="tx1">
                    <a:lumMod val="65000"/>
                    <a:lumOff val="35000"/>
                  </a:schemeClr>
                </a:solidFill>
                <a:latin typeface="微软雅黑" pitchFamily="34" charset="-122"/>
                <a:ea typeface="微软雅黑" pitchFamily="34" charset="-122"/>
              </a:rPr>
              <a:t>添加文本</a:t>
            </a:r>
          </a:p>
        </p:txBody>
      </p:sp>
      <p:sp>
        <p:nvSpPr>
          <p:cNvPr id="19" name="Oval 19"/>
          <p:cNvSpPr>
            <a:spLocks noChangeArrowheads="1"/>
          </p:cNvSpPr>
          <p:nvPr/>
        </p:nvSpPr>
        <p:spPr bwMode="auto">
          <a:xfrm>
            <a:off x="6343805" y="1622918"/>
            <a:ext cx="781449" cy="78259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155" dirty="0">
                <a:solidFill>
                  <a:schemeClr val="tx1">
                    <a:lumMod val="65000"/>
                    <a:lumOff val="35000"/>
                  </a:schemeClr>
                </a:solidFill>
                <a:latin typeface="微软雅黑" pitchFamily="34" charset="-122"/>
                <a:ea typeface="微软雅黑" pitchFamily="34" charset="-122"/>
              </a:rPr>
              <a:t>添加文本</a:t>
            </a:r>
          </a:p>
        </p:txBody>
      </p:sp>
      <p:sp>
        <p:nvSpPr>
          <p:cNvPr id="20" name="Oval 19"/>
          <p:cNvSpPr>
            <a:spLocks noChangeArrowheads="1"/>
          </p:cNvSpPr>
          <p:nvPr/>
        </p:nvSpPr>
        <p:spPr bwMode="auto">
          <a:xfrm>
            <a:off x="6734531" y="2557997"/>
            <a:ext cx="782699" cy="78259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155" dirty="0">
                <a:solidFill>
                  <a:schemeClr val="tx1">
                    <a:lumMod val="65000"/>
                    <a:lumOff val="35000"/>
                  </a:schemeClr>
                </a:solidFill>
                <a:latin typeface="微软雅黑" pitchFamily="34" charset="-122"/>
                <a:ea typeface="微软雅黑" pitchFamily="34" charset="-122"/>
              </a:rPr>
              <a:t>添加文本</a:t>
            </a:r>
          </a:p>
        </p:txBody>
      </p:sp>
      <p:sp>
        <p:nvSpPr>
          <p:cNvPr id="21" name="Oval 19"/>
          <p:cNvSpPr>
            <a:spLocks noChangeArrowheads="1"/>
          </p:cNvSpPr>
          <p:nvPr/>
        </p:nvSpPr>
        <p:spPr bwMode="auto">
          <a:xfrm>
            <a:off x="6418198" y="3468110"/>
            <a:ext cx="782699" cy="78259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155" dirty="0">
                <a:solidFill>
                  <a:schemeClr val="tx1">
                    <a:lumMod val="65000"/>
                    <a:lumOff val="35000"/>
                  </a:schemeClr>
                </a:solidFill>
                <a:latin typeface="微软雅黑" pitchFamily="34" charset="-122"/>
                <a:ea typeface="微软雅黑" pitchFamily="34" charset="-122"/>
              </a:rPr>
              <a:t>添加文本</a:t>
            </a:r>
          </a:p>
        </p:txBody>
      </p:sp>
      <p:sp>
        <p:nvSpPr>
          <p:cNvPr id="22" name="Oval 19"/>
          <p:cNvSpPr>
            <a:spLocks noChangeArrowheads="1"/>
          </p:cNvSpPr>
          <p:nvPr/>
        </p:nvSpPr>
        <p:spPr bwMode="auto">
          <a:xfrm>
            <a:off x="2204623" y="2557997"/>
            <a:ext cx="782699" cy="78259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155" dirty="0">
                <a:solidFill>
                  <a:schemeClr val="tx1">
                    <a:lumMod val="65000"/>
                    <a:lumOff val="35000"/>
                  </a:schemeClr>
                </a:solidFill>
                <a:latin typeface="微软雅黑" pitchFamily="34" charset="-122"/>
                <a:ea typeface="微软雅黑" pitchFamily="34" charset="-122"/>
              </a:rPr>
              <a:t>添加文本</a:t>
            </a:r>
          </a:p>
        </p:txBody>
      </p:sp>
      <p:sp>
        <p:nvSpPr>
          <p:cNvPr id="23" name="Oval 19"/>
          <p:cNvSpPr>
            <a:spLocks noChangeArrowheads="1"/>
          </p:cNvSpPr>
          <p:nvPr/>
        </p:nvSpPr>
        <p:spPr bwMode="auto">
          <a:xfrm>
            <a:off x="2524706" y="3468110"/>
            <a:ext cx="782699" cy="78259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155" dirty="0">
                <a:solidFill>
                  <a:schemeClr val="tx1">
                    <a:lumMod val="65000"/>
                    <a:lumOff val="35000"/>
                  </a:schemeClr>
                </a:solidFill>
                <a:latin typeface="微软雅黑" pitchFamily="34" charset="-122"/>
                <a:ea typeface="微软雅黑" pitchFamily="34" charset="-122"/>
              </a:rPr>
              <a:t>添加文本</a:t>
            </a:r>
          </a:p>
        </p:txBody>
      </p:sp>
      <p:sp>
        <p:nvSpPr>
          <p:cNvPr id="24" name="TextBox 52"/>
          <p:cNvSpPr txBox="1"/>
          <p:nvPr/>
        </p:nvSpPr>
        <p:spPr>
          <a:xfrm>
            <a:off x="844688" y="1676586"/>
            <a:ext cx="1689726" cy="576890"/>
          </a:xfrm>
          <a:prstGeom prst="rect">
            <a:avLst/>
          </a:prstGeom>
          <a:noFill/>
        </p:spPr>
        <p:txBody>
          <a:bodyPr wrap="square" lIns="72009" tIns="36005" rIns="72009" bIns="36005" rtlCol="0">
            <a:spAutoFit/>
          </a:bodyPr>
          <a:lstStyle/>
          <a:p>
            <a:pPr>
              <a:lnSpc>
                <a:spcPct val="130000"/>
              </a:lnSpc>
            </a:pPr>
            <a:r>
              <a:rPr lang="zh-CN" altLang="en-US" sz="84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TextBox 53"/>
          <p:cNvSpPr txBox="1"/>
          <p:nvPr/>
        </p:nvSpPr>
        <p:spPr>
          <a:xfrm>
            <a:off x="7184937" y="1676586"/>
            <a:ext cx="1689726" cy="576890"/>
          </a:xfrm>
          <a:prstGeom prst="rect">
            <a:avLst/>
          </a:prstGeom>
          <a:noFill/>
        </p:spPr>
        <p:txBody>
          <a:bodyPr wrap="square" lIns="72009" tIns="36005" rIns="72009" bIns="36005" rtlCol="0">
            <a:spAutoFit/>
          </a:bodyPr>
          <a:lstStyle/>
          <a:p>
            <a:pPr>
              <a:lnSpc>
                <a:spcPct val="130000"/>
              </a:lnSpc>
            </a:pPr>
            <a:r>
              <a:rPr lang="zh-CN" altLang="en-US" sz="84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54"/>
          <p:cNvSpPr txBox="1"/>
          <p:nvPr/>
        </p:nvSpPr>
        <p:spPr>
          <a:xfrm>
            <a:off x="504407" y="2626578"/>
            <a:ext cx="1689726" cy="576890"/>
          </a:xfrm>
          <a:prstGeom prst="rect">
            <a:avLst/>
          </a:prstGeom>
          <a:noFill/>
        </p:spPr>
        <p:txBody>
          <a:bodyPr wrap="square" lIns="72009" tIns="36005" rIns="72009" bIns="36005" rtlCol="0">
            <a:spAutoFit/>
          </a:bodyPr>
          <a:lstStyle/>
          <a:p>
            <a:pPr>
              <a:lnSpc>
                <a:spcPct val="130000"/>
              </a:lnSpc>
            </a:pPr>
            <a:r>
              <a:rPr lang="zh-CN" altLang="en-US" sz="84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55"/>
          <p:cNvSpPr txBox="1"/>
          <p:nvPr/>
        </p:nvSpPr>
        <p:spPr>
          <a:xfrm>
            <a:off x="7553069" y="2645171"/>
            <a:ext cx="1689726" cy="576890"/>
          </a:xfrm>
          <a:prstGeom prst="rect">
            <a:avLst/>
          </a:prstGeom>
          <a:noFill/>
        </p:spPr>
        <p:txBody>
          <a:bodyPr wrap="square" lIns="72009" tIns="36005" rIns="72009" bIns="36005" rtlCol="0">
            <a:spAutoFit/>
          </a:bodyPr>
          <a:lstStyle/>
          <a:p>
            <a:pPr>
              <a:lnSpc>
                <a:spcPct val="130000"/>
              </a:lnSpc>
            </a:pPr>
            <a:r>
              <a:rPr lang="zh-CN" altLang="en-US" sz="84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56"/>
          <p:cNvSpPr txBox="1"/>
          <p:nvPr/>
        </p:nvSpPr>
        <p:spPr>
          <a:xfrm>
            <a:off x="7253335" y="3574038"/>
            <a:ext cx="1689726" cy="576890"/>
          </a:xfrm>
          <a:prstGeom prst="rect">
            <a:avLst/>
          </a:prstGeom>
          <a:noFill/>
        </p:spPr>
        <p:txBody>
          <a:bodyPr wrap="square" lIns="72009" tIns="36005" rIns="72009" bIns="36005" rtlCol="0">
            <a:spAutoFit/>
          </a:bodyPr>
          <a:lstStyle/>
          <a:p>
            <a:pPr>
              <a:lnSpc>
                <a:spcPct val="130000"/>
              </a:lnSpc>
            </a:pPr>
            <a:r>
              <a:rPr lang="zh-CN" altLang="en-US" sz="84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9" name="TextBox 57"/>
          <p:cNvSpPr txBox="1"/>
          <p:nvPr/>
        </p:nvSpPr>
        <p:spPr>
          <a:xfrm>
            <a:off x="789498" y="3569037"/>
            <a:ext cx="1689726" cy="576890"/>
          </a:xfrm>
          <a:prstGeom prst="rect">
            <a:avLst/>
          </a:prstGeom>
          <a:noFill/>
        </p:spPr>
        <p:txBody>
          <a:bodyPr wrap="square" lIns="72009" tIns="36005" rIns="72009" bIns="36005" rtlCol="0">
            <a:spAutoFit/>
          </a:bodyPr>
          <a:lstStyle/>
          <a:p>
            <a:pPr>
              <a:lnSpc>
                <a:spcPct val="130000"/>
              </a:lnSpc>
            </a:pPr>
            <a:r>
              <a:rPr lang="zh-CN" altLang="en-US" sz="84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30" name="组合 29"/>
          <p:cNvGrpSpPr/>
          <p:nvPr/>
        </p:nvGrpSpPr>
        <p:grpSpPr>
          <a:xfrm>
            <a:off x="4037424" y="2133820"/>
            <a:ext cx="1603241" cy="1603447"/>
            <a:chOff x="5049626" y="2709612"/>
            <a:chExt cx="2035596" cy="2036122"/>
          </a:xfrm>
        </p:grpSpPr>
        <p:sp>
          <p:nvSpPr>
            <p:cNvPr id="31" name="椭圆 30"/>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75" dirty="0">
                  <a:solidFill>
                    <a:schemeClr val="tx1">
                      <a:lumMod val="75000"/>
                      <a:lumOff val="25000"/>
                    </a:schemeClr>
                  </a:solidFill>
                  <a:latin typeface="微软雅黑" pitchFamily="34" charset="-122"/>
                  <a:ea typeface="微软雅黑" pitchFamily="34" charset="-122"/>
                </a:rPr>
                <a:t>添加标题</a:t>
              </a:r>
            </a:p>
          </p:txBody>
        </p:sp>
        <p:sp>
          <p:nvSpPr>
            <p:cNvPr id="32" name="同心圆 31"/>
            <p:cNvSpPr/>
            <p:nvPr/>
          </p:nvSpPr>
          <p:spPr>
            <a:xfrm>
              <a:off x="5175546" y="2835796"/>
              <a:ext cx="1783756" cy="1783754"/>
            </a:xfrm>
            <a:prstGeom prst="donut">
              <a:avLst>
                <a:gd name="adj" fmla="val 900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endParaRPr>
            </a:p>
          </p:txBody>
        </p:sp>
      </p:grpSp>
      <p:sp>
        <p:nvSpPr>
          <p:cNvPr id="33" name="文本框 32"/>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34"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8255484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4"/>
                                        </p:tgtEl>
                                        <p:attrNameLst>
                                          <p:attrName>ppt_y</p:attrName>
                                        </p:attrNameLst>
                                      </p:cBhvr>
                                      <p:tavLst>
                                        <p:tav tm="0">
                                          <p:val>
                                            <p:strVal val="#ppt_y"/>
                                          </p:val>
                                        </p:tav>
                                        <p:tav tm="100000">
                                          <p:val>
                                            <p:strVal val="#ppt_y"/>
                                          </p:val>
                                        </p:tav>
                                      </p:tavLst>
                                    </p:anim>
                                    <p:anim calcmode="lin" valueType="num">
                                      <p:cBhvr>
                                        <p:cTn id="1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4"/>
                                        </p:tgtEl>
                                      </p:cBhvr>
                                    </p:animEffect>
                                  </p:childTnLst>
                                </p:cTn>
                              </p:par>
                            </p:childTnLst>
                          </p:cTn>
                        </p:par>
                        <p:par>
                          <p:cTn id="16" fill="hold">
                            <p:stCondLst>
                              <p:cond delay="145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childTnLst>
                          </p:cTn>
                        </p:par>
                        <p:par>
                          <p:cTn id="29" fill="hold">
                            <p:stCondLst>
                              <p:cond delay="2450"/>
                            </p:stCondLst>
                            <p:childTnLst>
                              <p:par>
                                <p:cTn id="30" presetID="2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2950"/>
                            </p:stCondLst>
                            <p:childTnLst>
                              <p:par>
                                <p:cTn id="37" presetID="52"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Scale>
                                      <p:cBhvr>
                                        <p:cTn id="39"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8"/>
                                        </p:tgtEl>
                                        <p:attrNameLst>
                                          <p:attrName>ppt_x</p:attrName>
                                          <p:attrName>ppt_y</p:attrName>
                                        </p:attrNameLst>
                                      </p:cBhvr>
                                    </p:animMotion>
                                    <p:animEffect transition="in" filter="fade">
                                      <p:cBhvr>
                                        <p:cTn id="41" dur="1000"/>
                                        <p:tgtEl>
                                          <p:spTgt spid="18"/>
                                        </p:tgtEl>
                                      </p:cBhvr>
                                    </p:animEffect>
                                  </p:childTnLst>
                                </p:cTn>
                              </p:par>
                              <p:par>
                                <p:cTn id="42" presetID="52" presetClass="entr" presetSubtype="0" fill="hold" grpId="0" nodeType="withEffect">
                                  <p:stCondLst>
                                    <p:cond delay="200"/>
                                  </p:stCondLst>
                                  <p:childTnLst>
                                    <p:set>
                                      <p:cBhvr>
                                        <p:cTn id="43" dur="1" fill="hold">
                                          <p:stCondLst>
                                            <p:cond delay="0"/>
                                          </p:stCondLst>
                                        </p:cTn>
                                        <p:tgtEl>
                                          <p:spTgt spid="19"/>
                                        </p:tgtEl>
                                        <p:attrNameLst>
                                          <p:attrName>style.visibility</p:attrName>
                                        </p:attrNameLst>
                                      </p:cBhvr>
                                      <p:to>
                                        <p:strVal val="visible"/>
                                      </p:to>
                                    </p:set>
                                    <p:animScale>
                                      <p:cBhvr>
                                        <p:cTn id="4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9"/>
                                        </p:tgtEl>
                                        <p:attrNameLst>
                                          <p:attrName>ppt_x</p:attrName>
                                          <p:attrName>ppt_y</p:attrName>
                                        </p:attrNameLst>
                                      </p:cBhvr>
                                    </p:animMotion>
                                    <p:animEffect transition="in" filter="fade">
                                      <p:cBhvr>
                                        <p:cTn id="46" dur="1000"/>
                                        <p:tgtEl>
                                          <p:spTgt spid="19"/>
                                        </p:tgtEl>
                                      </p:cBhvr>
                                    </p:animEffect>
                                  </p:childTnLst>
                                </p:cTn>
                              </p:par>
                              <p:par>
                                <p:cTn id="47" presetID="52" presetClass="entr" presetSubtype="0" fill="hold" grpId="0" nodeType="withEffect">
                                  <p:stCondLst>
                                    <p:cond delay="400"/>
                                  </p:stCondLst>
                                  <p:childTnLst>
                                    <p:set>
                                      <p:cBhvr>
                                        <p:cTn id="48" dur="1" fill="hold">
                                          <p:stCondLst>
                                            <p:cond delay="0"/>
                                          </p:stCondLst>
                                        </p:cTn>
                                        <p:tgtEl>
                                          <p:spTgt spid="22"/>
                                        </p:tgtEl>
                                        <p:attrNameLst>
                                          <p:attrName>style.visibility</p:attrName>
                                        </p:attrNameLst>
                                      </p:cBhvr>
                                      <p:to>
                                        <p:strVal val="visible"/>
                                      </p:to>
                                    </p:set>
                                    <p:animScale>
                                      <p:cBhvr>
                                        <p:cTn id="4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2"/>
                                        </p:tgtEl>
                                        <p:attrNameLst>
                                          <p:attrName>ppt_x</p:attrName>
                                          <p:attrName>ppt_y</p:attrName>
                                        </p:attrNameLst>
                                      </p:cBhvr>
                                    </p:animMotion>
                                    <p:animEffect transition="in" filter="fade">
                                      <p:cBhvr>
                                        <p:cTn id="51" dur="1000"/>
                                        <p:tgtEl>
                                          <p:spTgt spid="22"/>
                                        </p:tgtEl>
                                      </p:cBhvr>
                                    </p:animEffect>
                                  </p:childTnLst>
                                </p:cTn>
                              </p:par>
                              <p:par>
                                <p:cTn id="52" presetID="52" presetClass="entr" presetSubtype="0" fill="hold" grpId="0" nodeType="withEffect">
                                  <p:stCondLst>
                                    <p:cond delay="600"/>
                                  </p:stCondLst>
                                  <p:childTnLst>
                                    <p:set>
                                      <p:cBhvr>
                                        <p:cTn id="53" dur="1" fill="hold">
                                          <p:stCondLst>
                                            <p:cond delay="0"/>
                                          </p:stCondLst>
                                        </p:cTn>
                                        <p:tgtEl>
                                          <p:spTgt spid="20"/>
                                        </p:tgtEl>
                                        <p:attrNameLst>
                                          <p:attrName>style.visibility</p:attrName>
                                        </p:attrNameLst>
                                      </p:cBhvr>
                                      <p:to>
                                        <p:strVal val="visible"/>
                                      </p:to>
                                    </p:set>
                                    <p:animScale>
                                      <p:cBhvr>
                                        <p:cTn id="5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0"/>
                                        </p:tgtEl>
                                        <p:attrNameLst>
                                          <p:attrName>ppt_x</p:attrName>
                                          <p:attrName>ppt_y</p:attrName>
                                        </p:attrNameLst>
                                      </p:cBhvr>
                                    </p:animMotion>
                                    <p:animEffect transition="in" filter="fade">
                                      <p:cBhvr>
                                        <p:cTn id="56" dur="1000"/>
                                        <p:tgtEl>
                                          <p:spTgt spid="20"/>
                                        </p:tgtEl>
                                      </p:cBhvr>
                                    </p:animEffect>
                                  </p:childTnLst>
                                </p:cTn>
                              </p:par>
                              <p:par>
                                <p:cTn id="57" presetID="52" presetClass="entr" presetSubtype="0" fill="hold" grpId="0" nodeType="withEffect">
                                  <p:stCondLst>
                                    <p:cond delay="800"/>
                                  </p:stCondLst>
                                  <p:childTnLst>
                                    <p:set>
                                      <p:cBhvr>
                                        <p:cTn id="58" dur="1" fill="hold">
                                          <p:stCondLst>
                                            <p:cond delay="0"/>
                                          </p:stCondLst>
                                        </p:cTn>
                                        <p:tgtEl>
                                          <p:spTgt spid="23"/>
                                        </p:tgtEl>
                                        <p:attrNameLst>
                                          <p:attrName>style.visibility</p:attrName>
                                        </p:attrNameLst>
                                      </p:cBhvr>
                                      <p:to>
                                        <p:strVal val="visible"/>
                                      </p:to>
                                    </p:set>
                                    <p:animScale>
                                      <p:cBhvr>
                                        <p:cTn id="5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3"/>
                                        </p:tgtEl>
                                        <p:attrNameLst>
                                          <p:attrName>ppt_x</p:attrName>
                                          <p:attrName>ppt_y</p:attrName>
                                        </p:attrNameLst>
                                      </p:cBhvr>
                                    </p:animMotion>
                                    <p:animEffect transition="in" filter="fade">
                                      <p:cBhvr>
                                        <p:cTn id="61" dur="1000"/>
                                        <p:tgtEl>
                                          <p:spTgt spid="23"/>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21"/>
                                        </p:tgtEl>
                                        <p:attrNameLst>
                                          <p:attrName>style.visibility</p:attrName>
                                        </p:attrNameLst>
                                      </p:cBhvr>
                                      <p:to>
                                        <p:strVal val="visible"/>
                                      </p:to>
                                    </p:set>
                                    <p:animScale>
                                      <p:cBhvr>
                                        <p:cTn id="6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1"/>
                                        </p:tgtEl>
                                        <p:attrNameLst>
                                          <p:attrName>ppt_x</p:attrName>
                                          <p:attrName>ppt_y</p:attrName>
                                        </p:attrNameLst>
                                      </p:cBhvr>
                                    </p:animMotion>
                                    <p:animEffect transition="in" filter="fade">
                                      <p:cBhvr>
                                        <p:cTn id="66" dur="1000"/>
                                        <p:tgtEl>
                                          <p:spTgt spid="21"/>
                                        </p:tgtEl>
                                      </p:cBhvr>
                                    </p:animEffect>
                                  </p:childTnLst>
                                </p:cTn>
                              </p:par>
                            </p:childTnLst>
                          </p:cTn>
                        </p:par>
                        <p:par>
                          <p:cTn id="67" fill="hold">
                            <p:stCondLst>
                              <p:cond delay="4950"/>
                            </p:stCondLst>
                            <p:childTnLst>
                              <p:par>
                                <p:cTn id="68" presetID="12" presetClass="entr" presetSubtype="8"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p:tgtEl>
                                          <p:spTgt spid="12"/>
                                        </p:tgtEl>
                                        <p:attrNameLst>
                                          <p:attrName>ppt_x</p:attrName>
                                        </p:attrNameLst>
                                      </p:cBhvr>
                                      <p:tavLst>
                                        <p:tav tm="0">
                                          <p:val>
                                            <p:strVal val="#ppt_x-#ppt_w*1.125000"/>
                                          </p:val>
                                        </p:tav>
                                        <p:tav tm="100000">
                                          <p:val>
                                            <p:strVal val="#ppt_x"/>
                                          </p:val>
                                        </p:tav>
                                      </p:tavLst>
                                    </p:anim>
                                    <p:animEffect transition="in" filter="wipe(right)">
                                      <p:cBhvr>
                                        <p:cTn id="71" dur="500"/>
                                        <p:tgtEl>
                                          <p:spTgt spid="12"/>
                                        </p:tgtEl>
                                      </p:cBhvr>
                                    </p:animEffect>
                                  </p:childTnLst>
                                </p:cTn>
                              </p:par>
                              <p:par>
                                <p:cTn id="72" presetID="12" presetClass="entr" presetSubtype="8"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right)">
                                      <p:cBhvr>
                                        <p:cTn id="75" dur="500"/>
                                        <p:tgtEl>
                                          <p:spTgt spid="13"/>
                                        </p:tgtEl>
                                      </p:cBhvr>
                                    </p:animEffect>
                                  </p:childTnLst>
                                </p:cTn>
                              </p:par>
                              <p:par>
                                <p:cTn id="76" presetID="12" presetClass="entr" presetSubtype="8"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p:tgtEl>
                                          <p:spTgt spid="14"/>
                                        </p:tgtEl>
                                        <p:attrNameLst>
                                          <p:attrName>ppt_x</p:attrName>
                                        </p:attrNameLst>
                                      </p:cBhvr>
                                      <p:tavLst>
                                        <p:tav tm="0">
                                          <p:val>
                                            <p:strVal val="#ppt_x-#ppt_w*1.125000"/>
                                          </p:val>
                                        </p:tav>
                                        <p:tav tm="100000">
                                          <p:val>
                                            <p:strVal val="#ppt_x"/>
                                          </p:val>
                                        </p:tav>
                                      </p:tavLst>
                                    </p:anim>
                                    <p:animEffect transition="in" filter="wipe(right)">
                                      <p:cBhvr>
                                        <p:cTn id="79" dur="500"/>
                                        <p:tgtEl>
                                          <p:spTgt spid="14"/>
                                        </p:tgtEl>
                                      </p:cBhvr>
                                    </p:animEffect>
                                  </p:childTnLst>
                                </p:cTn>
                              </p:par>
                              <p:par>
                                <p:cTn id="80" presetID="12" presetClass="entr" presetSubtype="2" fill="hold"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p:tgtEl>
                                          <p:spTgt spid="17"/>
                                        </p:tgtEl>
                                        <p:attrNameLst>
                                          <p:attrName>ppt_x</p:attrName>
                                        </p:attrNameLst>
                                      </p:cBhvr>
                                      <p:tavLst>
                                        <p:tav tm="0">
                                          <p:val>
                                            <p:strVal val="#ppt_x+#ppt_w*1.125000"/>
                                          </p:val>
                                        </p:tav>
                                        <p:tav tm="100000">
                                          <p:val>
                                            <p:strVal val="#ppt_x"/>
                                          </p:val>
                                        </p:tav>
                                      </p:tavLst>
                                    </p:anim>
                                    <p:animEffect transition="in" filter="wipe(left)">
                                      <p:cBhvr>
                                        <p:cTn id="83" dur="500"/>
                                        <p:tgtEl>
                                          <p:spTgt spid="17"/>
                                        </p:tgtEl>
                                      </p:cBhvr>
                                    </p:animEffect>
                                  </p:childTnLst>
                                </p:cTn>
                              </p:par>
                              <p:par>
                                <p:cTn id="84" presetID="12" presetClass="entr" presetSubtype="2" fill="hold"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500"/>
                                        <p:tgtEl>
                                          <p:spTgt spid="16"/>
                                        </p:tgtEl>
                                        <p:attrNameLst>
                                          <p:attrName>ppt_x</p:attrName>
                                        </p:attrNameLst>
                                      </p:cBhvr>
                                      <p:tavLst>
                                        <p:tav tm="0">
                                          <p:val>
                                            <p:strVal val="#ppt_x+#ppt_w*1.125000"/>
                                          </p:val>
                                        </p:tav>
                                        <p:tav tm="100000">
                                          <p:val>
                                            <p:strVal val="#ppt_x"/>
                                          </p:val>
                                        </p:tav>
                                      </p:tavLst>
                                    </p:anim>
                                    <p:animEffect transition="in" filter="wipe(left)">
                                      <p:cBhvr>
                                        <p:cTn id="87" dur="500"/>
                                        <p:tgtEl>
                                          <p:spTgt spid="16"/>
                                        </p:tgtEl>
                                      </p:cBhvr>
                                    </p:animEffect>
                                  </p:childTnLst>
                                </p:cTn>
                              </p:par>
                              <p:par>
                                <p:cTn id="88" presetID="12" presetClass="entr" presetSubtype="2" fill="hold" nodeType="with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additive="base">
                                        <p:cTn id="90" dur="500"/>
                                        <p:tgtEl>
                                          <p:spTgt spid="15"/>
                                        </p:tgtEl>
                                        <p:attrNameLst>
                                          <p:attrName>ppt_x</p:attrName>
                                        </p:attrNameLst>
                                      </p:cBhvr>
                                      <p:tavLst>
                                        <p:tav tm="0">
                                          <p:val>
                                            <p:strVal val="#ppt_x+#ppt_w*1.125000"/>
                                          </p:val>
                                        </p:tav>
                                        <p:tav tm="100000">
                                          <p:val>
                                            <p:strVal val="#ppt_x"/>
                                          </p:val>
                                        </p:tav>
                                      </p:tavLst>
                                    </p:anim>
                                    <p:animEffect transition="in" filter="wipe(left)">
                                      <p:cBhvr>
                                        <p:cTn id="91" dur="500"/>
                                        <p:tgtEl>
                                          <p:spTgt spid="15"/>
                                        </p:tgtEl>
                                      </p:cBhvr>
                                    </p:animEffect>
                                  </p:childTnLst>
                                </p:cTn>
                              </p:par>
                            </p:childTnLst>
                          </p:cTn>
                        </p:par>
                        <p:par>
                          <p:cTn id="92" fill="hold">
                            <p:stCondLst>
                              <p:cond delay="5450"/>
                            </p:stCondLst>
                            <p:childTnLst>
                              <p:par>
                                <p:cTn id="93" presetID="22" presetClass="entr" presetSubtype="2"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right)">
                                      <p:cBhvr>
                                        <p:cTn id="95" dur="500"/>
                                        <p:tgtEl>
                                          <p:spTgt spid="2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right)">
                                      <p:cBhvr>
                                        <p:cTn id="101" dur="500"/>
                                        <p:tgtEl>
                                          <p:spTgt spid="26"/>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left)">
                                      <p:cBhvr>
                                        <p:cTn id="104" dur="500"/>
                                        <p:tgtEl>
                                          <p:spTgt spid="2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wipe(left)">
                                      <p:cBhvr>
                                        <p:cTn id="107" dur="500"/>
                                        <p:tgtEl>
                                          <p:spTgt spid="28"/>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right)">
                                      <p:cBhvr>
                                        <p:cTn id="110" dur="500"/>
                                        <p:tgtEl>
                                          <p:spTgt spid="2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wipe(down)">
                                      <p:cBhvr>
                                        <p:cTn id="11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3" grpId="0"/>
      <p:bldP spid="34"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5966"/>
            <a:ext cx="9721850" cy="205226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780806" y="1044190"/>
            <a:ext cx="1944216" cy="1944216"/>
            <a:chOff x="2353153" y="1332123"/>
            <a:chExt cx="1410410" cy="1410410"/>
          </a:xfrm>
        </p:grpSpPr>
        <p:pic>
          <p:nvPicPr>
            <p:cNvPr id="27"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圆角矩形 27"/>
            <p:cNvSpPr/>
            <p:nvPr/>
          </p:nvSpPr>
          <p:spPr>
            <a:xfrm rot="18929868">
              <a:off x="2753722"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875527" y="1760812"/>
              <a:ext cx="395612" cy="602838"/>
            </a:xfrm>
            <a:prstGeom prst="rect">
              <a:avLst/>
            </a:prstGeom>
            <a:noFill/>
          </p:spPr>
          <p:txBody>
            <a:bodyPr wrap="none" rtlCol="0">
              <a:spAutoFit/>
            </a:bodyPr>
            <a:lstStyle/>
            <a:p>
              <a:r>
                <a:rPr lang="en-US" altLang="zh-CN" sz="4800" dirty="0" smtClean="0">
                  <a:solidFill>
                    <a:schemeClr val="bg1"/>
                  </a:solidFill>
                  <a:latin typeface="+mj-ea"/>
                  <a:ea typeface="+mj-ea"/>
                </a:rPr>
                <a:t>4</a:t>
              </a:r>
              <a:endParaRPr lang="zh-CN" altLang="en-US" sz="4800" dirty="0">
                <a:solidFill>
                  <a:schemeClr val="bg1"/>
                </a:solidFill>
                <a:latin typeface="+mj-ea"/>
                <a:ea typeface="+mj-ea"/>
              </a:endParaRPr>
            </a:p>
          </p:txBody>
        </p:sp>
      </p:grpSp>
      <p:grpSp>
        <p:nvGrpSpPr>
          <p:cNvPr id="30" name="组合 29"/>
          <p:cNvGrpSpPr/>
          <p:nvPr/>
        </p:nvGrpSpPr>
        <p:grpSpPr>
          <a:xfrm>
            <a:off x="2807379" y="2988407"/>
            <a:ext cx="3932355" cy="646331"/>
            <a:chOff x="4987766" y="306351"/>
            <a:chExt cx="3932355" cy="646331"/>
          </a:xfrm>
        </p:grpSpPr>
        <p:sp>
          <p:nvSpPr>
            <p:cNvPr id="31" name="TextBox 85"/>
            <p:cNvSpPr txBox="1"/>
            <p:nvPr/>
          </p:nvSpPr>
          <p:spPr>
            <a:xfrm>
              <a:off x="5465675" y="306351"/>
              <a:ext cx="3454446" cy="646331"/>
            </a:xfrm>
            <a:prstGeom prst="rect">
              <a:avLst/>
            </a:prstGeom>
            <a:noFill/>
          </p:spPr>
          <p:txBody>
            <a:bodyPr wrap="square">
              <a:spAutoFit/>
            </a:bodyPr>
            <a:lstStyle/>
            <a:p>
              <a:pPr defTabSz="967801" fontAlgn="auto">
                <a:spcBef>
                  <a:spcPts val="0"/>
                </a:spcBef>
                <a:spcAft>
                  <a:spcPts val="0"/>
                </a:spcAft>
                <a:defRPr/>
              </a:pPr>
              <a:r>
                <a:rPr lang="zh-CN" altLang="en-US" sz="3600" dirty="0" smtClean="0">
                  <a:solidFill>
                    <a:srgbClr val="0070C0"/>
                  </a:solidFill>
                  <a:latin typeface="微软雅黑" pitchFamily="34" charset="-122"/>
                  <a:ea typeface="微软雅黑" panose="020B0503020204020204" pitchFamily="34" charset="-122"/>
                </a:rPr>
                <a:t>明年工作计划</a:t>
              </a:r>
              <a:endParaRPr lang="en-US" altLang="zh-CN" sz="3600" dirty="0">
                <a:solidFill>
                  <a:srgbClr val="0070C0"/>
                </a:solidFill>
                <a:latin typeface="微软雅黑" pitchFamily="34" charset="-122"/>
                <a:ea typeface="微软雅黑" panose="020B0503020204020204" pitchFamily="34" charset="-122"/>
              </a:endParaRPr>
            </a:p>
          </p:txBody>
        </p:sp>
        <p:sp>
          <p:nvSpPr>
            <p:cNvPr id="32" name="Freeform 65"/>
            <p:cNvSpPr>
              <a:spLocks/>
            </p:cNvSpPr>
            <p:nvPr/>
          </p:nvSpPr>
          <p:spPr bwMode="auto">
            <a:xfrm>
              <a:off x="4987766" y="384082"/>
              <a:ext cx="432048" cy="558830"/>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0" name="文本框 9"/>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9030909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35" presetClass="path" presetSubtype="0" accel="50000" decel="50000" fill="hold" nodeType="withEffect">
                                  <p:stCondLst>
                                    <p:cond delay="0"/>
                                  </p:stCondLst>
                                  <p:childTnLst>
                                    <p:animMotion origin="layout" path="M -0.2629 1.82246E-7 L 3.85369E-6 1.82246E-7 " pathEditMode="relative" rAng="0" ptsTypes="AA">
                                      <p:cBhvr>
                                        <p:cTn id="9" dur="500" fill="hold"/>
                                        <p:tgtEl>
                                          <p:spTgt spid="26"/>
                                        </p:tgtEl>
                                        <p:attrNameLst>
                                          <p:attrName>ppt_x</p:attrName>
                                          <p:attrName>ppt_y</p:attrName>
                                        </p:attrNameLst>
                                      </p:cBhvr>
                                      <p:rCtr x="13145" y="0"/>
                                    </p:animMotion>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ChangeArrowheads="1"/>
          </p:cNvSpPr>
          <p:nvPr/>
        </p:nvSpPr>
        <p:spPr bwMode="auto">
          <a:xfrm>
            <a:off x="60326" y="4162163"/>
            <a:ext cx="7522502" cy="669731"/>
          </a:xfrm>
          <a:prstGeom prst="rect">
            <a:avLst/>
          </a:prstGeom>
          <a:solidFill>
            <a:schemeClr val="bg1">
              <a:lumMod val="85000"/>
            </a:schemeClr>
          </a:solidFill>
          <a:ln w="9525">
            <a:solidFill>
              <a:srgbClr val="EAEAEA"/>
            </a:solidFill>
            <a:miter lim="800000"/>
            <a:headEnd/>
            <a:tailEnd/>
          </a:ln>
          <a:extLst/>
        </p:spPr>
        <p:txBody>
          <a:bodyPr wrap="none" lIns="70454" tIns="35226" rIns="70454" bIns="35226" anchor="ctr"/>
          <a:lstStyle/>
          <a:p>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7" name="Line 43"/>
          <p:cNvSpPr>
            <a:spLocks noChangeShapeType="1"/>
          </p:cNvSpPr>
          <p:nvPr/>
        </p:nvSpPr>
        <p:spPr bwMode="auto">
          <a:xfrm rot="5400000">
            <a:off x="3508113" y="1712466"/>
            <a:ext cx="0" cy="579589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70454" tIns="35226" rIns="70454" bIns="35226"/>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8" name="Rectangle 6"/>
          <p:cNvSpPr>
            <a:spLocks noChangeArrowheads="1"/>
          </p:cNvSpPr>
          <p:nvPr/>
        </p:nvSpPr>
        <p:spPr bwMode="auto">
          <a:xfrm>
            <a:off x="2974067" y="2712319"/>
            <a:ext cx="4608762" cy="665429"/>
          </a:xfrm>
          <a:prstGeom prst="rect">
            <a:avLst/>
          </a:prstGeom>
          <a:solidFill>
            <a:schemeClr val="bg1">
              <a:lumMod val="85000"/>
            </a:schemeClr>
          </a:solidFill>
          <a:ln w="9525">
            <a:solidFill>
              <a:srgbClr val="EAEAEA"/>
            </a:solidFill>
            <a:miter lim="800000"/>
            <a:headEnd/>
            <a:tailEnd/>
          </a:ln>
          <a:extLst/>
        </p:spPr>
        <p:txBody>
          <a:bodyPr wrap="none" lIns="70454" tIns="35226" rIns="70454" bIns="35226" anchor="ctr"/>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9" name="Line 43"/>
          <p:cNvSpPr>
            <a:spLocks noChangeShapeType="1"/>
          </p:cNvSpPr>
          <p:nvPr/>
        </p:nvSpPr>
        <p:spPr bwMode="auto">
          <a:xfrm rot="16200000" flipH="1">
            <a:off x="5199885" y="1809858"/>
            <a:ext cx="0" cy="2653065"/>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70454" tIns="35226" rIns="70454" bIns="35226"/>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10" name="Rectangle 5"/>
          <p:cNvSpPr>
            <a:spLocks noChangeArrowheads="1"/>
          </p:cNvSpPr>
          <p:nvPr/>
        </p:nvSpPr>
        <p:spPr bwMode="auto">
          <a:xfrm rot="5400000">
            <a:off x="6337273" y="3614034"/>
            <a:ext cx="1831327" cy="662571"/>
          </a:xfrm>
          <a:prstGeom prst="rect">
            <a:avLst/>
          </a:prstGeom>
          <a:solidFill>
            <a:schemeClr val="bg1">
              <a:lumMod val="85000"/>
            </a:schemeClr>
          </a:solidFill>
          <a:ln w="9525">
            <a:solidFill>
              <a:srgbClr val="EAEAEA"/>
            </a:solidFill>
            <a:miter lim="800000"/>
            <a:headEnd/>
            <a:tailEnd/>
          </a:ln>
          <a:extLst/>
        </p:spPr>
        <p:txBody>
          <a:bodyPr wrap="none" lIns="70454" tIns="35226" rIns="70454" bIns="35226" anchor="ctr"/>
          <a:lstStyle/>
          <a:p>
            <a:pPr>
              <a:defRPr/>
            </a:pPr>
            <a:endParaRPr lang="zh-CN" altLang="en-US" sz="1890" kern="0" dirty="0">
              <a:solidFill>
                <a:srgbClr val="03A9F3"/>
              </a:solidFill>
              <a:ea typeface="微软雅黑" panose="020B0503020204020204" pitchFamily="34" charset="-122"/>
              <a:sym typeface="Arial" panose="020B0604020202020204" pitchFamily="34" charset="0"/>
            </a:endParaRPr>
          </a:p>
        </p:txBody>
      </p:sp>
      <p:sp>
        <p:nvSpPr>
          <p:cNvPr id="11" name="Line 44"/>
          <p:cNvSpPr>
            <a:spLocks noChangeShapeType="1"/>
          </p:cNvSpPr>
          <p:nvPr/>
        </p:nvSpPr>
        <p:spPr bwMode="auto">
          <a:xfrm>
            <a:off x="7266852" y="3600023"/>
            <a:ext cx="0" cy="31733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70454" tIns="35226" rIns="70454" bIns="35226"/>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12" name="Rectangle 7"/>
          <p:cNvSpPr>
            <a:spLocks noChangeArrowheads="1"/>
          </p:cNvSpPr>
          <p:nvPr/>
        </p:nvSpPr>
        <p:spPr bwMode="auto">
          <a:xfrm>
            <a:off x="3352677" y="1317158"/>
            <a:ext cx="4230151" cy="669731"/>
          </a:xfrm>
          <a:prstGeom prst="rect">
            <a:avLst/>
          </a:prstGeom>
          <a:solidFill>
            <a:schemeClr val="bg1">
              <a:lumMod val="85000"/>
            </a:schemeClr>
          </a:solidFill>
          <a:ln w="9525">
            <a:solidFill>
              <a:srgbClr val="EAEAEA"/>
            </a:solidFill>
            <a:miter lim="800000"/>
            <a:headEnd/>
            <a:tailEnd/>
          </a:ln>
          <a:extLst/>
        </p:spPr>
        <p:txBody>
          <a:bodyPr wrap="none" lIns="70454" tIns="35226" rIns="70454" bIns="35226" anchor="ctr"/>
          <a:lstStyle/>
          <a:p>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13" name="Line 43"/>
          <p:cNvSpPr>
            <a:spLocks noChangeShapeType="1"/>
          </p:cNvSpPr>
          <p:nvPr/>
        </p:nvSpPr>
        <p:spPr bwMode="auto">
          <a:xfrm rot="5400000">
            <a:off x="5079526" y="392529"/>
            <a:ext cx="0" cy="2653065"/>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70454" tIns="35226" rIns="70454" bIns="35226"/>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14" name="Rectangle 8"/>
          <p:cNvSpPr>
            <a:spLocks noChangeArrowheads="1"/>
          </p:cNvSpPr>
          <p:nvPr/>
        </p:nvSpPr>
        <p:spPr bwMode="auto">
          <a:xfrm rot="5400000">
            <a:off x="2021723" y="2016165"/>
            <a:ext cx="2060591" cy="662571"/>
          </a:xfrm>
          <a:prstGeom prst="rect">
            <a:avLst/>
          </a:prstGeom>
          <a:solidFill>
            <a:schemeClr val="bg1">
              <a:lumMod val="85000"/>
            </a:schemeClr>
          </a:solidFill>
          <a:ln w="9525">
            <a:solidFill>
              <a:srgbClr val="EAEAEA"/>
            </a:solidFill>
            <a:miter lim="800000"/>
            <a:headEnd/>
            <a:tailEnd/>
          </a:ln>
          <a:extLst/>
        </p:spPr>
        <p:txBody>
          <a:bodyPr wrap="none" lIns="70454" tIns="35226" rIns="70454" bIns="35226" anchor="ctr"/>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15" name="Line 42"/>
          <p:cNvSpPr>
            <a:spLocks noChangeShapeType="1"/>
          </p:cNvSpPr>
          <p:nvPr/>
        </p:nvSpPr>
        <p:spPr bwMode="auto">
          <a:xfrm>
            <a:off x="3036703" y="2164988"/>
            <a:ext cx="0" cy="35706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70454" tIns="35226" rIns="70454" bIns="35226"/>
          <a:lstStyle/>
          <a:p>
            <a:pPr>
              <a:defRPr/>
            </a:pPr>
            <a:endParaRPr lang="zh-CN" altLang="en-US" sz="1890" kern="0" dirty="0">
              <a:solidFill>
                <a:sysClr val="windowText" lastClr="000000"/>
              </a:solidFill>
              <a:ea typeface="微软雅黑" panose="020B0503020204020204" pitchFamily="34" charset="-122"/>
              <a:sym typeface="Arial" panose="020B0604020202020204" pitchFamily="34" charset="0"/>
            </a:endParaRPr>
          </a:p>
        </p:txBody>
      </p:sp>
      <p:sp>
        <p:nvSpPr>
          <p:cNvPr id="16" name="矩形 15"/>
          <p:cNvSpPr/>
          <p:nvPr/>
        </p:nvSpPr>
        <p:spPr>
          <a:xfrm>
            <a:off x="3773182" y="1333076"/>
            <a:ext cx="2796292" cy="361989"/>
          </a:xfrm>
          <a:prstGeom prst="rect">
            <a:avLst/>
          </a:prstGeom>
        </p:spPr>
        <p:txBody>
          <a:bodyPr wrap="square" lIns="70454" tIns="35226" rIns="70454" bIns="35226" anchor="ctr">
            <a:spAutoFit/>
          </a:bodyPr>
          <a:lstStyle/>
          <a:p>
            <a:pPr algn="ctr">
              <a:lnSpc>
                <a:spcPct val="150000"/>
              </a:lnSpc>
            </a:pPr>
            <a:r>
              <a:rPr lang="zh-CN" altLang="en-US" sz="1260" dirty="0">
                <a:solidFill>
                  <a:schemeClr val="tx1">
                    <a:lumMod val="75000"/>
                    <a:lumOff val="25000"/>
                  </a:schemeClr>
                </a:solidFill>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60" dirty="0">
              <a:solidFill>
                <a:schemeClr val="tx1">
                  <a:lumMod val="75000"/>
                  <a:lumOff val="25000"/>
                </a:schemeClr>
              </a:solidFill>
              <a:ea typeface="微软雅黑" pitchFamily="34" charset="-122"/>
              <a:sym typeface="Arial" panose="020B0604020202020204" pitchFamily="34" charset="0"/>
            </a:endParaRPr>
          </a:p>
        </p:txBody>
      </p:sp>
      <p:sp>
        <p:nvSpPr>
          <p:cNvPr id="17" name="矩形 16"/>
          <p:cNvSpPr/>
          <p:nvPr/>
        </p:nvSpPr>
        <p:spPr>
          <a:xfrm>
            <a:off x="3773182" y="2750406"/>
            <a:ext cx="2796292" cy="361989"/>
          </a:xfrm>
          <a:prstGeom prst="rect">
            <a:avLst/>
          </a:prstGeom>
        </p:spPr>
        <p:txBody>
          <a:bodyPr wrap="square" lIns="70454" tIns="35226" rIns="70454" bIns="35226" anchor="ctr">
            <a:spAutoFit/>
          </a:bodyPr>
          <a:lstStyle/>
          <a:p>
            <a:pPr algn="ctr">
              <a:lnSpc>
                <a:spcPct val="150000"/>
              </a:lnSpc>
            </a:pPr>
            <a:r>
              <a:rPr lang="zh-CN" altLang="en-US" sz="1260" dirty="0">
                <a:solidFill>
                  <a:schemeClr val="tx1">
                    <a:lumMod val="75000"/>
                    <a:lumOff val="25000"/>
                  </a:schemeClr>
                </a:solidFill>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60" dirty="0">
              <a:solidFill>
                <a:schemeClr val="tx1">
                  <a:lumMod val="75000"/>
                  <a:lumOff val="25000"/>
                </a:schemeClr>
              </a:solidFill>
              <a:ea typeface="微软雅黑" pitchFamily="34" charset="-122"/>
              <a:sym typeface="Arial" panose="020B0604020202020204" pitchFamily="34" charset="0"/>
            </a:endParaRPr>
          </a:p>
        </p:txBody>
      </p:sp>
      <p:sp>
        <p:nvSpPr>
          <p:cNvPr id="18" name="矩形 17"/>
          <p:cNvSpPr/>
          <p:nvPr/>
        </p:nvSpPr>
        <p:spPr>
          <a:xfrm>
            <a:off x="976886" y="4224431"/>
            <a:ext cx="5429176" cy="361989"/>
          </a:xfrm>
          <a:prstGeom prst="rect">
            <a:avLst/>
          </a:prstGeom>
        </p:spPr>
        <p:txBody>
          <a:bodyPr wrap="square" lIns="70454" tIns="35226" rIns="70454" bIns="35226" anchor="ctr">
            <a:spAutoFit/>
          </a:bodyPr>
          <a:lstStyle/>
          <a:p>
            <a:pPr algn="ctr">
              <a:lnSpc>
                <a:spcPct val="150000"/>
              </a:lnSpc>
            </a:pPr>
            <a:r>
              <a:rPr lang="zh-CN" altLang="en-US" sz="1260" dirty="0">
                <a:solidFill>
                  <a:schemeClr val="tx1">
                    <a:lumMod val="75000"/>
                    <a:lumOff val="25000"/>
                  </a:schemeClr>
                </a:solidFill>
                <a:ea typeface="微软雅黑" panose="020B0503020204020204" pitchFamily="34" charset="-122"/>
                <a:cs typeface="华文黑体" pitchFamily="2" charset="-122"/>
                <a:sym typeface="Arial" panose="020B0604020202020204" pitchFamily="34" charset="0"/>
              </a:rPr>
              <a:t>点击添加文本点击添加文本点击添加文本点击添加文本</a:t>
            </a:r>
            <a:endParaRPr lang="zh-CN" altLang="en-US" sz="1260" dirty="0">
              <a:solidFill>
                <a:schemeClr val="tx1">
                  <a:lumMod val="75000"/>
                  <a:lumOff val="25000"/>
                </a:schemeClr>
              </a:solidFill>
              <a:ea typeface="微软雅黑" pitchFamily="34" charset="-122"/>
              <a:sym typeface="Arial" panose="020B0604020202020204" pitchFamily="34" charset="0"/>
            </a:endParaRPr>
          </a:p>
        </p:txBody>
      </p:sp>
      <p:grpSp>
        <p:nvGrpSpPr>
          <p:cNvPr id="19" name="组合 18"/>
          <p:cNvGrpSpPr/>
          <p:nvPr/>
        </p:nvGrpSpPr>
        <p:grpSpPr>
          <a:xfrm>
            <a:off x="6717320" y="1095435"/>
            <a:ext cx="1082531" cy="1069551"/>
            <a:chOff x="6339994" y="1043271"/>
            <a:chExt cx="1030982" cy="1018620"/>
          </a:xfrm>
        </p:grpSpPr>
        <p:sp>
          <p:nvSpPr>
            <p:cNvPr id="20" name="Oval 38"/>
            <p:cNvSpPr>
              <a:spLocks noChangeArrowheads="1"/>
            </p:cNvSpPr>
            <p:nvPr/>
          </p:nvSpPr>
          <p:spPr bwMode="auto">
            <a:xfrm>
              <a:off x="6339994" y="1043271"/>
              <a:ext cx="1030982" cy="1018620"/>
            </a:xfrm>
            <a:prstGeom prst="ellipse">
              <a:avLst/>
            </a:prstGeom>
            <a:solidFill>
              <a:srgbClr val="0070C0"/>
            </a:solidFill>
            <a:ln w="19050">
              <a:noFill/>
              <a:round/>
              <a:headEnd/>
              <a:tailEnd/>
            </a:ln>
          </p:spPr>
          <p:txBody>
            <a:bodyPr wrap="none" lIns="70454" tIns="35226" rIns="70454" bIns="35226" anchor="ctr"/>
            <a:lstStyle/>
            <a:p>
              <a:pPr algn="ctr">
                <a:defRPr/>
              </a:pPr>
              <a:r>
                <a:rPr lang="zh-CN" altLang="en-US" sz="1575" kern="0" dirty="0">
                  <a:solidFill>
                    <a:srgbClr val="03A9F3"/>
                  </a:solidFill>
                  <a:ea typeface="微软雅黑" panose="020B0503020204020204" pitchFamily="34" charset="-122"/>
                  <a:sym typeface="Arial" panose="020B0604020202020204" pitchFamily="34" charset="0"/>
                </a:rPr>
                <a:t>起点</a:t>
              </a:r>
            </a:p>
          </p:txBody>
        </p:sp>
        <p:grpSp>
          <p:nvGrpSpPr>
            <p:cNvPr id="21" name="组合 20"/>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1"/>
            <p:cNvSpPr txBox="1"/>
            <p:nvPr/>
          </p:nvSpPr>
          <p:spPr>
            <a:xfrm>
              <a:off x="6549987" y="1367914"/>
              <a:ext cx="636927" cy="364935"/>
            </a:xfrm>
            <a:prstGeom prst="rect">
              <a:avLst/>
            </a:prstGeom>
            <a:noFill/>
          </p:spPr>
          <p:txBody>
            <a:bodyPr wrap="none" rtlCol="0">
              <a:spAutoFit/>
            </a:bodyPr>
            <a:lstStyle/>
            <a:p>
              <a:r>
                <a:rPr lang="zh-CN" altLang="en-US" sz="1890" dirty="0">
                  <a:solidFill>
                    <a:srgbClr val="0070C0"/>
                  </a:solidFill>
                  <a:ea typeface="微软雅黑" panose="020B0503020204020204" pitchFamily="34" charset="-122"/>
                  <a:sym typeface="Arial" panose="020B0604020202020204" pitchFamily="34" charset="0"/>
                </a:rPr>
                <a:t>起点</a:t>
              </a:r>
            </a:p>
          </p:txBody>
        </p:sp>
      </p:grpSp>
      <p:grpSp>
        <p:nvGrpSpPr>
          <p:cNvPr id="25" name="组合 24"/>
          <p:cNvGrpSpPr/>
          <p:nvPr/>
        </p:nvGrpSpPr>
        <p:grpSpPr>
          <a:xfrm>
            <a:off x="2510750" y="1095435"/>
            <a:ext cx="1082531" cy="1069551"/>
            <a:chOff x="2333737" y="1043271"/>
            <a:chExt cx="1030982" cy="1018620"/>
          </a:xfrm>
        </p:grpSpPr>
        <p:sp>
          <p:nvSpPr>
            <p:cNvPr id="26" name="Oval 38"/>
            <p:cNvSpPr>
              <a:spLocks noChangeArrowheads="1"/>
            </p:cNvSpPr>
            <p:nvPr/>
          </p:nvSpPr>
          <p:spPr bwMode="auto">
            <a:xfrm>
              <a:off x="2333737" y="1043271"/>
              <a:ext cx="1030982" cy="1018620"/>
            </a:xfrm>
            <a:prstGeom prst="ellipse">
              <a:avLst/>
            </a:prstGeom>
            <a:solidFill>
              <a:srgbClr val="00B0F0"/>
            </a:solidFill>
            <a:ln w="19050">
              <a:noFill/>
              <a:round/>
              <a:headEnd/>
              <a:tailEnd/>
            </a:ln>
          </p:spPr>
          <p:txBody>
            <a:bodyPr wrap="none" lIns="70454" tIns="35226" rIns="70454" bIns="35226" anchor="ctr"/>
            <a:lstStyle/>
            <a:p>
              <a:pPr algn="ctr">
                <a:defRPr/>
              </a:pPr>
              <a:endParaRPr lang="zh-CN" altLang="en-US" sz="1575" kern="0" dirty="0">
                <a:solidFill>
                  <a:srgbClr val="03A9F3"/>
                </a:solidFill>
                <a:ea typeface="微软雅黑" panose="020B0503020204020204" pitchFamily="34" charset="-122"/>
                <a:sym typeface="Arial" panose="020B0604020202020204" pitchFamily="34" charset="0"/>
              </a:endParaRPr>
            </a:p>
          </p:txBody>
        </p:sp>
        <p:grpSp>
          <p:nvGrpSpPr>
            <p:cNvPr id="27" name="组合 26"/>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TextBox 38"/>
            <p:cNvSpPr txBox="1"/>
            <p:nvPr/>
          </p:nvSpPr>
          <p:spPr>
            <a:xfrm>
              <a:off x="2556219" y="1265726"/>
              <a:ext cx="585020" cy="580379"/>
            </a:xfrm>
            <a:prstGeom prst="rect">
              <a:avLst/>
            </a:prstGeom>
            <a:noFill/>
          </p:spPr>
          <p:txBody>
            <a:bodyPr wrap="none" rtlCol="0">
              <a:spAutoFit/>
            </a:bodyPr>
            <a:lstStyle/>
            <a:p>
              <a:r>
                <a:rPr lang="zh-CN" altLang="en-US" sz="1680" dirty="0">
                  <a:solidFill>
                    <a:srgbClr val="00B0F0"/>
                  </a:solidFill>
                  <a:ea typeface="微软雅黑" panose="020B0503020204020204" pitchFamily="34" charset="-122"/>
                  <a:sym typeface="Arial" panose="020B0604020202020204" pitchFamily="34" charset="0"/>
                </a:rPr>
                <a:t>第一</a:t>
              </a:r>
              <a:endParaRPr lang="en-US" altLang="zh-CN" sz="1680" dirty="0">
                <a:solidFill>
                  <a:srgbClr val="00B0F0"/>
                </a:solidFill>
                <a:ea typeface="微软雅黑" panose="020B0503020204020204" pitchFamily="34" charset="-122"/>
                <a:sym typeface="Arial" panose="020B0604020202020204" pitchFamily="34" charset="0"/>
              </a:endParaRPr>
            </a:p>
            <a:p>
              <a:r>
                <a:rPr lang="zh-CN" altLang="en-US" sz="1680" dirty="0">
                  <a:solidFill>
                    <a:srgbClr val="00B0F0"/>
                  </a:solidFill>
                  <a:ea typeface="微软雅黑" panose="020B0503020204020204" pitchFamily="34" charset="-122"/>
                  <a:sym typeface="Arial" panose="020B0604020202020204" pitchFamily="34" charset="0"/>
                </a:rPr>
                <a:t>季度</a:t>
              </a:r>
              <a:endParaRPr lang="zh-CN" altLang="en-US" sz="2520" dirty="0">
                <a:solidFill>
                  <a:srgbClr val="00B0F0"/>
                </a:solidFill>
                <a:ea typeface="微软雅黑" panose="020B0503020204020204" pitchFamily="34" charset="-122"/>
                <a:sym typeface="Arial" panose="020B0604020202020204" pitchFamily="34" charset="0"/>
              </a:endParaRPr>
            </a:p>
          </p:txBody>
        </p:sp>
      </p:grpSp>
      <p:grpSp>
        <p:nvGrpSpPr>
          <p:cNvPr id="31" name="组合 30"/>
          <p:cNvGrpSpPr/>
          <p:nvPr/>
        </p:nvGrpSpPr>
        <p:grpSpPr>
          <a:xfrm>
            <a:off x="2510750" y="2494880"/>
            <a:ext cx="1082531" cy="1069551"/>
            <a:chOff x="2333737" y="2376076"/>
            <a:chExt cx="1030982" cy="1018620"/>
          </a:xfrm>
        </p:grpSpPr>
        <p:sp>
          <p:nvSpPr>
            <p:cNvPr id="32" name="Oval 38"/>
            <p:cNvSpPr>
              <a:spLocks noChangeArrowheads="1"/>
            </p:cNvSpPr>
            <p:nvPr/>
          </p:nvSpPr>
          <p:spPr bwMode="auto">
            <a:xfrm>
              <a:off x="2333737" y="2376076"/>
              <a:ext cx="1030982" cy="1018620"/>
            </a:xfrm>
            <a:prstGeom prst="ellipse">
              <a:avLst/>
            </a:prstGeom>
            <a:solidFill>
              <a:srgbClr val="0070C0"/>
            </a:solidFill>
            <a:ln w="19050">
              <a:noFill/>
              <a:round/>
              <a:headEnd/>
              <a:tailEnd/>
            </a:ln>
          </p:spPr>
          <p:txBody>
            <a:bodyPr wrap="none" lIns="70454" tIns="35226" rIns="70454" bIns="35226" anchor="ctr"/>
            <a:lstStyle/>
            <a:p>
              <a:pPr algn="ctr">
                <a:defRPr/>
              </a:pPr>
              <a:endParaRPr lang="zh-CN" altLang="en-US" sz="1575" kern="0" dirty="0">
                <a:solidFill>
                  <a:srgbClr val="03A9F3"/>
                </a:solidFill>
                <a:ea typeface="微软雅黑" panose="020B0503020204020204" pitchFamily="34" charset="-122"/>
                <a:sym typeface="Arial" panose="020B0604020202020204" pitchFamily="34" charset="0"/>
              </a:endParaRPr>
            </a:p>
          </p:txBody>
        </p:sp>
        <p:grpSp>
          <p:nvGrpSpPr>
            <p:cNvPr id="33" name="组合 32"/>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42"/>
            <p:cNvSpPr txBox="1"/>
            <p:nvPr/>
          </p:nvSpPr>
          <p:spPr>
            <a:xfrm>
              <a:off x="2556219" y="2590304"/>
              <a:ext cx="585020" cy="580379"/>
            </a:xfrm>
            <a:prstGeom prst="rect">
              <a:avLst/>
            </a:prstGeom>
            <a:noFill/>
          </p:spPr>
          <p:txBody>
            <a:bodyPr wrap="none" rtlCol="0">
              <a:spAutoFit/>
            </a:bodyPr>
            <a:lstStyle/>
            <a:p>
              <a:r>
                <a:rPr lang="zh-CN" altLang="en-US" sz="1680" dirty="0">
                  <a:solidFill>
                    <a:srgbClr val="0070C0"/>
                  </a:solidFill>
                  <a:ea typeface="微软雅黑" panose="020B0503020204020204" pitchFamily="34" charset="-122"/>
                  <a:sym typeface="Arial" panose="020B0604020202020204" pitchFamily="34" charset="0"/>
                </a:rPr>
                <a:t>第二</a:t>
              </a:r>
              <a:endParaRPr lang="en-US" altLang="zh-CN" sz="1680" dirty="0">
                <a:solidFill>
                  <a:srgbClr val="0070C0"/>
                </a:solidFill>
                <a:ea typeface="微软雅黑" panose="020B0503020204020204" pitchFamily="34" charset="-122"/>
                <a:sym typeface="Arial" panose="020B0604020202020204" pitchFamily="34" charset="0"/>
              </a:endParaRPr>
            </a:p>
            <a:p>
              <a:r>
                <a:rPr lang="zh-CN" altLang="en-US" sz="1680" dirty="0">
                  <a:solidFill>
                    <a:srgbClr val="0070C0"/>
                  </a:solidFill>
                  <a:ea typeface="微软雅黑" panose="020B0503020204020204" pitchFamily="34" charset="-122"/>
                  <a:sym typeface="Arial" panose="020B0604020202020204" pitchFamily="34" charset="0"/>
                </a:rPr>
                <a:t>季度</a:t>
              </a:r>
              <a:endParaRPr lang="zh-CN" altLang="en-US" sz="2520" dirty="0">
                <a:solidFill>
                  <a:srgbClr val="0070C0"/>
                </a:solidFill>
                <a:ea typeface="微软雅黑" panose="020B0503020204020204" pitchFamily="34" charset="-122"/>
                <a:sym typeface="Arial" panose="020B0604020202020204" pitchFamily="34" charset="0"/>
              </a:endParaRPr>
            </a:p>
          </p:txBody>
        </p:sp>
      </p:grpSp>
      <p:grpSp>
        <p:nvGrpSpPr>
          <p:cNvPr id="37" name="组合 36"/>
          <p:cNvGrpSpPr/>
          <p:nvPr/>
        </p:nvGrpSpPr>
        <p:grpSpPr>
          <a:xfrm>
            <a:off x="6725589" y="2494880"/>
            <a:ext cx="1082531" cy="1069551"/>
            <a:chOff x="6347869" y="2376076"/>
            <a:chExt cx="1030982" cy="1018620"/>
          </a:xfrm>
        </p:grpSpPr>
        <p:sp>
          <p:nvSpPr>
            <p:cNvPr id="38" name="Oval 38"/>
            <p:cNvSpPr>
              <a:spLocks noChangeArrowheads="1"/>
            </p:cNvSpPr>
            <p:nvPr/>
          </p:nvSpPr>
          <p:spPr bwMode="auto">
            <a:xfrm>
              <a:off x="6347869" y="2376076"/>
              <a:ext cx="1030982" cy="1018620"/>
            </a:xfrm>
            <a:prstGeom prst="ellipse">
              <a:avLst/>
            </a:prstGeom>
            <a:solidFill>
              <a:srgbClr val="00B0F0"/>
            </a:solidFill>
            <a:ln w="19050">
              <a:noFill/>
              <a:round/>
              <a:headEnd/>
              <a:tailEnd/>
            </a:ln>
          </p:spPr>
          <p:txBody>
            <a:bodyPr wrap="none" lIns="70454" tIns="35226" rIns="70454" bIns="35226" anchor="ctr"/>
            <a:lstStyle/>
            <a:p>
              <a:pPr algn="ctr">
                <a:defRPr/>
              </a:pPr>
              <a:endParaRPr lang="zh-CN" altLang="en-US" sz="1575" kern="0" dirty="0">
                <a:solidFill>
                  <a:srgbClr val="03A9F3"/>
                </a:solidFill>
                <a:ea typeface="微软雅黑" panose="020B0503020204020204" pitchFamily="34" charset="-122"/>
                <a:sym typeface="Arial" panose="020B0604020202020204" pitchFamily="34" charset="0"/>
              </a:endParaRPr>
            </a:p>
          </p:txBody>
        </p:sp>
        <p:grpSp>
          <p:nvGrpSpPr>
            <p:cNvPr id="39" name="组合 38"/>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TextBox 43"/>
            <p:cNvSpPr txBox="1"/>
            <p:nvPr/>
          </p:nvSpPr>
          <p:spPr>
            <a:xfrm>
              <a:off x="6601283" y="2590304"/>
              <a:ext cx="585020" cy="580379"/>
            </a:xfrm>
            <a:prstGeom prst="rect">
              <a:avLst/>
            </a:prstGeom>
            <a:noFill/>
          </p:spPr>
          <p:txBody>
            <a:bodyPr wrap="none" rtlCol="0">
              <a:spAutoFit/>
            </a:bodyPr>
            <a:lstStyle/>
            <a:p>
              <a:r>
                <a:rPr lang="zh-CN" altLang="en-US" sz="1680" dirty="0">
                  <a:solidFill>
                    <a:srgbClr val="00B0F0"/>
                  </a:solidFill>
                  <a:ea typeface="微软雅黑" panose="020B0503020204020204" pitchFamily="34" charset="-122"/>
                  <a:sym typeface="Arial" panose="020B0604020202020204" pitchFamily="34" charset="0"/>
                </a:rPr>
                <a:t>第三</a:t>
              </a:r>
              <a:endParaRPr lang="en-US" altLang="zh-CN" sz="1680" dirty="0">
                <a:solidFill>
                  <a:srgbClr val="00B0F0"/>
                </a:solidFill>
                <a:ea typeface="微软雅黑" panose="020B0503020204020204" pitchFamily="34" charset="-122"/>
                <a:sym typeface="Arial" panose="020B0604020202020204" pitchFamily="34" charset="0"/>
              </a:endParaRPr>
            </a:p>
            <a:p>
              <a:r>
                <a:rPr lang="zh-CN" altLang="en-US" sz="1680" dirty="0">
                  <a:solidFill>
                    <a:srgbClr val="00B0F0"/>
                  </a:solidFill>
                  <a:ea typeface="微软雅黑" panose="020B0503020204020204" pitchFamily="34" charset="-122"/>
                  <a:sym typeface="Arial" panose="020B0604020202020204" pitchFamily="34" charset="0"/>
                </a:rPr>
                <a:t>季度</a:t>
              </a:r>
              <a:endParaRPr lang="zh-CN" altLang="en-US" sz="2520" dirty="0">
                <a:solidFill>
                  <a:srgbClr val="00B0F0"/>
                </a:solidFill>
                <a:ea typeface="微软雅黑" panose="020B0503020204020204" pitchFamily="34" charset="-122"/>
                <a:sym typeface="Arial" panose="020B0604020202020204" pitchFamily="34" charset="0"/>
              </a:endParaRPr>
            </a:p>
          </p:txBody>
        </p:sp>
      </p:grpSp>
      <p:grpSp>
        <p:nvGrpSpPr>
          <p:cNvPr id="43" name="组合 42"/>
          <p:cNvGrpSpPr/>
          <p:nvPr/>
        </p:nvGrpSpPr>
        <p:grpSpPr>
          <a:xfrm>
            <a:off x="6725589" y="3955206"/>
            <a:ext cx="1082531" cy="1069551"/>
            <a:chOff x="6347869" y="3766864"/>
            <a:chExt cx="1030982" cy="1018620"/>
          </a:xfrm>
        </p:grpSpPr>
        <p:sp>
          <p:nvSpPr>
            <p:cNvPr id="44" name="Oval 38"/>
            <p:cNvSpPr>
              <a:spLocks noChangeArrowheads="1"/>
            </p:cNvSpPr>
            <p:nvPr/>
          </p:nvSpPr>
          <p:spPr bwMode="auto">
            <a:xfrm>
              <a:off x="6347869" y="3766864"/>
              <a:ext cx="1030982" cy="1018620"/>
            </a:xfrm>
            <a:prstGeom prst="ellipse">
              <a:avLst/>
            </a:prstGeom>
            <a:solidFill>
              <a:srgbClr val="0070C0"/>
            </a:solidFill>
            <a:ln w="19050">
              <a:noFill/>
              <a:round/>
              <a:headEnd/>
              <a:tailEnd/>
            </a:ln>
          </p:spPr>
          <p:txBody>
            <a:bodyPr wrap="none" lIns="70454" tIns="35226" rIns="70454" bIns="35226" anchor="ctr"/>
            <a:lstStyle/>
            <a:p>
              <a:pPr algn="ctr">
                <a:defRPr/>
              </a:pPr>
              <a:endParaRPr lang="zh-CN" altLang="en-US" sz="1575" kern="0" dirty="0">
                <a:solidFill>
                  <a:srgbClr val="03A9F3"/>
                </a:solidFill>
                <a:ea typeface="微软雅黑" panose="020B0503020204020204" pitchFamily="34" charset="-122"/>
                <a:sym typeface="Arial" panose="020B0604020202020204" pitchFamily="34" charset="0"/>
              </a:endParaRPr>
            </a:p>
          </p:txBody>
        </p:sp>
        <p:grpSp>
          <p:nvGrpSpPr>
            <p:cNvPr id="45" name="组合 44"/>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4"/>
            <p:cNvSpPr txBox="1"/>
            <p:nvPr/>
          </p:nvSpPr>
          <p:spPr>
            <a:xfrm>
              <a:off x="6601283" y="3971564"/>
              <a:ext cx="585020" cy="580379"/>
            </a:xfrm>
            <a:prstGeom prst="rect">
              <a:avLst/>
            </a:prstGeom>
            <a:noFill/>
          </p:spPr>
          <p:txBody>
            <a:bodyPr wrap="none" rtlCol="0">
              <a:spAutoFit/>
            </a:bodyPr>
            <a:lstStyle/>
            <a:p>
              <a:r>
                <a:rPr lang="zh-CN" altLang="en-US" sz="1680" dirty="0">
                  <a:solidFill>
                    <a:srgbClr val="0070C0"/>
                  </a:solidFill>
                  <a:ea typeface="微软雅黑" panose="020B0503020204020204" pitchFamily="34" charset="-122"/>
                  <a:sym typeface="Arial" panose="020B0604020202020204" pitchFamily="34" charset="0"/>
                </a:rPr>
                <a:t>第四</a:t>
              </a:r>
              <a:endParaRPr lang="en-US" altLang="zh-CN" sz="1680" dirty="0">
                <a:solidFill>
                  <a:srgbClr val="0070C0"/>
                </a:solidFill>
                <a:ea typeface="微软雅黑" panose="020B0503020204020204" pitchFamily="34" charset="-122"/>
                <a:sym typeface="Arial" panose="020B0604020202020204" pitchFamily="34" charset="0"/>
              </a:endParaRPr>
            </a:p>
            <a:p>
              <a:r>
                <a:rPr lang="zh-CN" altLang="en-US" sz="1680" dirty="0">
                  <a:solidFill>
                    <a:srgbClr val="0070C0"/>
                  </a:solidFill>
                  <a:ea typeface="微软雅黑" panose="020B0503020204020204" pitchFamily="34" charset="-122"/>
                  <a:sym typeface="Arial" panose="020B0604020202020204" pitchFamily="34" charset="0"/>
                </a:rPr>
                <a:t>季度</a:t>
              </a:r>
              <a:endParaRPr lang="zh-CN" altLang="en-US" sz="2520" dirty="0">
                <a:solidFill>
                  <a:srgbClr val="0070C0"/>
                </a:solidFill>
                <a:ea typeface="微软雅黑" panose="020B0503020204020204" pitchFamily="34" charset="-122"/>
                <a:sym typeface="Arial" panose="020B0604020202020204" pitchFamily="34" charset="0"/>
              </a:endParaRPr>
            </a:p>
          </p:txBody>
        </p:sp>
      </p:grpSp>
      <p:sp>
        <p:nvSpPr>
          <p:cNvPr id="49" name="文本框 48"/>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50"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51" name="图片 5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3747284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0"/>
                                        </p:tgtEl>
                                        <p:attrNameLst>
                                          <p:attrName>ppt_y</p:attrName>
                                        </p:attrNameLst>
                                      </p:cBhvr>
                                      <p:tavLst>
                                        <p:tav tm="0">
                                          <p:val>
                                            <p:strVal val="#ppt_y"/>
                                          </p:val>
                                        </p:tav>
                                        <p:tav tm="100000">
                                          <p:val>
                                            <p:strVal val="#ppt_y"/>
                                          </p:val>
                                        </p:tav>
                                      </p:tavLst>
                                    </p:anim>
                                    <p:anim calcmode="lin" valueType="num">
                                      <p:cBhvr>
                                        <p:cTn id="13"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0"/>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right)">
                                      <p:cBhvr>
                                        <p:cTn id="28" dur="500"/>
                                        <p:tgtEl>
                                          <p:spTgt spid="13"/>
                                        </p:tgtEl>
                                      </p:cBhvr>
                                    </p:animEffect>
                                  </p:childTnLst>
                                </p:cTn>
                              </p:par>
                            </p:childTnLst>
                          </p:cTn>
                        </p:par>
                        <p:par>
                          <p:cTn id="29" fill="hold">
                            <p:stCondLst>
                              <p:cond delay="100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1550"/>
                            </p:stCondLst>
                            <p:childTnLst>
                              <p:par>
                                <p:cTn id="39" presetID="2" presetClass="entr" presetSubtype="1"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0-#ppt_h/2"/>
                                          </p:val>
                                        </p:tav>
                                        <p:tav tm="100000">
                                          <p:val>
                                            <p:strVal val="#ppt_y"/>
                                          </p:val>
                                        </p:tav>
                                      </p:tavLst>
                                    </p:anim>
                                  </p:childTnLst>
                                </p:cTn>
                              </p:par>
                            </p:childTnLst>
                          </p:cTn>
                        </p:par>
                        <p:par>
                          <p:cTn id="43" fill="hold">
                            <p:stCondLst>
                              <p:cond delay="2050"/>
                            </p:stCondLst>
                            <p:childTnLst>
                              <p:par>
                                <p:cTn id="44" presetID="22" presetClass="entr" presetSubtype="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par>
                          <p:cTn id="50" fill="hold">
                            <p:stCondLst>
                              <p:cond delay="2550"/>
                            </p:stCondLst>
                            <p:childTnLst>
                              <p:par>
                                <p:cTn id="51" presetID="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ppt_x"/>
                                          </p:val>
                                        </p:tav>
                                        <p:tav tm="100000">
                                          <p:val>
                                            <p:strVal val="#ppt_x"/>
                                          </p:val>
                                        </p:tav>
                                      </p:tavLst>
                                    </p:anim>
                                    <p:anim calcmode="lin" valueType="num">
                                      <p:cBhvr additive="base">
                                        <p:cTn id="54" dur="500" fill="hold"/>
                                        <p:tgtEl>
                                          <p:spTgt spid="31"/>
                                        </p:tgtEl>
                                        <p:attrNameLst>
                                          <p:attrName>ppt_y</p:attrName>
                                        </p:attrNameLst>
                                      </p:cBhvr>
                                      <p:tavLst>
                                        <p:tav tm="0">
                                          <p:val>
                                            <p:strVal val="0-#ppt_h/2"/>
                                          </p:val>
                                        </p:tav>
                                        <p:tav tm="100000">
                                          <p:val>
                                            <p:strVal val="#ppt_y"/>
                                          </p:val>
                                        </p:tav>
                                      </p:tavLst>
                                    </p:anim>
                                  </p:childTnLst>
                                </p:cTn>
                              </p:par>
                            </p:childTnLst>
                          </p:cTn>
                        </p:par>
                        <p:par>
                          <p:cTn id="55" fill="hold">
                            <p:stCondLst>
                              <p:cond delay="3050"/>
                            </p:stCondLst>
                            <p:childTnLst>
                              <p:par>
                                <p:cTn id="56" presetID="2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par>
                          <p:cTn id="62" fill="hold">
                            <p:stCondLst>
                              <p:cond delay="355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7"/>
                                        </p:tgtEl>
                                        <p:attrNameLst>
                                          <p:attrName>style.visibility</p:attrName>
                                        </p:attrNameLst>
                                      </p:cBhvr>
                                      <p:to>
                                        <p:strVal val="visible"/>
                                      </p:to>
                                    </p:set>
                                    <p:animEffect transition="in" filter="wipe(left)">
                                      <p:cBhvr>
                                        <p:cTn id="65" dur="100"/>
                                        <p:tgtEl>
                                          <p:spTgt spid="1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7"/>
                                        </p:tgtEl>
                                      </p:cBhvr>
                                      <p:to x="80000" y="100000"/>
                                    </p:animScale>
                                    <p:anim by="(#ppt_w*0.10)" calcmode="lin" valueType="num">
                                      <p:cBhvr>
                                        <p:cTn id="68" dur="50" autoRev="1" fill="hold">
                                          <p:stCondLst>
                                            <p:cond delay="0"/>
                                          </p:stCondLst>
                                        </p:cTn>
                                        <p:tgtEl>
                                          <p:spTgt spid="17"/>
                                        </p:tgtEl>
                                        <p:attrNameLst>
                                          <p:attrName>ppt_x</p:attrName>
                                        </p:attrNameLst>
                                      </p:cBhvr>
                                    </p:anim>
                                    <p:anim by="(-#ppt_w*0.10)" calcmode="lin" valueType="num">
                                      <p:cBhvr>
                                        <p:cTn id="69" dur="50" autoRev="1" fill="hold">
                                          <p:stCondLst>
                                            <p:cond delay="0"/>
                                          </p:stCondLst>
                                        </p:cTn>
                                        <p:tgtEl>
                                          <p:spTgt spid="17"/>
                                        </p:tgtEl>
                                        <p:attrNameLst>
                                          <p:attrName>ppt_y</p:attrName>
                                        </p:attrNameLst>
                                      </p:cBhvr>
                                    </p:anim>
                                    <p:animRot by="-480000">
                                      <p:cBhvr>
                                        <p:cTn id="70" dur="50" autoRev="1" fill="hold">
                                          <p:stCondLst>
                                            <p:cond delay="0"/>
                                          </p:stCondLst>
                                        </p:cTn>
                                        <p:tgtEl>
                                          <p:spTgt spid="17"/>
                                        </p:tgtEl>
                                        <p:attrNameLst>
                                          <p:attrName>r</p:attrName>
                                        </p:attrNameLst>
                                      </p:cBhvr>
                                    </p:animRot>
                                  </p:childTnLst>
                                </p:cTn>
                              </p:par>
                            </p:childTnLst>
                          </p:cTn>
                        </p:par>
                        <p:par>
                          <p:cTn id="71" fill="hold">
                            <p:stCondLst>
                              <p:cond delay="4100"/>
                            </p:stCondLst>
                            <p:childTnLst>
                              <p:par>
                                <p:cTn id="72" presetID="2" presetClass="entr" presetSubtype="1" fill="hold"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500" fill="hold"/>
                                        <p:tgtEl>
                                          <p:spTgt spid="37"/>
                                        </p:tgtEl>
                                        <p:attrNameLst>
                                          <p:attrName>ppt_x</p:attrName>
                                        </p:attrNameLst>
                                      </p:cBhvr>
                                      <p:tavLst>
                                        <p:tav tm="0">
                                          <p:val>
                                            <p:strVal val="#ppt_x"/>
                                          </p:val>
                                        </p:tav>
                                        <p:tav tm="100000">
                                          <p:val>
                                            <p:strVal val="#ppt_x"/>
                                          </p:val>
                                        </p:tav>
                                      </p:tavLst>
                                    </p:anim>
                                    <p:anim calcmode="lin" valueType="num">
                                      <p:cBhvr additive="base">
                                        <p:cTn id="75" dur="500" fill="hold"/>
                                        <p:tgtEl>
                                          <p:spTgt spid="37"/>
                                        </p:tgtEl>
                                        <p:attrNameLst>
                                          <p:attrName>ppt_y</p:attrName>
                                        </p:attrNameLst>
                                      </p:cBhvr>
                                      <p:tavLst>
                                        <p:tav tm="0">
                                          <p:val>
                                            <p:strVal val="0-#ppt_h/2"/>
                                          </p:val>
                                        </p:tav>
                                        <p:tav tm="100000">
                                          <p:val>
                                            <p:strVal val="#ppt_y"/>
                                          </p:val>
                                        </p:tav>
                                      </p:tavLst>
                                    </p:anim>
                                  </p:childTnLst>
                                </p:cTn>
                              </p:par>
                            </p:childTnLst>
                          </p:cTn>
                        </p:par>
                        <p:par>
                          <p:cTn id="76" fill="hold">
                            <p:stCondLst>
                              <p:cond delay="46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up)">
                                      <p:cBhvr>
                                        <p:cTn id="82" dur="500"/>
                                        <p:tgtEl>
                                          <p:spTgt spid="10"/>
                                        </p:tgtEl>
                                      </p:cBhvr>
                                    </p:animEffect>
                                  </p:childTnLst>
                                </p:cTn>
                              </p:par>
                            </p:childTnLst>
                          </p:cTn>
                        </p:par>
                        <p:par>
                          <p:cTn id="83" fill="hold">
                            <p:stCondLst>
                              <p:cond delay="5100"/>
                            </p:stCondLst>
                            <p:childTnLst>
                              <p:par>
                                <p:cTn id="84" presetID="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 calcmode="lin" valueType="num">
                                      <p:cBhvr additive="base">
                                        <p:cTn id="86" dur="500" fill="hold"/>
                                        <p:tgtEl>
                                          <p:spTgt spid="43"/>
                                        </p:tgtEl>
                                        <p:attrNameLst>
                                          <p:attrName>ppt_x</p:attrName>
                                        </p:attrNameLst>
                                      </p:cBhvr>
                                      <p:tavLst>
                                        <p:tav tm="0">
                                          <p:val>
                                            <p:strVal val="#ppt_x"/>
                                          </p:val>
                                        </p:tav>
                                        <p:tav tm="100000">
                                          <p:val>
                                            <p:strVal val="#ppt_x"/>
                                          </p:val>
                                        </p:tav>
                                      </p:tavLst>
                                    </p:anim>
                                    <p:anim calcmode="lin" valueType="num">
                                      <p:cBhvr additive="base">
                                        <p:cTn id="87" dur="500" fill="hold"/>
                                        <p:tgtEl>
                                          <p:spTgt spid="43"/>
                                        </p:tgtEl>
                                        <p:attrNameLst>
                                          <p:attrName>ppt_y</p:attrName>
                                        </p:attrNameLst>
                                      </p:cBhvr>
                                      <p:tavLst>
                                        <p:tav tm="0">
                                          <p:val>
                                            <p:strVal val="0-#ppt_h/2"/>
                                          </p:val>
                                        </p:tav>
                                        <p:tav tm="100000">
                                          <p:val>
                                            <p:strVal val="#ppt_y"/>
                                          </p:val>
                                        </p:tav>
                                      </p:tavLst>
                                    </p:anim>
                                  </p:childTnLst>
                                </p:cTn>
                              </p:par>
                            </p:childTnLst>
                          </p:cTn>
                        </p:par>
                        <p:par>
                          <p:cTn id="88" fill="hold">
                            <p:stCondLst>
                              <p:cond delay="5600"/>
                            </p:stCondLst>
                            <p:childTnLst>
                              <p:par>
                                <p:cTn id="89" presetID="22" presetClass="entr" presetSubtype="2" fill="hold" grpId="0"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ipe(right)">
                                      <p:cBhvr>
                                        <p:cTn id="91" dur="500"/>
                                        <p:tgtEl>
                                          <p:spTgt spid="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wipe(right)">
                                      <p:cBhvr>
                                        <p:cTn id="94" dur="500"/>
                                        <p:tgtEl>
                                          <p:spTgt spid="7"/>
                                        </p:tgtEl>
                                      </p:cBhvr>
                                    </p:animEffect>
                                  </p:childTnLst>
                                </p:cTn>
                              </p:par>
                            </p:childTnLst>
                          </p:cTn>
                        </p:par>
                        <p:par>
                          <p:cTn id="95" fill="hold">
                            <p:stCondLst>
                              <p:cond delay="610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18"/>
                                        </p:tgtEl>
                                        <p:attrNameLst>
                                          <p:attrName>style.visibility</p:attrName>
                                        </p:attrNameLst>
                                      </p:cBhvr>
                                      <p:to>
                                        <p:strVal val="visible"/>
                                      </p:to>
                                    </p:set>
                                    <p:animEffect transition="in" filter="wipe(left)">
                                      <p:cBhvr>
                                        <p:cTn id="98" dur="100"/>
                                        <p:tgtEl>
                                          <p:spTgt spid="18"/>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18"/>
                                        </p:tgtEl>
                                      </p:cBhvr>
                                      <p:to x="80000" y="100000"/>
                                    </p:animScale>
                                    <p:anim by="(#ppt_w*0.10)" calcmode="lin" valueType="num">
                                      <p:cBhvr>
                                        <p:cTn id="101" dur="50" autoRev="1" fill="hold">
                                          <p:stCondLst>
                                            <p:cond delay="0"/>
                                          </p:stCondLst>
                                        </p:cTn>
                                        <p:tgtEl>
                                          <p:spTgt spid="18"/>
                                        </p:tgtEl>
                                        <p:attrNameLst>
                                          <p:attrName>ppt_x</p:attrName>
                                        </p:attrNameLst>
                                      </p:cBhvr>
                                    </p:anim>
                                    <p:anim by="(-#ppt_w*0.10)" calcmode="lin" valueType="num">
                                      <p:cBhvr>
                                        <p:cTn id="102" dur="50" autoRev="1" fill="hold">
                                          <p:stCondLst>
                                            <p:cond delay="0"/>
                                          </p:stCondLst>
                                        </p:cTn>
                                        <p:tgtEl>
                                          <p:spTgt spid="18"/>
                                        </p:tgtEl>
                                        <p:attrNameLst>
                                          <p:attrName>ppt_y</p:attrName>
                                        </p:attrNameLst>
                                      </p:cBhvr>
                                    </p:anim>
                                    <p:animRot by="-480000">
                                      <p:cBhvr>
                                        <p:cTn id="103" dur="50" autoRev="1" fill="hold">
                                          <p:stCondLst>
                                            <p:cond delay="0"/>
                                          </p:stCondLst>
                                        </p:cTn>
                                        <p:tgtEl>
                                          <p:spTgt spid="18"/>
                                        </p:tgtEl>
                                        <p:attrNameLst>
                                          <p:attrName>r</p:attrName>
                                        </p:attrNameLst>
                                      </p:cBhvr>
                                    </p:animRo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wipe(down)">
                                      <p:cBhvr>
                                        <p:cTn id="10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6" grpId="1"/>
      <p:bldP spid="17" grpId="0"/>
      <p:bldP spid="17" grpId="1"/>
      <p:bldP spid="18" grpId="0"/>
      <p:bldP spid="18" grpId="1"/>
      <p:bldP spid="49" grpId="0"/>
      <p:bldP spid="5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12444" y="870093"/>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4994" y="2698894"/>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25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53533" y="1313006"/>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5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dirty="0">
                  <a:solidFill>
                    <a:srgbClr val="F8F8F8"/>
                  </a:solidFill>
                  <a:latin typeface="微软雅黑" pitchFamily="34" charset="-122"/>
                  <a:ea typeface="微软雅黑" pitchFamily="34" charset="-122"/>
                </a:rPr>
                <a:t>③ </a:t>
              </a:r>
              <a:endParaRPr lang="en-US" altLang="zh-CN" sz="2800" b="1" dirty="0">
                <a:solidFill>
                  <a:srgbClr val="F8F8F8"/>
                </a:solidFill>
                <a:latin typeface="微软雅黑" pitchFamily="34" charset="-122"/>
                <a:ea typeface="微软雅黑" pitchFamily="34" charset="-122"/>
              </a:endParaRPr>
            </a:p>
            <a:p>
              <a:pPr algn="ctr">
                <a:lnSpc>
                  <a:spcPct val="130000"/>
                </a:lnSpc>
              </a:pPr>
              <a:r>
                <a:rPr lang="zh-CN" altLang="en-US" sz="1800" b="1" dirty="0">
                  <a:solidFill>
                    <a:srgbClr val="F8F8F8"/>
                  </a:solidFill>
                  <a:latin typeface="微软雅黑" pitchFamily="34" charset="-122"/>
                  <a:ea typeface="微软雅黑" pitchFamily="34" charset="-122"/>
                </a:rPr>
                <a:t>您的标题</a:t>
              </a:r>
              <a:endParaRPr lang="zh-CN" altLang="en-US" sz="1800" b="1" dirty="0">
                <a:solidFill>
                  <a:srgbClr val="F8F8F8"/>
                </a:solidFill>
                <a:ea typeface="微软雅黑" pitchFamily="34" charset="-122"/>
              </a:endParaRPr>
            </a:p>
          </p:txBody>
        </p:sp>
      </p:grpSp>
      <p:sp>
        <p:nvSpPr>
          <p:cNvPr id="69" name="矩形 68"/>
          <p:cNvSpPr/>
          <p:nvPr/>
        </p:nvSpPr>
        <p:spPr>
          <a:xfrm>
            <a:off x="5315745" y="4038743"/>
            <a:ext cx="3365499" cy="121264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4"/>
                </a:solidFill>
                <a:latin typeface="微软雅黑" pitchFamily="34" charset="-122"/>
                <a:ea typeface="微软雅黑" pitchFamily="34" charset="-122"/>
              </a:rPr>
              <a:t>单击填加标题</a:t>
            </a:r>
            <a:endParaRPr lang="en-US" altLang="zh-CN" sz="1800" dirty="0">
              <a:solidFill>
                <a:schemeClr val="accent4"/>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5483" y="1562244"/>
            <a:ext cx="2447925" cy="1452705"/>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rgbClr val="0070C0"/>
                </a:solidFill>
                <a:latin typeface="微软雅黑" pitchFamily="34" charset="-122"/>
                <a:ea typeface="微软雅黑" pitchFamily="34" charset="-122"/>
              </a:rPr>
              <a:t>单击填加标题</a:t>
            </a:r>
            <a:endParaRPr lang="en-US" altLang="zh-CN" sz="1800" dirty="0">
              <a:solidFill>
                <a:srgbClr val="0070C0"/>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43720" y="2370282"/>
            <a:ext cx="2449513" cy="1452705"/>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rgbClr val="0070C0"/>
                </a:solidFill>
                <a:latin typeface="微软雅黑" pitchFamily="34" charset="-122"/>
                <a:ea typeface="微软雅黑" pitchFamily="34" charset="-122"/>
              </a:rPr>
              <a:t>单击填加标题</a:t>
            </a:r>
            <a:endParaRPr lang="en-US" altLang="zh-CN" sz="1800" dirty="0">
              <a:solidFill>
                <a:srgbClr val="0070C0"/>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30"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7" name="图片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40" name="文本框 39"/>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0"/>
                                        </p:tgtEl>
                                        <p:attrNameLst>
                                          <p:attrName>ppt_y</p:attrName>
                                        </p:attrNameLst>
                                      </p:cBhvr>
                                      <p:tavLst>
                                        <p:tav tm="0">
                                          <p:val>
                                            <p:strVal val="#ppt_y"/>
                                          </p:val>
                                        </p:tav>
                                        <p:tav tm="100000">
                                          <p:val>
                                            <p:strVal val="#ppt_y"/>
                                          </p:val>
                                        </p:tav>
                                      </p:tavLst>
                                    </p:anim>
                                    <p:anim calcmode="lin" valueType="num">
                                      <p:cBhvr>
                                        <p:cTn id="1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0"/>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0"/>
                                        </p:tgtEl>
                                      </p:cBhvr>
                                    </p:animEffect>
                                  </p:childTnLst>
                                </p:cTn>
                              </p:par>
                            </p:childTnLst>
                          </p:cTn>
                        </p:par>
                        <p:par>
                          <p:cTn id="16" fill="hold">
                            <p:stCondLst>
                              <p:cond delay="1450"/>
                            </p:stCondLst>
                            <p:childTnLst>
                              <p:par>
                                <p:cTn id="17" presetID="23" presetClass="entr" presetSubtype="3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6*min(max(#ppt_w*#ppt_h,.3),1)-7.4)/-.7*#ppt_w"/>
                                          </p:val>
                                        </p:tav>
                                        <p:tav tm="100000">
                                          <p:val>
                                            <p:strVal val="#ppt_w"/>
                                          </p:val>
                                        </p:tav>
                                      </p:tavLst>
                                    </p:anim>
                                    <p:anim calcmode="lin" valueType="num">
                                      <p:cBhvr>
                                        <p:cTn id="20" dur="500" fill="hold"/>
                                        <p:tgtEl>
                                          <p:spTgt spid="2"/>
                                        </p:tgtEl>
                                        <p:attrNameLst>
                                          <p:attrName>ppt_h</p:attrName>
                                        </p:attrNameLst>
                                      </p:cBhvr>
                                      <p:tavLst>
                                        <p:tav tm="0">
                                          <p:val>
                                            <p:strVal val="(6*min(max(#ppt_w*#ppt_h,.3),1)-7.4)/-.7*#ppt_h"/>
                                          </p:val>
                                        </p:tav>
                                        <p:tav tm="100000">
                                          <p:val>
                                            <p:strVal val="#ppt_h"/>
                                          </p:val>
                                        </p:tav>
                                      </p:tavLst>
                                    </p:anim>
                                    <p:anim calcmode="lin" valueType="num">
                                      <p:cBhvr>
                                        <p:cTn id="21" dur="500" fill="hold"/>
                                        <p:tgtEl>
                                          <p:spTgt spid="2"/>
                                        </p:tgtEl>
                                        <p:attrNameLst>
                                          <p:attrName>ppt_x</p:attrName>
                                        </p:attrNameLst>
                                      </p:cBhvr>
                                      <p:tavLst>
                                        <p:tav tm="0">
                                          <p:val>
                                            <p:fltVal val="0.5"/>
                                          </p:val>
                                        </p:tav>
                                        <p:tav tm="100000">
                                          <p:val>
                                            <p:strVal val="#ppt_x"/>
                                          </p:val>
                                        </p:tav>
                                      </p:tavLst>
                                    </p:anim>
                                    <p:anim calcmode="lin" valueType="num">
                                      <p:cBhvr>
                                        <p:cTn id="22"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3" fill="hold" nodeType="afterGroup">
                            <p:stCondLst>
                              <p:cond delay="1950"/>
                            </p:stCondLst>
                            <p:childTnLst>
                              <p:par>
                                <p:cTn id="24" presetID="23" presetClass="entr" presetSubtype="3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strVal val="(6*min(max(#ppt_w*#ppt_h,.3),1)-7.4)/-.7*#ppt_w"/>
                                          </p:val>
                                        </p:tav>
                                        <p:tav tm="100000">
                                          <p:val>
                                            <p:strVal val="#ppt_w"/>
                                          </p:val>
                                        </p:tav>
                                      </p:tavLst>
                                    </p:anim>
                                    <p:anim calcmode="lin" valueType="num">
                                      <p:cBhvr>
                                        <p:cTn id="27" dur="500" fill="hold"/>
                                        <p:tgtEl>
                                          <p:spTgt spid="5"/>
                                        </p:tgtEl>
                                        <p:attrNameLst>
                                          <p:attrName>ppt_h</p:attrName>
                                        </p:attrNameLst>
                                      </p:cBhvr>
                                      <p:tavLst>
                                        <p:tav tm="0">
                                          <p:val>
                                            <p:strVal val="(6*min(max(#ppt_w*#ppt_h,.3),1)-7.4)/-.7*#ppt_h"/>
                                          </p:val>
                                        </p:tav>
                                        <p:tav tm="100000">
                                          <p:val>
                                            <p:strVal val="#ppt_h"/>
                                          </p:val>
                                        </p:tav>
                                      </p:tavLst>
                                    </p:anim>
                                    <p:anim calcmode="lin" valueType="num">
                                      <p:cBhvr>
                                        <p:cTn id="28" dur="500" fill="hold"/>
                                        <p:tgtEl>
                                          <p:spTgt spid="5"/>
                                        </p:tgtEl>
                                        <p:attrNameLst>
                                          <p:attrName>ppt_x</p:attrName>
                                        </p:attrNameLst>
                                      </p:cBhvr>
                                      <p:tavLst>
                                        <p:tav tm="0">
                                          <p:val>
                                            <p:fltVal val="0.5"/>
                                          </p:val>
                                        </p:tav>
                                        <p:tav tm="100000">
                                          <p:val>
                                            <p:strVal val="#ppt_x"/>
                                          </p:val>
                                        </p:tav>
                                      </p:tavLst>
                                    </p:anim>
                                    <p:anim calcmode="lin" valueType="num">
                                      <p:cBhvr>
                                        <p:cTn id="29"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0" fill="hold" nodeType="afterGroup">
                            <p:stCondLst>
                              <p:cond delay="2450"/>
                            </p:stCondLst>
                            <p:childTnLst>
                              <p:par>
                                <p:cTn id="31" presetID="23" presetClass="entr" presetSubtype="3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strVal val="(6*min(max(#ppt_w*#ppt_h,.3),1)-7.4)/-.7*#ppt_w"/>
                                          </p:val>
                                        </p:tav>
                                        <p:tav tm="100000">
                                          <p:val>
                                            <p:strVal val="#ppt_w"/>
                                          </p:val>
                                        </p:tav>
                                      </p:tavLst>
                                    </p:anim>
                                    <p:anim calcmode="lin" valueType="num">
                                      <p:cBhvr>
                                        <p:cTn id="34" dur="500" fill="hold"/>
                                        <p:tgtEl>
                                          <p:spTgt spid="8"/>
                                        </p:tgtEl>
                                        <p:attrNameLst>
                                          <p:attrName>ppt_h</p:attrName>
                                        </p:attrNameLst>
                                      </p:cBhvr>
                                      <p:tavLst>
                                        <p:tav tm="0">
                                          <p:val>
                                            <p:strVal val="(6*min(max(#ppt_w*#ppt_h,.3),1)-7.4)/-.7*#ppt_h"/>
                                          </p:val>
                                        </p:tav>
                                        <p:tav tm="100000">
                                          <p:val>
                                            <p:strVal val="#ppt_h"/>
                                          </p:val>
                                        </p:tav>
                                      </p:tavLst>
                                    </p:anim>
                                    <p:anim calcmode="lin" valueType="num">
                                      <p:cBhvr>
                                        <p:cTn id="35" dur="500" fill="hold"/>
                                        <p:tgtEl>
                                          <p:spTgt spid="8"/>
                                        </p:tgtEl>
                                        <p:attrNameLst>
                                          <p:attrName>ppt_x</p:attrName>
                                        </p:attrNameLst>
                                      </p:cBhvr>
                                      <p:tavLst>
                                        <p:tav tm="0">
                                          <p:val>
                                            <p:fltVal val="0.5"/>
                                          </p:val>
                                        </p:tav>
                                        <p:tav tm="100000">
                                          <p:val>
                                            <p:strVal val="#ppt_x"/>
                                          </p:val>
                                        </p:tav>
                                      </p:tavLst>
                                    </p:anim>
                                    <p:anim calcmode="lin" valueType="num">
                                      <p:cBhvr>
                                        <p:cTn id="36"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7" fill="hold" nodeType="afterGroup">
                            <p:stCondLst>
                              <p:cond delay="2950"/>
                            </p:stCondLst>
                            <p:childTnLst>
                              <p:par>
                                <p:cTn id="38" presetID="2" presetClass="entr" presetSubtype="6" decel="10000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1+#ppt_w/2"/>
                                          </p:val>
                                        </p:tav>
                                        <p:tav tm="100000">
                                          <p:val>
                                            <p:strVal val="#ppt_x"/>
                                          </p:val>
                                        </p:tav>
                                      </p:tavLst>
                                    </p:anim>
                                    <p:anim calcmode="lin" valueType="num">
                                      <p:cBhvr additive="base">
                                        <p:cTn id="41" dur="500" fill="hold"/>
                                        <p:tgtEl>
                                          <p:spTgt spid="69"/>
                                        </p:tgtEl>
                                        <p:attrNameLst>
                                          <p:attrName>ppt_y</p:attrName>
                                        </p:attrNameLst>
                                      </p:cBhvr>
                                      <p:tavLst>
                                        <p:tav tm="0">
                                          <p:val>
                                            <p:strVal val="1+#ppt_h/2"/>
                                          </p:val>
                                        </p:tav>
                                        <p:tav tm="100000">
                                          <p:val>
                                            <p:strVal val="#ppt_y"/>
                                          </p:val>
                                        </p:tav>
                                      </p:tavLst>
                                    </p:anim>
                                  </p:childTnLst>
                                </p:cTn>
                              </p:par>
                              <p:par>
                                <p:cTn id="42" presetID="2" presetClass="entr" presetSubtype="2" decel="10000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fill="hold"/>
                                        <p:tgtEl>
                                          <p:spTgt spid="70"/>
                                        </p:tgtEl>
                                        <p:attrNameLst>
                                          <p:attrName>ppt_x</p:attrName>
                                        </p:attrNameLst>
                                      </p:cBhvr>
                                      <p:tavLst>
                                        <p:tav tm="0">
                                          <p:val>
                                            <p:strVal val="1+#ppt_w/2"/>
                                          </p:val>
                                        </p:tav>
                                        <p:tav tm="100000">
                                          <p:val>
                                            <p:strVal val="#ppt_x"/>
                                          </p:val>
                                        </p:tav>
                                      </p:tavLst>
                                    </p:anim>
                                    <p:anim calcmode="lin" valueType="num">
                                      <p:cBhvr additive="base">
                                        <p:cTn id="45" dur="500" fill="hold"/>
                                        <p:tgtEl>
                                          <p:spTgt spid="70"/>
                                        </p:tgtEl>
                                        <p:attrNameLst>
                                          <p:attrName>ppt_y</p:attrName>
                                        </p:attrNameLst>
                                      </p:cBhvr>
                                      <p:tavLst>
                                        <p:tav tm="0">
                                          <p:val>
                                            <p:strVal val="#ppt_y"/>
                                          </p:val>
                                        </p:tav>
                                        <p:tav tm="100000">
                                          <p:val>
                                            <p:strVal val="#ppt_y"/>
                                          </p:val>
                                        </p:tav>
                                      </p:tavLst>
                                    </p:anim>
                                  </p:childTnLst>
                                </p:cTn>
                              </p:par>
                              <p:par>
                                <p:cTn id="46" presetID="2" presetClass="entr" presetSubtype="8" decel="100000"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additive="base">
                                        <p:cTn id="48" dur="500" fill="hold"/>
                                        <p:tgtEl>
                                          <p:spTgt spid="71"/>
                                        </p:tgtEl>
                                        <p:attrNameLst>
                                          <p:attrName>ppt_x</p:attrName>
                                        </p:attrNameLst>
                                      </p:cBhvr>
                                      <p:tavLst>
                                        <p:tav tm="0">
                                          <p:val>
                                            <p:strVal val="0-#ppt_w/2"/>
                                          </p:val>
                                        </p:tav>
                                        <p:tav tm="100000">
                                          <p:val>
                                            <p:strVal val="#ppt_x"/>
                                          </p:val>
                                        </p:tav>
                                      </p:tavLst>
                                    </p:anim>
                                    <p:anim calcmode="lin" valueType="num">
                                      <p:cBhvr additive="base">
                                        <p:cTn id="49"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30" grpId="0" bldLvl="0" autoUpdateAnimBg="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863254" y="1574311"/>
            <a:ext cx="2626183" cy="1189119"/>
            <a:chOff x="4304043" y="1286668"/>
            <a:chExt cx="3837944" cy="2757793"/>
          </a:xfrm>
          <a:effectLst>
            <a:outerShdw blurRad="381000" dist="254000" dir="8100000" algn="tr" rotWithShape="0">
              <a:prstClr val="black">
                <a:alpha val="40000"/>
              </a:prstClr>
            </a:outerShdw>
          </a:effectLst>
        </p:grpSpPr>
        <p:sp>
          <p:nvSpPr>
            <p:cNvPr id="62" name="圆角矩形 6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63" name="圆角矩形 6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sp>
        <p:nvSpPr>
          <p:cNvPr id="64" name="Round Diagonal Corner Rectangle 3"/>
          <p:cNvSpPr/>
          <p:nvPr/>
        </p:nvSpPr>
        <p:spPr bwMode="auto">
          <a:xfrm rot="5400000">
            <a:off x="7184060" y="1144043"/>
            <a:ext cx="1247121" cy="2121099"/>
          </a:xfrm>
          <a:prstGeom prst="round2DiagRect">
            <a:avLst/>
          </a:prstGeom>
          <a:blipFill dpi="0" rotWithShape="0">
            <a:blip r:embed="rId3" cstate="screen">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103117" tIns="51559" rIns="103117" bIns="51559" numCol="1" rtlCol="0" anchor="t" anchorCtr="0" compatLnSpc="1">
            <a:prstTxWarp prst="textNoShape">
              <a:avLst/>
            </a:prstTxWarp>
          </a:bodyPr>
          <a:lstStyle/>
          <a:p>
            <a:pPr algn="ctr" defTabSz="1031180"/>
            <a:endParaRPr lang="en-US" sz="6300">
              <a:solidFill>
                <a:srgbClr val="000000"/>
              </a:solidFill>
              <a:latin typeface="微软雅黑"/>
              <a:ea typeface="微软雅黑"/>
              <a:sym typeface="Gill Sans" charset="0"/>
            </a:endParaRPr>
          </a:p>
        </p:txBody>
      </p:sp>
      <p:sp>
        <p:nvSpPr>
          <p:cNvPr id="65" name="Round Diagonal Corner Rectangle 180"/>
          <p:cNvSpPr/>
          <p:nvPr/>
        </p:nvSpPr>
        <p:spPr bwMode="auto">
          <a:xfrm rot="5400000">
            <a:off x="7184061" y="2697275"/>
            <a:ext cx="1247119" cy="2121095"/>
          </a:xfrm>
          <a:prstGeom prst="round2DiagRect">
            <a:avLst/>
          </a:prstGeom>
          <a:blipFill dpi="0" rotWithShape="0">
            <a:blip r:embed="rId4" cstate="screen">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103117" tIns="51559" rIns="103117" bIns="51559" numCol="1" rtlCol="0" anchor="t" anchorCtr="0" compatLnSpc="1">
            <a:prstTxWarp prst="textNoShape">
              <a:avLst/>
            </a:prstTxWarp>
          </a:bodyPr>
          <a:lstStyle/>
          <a:p>
            <a:pPr algn="ctr" defTabSz="1031180"/>
            <a:endParaRPr lang="en-US" sz="6300">
              <a:solidFill>
                <a:srgbClr val="000000"/>
              </a:solidFill>
              <a:latin typeface="微软雅黑"/>
              <a:ea typeface="微软雅黑"/>
              <a:sym typeface="Gill Sans" charset="0"/>
            </a:endParaRPr>
          </a:p>
        </p:txBody>
      </p:sp>
      <p:grpSp>
        <p:nvGrpSpPr>
          <p:cNvPr id="66" name="组合 65"/>
          <p:cNvGrpSpPr/>
          <p:nvPr/>
        </p:nvGrpSpPr>
        <p:grpSpPr>
          <a:xfrm>
            <a:off x="1021873" y="1804211"/>
            <a:ext cx="652098" cy="652097"/>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Text" lastClr="000000"/>
                </a:solidFill>
                <a:latin typeface="Calibri"/>
                <a:ea typeface="微软雅黑" panose="020B0503020204020204" pitchFamily="34" charset="-122"/>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 lastClr="FFFFFF"/>
                </a:solidFill>
                <a:latin typeface="Calibri"/>
                <a:ea typeface="微软雅黑" panose="020B0503020204020204" pitchFamily="34" charset="-122"/>
              </a:endParaRPr>
            </a:p>
          </p:txBody>
        </p:sp>
      </p:grpSp>
      <p:grpSp>
        <p:nvGrpSpPr>
          <p:cNvPr id="69" name="Group 41"/>
          <p:cNvGrpSpPr>
            <a:grpSpLocks/>
          </p:cNvGrpSpPr>
          <p:nvPr/>
        </p:nvGrpSpPr>
        <p:grpSpPr bwMode="auto">
          <a:xfrm>
            <a:off x="1770722" y="1804209"/>
            <a:ext cx="1531080" cy="839740"/>
            <a:chOff x="0" y="0"/>
            <a:chExt cx="2419" cy="1343"/>
          </a:xfrm>
        </p:grpSpPr>
        <p:sp>
          <p:nvSpPr>
            <p:cNvPr id="7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60" dirty="0">
                  <a:solidFill>
                    <a:srgbClr val="000000"/>
                  </a:solidFill>
                  <a:latin typeface="微软雅黑"/>
                  <a:ea typeface="微软雅黑"/>
                  <a:cs typeface="Bebas Neue" charset="0"/>
                  <a:sym typeface="Bebas Neue" charset="0"/>
                </a:rPr>
                <a:t>单击此处添加标题</a:t>
              </a:r>
              <a:endParaRPr lang="en-US" sz="1260" dirty="0">
                <a:solidFill>
                  <a:srgbClr val="000000"/>
                </a:solidFill>
                <a:latin typeface="微软雅黑"/>
                <a:ea typeface="微软雅黑"/>
                <a:cs typeface="Bebas Neue" charset="0"/>
                <a:sym typeface="Bebas Neue" charset="0"/>
              </a:endParaRPr>
            </a:p>
          </p:txBody>
        </p:sp>
        <p:sp>
          <p:nvSpPr>
            <p:cNvPr id="7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45"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45" dirty="0">
                <a:solidFill>
                  <a:srgbClr val="000000"/>
                </a:solidFill>
                <a:latin typeface="微软雅黑"/>
                <a:ea typeface="微软雅黑"/>
                <a:cs typeface="Lato Light" charset="0"/>
                <a:sym typeface="Lato Light" charset="0"/>
              </a:endParaRPr>
            </a:p>
          </p:txBody>
        </p:sp>
      </p:grpSp>
      <p:sp>
        <p:nvSpPr>
          <p:cNvPr id="72" name="Freeform 9"/>
          <p:cNvSpPr>
            <a:spLocks noEditPoints="1"/>
          </p:cNvSpPr>
          <p:nvPr/>
        </p:nvSpPr>
        <p:spPr bwMode="auto">
          <a:xfrm>
            <a:off x="1172544" y="2004491"/>
            <a:ext cx="296058" cy="235689"/>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70C0"/>
          </a:solidFill>
          <a:ln>
            <a:noFill/>
          </a:ln>
        </p:spPr>
        <p:txBody>
          <a:bodyPr vert="horz" wrap="square" lIns="96012" tIns="48006" rIns="96012" bIns="48006" numCol="1" anchor="t" anchorCtr="0" compatLnSpc="1">
            <a:prstTxWarp prst="textNoShape">
              <a:avLst/>
            </a:prstTxWarp>
          </a:bodyPr>
          <a:lstStyle/>
          <a:p>
            <a:pPr algn="ctr" fontAlgn="base">
              <a:spcBef>
                <a:spcPct val="0"/>
              </a:spcBef>
              <a:spcAft>
                <a:spcPct val="0"/>
              </a:spcAft>
              <a:defRPr/>
            </a:pPr>
            <a:endParaRPr lang="en-US" sz="2310" kern="0">
              <a:solidFill>
                <a:srgbClr val="000000"/>
              </a:solidFill>
              <a:latin typeface="微软雅黑"/>
              <a:ea typeface="微软雅黑"/>
              <a:sym typeface="Gill Sans" charset="0"/>
            </a:endParaRPr>
          </a:p>
        </p:txBody>
      </p:sp>
      <p:grpSp>
        <p:nvGrpSpPr>
          <p:cNvPr id="73" name="组合 72"/>
          <p:cNvGrpSpPr/>
          <p:nvPr/>
        </p:nvGrpSpPr>
        <p:grpSpPr>
          <a:xfrm>
            <a:off x="3836959" y="1574311"/>
            <a:ext cx="2626183" cy="1189119"/>
            <a:chOff x="4304043" y="1286668"/>
            <a:chExt cx="3837944" cy="2757793"/>
          </a:xfrm>
          <a:effectLst>
            <a:outerShdw blurRad="381000" dist="254000" dir="8100000" algn="tr" rotWithShape="0">
              <a:prstClr val="black">
                <a:alpha val="40000"/>
              </a:prstClr>
            </a:outerShdw>
          </a:effectLst>
        </p:grpSpPr>
        <p:sp>
          <p:nvSpPr>
            <p:cNvPr id="74" name="圆角矩形 7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75" name="圆角矩形 7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76" name="组合 75"/>
          <p:cNvGrpSpPr/>
          <p:nvPr/>
        </p:nvGrpSpPr>
        <p:grpSpPr>
          <a:xfrm>
            <a:off x="3995578" y="1804211"/>
            <a:ext cx="652098" cy="652097"/>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Text" lastClr="000000"/>
                </a:solidFill>
                <a:latin typeface="Calibri"/>
                <a:ea typeface="微软雅黑" panose="020B0503020204020204" pitchFamily="34" charset="-122"/>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 lastClr="FFFFFF"/>
                </a:solidFill>
                <a:latin typeface="Calibri"/>
                <a:ea typeface="微软雅黑" panose="020B0503020204020204" pitchFamily="34" charset="-122"/>
              </a:endParaRPr>
            </a:p>
          </p:txBody>
        </p:sp>
      </p:grpSp>
      <p:grpSp>
        <p:nvGrpSpPr>
          <p:cNvPr id="79" name="Group 41"/>
          <p:cNvGrpSpPr>
            <a:grpSpLocks/>
          </p:cNvGrpSpPr>
          <p:nvPr/>
        </p:nvGrpSpPr>
        <p:grpSpPr bwMode="auto">
          <a:xfrm>
            <a:off x="4744427" y="1804209"/>
            <a:ext cx="1531080" cy="839740"/>
            <a:chOff x="0" y="0"/>
            <a:chExt cx="2419" cy="1343"/>
          </a:xfrm>
        </p:grpSpPr>
        <p:sp>
          <p:nvSpPr>
            <p:cNvPr id="8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60" dirty="0">
                  <a:solidFill>
                    <a:srgbClr val="000000"/>
                  </a:solidFill>
                  <a:latin typeface="微软雅黑"/>
                  <a:ea typeface="微软雅黑"/>
                  <a:cs typeface="Bebas Neue" charset="0"/>
                  <a:sym typeface="Bebas Neue" charset="0"/>
                </a:rPr>
                <a:t>单击此处添加标题</a:t>
              </a:r>
              <a:endParaRPr lang="en-US" sz="1260" dirty="0">
                <a:solidFill>
                  <a:srgbClr val="000000"/>
                </a:solidFill>
                <a:latin typeface="微软雅黑"/>
                <a:ea typeface="微软雅黑"/>
                <a:cs typeface="Bebas Neue" charset="0"/>
                <a:sym typeface="Bebas Neue" charset="0"/>
              </a:endParaRPr>
            </a:p>
          </p:txBody>
        </p:sp>
        <p:sp>
          <p:nvSpPr>
            <p:cNvPr id="8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45"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45" dirty="0">
                <a:solidFill>
                  <a:srgbClr val="000000"/>
                </a:solidFill>
                <a:latin typeface="微软雅黑"/>
                <a:ea typeface="微软雅黑"/>
                <a:cs typeface="Lato Light" charset="0"/>
                <a:sym typeface="Lato Light" charset="0"/>
              </a:endParaRPr>
            </a:p>
          </p:txBody>
        </p:sp>
      </p:grpSp>
      <p:sp>
        <p:nvSpPr>
          <p:cNvPr id="82" name="Freeform 8"/>
          <p:cNvSpPr>
            <a:spLocks noEditPoints="1"/>
          </p:cNvSpPr>
          <p:nvPr/>
        </p:nvSpPr>
        <p:spPr bwMode="auto">
          <a:xfrm>
            <a:off x="4193284" y="2046765"/>
            <a:ext cx="256689" cy="254356"/>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6012" tIns="48006" rIns="96012" bIns="48006" numCol="1" anchor="t" anchorCtr="0" compatLnSpc="1">
            <a:prstTxWarp prst="textNoShape">
              <a:avLst/>
            </a:prstTxWarp>
          </a:bodyPr>
          <a:lstStyle/>
          <a:p>
            <a:pPr algn="ctr" fontAlgn="base">
              <a:spcBef>
                <a:spcPct val="0"/>
              </a:spcBef>
              <a:spcAft>
                <a:spcPct val="0"/>
              </a:spcAft>
              <a:defRPr/>
            </a:pPr>
            <a:endParaRPr lang="en-US" sz="2310" kern="0">
              <a:solidFill>
                <a:srgbClr val="000000"/>
              </a:solidFill>
              <a:latin typeface="微软雅黑"/>
              <a:ea typeface="微软雅黑"/>
              <a:sym typeface="Gill Sans" charset="0"/>
            </a:endParaRPr>
          </a:p>
        </p:txBody>
      </p:sp>
      <p:grpSp>
        <p:nvGrpSpPr>
          <p:cNvPr id="83" name="组合 82"/>
          <p:cNvGrpSpPr/>
          <p:nvPr/>
        </p:nvGrpSpPr>
        <p:grpSpPr>
          <a:xfrm>
            <a:off x="863254" y="3107836"/>
            <a:ext cx="2626183" cy="1189119"/>
            <a:chOff x="4304043" y="1286668"/>
            <a:chExt cx="3837944" cy="2757793"/>
          </a:xfrm>
          <a:effectLst>
            <a:outerShdw blurRad="381000" dist="254000" dir="8100000" algn="tr" rotWithShape="0">
              <a:prstClr val="black">
                <a:alpha val="40000"/>
              </a:prstClr>
            </a:outerShdw>
          </a:effectLst>
        </p:grpSpPr>
        <p:sp>
          <p:nvSpPr>
            <p:cNvPr id="84" name="圆角矩形 8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85" name="圆角矩形 8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86" name="组合 85"/>
          <p:cNvGrpSpPr/>
          <p:nvPr/>
        </p:nvGrpSpPr>
        <p:grpSpPr>
          <a:xfrm>
            <a:off x="1021873" y="3337735"/>
            <a:ext cx="652098" cy="65209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Text" lastClr="000000"/>
                </a:solidFill>
                <a:latin typeface="Calibri"/>
                <a:ea typeface="微软雅黑" panose="020B0503020204020204" pitchFamily="34" charset="-122"/>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 lastClr="FFFFFF"/>
                </a:solidFill>
                <a:latin typeface="Calibri"/>
                <a:ea typeface="微软雅黑" panose="020B0503020204020204" pitchFamily="34" charset="-122"/>
              </a:endParaRPr>
            </a:p>
          </p:txBody>
        </p:sp>
      </p:grpSp>
      <p:grpSp>
        <p:nvGrpSpPr>
          <p:cNvPr id="89" name="Group 41"/>
          <p:cNvGrpSpPr>
            <a:grpSpLocks/>
          </p:cNvGrpSpPr>
          <p:nvPr/>
        </p:nvGrpSpPr>
        <p:grpSpPr bwMode="auto">
          <a:xfrm>
            <a:off x="1770722" y="3337734"/>
            <a:ext cx="1531080" cy="839740"/>
            <a:chOff x="0" y="0"/>
            <a:chExt cx="2419" cy="1343"/>
          </a:xfrm>
        </p:grpSpPr>
        <p:sp>
          <p:nvSpPr>
            <p:cNvPr id="9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60" dirty="0">
                  <a:solidFill>
                    <a:srgbClr val="000000"/>
                  </a:solidFill>
                  <a:latin typeface="微软雅黑"/>
                  <a:ea typeface="微软雅黑"/>
                  <a:cs typeface="Bebas Neue" charset="0"/>
                  <a:sym typeface="Bebas Neue" charset="0"/>
                </a:rPr>
                <a:t>单击此处添加标题</a:t>
              </a:r>
              <a:endParaRPr lang="en-US" sz="1260" dirty="0">
                <a:solidFill>
                  <a:srgbClr val="000000"/>
                </a:solidFill>
                <a:latin typeface="微软雅黑"/>
                <a:ea typeface="微软雅黑"/>
                <a:cs typeface="Bebas Neue" charset="0"/>
                <a:sym typeface="Bebas Neue" charset="0"/>
              </a:endParaRPr>
            </a:p>
          </p:txBody>
        </p:sp>
        <p:sp>
          <p:nvSpPr>
            <p:cNvPr id="9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45"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45" dirty="0">
                <a:solidFill>
                  <a:srgbClr val="000000"/>
                </a:solidFill>
                <a:latin typeface="微软雅黑"/>
                <a:ea typeface="微软雅黑"/>
                <a:cs typeface="Lato Light" charset="0"/>
                <a:sym typeface="Lato Light" charset="0"/>
              </a:endParaRPr>
            </a:p>
          </p:txBody>
        </p:sp>
      </p:grpSp>
      <p:sp>
        <p:nvSpPr>
          <p:cNvPr id="92" name="Freeform 7"/>
          <p:cNvSpPr>
            <a:spLocks/>
          </p:cNvSpPr>
          <p:nvPr/>
        </p:nvSpPr>
        <p:spPr bwMode="auto">
          <a:xfrm>
            <a:off x="1164143" y="3507434"/>
            <a:ext cx="311019" cy="31269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70C0"/>
          </a:solidFill>
          <a:ln>
            <a:noFill/>
          </a:ln>
        </p:spPr>
        <p:txBody>
          <a:bodyPr vert="horz" wrap="square" lIns="96012" tIns="48006" rIns="96012" bIns="48006" numCol="1" anchor="t" anchorCtr="0" compatLnSpc="1">
            <a:prstTxWarp prst="textNoShape">
              <a:avLst/>
            </a:prstTxWarp>
          </a:bodyPr>
          <a:lstStyle/>
          <a:p>
            <a:pPr algn="ctr" fontAlgn="base">
              <a:spcBef>
                <a:spcPct val="0"/>
              </a:spcBef>
              <a:spcAft>
                <a:spcPct val="0"/>
              </a:spcAft>
              <a:defRPr/>
            </a:pPr>
            <a:endParaRPr lang="en-US" sz="2310" kern="0">
              <a:solidFill>
                <a:srgbClr val="000000"/>
              </a:solidFill>
              <a:latin typeface="微软雅黑"/>
              <a:ea typeface="微软雅黑"/>
              <a:sym typeface="Gill Sans" charset="0"/>
            </a:endParaRPr>
          </a:p>
        </p:txBody>
      </p:sp>
      <p:grpSp>
        <p:nvGrpSpPr>
          <p:cNvPr id="93" name="组合 92"/>
          <p:cNvGrpSpPr/>
          <p:nvPr/>
        </p:nvGrpSpPr>
        <p:grpSpPr>
          <a:xfrm>
            <a:off x="3838274" y="3107836"/>
            <a:ext cx="2626183" cy="1189119"/>
            <a:chOff x="4304043" y="1286668"/>
            <a:chExt cx="3837944" cy="2757793"/>
          </a:xfrm>
          <a:effectLst>
            <a:outerShdw blurRad="381000" dist="254000" dir="8100000" algn="tr" rotWithShape="0">
              <a:prstClr val="black">
                <a:alpha val="40000"/>
              </a:prstClr>
            </a:outerShdw>
          </a:effectLst>
        </p:grpSpPr>
        <p:sp>
          <p:nvSpPr>
            <p:cNvPr id="94" name="圆角矩形 9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95" name="圆角矩形 9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grpSp>
      <p:grpSp>
        <p:nvGrpSpPr>
          <p:cNvPr id="96" name="组合 95"/>
          <p:cNvGrpSpPr/>
          <p:nvPr/>
        </p:nvGrpSpPr>
        <p:grpSpPr>
          <a:xfrm>
            <a:off x="3996893" y="3337735"/>
            <a:ext cx="652098" cy="65209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Text" lastClr="000000"/>
                </a:solidFill>
                <a:latin typeface="Calibri"/>
                <a:ea typeface="微软雅黑" panose="020B0503020204020204" pitchFamily="34" charset="-122"/>
              </a:endParaRPr>
            </a:p>
          </p:txBody>
        </p:sp>
        <p:sp>
          <p:nvSpPr>
            <p:cNvPr id="98" name="椭圆 9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60120" fontAlgn="auto">
                <a:spcBef>
                  <a:spcPts val="0"/>
                </a:spcBef>
                <a:spcAft>
                  <a:spcPts val="0"/>
                </a:spcAft>
                <a:defRPr/>
              </a:pPr>
              <a:endParaRPr lang="zh-CN" altLang="en-US" sz="1890" kern="0" dirty="0">
                <a:solidFill>
                  <a:sysClr val="window" lastClr="FFFFFF"/>
                </a:solidFill>
                <a:latin typeface="Calibri"/>
                <a:ea typeface="微软雅黑" panose="020B0503020204020204" pitchFamily="34" charset="-122"/>
              </a:endParaRPr>
            </a:p>
          </p:txBody>
        </p:sp>
      </p:grpSp>
      <p:grpSp>
        <p:nvGrpSpPr>
          <p:cNvPr id="99" name="Group 41"/>
          <p:cNvGrpSpPr>
            <a:grpSpLocks/>
          </p:cNvGrpSpPr>
          <p:nvPr/>
        </p:nvGrpSpPr>
        <p:grpSpPr bwMode="auto">
          <a:xfrm>
            <a:off x="4745741" y="3337734"/>
            <a:ext cx="1531080" cy="839740"/>
            <a:chOff x="0" y="0"/>
            <a:chExt cx="2419" cy="1343"/>
          </a:xfrm>
        </p:grpSpPr>
        <p:sp>
          <p:nvSpPr>
            <p:cNvPr id="10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60" dirty="0">
                  <a:solidFill>
                    <a:srgbClr val="000000"/>
                  </a:solidFill>
                  <a:latin typeface="微软雅黑"/>
                  <a:ea typeface="微软雅黑"/>
                  <a:cs typeface="Bebas Neue" charset="0"/>
                  <a:sym typeface="Bebas Neue" charset="0"/>
                </a:rPr>
                <a:t>单击此处添加标题</a:t>
              </a:r>
              <a:endParaRPr lang="en-US" sz="1260" dirty="0">
                <a:solidFill>
                  <a:srgbClr val="000000"/>
                </a:solidFill>
                <a:latin typeface="微软雅黑"/>
                <a:ea typeface="微软雅黑"/>
                <a:cs typeface="Bebas Neue" charset="0"/>
                <a:sym typeface="Bebas Neue" charset="0"/>
              </a:endParaRPr>
            </a:p>
          </p:txBody>
        </p:sp>
        <p:sp>
          <p:nvSpPr>
            <p:cNvPr id="10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45"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45" dirty="0">
                <a:solidFill>
                  <a:srgbClr val="000000"/>
                </a:solidFill>
                <a:latin typeface="微软雅黑"/>
                <a:ea typeface="微软雅黑"/>
                <a:cs typeface="Lato Light" charset="0"/>
                <a:sym typeface="Lato Light" charset="0"/>
              </a:endParaRPr>
            </a:p>
          </p:txBody>
        </p:sp>
      </p:grpSp>
      <p:sp>
        <p:nvSpPr>
          <p:cNvPr id="102" name="Freeform 6"/>
          <p:cNvSpPr>
            <a:spLocks noEditPoints="1"/>
          </p:cNvSpPr>
          <p:nvPr/>
        </p:nvSpPr>
        <p:spPr bwMode="auto">
          <a:xfrm>
            <a:off x="4196762" y="3529993"/>
            <a:ext cx="285823" cy="290138"/>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6012" tIns="48006" rIns="96012" bIns="48006" numCol="1" anchor="t" anchorCtr="0" compatLnSpc="1">
            <a:prstTxWarp prst="textNoShape">
              <a:avLst/>
            </a:prstTxWarp>
          </a:bodyPr>
          <a:lstStyle/>
          <a:p>
            <a:pPr algn="ctr" fontAlgn="base">
              <a:spcBef>
                <a:spcPct val="0"/>
              </a:spcBef>
              <a:spcAft>
                <a:spcPct val="0"/>
              </a:spcAft>
              <a:defRPr/>
            </a:pPr>
            <a:endParaRPr lang="en-US" sz="2310" kern="0">
              <a:solidFill>
                <a:srgbClr val="000000"/>
              </a:solidFill>
              <a:latin typeface="微软雅黑"/>
              <a:ea typeface="微软雅黑"/>
              <a:sym typeface="Gill Sans" charset="0"/>
            </a:endParaRPr>
          </a:p>
        </p:txBody>
      </p:sp>
      <p:sp>
        <p:nvSpPr>
          <p:cNvPr id="47"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48" name="图片 4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49" name="文本框 48"/>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3887347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47"/>
                                            </p:tgtEl>
                                          </p:cBhvr>
                                        </p:animEffect>
                                      </p:childTnLst>
                                    </p:cTn>
                                  </p:par>
                                </p:childTnLst>
                              </p:cTn>
                            </p:par>
                            <p:par>
                              <p:cTn id="16" fill="hold">
                                <p:stCondLst>
                                  <p:cond delay="1450"/>
                                </p:stCondLst>
                                <p:childTnLst>
                                  <p:par>
                                    <p:cTn id="17" presetID="2" presetClass="entr" presetSubtype="4" accel="55000" fill="hold" grpId="0" nodeType="afterEffect" p14:presetBounceEnd="52000">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14:bounceEnd="52000">
                                          <p:cBhvr additive="base">
                                            <p:cTn id="19" dur="2000" fill="hold"/>
                                            <p:tgtEl>
                                              <p:spTgt spid="64"/>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1" accel="55000" fill="hold" grpId="0" nodeType="withEffect" p14:presetBounceEnd="52000">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14:bounceEnd="52000">
                                          <p:cBhvr additive="base">
                                            <p:cTn id="23" dur="2000" fill="hold"/>
                                            <p:tgtEl>
                                              <p:spTgt spid="65"/>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65"/>
                                            </p:tgtEl>
                                            <p:attrNameLst>
                                              <p:attrName>ppt_y</p:attrName>
                                            </p:attrNameLst>
                                          </p:cBhvr>
                                          <p:tavLst>
                                            <p:tav tm="0">
                                              <p:val>
                                                <p:strVal val="0-#ppt_h/2"/>
                                              </p:val>
                                            </p:tav>
                                            <p:tav tm="100000">
                                              <p:val>
                                                <p:strVal val="#ppt_y"/>
                                              </p:val>
                                            </p:tav>
                                          </p:tavLst>
                                        </p:anim>
                                      </p:childTnLst>
                                    </p:cTn>
                                  </p:par>
                                </p:childTnLst>
                              </p:cTn>
                            </p:par>
                            <p:par>
                              <p:cTn id="25" fill="hold">
                                <p:stCondLst>
                                  <p:cond delay="3450"/>
                                </p:stCondLst>
                                <p:childTnLst>
                                  <p:par>
                                    <p:cTn id="26" presetID="53" presetClass="entr" presetSubtype="16" fill="hold"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ppt_w</p:attrName>
                                            </p:attrNameLst>
                                          </p:cBhvr>
                                          <p:tavLst>
                                            <p:tav tm="0">
                                              <p:val>
                                                <p:fltVal val="0"/>
                                              </p:val>
                                            </p:tav>
                                            <p:tav tm="100000">
                                              <p:val>
                                                <p:strVal val="#ppt_w"/>
                                              </p:val>
                                            </p:tav>
                                          </p:tavLst>
                                        </p:anim>
                                        <p:anim calcmode="lin" valueType="num">
                                          <p:cBhvr>
                                            <p:cTn id="29" dur="500" fill="hold"/>
                                            <p:tgtEl>
                                              <p:spTgt spid="66"/>
                                            </p:tgtEl>
                                            <p:attrNameLst>
                                              <p:attrName>ppt_h</p:attrName>
                                            </p:attrNameLst>
                                          </p:cBhvr>
                                          <p:tavLst>
                                            <p:tav tm="0">
                                              <p:val>
                                                <p:fltVal val="0"/>
                                              </p:val>
                                            </p:tav>
                                            <p:tav tm="100000">
                                              <p:val>
                                                <p:strVal val="#ppt_h"/>
                                              </p:val>
                                            </p:tav>
                                          </p:tavLst>
                                        </p:anim>
                                        <p:animEffect transition="in" filter="fade">
                                          <p:cBhvr>
                                            <p:cTn id="30" dur="500"/>
                                            <p:tgtEl>
                                              <p:spTgt spid="66"/>
                                            </p:tgtEl>
                                          </p:cBhvr>
                                        </p:animEffect>
                                      </p:childTnLst>
                                    </p:cTn>
                                  </p:par>
                                </p:childTnLst>
                              </p:cTn>
                            </p:par>
                            <p:par>
                              <p:cTn id="31" fill="hold">
                                <p:stCondLst>
                                  <p:cond delay="3950"/>
                                </p:stCondLst>
                                <p:childTnLst>
                                  <p:par>
                                    <p:cTn id="32" presetID="42" presetClass="entr" presetSubtype="0"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strVal val="#ppt_x"/>
                                              </p:val>
                                            </p:tav>
                                            <p:tav tm="100000">
                                              <p:val>
                                                <p:strVal val="#ppt_x"/>
                                              </p:val>
                                            </p:tav>
                                          </p:tavLst>
                                        </p:anim>
                                        <p:anim calcmode="lin" valueType="num">
                                          <p:cBhvr>
                                            <p:cTn id="36" dur="500" fill="hold"/>
                                            <p:tgtEl>
                                              <p:spTgt spid="72"/>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22" presetClass="entr" presetSubtype="2"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4950"/>
                                </p:stCondLst>
                                <p:childTnLst>
                                  <p:par>
                                    <p:cTn id="42" presetID="22" presetClass="entr" presetSubtype="8"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left)">
                                          <p:cBhvr>
                                            <p:cTn id="44" dur="500"/>
                                            <p:tgtEl>
                                              <p:spTgt spid="69"/>
                                            </p:tgtEl>
                                          </p:cBhvr>
                                        </p:animEffect>
                                      </p:childTnLst>
                                    </p:cTn>
                                  </p:par>
                                </p:childTnLst>
                              </p:cTn>
                            </p:par>
                            <p:par>
                              <p:cTn id="45" fill="hold">
                                <p:stCondLst>
                                  <p:cond delay="5450"/>
                                </p:stCondLst>
                                <p:childTnLst>
                                  <p:par>
                                    <p:cTn id="46" presetID="53" presetClass="entr" presetSubtype="16"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p:cTn id="48" dur="500" fill="hold"/>
                                            <p:tgtEl>
                                              <p:spTgt spid="76"/>
                                            </p:tgtEl>
                                            <p:attrNameLst>
                                              <p:attrName>ppt_w</p:attrName>
                                            </p:attrNameLst>
                                          </p:cBhvr>
                                          <p:tavLst>
                                            <p:tav tm="0">
                                              <p:val>
                                                <p:fltVal val="0"/>
                                              </p:val>
                                            </p:tav>
                                            <p:tav tm="100000">
                                              <p:val>
                                                <p:strVal val="#ppt_w"/>
                                              </p:val>
                                            </p:tav>
                                          </p:tavLst>
                                        </p:anim>
                                        <p:anim calcmode="lin" valueType="num">
                                          <p:cBhvr>
                                            <p:cTn id="49" dur="500" fill="hold"/>
                                            <p:tgtEl>
                                              <p:spTgt spid="76"/>
                                            </p:tgtEl>
                                            <p:attrNameLst>
                                              <p:attrName>ppt_h</p:attrName>
                                            </p:attrNameLst>
                                          </p:cBhvr>
                                          <p:tavLst>
                                            <p:tav tm="0">
                                              <p:val>
                                                <p:fltVal val="0"/>
                                              </p:val>
                                            </p:tav>
                                            <p:tav tm="100000">
                                              <p:val>
                                                <p:strVal val="#ppt_h"/>
                                              </p:val>
                                            </p:tav>
                                          </p:tavLst>
                                        </p:anim>
                                        <p:animEffect transition="in" filter="fade">
                                          <p:cBhvr>
                                            <p:cTn id="50" dur="500"/>
                                            <p:tgtEl>
                                              <p:spTgt spid="76"/>
                                            </p:tgtEl>
                                          </p:cBhvr>
                                        </p:animEffect>
                                      </p:childTnLst>
                                    </p:cTn>
                                  </p:par>
                                </p:childTnLst>
                              </p:cTn>
                            </p:par>
                            <p:par>
                              <p:cTn id="51" fill="hold">
                                <p:stCondLst>
                                  <p:cond delay="5950"/>
                                </p:stCondLst>
                                <p:childTnLst>
                                  <p:par>
                                    <p:cTn id="52" presetID="42" presetClass="entr" presetSubtype="0" fill="hold" grpId="0"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500"/>
                                            <p:tgtEl>
                                              <p:spTgt spid="82"/>
                                            </p:tgtEl>
                                          </p:cBhvr>
                                        </p:animEffect>
                                        <p:anim calcmode="lin" valueType="num">
                                          <p:cBhvr>
                                            <p:cTn id="55" dur="500" fill="hold"/>
                                            <p:tgtEl>
                                              <p:spTgt spid="82"/>
                                            </p:tgtEl>
                                            <p:attrNameLst>
                                              <p:attrName>ppt_x</p:attrName>
                                            </p:attrNameLst>
                                          </p:cBhvr>
                                          <p:tavLst>
                                            <p:tav tm="0">
                                              <p:val>
                                                <p:strVal val="#ppt_x"/>
                                              </p:val>
                                            </p:tav>
                                            <p:tav tm="100000">
                                              <p:val>
                                                <p:strVal val="#ppt_x"/>
                                              </p:val>
                                            </p:tav>
                                          </p:tavLst>
                                        </p:anim>
                                        <p:anim calcmode="lin" valueType="num">
                                          <p:cBhvr>
                                            <p:cTn id="56" dur="500" fill="hold"/>
                                            <p:tgtEl>
                                              <p:spTgt spid="82"/>
                                            </p:tgtEl>
                                            <p:attrNameLst>
                                              <p:attrName>ppt_y</p:attrName>
                                            </p:attrNameLst>
                                          </p:cBhvr>
                                          <p:tavLst>
                                            <p:tav tm="0">
                                              <p:val>
                                                <p:strVal val="#ppt_y+.1"/>
                                              </p:val>
                                            </p:tav>
                                            <p:tav tm="100000">
                                              <p:val>
                                                <p:strVal val="#ppt_y"/>
                                              </p:val>
                                            </p:tav>
                                          </p:tavLst>
                                        </p:anim>
                                      </p:childTnLst>
                                    </p:cTn>
                                  </p:par>
                                </p:childTnLst>
                              </p:cTn>
                            </p:par>
                            <p:par>
                              <p:cTn id="57" fill="hold">
                                <p:stCondLst>
                                  <p:cond delay="6450"/>
                                </p:stCondLst>
                                <p:childTnLst>
                                  <p:par>
                                    <p:cTn id="58" presetID="22" presetClass="entr" presetSubtype="2"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ipe(right)">
                                          <p:cBhvr>
                                            <p:cTn id="60" dur="500"/>
                                            <p:tgtEl>
                                              <p:spTgt spid="73"/>
                                            </p:tgtEl>
                                          </p:cBhvr>
                                        </p:animEffect>
                                      </p:childTnLst>
                                    </p:cTn>
                                  </p:par>
                                </p:childTnLst>
                              </p:cTn>
                            </p:par>
                            <p:par>
                              <p:cTn id="61" fill="hold">
                                <p:stCondLst>
                                  <p:cond delay="6950"/>
                                </p:stCondLst>
                                <p:childTnLst>
                                  <p:par>
                                    <p:cTn id="62" presetID="22" presetClass="entr" presetSubtype="8" fill="hold" nodeType="afterEffect">
                                      <p:stCondLst>
                                        <p:cond delay="0"/>
                                      </p:stCondLst>
                                      <p:childTnLst>
                                        <p:set>
                                          <p:cBhvr>
                                            <p:cTn id="63" dur="1" fill="hold">
                                              <p:stCondLst>
                                                <p:cond delay="0"/>
                                              </p:stCondLst>
                                            </p:cTn>
                                            <p:tgtEl>
                                              <p:spTgt spid="79"/>
                                            </p:tgtEl>
                                            <p:attrNameLst>
                                              <p:attrName>style.visibility</p:attrName>
                                            </p:attrNameLst>
                                          </p:cBhvr>
                                          <p:to>
                                            <p:strVal val="visible"/>
                                          </p:to>
                                        </p:set>
                                        <p:animEffect transition="in" filter="wipe(left)">
                                          <p:cBhvr>
                                            <p:cTn id="64" dur="500"/>
                                            <p:tgtEl>
                                              <p:spTgt spid="79"/>
                                            </p:tgtEl>
                                          </p:cBhvr>
                                        </p:animEffect>
                                      </p:childTnLst>
                                    </p:cTn>
                                  </p:par>
                                </p:childTnLst>
                              </p:cTn>
                            </p:par>
                            <p:par>
                              <p:cTn id="65" fill="hold">
                                <p:stCondLst>
                                  <p:cond delay="7450"/>
                                </p:stCondLst>
                                <p:childTnLst>
                                  <p:par>
                                    <p:cTn id="66" presetID="53" presetClass="entr" presetSubtype="16"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 calcmode="lin" valueType="num">
                                          <p:cBhvr>
                                            <p:cTn id="68" dur="500" fill="hold"/>
                                            <p:tgtEl>
                                              <p:spTgt spid="86"/>
                                            </p:tgtEl>
                                            <p:attrNameLst>
                                              <p:attrName>ppt_w</p:attrName>
                                            </p:attrNameLst>
                                          </p:cBhvr>
                                          <p:tavLst>
                                            <p:tav tm="0">
                                              <p:val>
                                                <p:fltVal val="0"/>
                                              </p:val>
                                            </p:tav>
                                            <p:tav tm="100000">
                                              <p:val>
                                                <p:strVal val="#ppt_w"/>
                                              </p:val>
                                            </p:tav>
                                          </p:tavLst>
                                        </p:anim>
                                        <p:anim calcmode="lin" valueType="num">
                                          <p:cBhvr>
                                            <p:cTn id="69" dur="500" fill="hold"/>
                                            <p:tgtEl>
                                              <p:spTgt spid="86"/>
                                            </p:tgtEl>
                                            <p:attrNameLst>
                                              <p:attrName>ppt_h</p:attrName>
                                            </p:attrNameLst>
                                          </p:cBhvr>
                                          <p:tavLst>
                                            <p:tav tm="0">
                                              <p:val>
                                                <p:fltVal val="0"/>
                                              </p:val>
                                            </p:tav>
                                            <p:tav tm="100000">
                                              <p:val>
                                                <p:strVal val="#ppt_h"/>
                                              </p:val>
                                            </p:tav>
                                          </p:tavLst>
                                        </p:anim>
                                        <p:animEffect transition="in" filter="fade">
                                          <p:cBhvr>
                                            <p:cTn id="70" dur="500"/>
                                            <p:tgtEl>
                                              <p:spTgt spid="86"/>
                                            </p:tgtEl>
                                          </p:cBhvr>
                                        </p:animEffect>
                                      </p:childTnLst>
                                    </p:cTn>
                                  </p:par>
                                </p:childTnLst>
                              </p:cTn>
                            </p:par>
                            <p:par>
                              <p:cTn id="71" fill="hold">
                                <p:stCondLst>
                                  <p:cond delay="7950"/>
                                </p:stCondLst>
                                <p:childTnLst>
                                  <p:par>
                                    <p:cTn id="72" presetID="42" presetClass="entr" presetSubtype="0" fill="hold" grpId="0" nodeType="after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fade">
                                          <p:cBhvr>
                                            <p:cTn id="74" dur="500"/>
                                            <p:tgtEl>
                                              <p:spTgt spid="92"/>
                                            </p:tgtEl>
                                          </p:cBhvr>
                                        </p:animEffect>
                                        <p:anim calcmode="lin" valueType="num">
                                          <p:cBhvr>
                                            <p:cTn id="75" dur="500" fill="hold"/>
                                            <p:tgtEl>
                                              <p:spTgt spid="92"/>
                                            </p:tgtEl>
                                            <p:attrNameLst>
                                              <p:attrName>ppt_x</p:attrName>
                                            </p:attrNameLst>
                                          </p:cBhvr>
                                          <p:tavLst>
                                            <p:tav tm="0">
                                              <p:val>
                                                <p:strVal val="#ppt_x"/>
                                              </p:val>
                                            </p:tav>
                                            <p:tav tm="100000">
                                              <p:val>
                                                <p:strVal val="#ppt_x"/>
                                              </p:val>
                                            </p:tav>
                                          </p:tavLst>
                                        </p:anim>
                                        <p:anim calcmode="lin" valueType="num">
                                          <p:cBhvr>
                                            <p:cTn id="76" dur="500" fill="hold"/>
                                            <p:tgtEl>
                                              <p:spTgt spid="92"/>
                                            </p:tgtEl>
                                            <p:attrNameLst>
                                              <p:attrName>ppt_y</p:attrName>
                                            </p:attrNameLst>
                                          </p:cBhvr>
                                          <p:tavLst>
                                            <p:tav tm="0">
                                              <p:val>
                                                <p:strVal val="#ppt_y+.1"/>
                                              </p:val>
                                            </p:tav>
                                            <p:tav tm="100000">
                                              <p:val>
                                                <p:strVal val="#ppt_y"/>
                                              </p:val>
                                            </p:tav>
                                          </p:tavLst>
                                        </p:anim>
                                      </p:childTnLst>
                                    </p:cTn>
                                  </p:par>
                                </p:childTnLst>
                              </p:cTn>
                            </p:par>
                            <p:par>
                              <p:cTn id="77" fill="hold">
                                <p:stCondLst>
                                  <p:cond delay="8450"/>
                                </p:stCondLst>
                                <p:childTnLst>
                                  <p:par>
                                    <p:cTn id="78" presetID="22" presetClass="entr" presetSubtype="2" fill="hold" nodeType="after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wipe(right)">
                                          <p:cBhvr>
                                            <p:cTn id="80" dur="500"/>
                                            <p:tgtEl>
                                              <p:spTgt spid="83"/>
                                            </p:tgtEl>
                                          </p:cBhvr>
                                        </p:animEffect>
                                      </p:childTnLst>
                                    </p:cTn>
                                  </p:par>
                                </p:childTnLst>
                              </p:cTn>
                            </p:par>
                            <p:par>
                              <p:cTn id="81" fill="hold">
                                <p:stCondLst>
                                  <p:cond delay="8950"/>
                                </p:stCondLst>
                                <p:childTnLst>
                                  <p:par>
                                    <p:cTn id="82" presetID="22" presetClass="entr" presetSubtype="8" fill="hold" nodeType="afterEffect">
                                      <p:stCondLst>
                                        <p:cond delay="0"/>
                                      </p:stCondLst>
                                      <p:childTnLst>
                                        <p:set>
                                          <p:cBhvr>
                                            <p:cTn id="83" dur="1" fill="hold">
                                              <p:stCondLst>
                                                <p:cond delay="0"/>
                                              </p:stCondLst>
                                            </p:cTn>
                                            <p:tgtEl>
                                              <p:spTgt spid="89"/>
                                            </p:tgtEl>
                                            <p:attrNameLst>
                                              <p:attrName>style.visibility</p:attrName>
                                            </p:attrNameLst>
                                          </p:cBhvr>
                                          <p:to>
                                            <p:strVal val="visible"/>
                                          </p:to>
                                        </p:set>
                                        <p:animEffect transition="in" filter="wipe(left)">
                                          <p:cBhvr>
                                            <p:cTn id="84" dur="500"/>
                                            <p:tgtEl>
                                              <p:spTgt spid="89"/>
                                            </p:tgtEl>
                                          </p:cBhvr>
                                        </p:animEffect>
                                      </p:childTnLst>
                                    </p:cTn>
                                  </p:par>
                                </p:childTnLst>
                              </p:cTn>
                            </p:par>
                            <p:par>
                              <p:cTn id="85" fill="hold">
                                <p:stCondLst>
                                  <p:cond delay="9450"/>
                                </p:stCondLst>
                                <p:childTnLst>
                                  <p:par>
                                    <p:cTn id="86" presetID="53" presetClass="entr" presetSubtype="16" fill="hold" nodeType="after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p:cTn id="88" dur="500" fill="hold"/>
                                            <p:tgtEl>
                                              <p:spTgt spid="96"/>
                                            </p:tgtEl>
                                            <p:attrNameLst>
                                              <p:attrName>ppt_w</p:attrName>
                                            </p:attrNameLst>
                                          </p:cBhvr>
                                          <p:tavLst>
                                            <p:tav tm="0">
                                              <p:val>
                                                <p:fltVal val="0"/>
                                              </p:val>
                                            </p:tav>
                                            <p:tav tm="100000">
                                              <p:val>
                                                <p:strVal val="#ppt_w"/>
                                              </p:val>
                                            </p:tav>
                                          </p:tavLst>
                                        </p:anim>
                                        <p:anim calcmode="lin" valueType="num">
                                          <p:cBhvr>
                                            <p:cTn id="89" dur="500" fill="hold"/>
                                            <p:tgtEl>
                                              <p:spTgt spid="96"/>
                                            </p:tgtEl>
                                            <p:attrNameLst>
                                              <p:attrName>ppt_h</p:attrName>
                                            </p:attrNameLst>
                                          </p:cBhvr>
                                          <p:tavLst>
                                            <p:tav tm="0">
                                              <p:val>
                                                <p:fltVal val="0"/>
                                              </p:val>
                                            </p:tav>
                                            <p:tav tm="100000">
                                              <p:val>
                                                <p:strVal val="#ppt_h"/>
                                              </p:val>
                                            </p:tav>
                                          </p:tavLst>
                                        </p:anim>
                                        <p:animEffect transition="in" filter="fade">
                                          <p:cBhvr>
                                            <p:cTn id="90" dur="500"/>
                                            <p:tgtEl>
                                              <p:spTgt spid="96"/>
                                            </p:tgtEl>
                                          </p:cBhvr>
                                        </p:animEffect>
                                      </p:childTnLst>
                                    </p:cTn>
                                  </p:par>
                                </p:childTnLst>
                              </p:cTn>
                            </p:par>
                            <p:par>
                              <p:cTn id="91" fill="hold">
                                <p:stCondLst>
                                  <p:cond delay="9950"/>
                                </p:stCondLst>
                                <p:childTnLst>
                                  <p:par>
                                    <p:cTn id="92" presetID="42" presetClass="entr" presetSubtype="0" fill="hold" grpId="0" nodeType="after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anim calcmode="lin" valueType="num">
                                          <p:cBhvr>
                                            <p:cTn id="95" dur="500" fill="hold"/>
                                            <p:tgtEl>
                                              <p:spTgt spid="102"/>
                                            </p:tgtEl>
                                            <p:attrNameLst>
                                              <p:attrName>ppt_x</p:attrName>
                                            </p:attrNameLst>
                                          </p:cBhvr>
                                          <p:tavLst>
                                            <p:tav tm="0">
                                              <p:val>
                                                <p:strVal val="#ppt_x"/>
                                              </p:val>
                                            </p:tav>
                                            <p:tav tm="100000">
                                              <p:val>
                                                <p:strVal val="#ppt_x"/>
                                              </p:val>
                                            </p:tav>
                                          </p:tavLst>
                                        </p:anim>
                                        <p:anim calcmode="lin" valueType="num">
                                          <p:cBhvr>
                                            <p:cTn id="96" dur="500" fill="hold"/>
                                            <p:tgtEl>
                                              <p:spTgt spid="102"/>
                                            </p:tgtEl>
                                            <p:attrNameLst>
                                              <p:attrName>ppt_y</p:attrName>
                                            </p:attrNameLst>
                                          </p:cBhvr>
                                          <p:tavLst>
                                            <p:tav tm="0">
                                              <p:val>
                                                <p:strVal val="#ppt_y+.1"/>
                                              </p:val>
                                            </p:tav>
                                            <p:tav tm="100000">
                                              <p:val>
                                                <p:strVal val="#ppt_y"/>
                                              </p:val>
                                            </p:tav>
                                          </p:tavLst>
                                        </p:anim>
                                      </p:childTnLst>
                                    </p:cTn>
                                  </p:par>
                                </p:childTnLst>
                              </p:cTn>
                            </p:par>
                            <p:par>
                              <p:cTn id="97" fill="hold">
                                <p:stCondLst>
                                  <p:cond delay="10450"/>
                                </p:stCondLst>
                                <p:childTnLst>
                                  <p:par>
                                    <p:cTn id="98" presetID="22" presetClass="entr" presetSubtype="2" fill="hold" nodeType="afterEffect">
                                      <p:stCondLst>
                                        <p:cond delay="0"/>
                                      </p:stCondLst>
                                      <p:childTnLst>
                                        <p:set>
                                          <p:cBhvr>
                                            <p:cTn id="99" dur="1" fill="hold">
                                              <p:stCondLst>
                                                <p:cond delay="0"/>
                                              </p:stCondLst>
                                            </p:cTn>
                                            <p:tgtEl>
                                              <p:spTgt spid="93"/>
                                            </p:tgtEl>
                                            <p:attrNameLst>
                                              <p:attrName>style.visibility</p:attrName>
                                            </p:attrNameLst>
                                          </p:cBhvr>
                                          <p:to>
                                            <p:strVal val="visible"/>
                                          </p:to>
                                        </p:set>
                                        <p:animEffect transition="in" filter="wipe(right)">
                                          <p:cBhvr>
                                            <p:cTn id="100" dur="500"/>
                                            <p:tgtEl>
                                              <p:spTgt spid="93"/>
                                            </p:tgtEl>
                                          </p:cBhvr>
                                        </p:animEffect>
                                      </p:childTnLst>
                                    </p:cTn>
                                  </p:par>
                                </p:childTnLst>
                              </p:cTn>
                            </p:par>
                            <p:par>
                              <p:cTn id="101" fill="hold">
                                <p:stCondLst>
                                  <p:cond delay="10950"/>
                                </p:stCondLst>
                                <p:childTnLst>
                                  <p:par>
                                    <p:cTn id="102" presetID="22" presetClass="entr" presetSubtype="8" fill="hold" nodeType="afterEffect">
                                      <p:stCondLst>
                                        <p:cond delay="0"/>
                                      </p:stCondLst>
                                      <p:childTnLst>
                                        <p:set>
                                          <p:cBhvr>
                                            <p:cTn id="103" dur="1" fill="hold">
                                              <p:stCondLst>
                                                <p:cond delay="0"/>
                                              </p:stCondLst>
                                            </p:cTn>
                                            <p:tgtEl>
                                              <p:spTgt spid="99"/>
                                            </p:tgtEl>
                                            <p:attrNameLst>
                                              <p:attrName>style.visibility</p:attrName>
                                            </p:attrNameLst>
                                          </p:cBhvr>
                                          <p:to>
                                            <p:strVal val="visible"/>
                                          </p:to>
                                        </p:set>
                                        <p:animEffect transition="in" filter="wipe(left)">
                                          <p:cBhvr>
                                            <p:cTn id="104" dur="500"/>
                                            <p:tgtEl>
                                              <p:spTgt spid="9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grpId="0" nodeType="click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wipe(down)">
                                          <p:cBhvr>
                                            <p:cTn id="10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72" grpId="0" animBg="1"/>
          <p:bldP spid="82" grpId="0" animBg="1"/>
          <p:bldP spid="92" grpId="0" animBg="1"/>
          <p:bldP spid="102" grpId="0" animBg="1"/>
          <p:bldP spid="47" grpId="0" bldLvl="0" autoUpdateAnimBg="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47"/>
                                            </p:tgtEl>
                                          </p:cBhvr>
                                        </p:animEffect>
                                      </p:childTnLst>
                                    </p:cTn>
                                  </p:par>
                                </p:childTnLst>
                              </p:cTn>
                            </p:par>
                            <p:par>
                              <p:cTn id="16" fill="hold">
                                <p:stCondLst>
                                  <p:cond delay="1450"/>
                                </p:stCondLst>
                                <p:childTnLst>
                                  <p:par>
                                    <p:cTn id="17" presetID="2" presetClass="entr" presetSubtype="4" accel="5500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2000" fill="hold"/>
                                            <p:tgtEl>
                                              <p:spTgt spid="64"/>
                                            </p:tgtEl>
                                            <p:attrNameLst>
                                              <p:attrName>ppt_x</p:attrName>
                                            </p:attrNameLst>
                                          </p:cBhvr>
                                          <p:tavLst>
                                            <p:tav tm="0">
                                              <p:val>
                                                <p:strVal val="#ppt_x"/>
                                              </p:val>
                                            </p:tav>
                                            <p:tav tm="100000">
                                              <p:val>
                                                <p:strVal val="#ppt_x"/>
                                              </p:val>
                                            </p:tav>
                                          </p:tavLst>
                                        </p:anim>
                                        <p:anim calcmode="lin" valueType="num">
                                          <p:cBhvr additive="base">
                                            <p:cTn id="20" dur="200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1" accel="5500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2000" fill="hold"/>
                                            <p:tgtEl>
                                              <p:spTgt spid="65"/>
                                            </p:tgtEl>
                                            <p:attrNameLst>
                                              <p:attrName>ppt_x</p:attrName>
                                            </p:attrNameLst>
                                          </p:cBhvr>
                                          <p:tavLst>
                                            <p:tav tm="0">
                                              <p:val>
                                                <p:strVal val="#ppt_x"/>
                                              </p:val>
                                            </p:tav>
                                            <p:tav tm="100000">
                                              <p:val>
                                                <p:strVal val="#ppt_x"/>
                                              </p:val>
                                            </p:tav>
                                          </p:tavLst>
                                        </p:anim>
                                        <p:anim calcmode="lin" valueType="num">
                                          <p:cBhvr additive="base">
                                            <p:cTn id="24" dur="2000" fill="hold"/>
                                            <p:tgtEl>
                                              <p:spTgt spid="65"/>
                                            </p:tgtEl>
                                            <p:attrNameLst>
                                              <p:attrName>ppt_y</p:attrName>
                                            </p:attrNameLst>
                                          </p:cBhvr>
                                          <p:tavLst>
                                            <p:tav tm="0">
                                              <p:val>
                                                <p:strVal val="0-#ppt_h/2"/>
                                              </p:val>
                                            </p:tav>
                                            <p:tav tm="100000">
                                              <p:val>
                                                <p:strVal val="#ppt_y"/>
                                              </p:val>
                                            </p:tav>
                                          </p:tavLst>
                                        </p:anim>
                                      </p:childTnLst>
                                    </p:cTn>
                                  </p:par>
                                </p:childTnLst>
                              </p:cTn>
                            </p:par>
                            <p:par>
                              <p:cTn id="25" fill="hold">
                                <p:stCondLst>
                                  <p:cond delay="3450"/>
                                </p:stCondLst>
                                <p:childTnLst>
                                  <p:par>
                                    <p:cTn id="26" presetID="53" presetClass="entr" presetSubtype="16" fill="hold"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ppt_w</p:attrName>
                                            </p:attrNameLst>
                                          </p:cBhvr>
                                          <p:tavLst>
                                            <p:tav tm="0">
                                              <p:val>
                                                <p:fltVal val="0"/>
                                              </p:val>
                                            </p:tav>
                                            <p:tav tm="100000">
                                              <p:val>
                                                <p:strVal val="#ppt_w"/>
                                              </p:val>
                                            </p:tav>
                                          </p:tavLst>
                                        </p:anim>
                                        <p:anim calcmode="lin" valueType="num">
                                          <p:cBhvr>
                                            <p:cTn id="29" dur="500" fill="hold"/>
                                            <p:tgtEl>
                                              <p:spTgt spid="66"/>
                                            </p:tgtEl>
                                            <p:attrNameLst>
                                              <p:attrName>ppt_h</p:attrName>
                                            </p:attrNameLst>
                                          </p:cBhvr>
                                          <p:tavLst>
                                            <p:tav tm="0">
                                              <p:val>
                                                <p:fltVal val="0"/>
                                              </p:val>
                                            </p:tav>
                                            <p:tav tm="100000">
                                              <p:val>
                                                <p:strVal val="#ppt_h"/>
                                              </p:val>
                                            </p:tav>
                                          </p:tavLst>
                                        </p:anim>
                                        <p:animEffect transition="in" filter="fade">
                                          <p:cBhvr>
                                            <p:cTn id="30" dur="500"/>
                                            <p:tgtEl>
                                              <p:spTgt spid="66"/>
                                            </p:tgtEl>
                                          </p:cBhvr>
                                        </p:animEffect>
                                      </p:childTnLst>
                                    </p:cTn>
                                  </p:par>
                                </p:childTnLst>
                              </p:cTn>
                            </p:par>
                            <p:par>
                              <p:cTn id="31" fill="hold">
                                <p:stCondLst>
                                  <p:cond delay="3950"/>
                                </p:stCondLst>
                                <p:childTnLst>
                                  <p:par>
                                    <p:cTn id="32" presetID="42" presetClass="entr" presetSubtype="0"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strVal val="#ppt_x"/>
                                              </p:val>
                                            </p:tav>
                                            <p:tav tm="100000">
                                              <p:val>
                                                <p:strVal val="#ppt_x"/>
                                              </p:val>
                                            </p:tav>
                                          </p:tavLst>
                                        </p:anim>
                                        <p:anim calcmode="lin" valueType="num">
                                          <p:cBhvr>
                                            <p:cTn id="36" dur="500" fill="hold"/>
                                            <p:tgtEl>
                                              <p:spTgt spid="72"/>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22" presetClass="entr" presetSubtype="2"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4950"/>
                                </p:stCondLst>
                                <p:childTnLst>
                                  <p:par>
                                    <p:cTn id="42" presetID="22" presetClass="entr" presetSubtype="8"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left)">
                                          <p:cBhvr>
                                            <p:cTn id="44" dur="500"/>
                                            <p:tgtEl>
                                              <p:spTgt spid="69"/>
                                            </p:tgtEl>
                                          </p:cBhvr>
                                        </p:animEffect>
                                      </p:childTnLst>
                                    </p:cTn>
                                  </p:par>
                                </p:childTnLst>
                              </p:cTn>
                            </p:par>
                            <p:par>
                              <p:cTn id="45" fill="hold">
                                <p:stCondLst>
                                  <p:cond delay="5450"/>
                                </p:stCondLst>
                                <p:childTnLst>
                                  <p:par>
                                    <p:cTn id="46" presetID="53" presetClass="entr" presetSubtype="16"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p:cTn id="48" dur="500" fill="hold"/>
                                            <p:tgtEl>
                                              <p:spTgt spid="76"/>
                                            </p:tgtEl>
                                            <p:attrNameLst>
                                              <p:attrName>ppt_w</p:attrName>
                                            </p:attrNameLst>
                                          </p:cBhvr>
                                          <p:tavLst>
                                            <p:tav tm="0">
                                              <p:val>
                                                <p:fltVal val="0"/>
                                              </p:val>
                                            </p:tav>
                                            <p:tav tm="100000">
                                              <p:val>
                                                <p:strVal val="#ppt_w"/>
                                              </p:val>
                                            </p:tav>
                                          </p:tavLst>
                                        </p:anim>
                                        <p:anim calcmode="lin" valueType="num">
                                          <p:cBhvr>
                                            <p:cTn id="49" dur="500" fill="hold"/>
                                            <p:tgtEl>
                                              <p:spTgt spid="76"/>
                                            </p:tgtEl>
                                            <p:attrNameLst>
                                              <p:attrName>ppt_h</p:attrName>
                                            </p:attrNameLst>
                                          </p:cBhvr>
                                          <p:tavLst>
                                            <p:tav tm="0">
                                              <p:val>
                                                <p:fltVal val="0"/>
                                              </p:val>
                                            </p:tav>
                                            <p:tav tm="100000">
                                              <p:val>
                                                <p:strVal val="#ppt_h"/>
                                              </p:val>
                                            </p:tav>
                                          </p:tavLst>
                                        </p:anim>
                                        <p:animEffect transition="in" filter="fade">
                                          <p:cBhvr>
                                            <p:cTn id="50" dur="500"/>
                                            <p:tgtEl>
                                              <p:spTgt spid="76"/>
                                            </p:tgtEl>
                                          </p:cBhvr>
                                        </p:animEffect>
                                      </p:childTnLst>
                                    </p:cTn>
                                  </p:par>
                                </p:childTnLst>
                              </p:cTn>
                            </p:par>
                            <p:par>
                              <p:cTn id="51" fill="hold">
                                <p:stCondLst>
                                  <p:cond delay="5950"/>
                                </p:stCondLst>
                                <p:childTnLst>
                                  <p:par>
                                    <p:cTn id="52" presetID="42" presetClass="entr" presetSubtype="0" fill="hold" grpId="0"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500"/>
                                            <p:tgtEl>
                                              <p:spTgt spid="82"/>
                                            </p:tgtEl>
                                          </p:cBhvr>
                                        </p:animEffect>
                                        <p:anim calcmode="lin" valueType="num">
                                          <p:cBhvr>
                                            <p:cTn id="55" dur="500" fill="hold"/>
                                            <p:tgtEl>
                                              <p:spTgt spid="82"/>
                                            </p:tgtEl>
                                            <p:attrNameLst>
                                              <p:attrName>ppt_x</p:attrName>
                                            </p:attrNameLst>
                                          </p:cBhvr>
                                          <p:tavLst>
                                            <p:tav tm="0">
                                              <p:val>
                                                <p:strVal val="#ppt_x"/>
                                              </p:val>
                                            </p:tav>
                                            <p:tav tm="100000">
                                              <p:val>
                                                <p:strVal val="#ppt_x"/>
                                              </p:val>
                                            </p:tav>
                                          </p:tavLst>
                                        </p:anim>
                                        <p:anim calcmode="lin" valueType="num">
                                          <p:cBhvr>
                                            <p:cTn id="56" dur="500" fill="hold"/>
                                            <p:tgtEl>
                                              <p:spTgt spid="82"/>
                                            </p:tgtEl>
                                            <p:attrNameLst>
                                              <p:attrName>ppt_y</p:attrName>
                                            </p:attrNameLst>
                                          </p:cBhvr>
                                          <p:tavLst>
                                            <p:tav tm="0">
                                              <p:val>
                                                <p:strVal val="#ppt_y+.1"/>
                                              </p:val>
                                            </p:tav>
                                            <p:tav tm="100000">
                                              <p:val>
                                                <p:strVal val="#ppt_y"/>
                                              </p:val>
                                            </p:tav>
                                          </p:tavLst>
                                        </p:anim>
                                      </p:childTnLst>
                                    </p:cTn>
                                  </p:par>
                                </p:childTnLst>
                              </p:cTn>
                            </p:par>
                            <p:par>
                              <p:cTn id="57" fill="hold">
                                <p:stCondLst>
                                  <p:cond delay="6450"/>
                                </p:stCondLst>
                                <p:childTnLst>
                                  <p:par>
                                    <p:cTn id="58" presetID="22" presetClass="entr" presetSubtype="2"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ipe(right)">
                                          <p:cBhvr>
                                            <p:cTn id="60" dur="500"/>
                                            <p:tgtEl>
                                              <p:spTgt spid="73"/>
                                            </p:tgtEl>
                                          </p:cBhvr>
                                        </p:animEffect>
                                      </p:childTnLst>
                                    </p:cTn>
                                  </p:par>
                                </p:childTnLst>
                              </p:cTn>
                            </p:par>
                            <p:par>
                              <p:cTn id="61" fill="hold">
                                <p:stCondLst>
                                  <p:cond delay="6950"/>
                                </p:stCondLst>
                                <p:childTnLst>
                                  <p:par>
                                    <p:cTn id="62" presetID="22" presetClass="entr" presetSubtype="8" fill="hold" nodeType="afterEffect">
                                      <p:stCondLst>
                                        <p:cond delay="0"/>
                                      </p:stCondLst>
                                      <p:childTnLst>
                                        <p:set>
                                          <p:cBhvr>
                                            <p:cTn id="63" dur="1" fill="hold">
                                              <p:stCondLst>
                                                <p:cond delay="0"/>
                                              </p:stCondLst>
                                            </p:cTn>
                                            <p:tgtEl>
                                              <p:spTgt spid="79"/>
                                            </p:tgtEl>
                                            <p:attrNameLst>
                                              <p:attrName>style.visibility</p:attrName>
                                            </p:attrNameLst>
                                          </p:cBhvr>
                                          <p:to>
                                            <p:strVal val="visible"/>
                                          </p:to>
                                        </p:set>
                                        <p:animEffect transition="in" filter="wipe(left)">
                                          <p:cBhvr>
                                            <p:cTn id="64" dur="500"/>
                                            <p:tgtEl>
                                              <p:spTgt spid="79"/>
                                            </p:tgtEl>
                                          </p:cBhvr>
                                        </p:animEffect>
                                      </p:childTnLst>
                                    </p:cTn>
                                  </p:par>
                                </p:childTnLst>
                              </p:cTn>
                            </p:par>
                            <p:par>
                              <p:cTn id="65" fill="hold">
                                <p:stCondLst>
                                  <p:cond delay="7450"/>
                                </p:stCondLst>
                                <p:childTnLst>
                                  <p:par>
                                    <p:cTn id="66" presetID="53" presetClass="entr" presetSubtype="16"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 calcmode="lin" valueType="num">
                                          <p:cBhvr>
                                            <p:cTn id="68" dur="500" fill="hold"/>
                                            <p:tgtEl>
                                              <p:spTgt spid="86"/>
                                            </p:tgtEl>
                                            <p:attrNameLst>
                                              <p:attrName>ppt_w</p:attrName>
                                            </p:attrNameLst>
                                          </p:cBhvr>
                                          <p:tavLst>
                                            <p:tav tm="0">
                                              <p:val>
                                                <p:fltVal val="0"/>
                                              </p:val>
                                            </p:tav>
                                            <p:tav tm="100000">
                                              <p:val>
                                                <p:strVal val="#ppt_w"/>
                                              </p:val>
                                            </p:tav>
                                          </p:tavLst>
                                        </p:anim>
                                        <p:anim calcmode="lin" valueType="num">
                                          <p:cBhvr>
                                            <p:cTn id="69" dur="500" fill="hold"/>
                                            <p:tgtEl>
                                              <p:spTgt spid="86"/>
                                            </p:tgtEl>
                                            <p:attrNameLst>
                                              <p:attrName>ppt_h</p:attrName>
                                            </p:attrNameLst>
                                          </p:cBhvr>
                                          <p:tavLst>
                                            <p:tav tm="0">
                                              <p:val>
                                                <p:fltVal val="0"/>
                                              </p:val>
                                            </p:tav>
                                            <p:tav tm="100000">
                                              <p:val>
                                                <p:strVal val="#ppt_h"/>
                                              </p:val>
                                            </p:tav>
                                          </p:tavLst>
                                        </p:anim>
                                        <p:animEffect transition="in" filter="fade">
                                          <p:cBhvr>
                                            <p:cTn id="70" dur="500"/>
                                            <p:tgtEl>
                                              <p:spTgt spid="86"/>
                                            </p:tgtEl>
                                          </p:cBhvr>
                                        </p:animEffect>
                                      </p:childTnLst>
                                    </p:cTn>
                                  </p:par>
                                </p:childTnLst>
                              </p:cTn>
                            </p:par>
                            <p:par>
                              <p:cTn id="71" fill="hold">
                                <p:stCondLst>
                                  <p:cond delay="7950"/>
                                </p:stCondLst>
                                <p:childTnLst>
                                  <p:par>
                                    <p:cTn id="72" presetID="42" presetClass="entr" presetSubtype="0" fill="hold" grpId="0" nodeType="after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fade">
                                          <p:cBhvr>
                                            <p:cTn id="74" dur="500"/>
                                            <p:tgtEl>
                                              <p:spTgt spid="92"/>
                                            </p:tgtEl>
                                          </p:cBhvr>
                                        </p:animEffect>
                                        <p:anim calcmode="lin" valueType="num">
                                          <p:cBhvr>
                                            <p:cTn id="75" dur="500" fill="hold"/>
                                            <p:tgtEl>
                                              <p:spTgt spid="92"/>
                                            </p:tgtEl>
                                            <p:attrNameLst>
                                              <p:attrName>ppt_x</p:attrName>
                                            </p:attrNameLst>
                                          </p:cBhvr>
                                          <p:tavLst>
                                            <p:tav tm="0">
                                              <p:val>
                                                <p:strVal val="#ppt_x"/>
                                              </p:val>
                                            </p:tav>
                                            <p:tav tm="100000">
                                              <p:val>
                                                <p:strVal val="#ppt_x"/>
                                              </p:val>
                                            </p:tav>
                                          </p:tavLst>
                                        </p:anim>
                                        <p:anim calcmode="lin" valueType="num">
                                          <p:cBhvr>
                                            <p:cTn id="76" dur="500" fill="hold"/>
                                            <p:tgtEl>
                                              <p:spTgt spid="92"/>
                                            </p:tgtEl>
                                            <p:attrNameLst>
                                              <p:attrName>ppt_y</p:attrName>
                                            </p:attrNameLst>
                                          </p:cBhvr>
                                          <p:tavLst>
                                            <p:tav tm="0">
                                              <p:val>
                                                <p:strVal val="#ppt_y+.1"/>
                                              </p:val>
                                            </p:tav>
                                            <p:tav tm="100000">
                                              <p:val>
                                                <p:strVal val="#ppt_y"/>
                                              </p:val>
                                            </p:tav>
                                          </p:tavLst>
                                        </p:anim>
                                      </p:childTnLst>
                                    </p:cTn>
                                  </p:par>
                                </p:childTnLst>
                              </p:cTn>
                            </p:par>
                            <p:par>
                              <p:cTn id="77" fill="hold">
                                <p:stCondLst>
                                  <p:cond delay="8450"/>
                                </p:stCondLst>
                                <p:childTnLst>
                                  <p:par>
                                    <p:cTn id="78" presetID="22" presetClass="entr" presetSubtype="2" fill="hold" nodeType="after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wipe(right)">
                                          <p:cBhvr>
                                            <p:cTn id="80" dur="500"/>
                                            <p:tgtEl>
                                              <p:spTgt spid="83"/>
                                            </p:tgtEl>
                                          </p:cBhvr>
                                        </p:animEffect>
                                      </p:childTnLst>
                                    </p:cTn>
                                  </p:par>
                                </p:childTnLst>
                              </p:cTn>
                            </p:par>
                            <p:par>
                              <p:cTn id="81" fill="hold">
                                <p:stCondLst>
                                  <p:cond delay="8950"/>
                                </p:stCondLst>
                                <p:childTnLst>
                                  <p:par>
                                    <p:cTn id="82" presetID="22" presetClass="entr" presetSubtype="8" fill="hold" nodeType="afterEffect">
                                      <p:stCondLst>
                                        <p:cond delay="0"/>
                                      </p:stCondLst>
                                      <p:childTnLst>
                                        <p:set>
                                          <p:cBhvr>
                                            <p:cTn id="83" dur="1" fill="hold">
                                              <p:stCondLst>
                                                <p:cond delay="0"/>
                                              </p:stCondLst>
                                            </p:cTn>
                                            <p:tgtEl>
                                              <p:spTgt spid="89"/>
                                            </p:tgtEl>
                                            <p:attrNameLst>
                                              <p:attrName>style.visibility</p:attrName>
                                            </p:attrNameLst>
                                          </p:cBhvr>
                                          <p:to>
                                            <p:strVal val="visible"/>
                                          </p:to>
                                        </p:set>
                                        <p:animEffect transition="in" filter="wipe(left)">
                                          <p:cBhvr>
                                            <p:cTn id="84" dur="500"/>
                                            <p:tgtEl>
                                              <p:spTgt spid="89"/>
                                            </p:tgtEl>
                                          </p:cBhvr>
                                        </p:animEffect>
                                      </p:childTnLst>
                                    </p:cTn>
                                  </p:par>
                                </p:childTnLst>
                              </p:cTn>
                            </p:par>
                            <p:par>
                              <p:cTn id="85" fill="hold">
                                <p:stCondLst>
                                  <p:cond delay="9450"/>
                                </p:stCondLst>
                                <p:childTnLst>
                                  <p:par>
                                    <p:cTn id="86" presetID="53" presetClass="entr" presetSubtype="16" fill="hold" nodeType="after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p:cTn id="88" dur="500" fill="hold"/>
                                            <p:tgtEl>
                                              <p:spTgt spid="96"/>
                                            </p:tgtEl>
                                            <p:attrNameLst>
                                              <p:attrName>ppt_w</p:attrName>
                                            </p:attrNameLst>
                                          </p:cBhvr>
                                          <p:tavLst>
                                            <p:tav tm="0">
                                              <p:val>
                                                <p:fltVal val="0"/>
                                              </p:val>
                                            </p:tav>
                                            <p:tav tm="100000">
                                              <p:val>
                                                <p:strVal val="#ppt_w"/>
                                              </p:val>
                                            </p:tav>
                                          </p:tavLst>
                                        </p:anim>
                                        <p:anim calcmode="lin" valueType="num">
                                          <p:cBhvr>
                                            <p:cTn id="89" dur="500" fill="hold"/>
                                            <p:tgtEl>
                                              <p:spTgt spid="96"/>
                                            </p:tgtEl>
                                            <p:attrNameLst>
                                              <p:attrName>ppt_h</p:attrName>
                                            </p:attrNameLst>
                                          </p:cBhvr>
                                          <p:tavLst>
                                            <p:tav tm="0">
                                              <p:val>
                                                <p:fltVal val="0"/>
                                              </p:val>
                                            </p:tav>
                                            <p:tav tm="100000">
                                              <p:val>
                                                <p:strVal val="#ppt_h"/>
                                              </p:val>
                                            </p:tav>
                                          </p:tavLst>
                                        </p:anim>
                                        <p:animEffect transition="in" filter="fade">
                                          <p:cBhvr>
                                            <p:cTn id="90" dur="500"/>
                                            <p:tgtEl>
                                              <p:spTgt spid="96"/>
                                            </p:tgtEl>
                                          </p:cBhvr>
                                        </p:animEffect>
                                      </p:childTnLst>
                                    </p:cTn>
                                  </p:par>
                                </p:childTnLst>
                              </p:cTn>
                            </p:par>
                            <p:par>
                              <p:cTn id="91" fill="hold">
                                <p:stCondLst>
                                  <p:cond delay="9950"/>
                                </p:stCondLst>
                                <p:childTnLst>
                                  <p:par>
                                    <p:cTn id="92" presetID="42" presetClass="entr" presetSubtype="0" fill="hold" grpId="0" nodeType="after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anim calcmode="lin" valueType="num">
                                          <p:cBhvr>
                                            <p:cTn id="95" dur="500" fill="hold"/>
                                            <p:tgtEl>
                                              <p:spTgt spid="102"/>
                                            </p:tgtEl>
                                            <p:attrNameLst>
                                              <p:attrName>ppt_x</p:attrName>
                                            </p:attrNameLst>
                                          </p:cBhvr>
                                          <p:tavLst>
                                            <p:tav tm="0">
                                              <p:val>
                                                <p:strVal val="#ppt_x"/>
                                              </p:val>
                                            </p:tav>
                                            <p:tav tm="100000">
                                              <p:val>
                                                <p:strVal val="#ppt_x"/>
                                              </p:val>
                                            </p:tav>
                                          </p:tavLst>
                                        </p:anim>
                                        <p:anim calcmode="lin" valueType="num">
                                          <p:cBhvr>
                                            <p:cTn id="96" dur="500" fill="hold"/>
                                            <p:tgtEl>
                                              <p:spTgt spid="102"/>
                                            </p:tgtEl>
                                            <p:attrNameLst>
                                              <p:attrName>ppt_y</p:attrName>
                                            </p:attrNameLst>
                                          </p:cBhvr>
                                          <p:tavLst>
                                            <p:tav tm="0">
                                              <p:val>
                                                <p:strVal val="#ppt_y+.1"/>
                                              </p:val>
                                            </p:tav>
                                            <p:tav tm="100000">
                                              <p:val>
                                                <p:strVal val="#ppt_y"/>
                                              </p:val>
                                            </p:tav>
                                          </p:tavLst>
                                        </p:anim>
                                      </p:childTnLst>
                                    </p:cTn>
                                  </p:par>
                                </p:childTnLst>
                              </p:cTn>
                            </p:par>
                            <p:par>
                              <p:cTn id="97" fill="hold">
                                <p:stCondLst>
                                  <p:cond delay="10450"/>
                                </p:stCondLst>
                                <p:childTnLst>
                                  <p:par>
                                    <p:cTn id="98" presetID="22" presetClass="entr" presetSubtype="2" fill="hold" nodeType="afterEffect">
                                      <p:stCondLst>
                                        <p:cond delay="0"/>
                                      </p:stCondLst>
                                      <p:childTnLst>
                                        <p:set>
                                          <p:cBhvr>
                                            <p:cTn id="99" dur="1" fill="hold">
                                              <p:stCondLst>
                                                <p:cond delay="0"/>
                                              </p:stCondLst>
                                            </p:cTn>
                                            <p:tgtEl>
                                              <p:spTgt spid="93"/>
                                            </p:tgtEl>
                                            <p:attrNameLst>
                                              <p:attrName>style.visibility</p:attrName>
                                            </p:attrNameLst>
                                          </p:cBhvr>
                                          <p:to>
                                            <p:strVal val="visible"/>
                                          </p:to>
                                        </p:set>
                                        <p:animEffect transition="in" filter="wipe(right)">
                                          <p:cBhvr>
                                            <p:cTn id="100" dur="500"/>
                                            <p:tgtEl>
                                              <p:spTgt spid="93"/>
                                            </p:tgtEl>
                                          </p:cBhvr>
                                        </p:animEffect>
                                      </p:childTnLst>
                                    </p:cTn>
                                  </p:par>
                                </p:childTnLst>
                              </p:cTn>
                            </p:par>
                            <p:par>
                              <p:cTn id="101" fill="hold">
                                <p:stCondLst>
                                  <p:cond delay="10950"/>
                                </p:stCondLst>
                                <p:childTnLst>
                                  <p:par>
                                    <p:cTn id="102" presetID="22" presetClass="entr" presetSubtype="8" fill="hold" nodeType="afterEffect">
                                      <p:stCondLst>
                                        <p:cond delay="0"/>
                                      </p:stCondLst>
                                      <p:childTnLst>
                                        <p:set>
                                          <p:cBhvr>
                                            <p:cTn id="103" dur="1" fill="hold">
                                              <p:stCondLst>
                                                <p:cond delay="0"/>
                                              </p:stCondLst>
                                            </p:cTn>
                                            <p:tgtEl>
                                              <p:spTgt spid="99"/>
                                            </p:tgtEl>
                                            <p:attrNameLst>
                                              <p:attrName>style.visibility</p:attrName>
                                            </p:attrNameLst>
                                          </p:cBhvr>
                                          <p:to>
                                            <p:strVal val="visible"/>
                                          </p:to>
                                        </p:set>
                                        <p:animEffect transition="in" filter="wipe(left)">
                                          <p:cBhvr>
                                            <p:cTn id="104" dur="500"/>
                                            <p:tgtEl>
                                              <p:spTgt spid="9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grpId="0" nodeType="click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wipe(down)">
                                          <p:cBhvr>
                                            <p:cTn id="10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72" grpId="0" animBg="1"/>
          <p:bldP spid="82" grpId="0" animBg="1"/>
          <p:bldP spid="92" grpId="0" animBg="1"/>
          <p:bldP spid="102" grpId="0" animBg="1"/>
          <p:bldP spid="47" grpId="0" bldLvl="0" autoUpdateAnimBg="0"/>
          <p:bldP spid="4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6" y="4420006"/>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2"/>
            <a:ext cx="2155176" cy="3613065"/>
            <a:chOff x="3546995" y="2016281"/>
            <a:chExt cx="1616382" cy="2709799"/>
          </a:xfrm>
        </p:grpSpPr>
        <p:sp>
          <p:nvSpPr>
            <p:cNvPr id="39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39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nvGrpSpPr>
            <p:cNvPr id="397" name="组合 396"/>
            <p:cNvGrpSpPr/>
            <p:nvPr/>
          </p:nvGrpSpPr>
          <p:grpSpPr>
            <a:xfrm>
              <a:off x="3999883" y="4025097"/>
              <a:ext cx="716912" cy="700983"/>
              <a:chOff x="3759201" y="3508375"/>
              <a:chExt cx="828024" cy="809626"/>
            </a:xfrm>
          </p:grpSpPr>
          <p:sp>
            <p:nvSpPr>
              <p:cNvPr id="39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39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0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1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grpSp>
      <p:grpSp>
        <p:nvGrpSpPr>
          <p:cNvPr id="421" name="Group 37"/>
          <p:cNvGrpSpPr>
            <a:grpSpLocks noChangeAspect="1"/>
          </p:cNvGrpSpPr>
          <p:nvPr/>
        </p:nvGrpSpPr>
        <p:grpSpPr bwMode="auto">
          <a:xfrm>
            <a:off x="3731642" y="963601"/>
            <a:ext cx="2208313" cy="2671983"/>
            <a:chOff x="2250" y="790"/>
            <a:chExt cx="1205" cy="1458"/>
          </a:xfrm>
        </p:grpSpPr>
        <p:sp>
          <p:nvSpPr>
            <p:cNvPr id="422"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2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3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4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5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6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7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8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49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sp>
          <p:nvSpPr>
            <p:cNvPr id="50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grpSp>
        <p:nvGrpSpPr>
          <p:cNvPr id="539" name="组合 538"/>
          <p:cNvGrpSpPr/>
          <p:nvPr/>
        </p:nvGrpSpPr>
        <p:grpSpPr>
          <a:xfrm>
            <a:off x="2536234" y="2916322"/>
            <a:ext cx="354368" cy="354368"/>
            <a:chOff x="2771800" y="2974815"/>
            <a:chExt cx="265776" cy="265776"/>
          </a:xfrm>
        </p:grpSpPr>
        <p:sp>
          <p:nvSpPr>
            <p:cNvPr id="540" name="椭圆 53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1" name="椭圆 540"/>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sp>
        <p:nvSpPr>
          <p:cNvPr id="543" name="矩形 542"/>
          <p:cNvSpPr/>
          <p:nvPr/>
        </p:nvSpPr>
        <p:spPr>
          <a:xfrm flipH="1">
            <a:off x="651972" y="3694150"/>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44" name="矩形 543"/>
          <p:cNvSpPr/>
          <p:nvPr/>
        </p:nvSpPr>
        <p:spPr>
          <a:xfrm>
            <a:off x="1605140" y="3377371"/>
            <a:ext cx="1440161"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45" name="组合 544"/>
          <p:cNvGrpSpPr/>
          <p:nvPr/>
        </p:nvGrpSpPr>
        <p:grpSpPr>
          <a:xfrm>
            <a:off x="2536234" y="1188129"/>
            <a:ext cx="354368" cy="354368"/>
            <a:chOff x="2771800" y="2974815"/>
            <a:chExt cx="265776" cy="265776"/>
          </a:xfrm>
        </p:grpSpPr>
        <p:sp>
          <p:nvSpPr>
            <p:cNvPr id="546" name="椭圆 54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7" name="椭圆 546"/>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sp>
        <p:nvSpPr>
          <p:cNvPr id="549" name="矩形 548"/>
          <p:cNvSpPr/>
          <p:nvPr/>
        </p:nvSpPr>
        <p:spPr>
          <a:xfrm flipH="1">
            <a:off x="651972" y="1965958"/>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0" name="矩形 549"/>
          <p:cNvSpPr/>
          <p:nvPr/>
        </p:nvSpPr>
        <p:spPr>
          <a:xfrm>
            <a:off x="1605140" y="1649172"/>
            <a:ext cx="1440161"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1" name="组合 550"/>
          <p:cNvGrpSpPr/>
          <p:nvPr/>
        </p:nvGrpSpPr>
        <p:grpSpPr>
          <a:xfrm>
            <a:off x="6848779" y="1188129"/>
            <a:ext cx="354368" cy="354368"/>
            <a:chOff x="2771800" y="2974815"/>
            <a:chExt cx="265776" cy="265776"/>
          </a:xfrm>
        </p:grpSpPr>
        <p:sp>
          <p:nvSpPr>
            <p:cNvPr id="552" name="椭圆 55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3" name="椭圆 552"/>
            <p:cNvSpPr/>
            <p:nvPr/>
          </p:nvSpPr>
          <p:spPr>
            <a:xfrm>
              <a:off x="2798757" y="2999947"/>
              <a:ext cx="211861" cy="21186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sp>
        <p:nvSpPr>
          <p:cNvPr id="555" name="矩形 554"/>
          <p:cNvSpPr/>
          <p:nvPr/>
        </p:nvSpPr>
        <p:spPr>
          <a:xfrm flipH="1">
            <a:off x="6749377" y="1965958"/>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smtClean="0">
                <a:solidFill>
                  <a:prstClr val="black">
                    <a:lumMod val="50000"/>
                    <a:lumOff val="50000"/>
                  </a:prstClr>
                </a:solidFill>
                <a:latin typeface="微软雅黑" pitchFamily="34" charset="-122"/>
                <a:ea typeface="微软雅黑" pitchFamily="34" charset="-122"/>
              </a:rPr>
              <a:t>请输入你的文字</a:t>
            </a:r>
            <a:r>
              <a:rPr lang="zh-CN" altLang="en-US" sz="1200" dirty="0">
                <a:solidFill>
                  <a:prstClr val="black">
                    <a:lumMod val="50000"/>
                    <a:lumOff val="50000"/>
                  </a:prstClr>
                </a:solidFill>
                <a:latin typeface="微软雅黑" pitchFamily="34" charset="-122"/>
                <a:ea typeface="微软雅黑" pitchFamily="34" charset="-122"/>
              </a:rPr>
              <a:t>内容、请输入你的文字</a:t>
            </a:r>
            <a:r>
              <a:rPr lang="zh-CN" altLang="en-US" sz="1200" dirty="0" smtClean="0">
                <a:solidFill>
                  <a:prstClr val="black">
                    <a:lumMod val="50000"/>
                    <a:lumOff val="50000"/>
                  </a:prstClr>
                </a:solidFill>
                <a:latin typeface="微软雅黑" pitchFamily="34" charset="-122"/>
                <a:ea typeface="微软雅黑" pitchFamily="34" charset="-122"/>
              </a:rPr>
              <a:t>内容。</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6" name="矩形 555"/>
          <p:cNvSpPr/>
          <p:nvPr/>
        </p:nvSpPr>
        <p:spPr>
          <a:xfrm>
            <a:off x="6749386" y="1649172"/>
            <a:ext cx="1440161"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7" name="组合 556"/>
          <p:cNvGrpSpPr/>
          <p:nvPr/>
        </p:nvGrpSpPr>
        <p:grpSpPr>
          <a:xfrm>
            <a:off x="6848779" y="2916322"/>
            <a:ext cx="354368" cy="354368"/>
            <a:chOff x="2771800" y="2974815"/>
            <a:chExt cx="265776" cy="265776"/>
          </a:xfrm>
        </p:grpSpPr>
        <p:sp>
          <p:nvSpPr>
            <p:cNvPr id="558" name="椭圆 55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9" name="椭圆 558"/>
            <p:cNvSpPr/>
            <p:nvPr/>
          </p:nvSpPr>
          <p:spPr>
            <a:xfrm>
              <a:off x="2798757" y="2999947"/>
              <a:ext cx="211861" cy="21186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6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dirty="0">
                <a:solidFill>
                  <a:prstClr val="black"/>
                </a:solidFill>
                <a:ea typeface="微软雅黑" panose="020B0503020204020204" pitchFamily="34" charset="-122"/>
              </a:endParaRPr>
            </a:p>
          </p:txBody>
        </p:sp>
      </p:grpSp>
      <p:sp>
        <p:nvSpPr>
          <p:cNvPr id="561" name="矩形 560"/>
          <p:cNvSpPr/>
          <p:nvPr/>
        </p:nvSpPr>
        <p:spPr>
          <a:xfrm flipH="1">
            <a:off x="6749377" y="3694150"/>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62" name="矩形 561"/>
          <p:cNvSpPr/>
          <p:nvPr/>
        </p:nvSpPr>
        <p:spPr>
          <a:xfrm>
            <a:off x="6749386" y="3377371"/>
            <a:ext cx="1440161"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175"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176" name="图片 17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177" name="文本框 176"/>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6882893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500"/>
                                        <p:tgtEl>
                                          <p:spTgt spid="17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75"/>
                                        </p:tgtEl>
                                        <p:attrNameLst>
                                          <p:attrName>style.visibility</p:attrName>
                                        </p:attrNameLst>
                                      </p:cBhvr>
                                      <p:to>
                                        <p:strVal val="visible"/>
                                      </p:to>
                                    </p:set>
                                    <p:anim calcmode="lin" valueType="num">
                                      <p:cBhvr>
                                        <p:cTn id="11" dur="500" fill="hold"/>
                                        <p:tgtEl>
                                          <p:spTgt spid="17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5"/>
                                        </p:tgtEl>
                                        <p:attrNameLst>
                                          <p:attrName>ppt_y</p:attrName>
                                        </p:attrNameLst>
                                      </p:cBhvr>
                                      <p:tavLst>
                                        <p:tav tm="0">
                                          <p:val>
                                            <p:strVal val="#ppt_y"/>
                                          </p:val>
                                        </p:tav>
                                        <p:tav tm="100000">
                                          <p:val>
                                            <p:strVal val="#ppt_y"/>
                                          </p:val>
                                        </p:tav>
                                      </p:tavLst>
                                    </p:anim>
                                    <p:anim calcmode="lin" valueType="num">
                                      <p:cBhvr>
                                        <p:cTn id="13" dur="500" fill="hold"/>
                                        <p:tgtEl>
                                          <p:spTgt spid="17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5"/>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175"/>
                                        </p:tgtEl>
                                      </p:cBhvr>
                                    </p:animEffect>
                                  </p:childTnLst>
                                </p:cTn>
                              </p:par>
                            </p:childTnLst>
                          </p:cTn>
                        </p:par>
                        <p:par>
                          <p:cTn id="16" fill="hold">
                            <p:stCondLst>
                              <p:cond delay="1450"/>
                            </p:stCondLst>
                            <p:childTnLst>
                              <p:par>
                                <p:cTn id="17" presetID="2" presetClass="entr" presetSubtype="1" fill="hold" nodeType="afterEffect">
                                  <p:stCondLst>
                                    <p:cond delay="0"/>
                                  </p:stCondLst>
                                  <p:childTnLst>
                                    <p:set>
                                      <p:cBhvr>
                                        <p:cTn id="18" dur="1" fill="hold">
                                          <p:stCondLst>
                                            <p:cond delay="0"/>
                                          </p:stCondLst>
                                        </p:cTn>
                                        <p:tgtEl>
                                          <p:spTgt spid="394"/>
                                        </p:tgtEl>
                                        <p:attrNameLst>
                                          <p:attrName>style.visibility</p:attrName>
                                        </p:attrNameLst>
                                      </p:cBhvr>
                                      <p:to>
                                        <p:strVal val="visible"/>
                                      </p:to>
                                    </p:set>
                                    <p:anim calcmode="lin" valueType="num">
                                      <p:cBhvr additive="base">
                                        <p:cTn id="19" dur="300" fill="hold"/>
                                        <p:tgtEl>
                                          <p:spTgt spid="394"/>
                                        </p:tgtEl>
                                        <p:attrNameLst>
                                          <p:attrName>ppt_x</p:attrName>
                                        </p:attrNameLst>
                                      </p:cBhvr>
                                      <p:tavLst>
                                        <p:tav tm="0">
                                          <p:val>
                                            <p:strVal val="#ppt_x"/>
                                          </p:val>
                                        </p:tav>
                                        <p:tav tm="100000">
                                          <p:val>
                                            <p:strVal val="#ppt_x"/>
                                          </p:val>
                                        </p:tav>
                                      </p:tavLst>
                                    </p:anim>
                                    <p:anim calcmode="lin" valueType="num">
                                      <p:cBhvr additive="base">
                                        <p:cTn id="20" dur="300" fill="hold"/>
                                        <p:tgtEl>
                                          <p:spTgt spid="394"/>
                                        </p:tgtEl>
                                        <p:attrNameLst>
                                          <p:attrName>ppt_y</p:attrName>
                                        </p:attrNameLst>
                                      </p:cBhvr>
                                      <p:tavLst>
                                        <p:tav tm="0">
                                          <p:val>
                                            <p:strVal val="0-#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393"/>
                                        </p:tgtEl>
                                        <p:attrNameLst>
                                          <p:attrName>style.visibility</p:attrName>
                                        </p:attrNameLst>
                                      </p:cBhvr>
                                      <p:to>
                                        <p:strVal val="visible"/>
                                      </p:to>
                                    </p:set>
                                    <p:animEffect transition="in" filter="circle(out)">
                                      <p:cBhvr>
                                        <p:cTn id="23" dur="300"/>
                                        <p:tgtEl>
                                          <p:spTgt spid="393"/>
                                        </p:tgtEl>
                                      </p:cBhvr>
                                    </p:animEffect>
                                  </p:childTnLst>
                                </p:cTn>
                              </p:par>
                            </p:childTnLst>
                          </p:cTn>
                        </p:par>
                        <p:par>
                          <p:cTn id="24" fill="hold">
                            <p:stCondLst>
                              <p:cond delay="1750"/>
                            </p:stCondLst>
                            <p:childTnLst>
                              <p:par>
                                <p:cTn id="25" presetID="10" presetClass="entr" presetSubtype="0" fill="hold" nodeType="afterEffect">
                                  <p:stCondLst>
                                    <p:cond delay="0"/>
                                  </p:stCondLst>
                                  <p:childTnLst>
                                    <p:set>
                                      <p:cBhvr>
                                        <p:cTn id="26" dur="1" fill="hold">
                                          <p:stCondLst>
                                            <p:cond delay="0"/>
                                          </p:stCondLst>
                                        </p:cTn>
                                        <p:tgtEl>
                                          <p:spTgt spid="421"/>
                                        </p:tgtEl>
                                        <p:attrNameLst>
                                          <p:attrName>style.visibility</p:attrName>
                                        </p:attrNameLst>
                                      </p:cBhvr>
                                      <p:to>
                                        <p:strVal val="visible"/>
                                      </p:to>
                                    </p:set>
                                    <p:animEffect transition="in" filter="fade">
                                      <p:cBhvr>
                                        <p:cTn id="27" dur="500"/>
                                        <p:tgtEl>
                                          <p:spTgt spid="421"/>
                                        </p:tgtEl>
                                      </p:cBhvr>
                                    </p:animEffect>
                                  </p:childTnLst>
                                </p:cTn>
                              </p:par>
                              <p:par>
                                <p:cTn id="28" presetID="26" presetClass="emph" presetSubtype="0" fill="hold" nodeType="withEffect">
                                  <p:stCondLst>
                                    <p:cond delay="0"/>
                                  </p:stCondLst>
                                  <p:childTnLst>
                                    <p:animEffect transition="out" filter="fade">
                                      <p:cBhvr>
                                        <p:cTn id="29" dur="400" tmFilter="0, 0; .2, .5; .8, .5; 1, 0"/>
                                        <p:tgtEl>
                                          <p:spTgt spid="421"/>
                                        </p:tgtEl>
                                      </p:cBhvr>
                                    </p:animEffect>
                                    <p:animScale>
                                      <p:cBhvr>
                                        <p:cTn id="30" dur="200" autoRev="1" fill="hold"/>
                                        <p:tgtEl>
                                          <p:spTgt spid="421"/>
                                        </p:tgtEl>
                                      </p:cBhvr>
                                      <p:by x="105000" y="105000"/>
                                    </p:animScale>
                                  </p:childTnLst>
                                </p:cTn>
                              </p:par>
                            </p:childTnLst>
                          </p:cTn>
                        </p:par>
                        <p:par>
                          <p:cTn id="31" fill="hold">
                            <p:stCondLst>
                              <p:cond delay="2250"/>
                            </p:stCondLst>
                            <p:childTnLst>
                              <p:par>
                                <p:cTn id="32" presetID="10" presetClass="entr" presetSubtype="0" fill="hold" nodeType="afterEffect">
                                  <p:stCondLst>
                                    <p:cond delay="0"/>
                                  </p:stCondLst>
                                  <p:childTnLst>
                                    <p:set>
                                      <p:cBhvr>
                                        <p:cTn id="33" dur="1" fill="hold">
                                          <p:stCondLst>
                                            <p:cond delay="0"/>
                                          </p:stCondLst>
                                        </p:cTn>
                                        <p:tgtEl>
                                          <p:spTgt spid="545"/>
                                        </p:tgtEl>
                                        <p:attrNameLst>
                                          <p:attrName>style.visibility</p:attrName>
                                        </p:attrNameLst>
                                      </p:cBhvr>
                                      <p:to>
                                        <p:strVal val="visible"/>
                                      </p:to>
                                    </p:set>
                                    <p:animEffect transition="in" filter="fade">
                                      <p:cBhvr>
                                        <p:cTn id="34" dur="350"/>
                                        <p:tgtEl>
                                          <p:spTgt spid="545"/>
                                        </p:tgtEl>
                                      </p:cBhvr>
                                    </p:animEffect>
                                  </p:childTnLst>
                                </p:cTn>
                              </p:par>
                              <p:par>
                                <p:cTn id="35" presetID="26" presetClass="emph" presetSubtype="0" fill="hold" nodeType="withEffect">
                                  <p:stCondLst>
                                    <p:cond delay="0"/>
                                  </p:stCondLst>
                                  <p:childTnLst>
                                    <p:animEffect transition="out" filter="fade">
                                      <p:cBhvr>
                                        <p:cTn id="36" dur="400" tmFilter="0, 0; .2, .5; .8, .5; 1, 0"/>
                                        <p:tgtEl>
                                          <p:spTgt spid="545"/>
                                        </p:tgtEl>
                                      </p:cBhvr>
                                    </p:animEffect>
                                    <p:animScale>
                                      <p:cBhvr>
                                        <p:cTn id="37" dur="200" autoRev="1" fill="hold"/>
                                        <p:tgtEl>
                                          <p:spTgt spid="545"/>
                                        </p:tgtEl>
                                      </p:cBhvr>
                                      <p:by x="105000" y="105000"/>
                                    </p:animScale>
                                  </p:childTnLst>
                                </p:cTn>
                              </p:par>
                            </p:childTnLst>
                          </p:cTn>
                        </p:par>
                        <p:par>
                          <p:cTn id="38" fill="hold">
                            <p:stCondLst>
                              <p:cond delay="2650"/>
                            </p:stCondLst>
                            <p:childTnLst>
                              <p:par>
                                <p:cTn id="39" presetID="10" presetClass="entr" presetSubtype="0" fill="hold" grpId="0" nodeType="afterEffect">
                                  <p:stCondLst>
                                    <p:cond delay="0"/>
                                  </p:stCondLst>
                                  <p:childTnLst>
                                    <p:set>
                                      <p:cBhvr>
                                        <p:cTn id="40" dur="1" fill="hold">
                                          <p:stCondLst>
                                            <p:cond delay="0"/>
                                          </p:stCondLst>
                                        </p:cTn>
                                        <p:tgtEl>
                                          <p:spTgt spid="550"/>
                                        </p:tgtEl>
                                        <p:attrNameLst>
                                          <p:attrName>style.visibility</p:attrName>
                                        </p:attrNameLst>
                                      </p:cBhvr>
                                      <p:to>
                                        <p:strVal val="visible"/>
                                      </p:to>
                                    </p:set>
                                    <p:animEffect transition="in" filter="fade">
                                      <p:cBhvr>
                                        <p:cTn id="41" dur="350"/>
                                        <p:tgtEl>
                                          <p:spTgt spid="550"/>
                                        </p:tgtEl>
                                      </p:cBhvr>
                                    </p:animEffect>
                                  </p:childTnLst>
                                </p:cTn>
                              </p:par>
                              <p:par>
                                <p:cTn id="42" presetID="26" presetClass="emph" presetSubtype="0" fill="hold" grpId="1" nodeType="withEffect">
                                  <p:stCondLst>
                                    <p:cond delay="0"/>
                                  </p:stCondLst>
                                  <p:childTnLst>
                                    <p:animEffect transition="out" filter="fade">
                                      <p:cBhvr>
                                        <p:cTn id="43" dur="400" tmFilter="0, 0; .2, .5; .8, .5; 1, 0"/>
                                        <p:tgtEl>
                                          <p:spTgt spid="550"/>
                                        </p:tgtEl>
                                      </p:cBhvr>
                                    </p:animEffect>
                                    <p:animScale>
                                      <p:cBhvr>
                                        <p:cTn id="44" dur="200" autoRev="1" fill="hold"/>
                                        <p:tgtEl>
                                          <p:spTgt spid="550"/>
                                        </p:tgtEl>
                                      </p:cBhvr>
                                      <p:by x="105000" y="105000"/>
                                    </p:animScale>
                                  </p:childTnLst>
                                </p:cTn>
                              </p:par>
                            </p:childTnLst>
                          </p:cTn>
                        </p:par>
                        <p:par>
                          <p:cTn id="45" fill="hold">
                            <p:stCondLst>
                              <p:cond delay="3050"/>
                            </p:stCondLst>
                            <p:childTnLst>
                              <p:par>
                                <p:cTn id="46" presetID="10" presetClass="entr" presetSubtype="0" fill="hold" grpId="0" nodeType="afterEffect">
                                  <p:stCondLst>
                                    <p:cond delay="0"/>
                                  </p:stCondLst>
                                  <p:childTnLst>
                                    <p:set>
                                      <p:cBhvr>
                                        <p:cTn id="47" dur="1" fill="hold">
                                          <p:stCondLst>
                                            <p:cond delay="0"/>
                                          </p:stCondLst>
                                        </p:cTn>
                                        <p:tgtEl>
                                          <p:spTgt spid="549"/>
                                        </p:tgtEl>
                                        <p:attrNameLst>
                                          <p:attrName>style.visibility</p:attrName>
                                        </p:attrNameLst>
                                      </p:cBhvr>
                                      <p:to>
                                        <p:strVal val="visible"/>
                                      </p:to>
                                    </p:set>
                                    <p:animEffect transition="in" filter="fade">
                                      <p:cBhvr>
                                        <p:cTn id="48" dur="500"/>
                                        <p:tgtEl>
                                          <p:spTgt spid="549"/>
                                        </p:tgtEl>
                                      </p:cBhvr>
                                    </p:animEffect>
                                  </p:childTnLst>
                                </p:cTn>
                              </p:par>
                            </p:childTnLst>
                          </p:cTn>
                        </p:par>
                        <p:par>
                          <p:cTn id="49" fill="hold">
                            <p:stCondLst>
                              <p:cond delay="3550"/>
                            </p:stCondLst>
                            <p:childTnLst>
                              <p:par>
                                <p:cTn id="50" presetID="10" presetClass="entr" presetSubtype="0" fill="hold" nodeType="afterEffect">
                                  <p:stCondLst>
                                    <p:cond delay="0"/>
                                  </p:stCondLst>
                                  <p:childTnLst>
                                    <p:set>
                                      <p:cBhvr>
                                        <p:cTn id="51" dur="1" fill="hold">
                                          <p:stCondLst>
                                            <p:cond delay="0"/>
                                          </p:stCondLst>
                                        </p:cTn>
                                        <p:tgtEl>
                                          <p:spTgt spid="539"/>
                                        </p:tgtEl>
                                        <p:attrNameLst>
                                          <p:attrName>style.visibility</p:attrName>
                                        </p:attrNameLst>
                                      </p:cBhvr>
                                      <p:to>
                                        <p:strVal val="visible"/>
                                      </p:to>
                                    </p:set>
                                    <p:animEffect transition="in" filter="fade">
                                      <p:cBhvr>
                                        <p:cTn id="52" dur="350"/>
                                        <p:tgtEl>
                                          <p:spTgt spid="539"/>
                                        </p:tgtEl>
                                      </p:cBhvr>
                                    </p:animEffect>
                                  </p:childTnLst>
                                </p:cTn>
                              </p:par>
                              <p:par>
                                <p:cTn id="53" presetID="26" presetClass="emph" presetSubtype="0" fill="hold" nodeType="withEffect">
                                  <p:stCondLst>
                                    <p:cond delay="0"/>
                                  </p:stCondLst>
                                  <p:childTnLst>
                                    <p:animEffect transition="out" filter="fade">
                                      <p:cBhvr>
                                        <p:cTn id="54" dur="400" tmFilter="0, 0; .2, .5; .8, .5; 1, 0"/>
                                        <p:tgtEl>
                                          <p:spTgt spid="539"/>
                                        </p:tgtEl>
                                      </p:cBhvr>
                                    </p:animEffect>
                                    <p:animScale>
                                      <p:cBhvr>
                                        <p:cTn id="55" dur="200" autoRev="1" fill="hold"/>
                                        <p:tgtEl>
                                          <p:spTgt spid="539"/>
                                        </p:tgtEl>
                                      </p:cBhvr>
                                      <p:by x="105000" y="105000"/>
                                    </p:animScale>
                                  </p:childTnLst>
                                </p:cTn>
                              </p:par>
                            </p:childTnLst>
                          </p:cTn>
                        </p:par>
                        <p:par>
                          <p:cTn id="56" fill="hold">
                            <p:stCondLst>
                              <p:cond delay="3950"/>
                            </p:stCondLst>
                            <p:childTnLst>
                              <p:par>
                                <p:cTn id="57" presetID="10" presetClass="entr" presetSubtype="0" fill="hold" grpId="0" nodeType="afterEffect">
                                  <p:stCondLst>
                                    <p:cond delay="0"/>
                                  </p:stCondLst>
                                  <p:childTnLst>
                                    <p:set>
                                      <p:cBhvr>
                                        <p:cTn id="58" dur="1" fill="hold">
                                          <p:stCondLst>
                                            <p:cond delay="0"/>
                                          </p:stCondLst>
                                        </p:cTn>
                                        <p:tgtEl>
                                          <p:spTgt spid="544"/>
                                        </p:tgtEl>
                                        <p:attrNameLst>
                                          <p:attrName>style.visibility</p:attrName>
                                        </p:attrNameLst>
                                      </p:cBhvr>
                                      <p:to>
                                        <p:strVal val="visible"/>
                                      </p:to>
                                    </p:set>
                                    <p:animEffect transition="in" filter="fade">
                                      <p:cBhvr>
                                        <p:cTn id="59" dur="350"/>
                                        <p:tgtEl>
                                          <p:spTgt spid="544"/>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544"/>
                                        </p:tgtEl>
                                      </p:cBhvr>
                                    </p:animEffect>
                                    <p:animScale>
                                      <p:cBhvr>
                                        <p:cTn id="62" dur="200" autoRev="1" fill="hold"/>
                                        <p:tgtEl>
                                          <p:spTgt spid="544"/>
                                        </p:tgtEl>
                                      </p:cBhvr>
                                      <p:by x="105000" y="105000"/>
                                    </p:animScale>
                                  </p:childTnLst>
                                </p:cTn>
                              </p:par>
                            </p:childTnLst>
                          </p:cTn>
                        </p:par>
                        <p:par>
                          <p:cTn id="63" fill="hold">
                            <p:stCondLst>
                              <p:cond delay="4350"/>
                            </p:stCondLst>
                            <p:childTnLst>
                              <p:par>
                                <p:cTn id="64" presetID="10" presetClass="entr" presetSubtype="0" fill="hold" grpId="0" nodeType="afterEffect">
                                  <p:stCondLst>
                                    <p:cond delay="0"/>
                                  </p:stCondLst>
                                  <p:childTnLst>
                                    <p:set>
                                      <p:cBhvr>
                                        <p:cTn id="65" dur="1" fill="hold">
                                          <p:stCondLst>
                                            <p:cond delay="0"/>
                                          </p:stCondLst>
                                        </p:cTn>
                                        <p:tgtEl>
                                          <p:spTgt spid="543"/>
                                        </p:tgtEl>
                                        <p:attrNameLst>
                                          <p:attrName>style.visibility</p:attrName>
                                        </p:attrNameLst>
                                      </p:cBhvr>
                                      <p:to>
                                        <p:strVal val="visible"/>
                                      </p:to>
                                    </p:set>
                                    <p:animEffect transition="in" filter="fade">
                                      <p:cBhvr>
                                        <p:cTn id="66" dur="500"/>
                                        <p:tgtEl>
                                          <p:spTgt spid="543"/>
                                        </p:tgtEl>
                                      </p:cBhvr>
                                    </p:animEffect>
                                  </p:childTnLst>
                                </p:cTn>
                              </p:par>
                            </p:childTnLst>
                          </p:cTn>
                        </p:par>
                        <p:par>
                          <p:cTn id="67" fill="hold">
                            <p:stCondLst>
                              <p:cond delay="4850"/>
                            </p:stCondLst>
                            <p:childTnLst>
                              <p:par>
                                <p:cTn id="68" presetID="10" presetClass="entr" presetSubtype="0" fill="hold" nodeType="afterEffect">
                                  <p:stCondLst>
                                    <p:cond delay="0"/>
                                  </p:stCondLst>
                                  <p:childTnLst>
                                    <p:set>
                                      <p:cBhvr>
                                        <p:cTn id="69" dur="1" fill="hold">
                                          <p:stCondLst>
                                            <p:cond delay="0"/>
                                          </p:stCondLst>
                                        </p:cTn>
                                        <p:tgtEl>
                                          <p:spTgt spid="551"/>
                                        </p:tgtEl>
                                        <p:attrNameLst>
                                          <p:attrName>style.visibility</p:attrName>
                                        </p:attrNameLst>
                                      </p:cBhvr>
                                      <p:to>
                                        <p:strVal val="visible"/>
                                      </p:to>
                                    </p:set>
                                    <p:animEffect transition="in" filter="fade">
                                      <p:cBhvr>
                                        <p:cTn id="70" dur="350"/>
                                        <p:tgtEl>
                                          <p:spTgt spid="551"/>
                                        </p:tgtEl>
                                      </p:cBhvr>
                                    </p:animEffect>
                                  </p:childTnLst>
                                </p:cTn>
                              </p:par>
                              <p:par>
                                <p:cTn id="71" presetID="26" presetClass="emph" presetSubtype="0" fill="hold" nodeType="withEffect">
                                  <p:stCondLst>
                                    <p:cond delay="0"/>
                                  </p:stCondLst>
                                  <p:childTnLst>
                                    <p:animEffect transition="out" filter="fade">
                                      <p:cBhvr>
                                        <p:cTn id="72" dur="400" tmFilter="0, 0; .2, .5; .8, .5; 1, 0"/>
                                        <p:tgtEl>
                                          <p:spTgt spid="551"/>
                                        </p:tgtEl>
                                      </p:cBhvr>
                                    </p:animEffect>
                                    <p:animScale>
                                      <p:cBhvr>
                                        <p:cTn id="73" dur="200" autoRev="1" fill="hold"/>
                                        <p:tgtEl>
                                          <p:spTgt spid="551"/>
                                        </p:tgtEl>
                                      </p:cBhvr>
                                      <p:by x="105000" y="105000"/>
                                    </p:animScale>
                                  </p:childTnLst>
                                </p:cTn>
                              </p:par>
                            </p:childTnLst>
                          </p:cTn>
                        </p:par>
                        <p:par>
                          <p:cTn id="74" fill="hold">
                            <p:stCondLst>
                              <p:cond delay="5250"/>
                            </p:stCondLst>
                            <p:childTnLst>
                              <p:par>
                                <p:cTn id="75" presetID="10" presetClass="entr" presetSubtype="0" fill="hold" grpId="0" nodeType="afterEffect">
                                  <p:stCondLst>
                                    <p:cond delay="0"/>
                                  </p:stCondLst>
                                  <p:childTnLst>
                                    <p:set>
                                      <p:cBhvr>
                                        <p:cTn id="76" dur="1" fill="hold">
                                          <p:stCondLst>
                                            <p:cond delay="0"/>
                                          </p:stCondLst>
                                        </p:cTn>
                                        <p:tgtEl>
                                          <p:spTgt spid="556"/>
                                        </p:tgtEl>
                                        <p:attrNameLst>
                                          <p:attrName>style.visibility</p:attrName>
                                        </p:attrNameLst>
                                      </p:cBhvr>
                                      <p:to>
                                        <p:strVal val="visible"/>
                                      </p:to>
                                    </p:set>
                                    <p:animEffect transition="in" filter="fade">
                                      <p:cBhvr>
                                        <p:cTn id="77" dur="350"/>
                                        <p:tgtEl>
                                          <p:spTgt spid="556"/>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556"/>
                                        </p:tgtEl>
                                      </p:cBhvr>
                                    </p:animEffect>
                                    <p:animScale>
                                      <p:cBhvr>
                                        <p:cTn id="80" dur="200" autoRev="1" fill="hold"/>
                                        <p:tgtEl>
                                          <p:spTgt spid="556"/>
                                        </p:tgtEl>
                                      </p:cBhvr>
                                      <p:by x="105000" y="105000"/>
                                    </p:animScale>
                                  </p:childTnLst>
                                </p:cTn>
                              </p:par>
                            </p:childTnLst>
                          </p:cTn>
                        </p:par>
                        <p:par>
                          <p:cTn id="81" fill="hold">
                            <p:stCondLst>
                              <p:cond delay="5650"/>
                            </p:stCondLst>
                            <p:childTnLst>
                              <p:par>
                                <p:cTn id="82" presetID="10" presetClass="entr" presetSubtype="0" fill="hold" grpId="0" nodeType="afterEffect">
                                  <p:stCondLst>
                                    <p:cond delay="0"/>
                                  </p:stCondLst>
                                  <p:childTnLst>
                                    <p:set>
                                      <p:cBhvr>
                                        <p:cTn id="83" dur="1" fill="hold">
                                          <p:stCondLst>
                                            <p:cond delay="0"/>
                                          </p:stCondLst>
                                        </p:cTn>
                                        <p:tgtEl>
                                          <p:spTgt spid="555"/>
                                        </p:tgtEl>
                                        <p:attrNameLst>
                                          <p:attrName>style.visibility</p:attrName>
                                        </p:attrNameLst>
                                      </p:cBhvr>
                                      <p:to>
                                        <p:strVal val="visible"/>
                                      </p:to>
                                    </p:set>
                                    <p:animEffect transition="in" filter="fade">
                                      <p:cBhvr>
                                        <p:cTn id="84" dur="500"/>
                                        <p:tgtEl>
                                          <p:spTgt spid="555"/>
                                        </p:tgtEl>
                                      </p:cBhvr>
                                    </p:animEffect>
                                  </p:childTnLst>
                                </p:cTn>
                              </p:par>
                            </p:childTnLst>
                          </p:cTn>
                        </p:par>
                        <p:par>
                          <p:cTn id="85" fill="hold">
                            <p:stCondLst>
                              <p:cond delay="6150"/>
                            </p:stCondLst>
                            <p:childTnLst>
                              <p:par>
                                <p:cTn id="86" presetID="10" presetClass="entr" presetSubtype="0" fill="hold" nodeType="afterEffect">
                                  <p:stCondLst>
                                    <p:cond delay="0"/>
                                  </p:stCondLst>
                                  <p:childTnLst>
                                    <p:set>
                                      <p:cBhvr>
                                        <p:cTn id="87" dur="1" fill="hold">
                                          <p:stCondLst>
                                            <p:cond delay="0"/>
                                          </p:stCondLst>
                                        </p:cTn>
                                        <p:tgtEl>
                                          <p:spTgt spid="557"/>
                                        </p:tgtEl>
                                        <p:attrNameLst>
                                          <p:attrName>style.visibility</p:attrName>
                                        </p:attrNameLst>
                                      </p:cBhvr>
                                      <p:to>
                                        <p:strVal val="visible"/>
                                      </p:to>
                                    </p:set>
                                    <p:animEffect transition="in" filter="fade">
                                      <p:cBhvr>
                                        <p:cTn id="88" dur="350"/>
                                        <p:tgtEl>
                                          <p:spTgt spid="557"/>
                                        </p:tgtEl>
                                      </p:cBhvr>
                                    </p:animEffect>
                                  </p:childTnLst>
                                </p:cTn>
                              </p:par>
                              <p:par>
                                <p:cTn id="89" presetID="26" presetClass="emph" presetSubtype="0" fill="hold" nodeType="withEffect">
                                  <p:stCondLst>
                                    <p:cond delay="0"/>
                                  </p:stCondLst>
                                  <p:childTnLst>
                                    <p:animEffect transition="out" filter="fade">
                                      <p:cBhvr>
                                        <p:cTn id="90" dur="400" tmFilter="0, 0; .2, .5; .8, .5; 1, 0"/>
                                        <p:tgtEl>
                                          <p:spTgt spid="557"/>
                                        </p:tgtEl>
                                      </p:cBhvr>
                                    </p:animEffect>
                                    <p:animScale>
                                      <p:cBhvr>
                                        <p:cTn id="91" dur="200" autoRev="1" fill="hold"/>
                                        <p:tgtEl>
                                          <p:spTgt spid="557"/>
                                        </p:tgtEl>
                                      </p:cBhvr>
                                      <p:by x="105000" y="105000"/>
                                    </p:animScale>
                                  </p:childTnLst>
                                </p:cTn>
                              </p:par>
                            </p:childTnLst>
                          </p:cTn>
                        </p:par>
                        <p:par>
                          <p:cTn id="92" fill="hold">
                            <p:stCondLst>
                              <p:cond delay="6550"/>
                            </p:stCondLst>
                            <p:childTnLst>
                              <p:par>
                                <p:cTn id="93" presetID="10" presetClass="entr" presetSubtype="0" fill="hold" grpId="0" nodeType="afterEffect">
                                  <p:stCondLst>
                                    <p:cond delay="0"/>
                                  </p:stCondLst>
                                  <p:childTnLst>
                                    <p:set>
                                      <p:cBhvr>
                                        <p:cTn id="94" dur="1" fill="hold">
                                          <p:stCondLst>
                                            <p:cond delay="0"/>
                                          </p:stCondLst>
                                        </p:cTn>
                                        <p:tgtEl>
                                          <p:spTgt spid="562"/>
                                        </p:tgtEl>
                                        <p:attrNameLst>
                                          <p:attrName>style.visibility</p:attrName>
                                        </p:attrNameLst>
                                      </p:cBhvr>
                                      <p:to>
                                        <p:strVal val="visible"/>
                                      </p:to>
                                    </p:set>
                                    <p:animEffect transition="in" filter="fade">
                                      <p:cBhvr>
                                        <p:cTn id="95" dur="350"/>
                                        <p:tgtEl>
                                          <p:spTgt spid="562"/>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562"/>
                                        </p:tgtEl>
                                      </p:cBhvr>
                                    </p:animEffect>
                                    <p:animScale>
                                      <p:cBhvr>
                                        <p:cTn id="98" dur="200" autoRev="1" fill="hold"/>
                                        <p:tgtEl>
                                          <p:spTgt spid="562"/>
                                        </p:tgtEl>
                                      </p:cBhvr>
                                      <p:by x="105000" y="105000"/>
                                    </p:animScale>
                                  </p:childTnLst>
                                </p:cTn>
                              </p:par>
                            </p:childTnLst>
                          </p:cTn>
                        </p:par>
                        <p:par>
                          <p:cTn id="99" fill="hold">
                            <p:stCondLst>
                              <p:cond delay="6950"/>
                            </p:stCondLst>
                            <p:childTnLst>
                              <p:par>
                                <p:cTn id="100" presetID="10" presetClass="entr" presetSubtype="0" fill="hold" grpId="0" nodeType="afterEffect">
                                  <p:stCondLst>
                                    <p:cond delay="0"/>
                                  </p:stCondLst>
                                  <p:childTnLst>
                                    <p:set>
                                      <p:cBhvr>
                                        <p:cTn id="101" dur="1" fill="hold">
                                          <p:stCondLst>
                                            <p:cond delay="0"/>
                                          </p:stCondLst>
                                        </p:cTn>
                                        <p:tgtEl>
                                          <p:spTgt spid="561"/>
                                        </p:tgtEl>
                                        <p:attrNameLst>
                                          <p:attrName>style.visibility</p:attrName>
                                        </p:attrNameLst>
                                      </p:cBhvr>
                                      <p:to>
                                        <p:strVal val="visible"/>
                                      </p:to>
                                    </p:set>
                                    <p:animEffect transition="in" filter="fade">
                                      <p:cBhvr>
                                        <p:cTn id="102" dur="500"/>
                                        <p:tgtEl>
                                          <p:spTgt spid="56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77"/>
                                        </p:tgtEl>
                                        <p:attrNameLst>
                                          <p:attrName>style.visibility</p:attrName>
                                        </p:attrNameLst>
                                      </p:cBhvr>
                                      <p:to>
                                        <p:strVal val="visible"/>
                                      </p:to>
                                    </p:set>
                                    <p:animEffect transition="in" filter="wipe(down)">
                                      <p:cBhvr>
                                        <p:cTn id="107"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5" grpId="0" bldLvl="0" autoUpdateAnimBg="0"/>
      <p:bldP spid="1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2"/>
          <p:cNvSpPr txBox="1"/>
          <p:nvPr/>
        </p:nvSpPr>
        <p:spPr>
          <a:xfrm>
            <a:off x="890968" y="1762127"/>
            <a:ext cx="2259747" cy="792910"/>
          </a:xfrm>
          <a:prstGeom prst="rect">
            <a:avLst/>
          </a:prstGeom>
          <a:noFill/>
        </p:spPr>
        <p:txBody>
          <a:bodyPr wrap="square" lIns="72009" tIns="36005" rIns="72009" bIns="36005"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0" name="TextBox 23"/>
          <p:cNvSpPr txBox="1"/>
          <p:nvPr/>
        </p:nvSpPr>
        <p:spPr>
          <a:xfrm>
            <a:off x="6675763" y="1762127"/>
            <a:ext cx="2259747" cy="792910"/>
          </a:xfrm>
          <a:prstGeom prst="rect">
            <a:avLst/>
          </a:prstGeom>
          <a:noFill/>
        </p:spPr>
        <p:txBody>
          <a:bodyPr wrap="square" lIns="72009" tIns="36005" rIns="72009" bIns="36005"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1" name="TextBox 24"/>
          <p:cNvSpPr txBox="1"/>
          <p:nvPr/>
        </p:nvSpPr>
        <p:spPr>
          <a:xfrm>
            <a:off x="890968" y="3397488"/>
            <a:ext cx="2259747" cy="792910"/>
          </a:xfrm>
          <a:prstGeom prst="rect">
            <a:avLst/>
          </a:prstGeom>
          <a:noFill/>
        </p:spPr>
        <p:txBody>
          <a:bodyPr wrap="square" lIns="72009" tIns="36005" rIns="72009" bIns="36005"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2" name="TextBox 25"/>
          <p:cNvSpPr txBox="1"/>
          <p:nvPr/>
        </p:nvSpPr>
        <p:spPr>
          <a:xfrm>
            <a:off x="6675763" y="3397488"/>
            <a:ext cx="2259747" cy="792910"/>
          </a:xfrm>
          <a:prstGeom prst="rect">
            <a:avLst/>
          </a:prstGeom>
          <a:noFill/>
        </p:spPr>
        <p:txBody>
          <a:bodyPr wrap="square" lIns="72009" tIns="36005" rIns="72009" bIns="36005"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grpSp>
        <p:nvGrpSpPr>
          <p:cNvPr id="23" name="组合 22"/>
          <p:cNvGrpSpPr/>
          <p:nvPr/>
        </p:nvGrpSpPr>
        <p:grpSpPr>
          <a:xfrm>
            <a:off x="4228605" y="2325873"/>
            <a:ext cx="595829" cy="595752"/>
            <a:chOff x="3570825" y="3196716"/>
            <a:chExt cx="756510" cy="756510"/>
          </a:xfrm>
          <a:solidFill>
            <a:srgbClr val="00B0F0"/>
          </a:solidFill>
          <a:effectLst/>
        </p:grpSpPr>
        <p:sp>
          <p:nvSpPr>
            <p:cNvPr id="24" name="泪滴形 23"/>
            <p:cNvSpPr/>
            <p:nvPr/>
          </p:nvSpPr>
          <p:spPr>
            <a:xfrm rot="5400000">
              <a:off x="3570825" y="3196716"/>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995">
                <a:solidFill>
                  <a:srgbClr val="FFFFFF"/>
                </a:solidFill>
              </a:endParaRPr>
            </a:p>
          </p:txBody>
        </p:sp>
        <p:sp>
          <p:nvSpPr>
            <p:cNvPr id="25" name="TextBox 28"/>
            <p:cNvSpPr txBox="1"/>
            <p:nvPr/>
          </p:nvSpPr>
          <p:spPr>
            <a:xfrm>
              <a:off x="3709730" y="3321422"/>
              <a:ext cx="478701" cy="507098"/>
            </a:xfrm>
            <a:prstGeom prst="rect">
              <a:avLst/>
            </a:prstGeom>
            <a:grpFill/>
            <a:ln>
              <a:noFill/>
            </a:ln>
          </p:spPr>
          <p:txBody>
            <a:bodyPr wrap="none" rtlCol="0" anchor="ctr">
              <a:spAutoFit/>
            </a:bodyPr>
            <a:lstStyle/>
            <a:p>
              <a:pPr algn="ctr"/>
              <a:r>
                <a:rPr lang="en-US" altLang="zh-CN" sz="1995" b="1" dirty="0">
                  <a:solidFill>
                    <a:schemeClr val="bg1"/>
                  </a:solidFill>
                  <a:latin typeface="微软雅黑" pitchFamily="34" charset="-122"/>
                  <a:ea typeface="微软雅黑" pitchFamily="34" charset="-122"/>
                </a:rPr>
                <a:t>A</a:t>
              </a:r>
              <a:endParaRPr lang="zh-CN" altLang="en-US" sz="1995"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4897406" y="2325873"/>
            <a:ext cx="595829" cy="595752"/>
            <a:chOff x="4419984" y="3196716"/>
            <a:chExt cx="756510" cy="756510"/>
          </a:xfrm>
          <a:solidFill>
            <a:srgbClr val="0070C0"/>
          </a:solidFill>
          <a:effectLst/>
        </p:grpSpPr>
        <p:sp>
          <p:nvSpPr>
            <p:cNvPr id="27" name="泪滴形 26"/>
            <p:cNvSpPr/>
            <p:nvPr/>
          </p:nvSpPr>
          <p:spPr>
            <a:xfrm rot="10800000">
              <a:off x="4419984" y="3196716"/>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995">
                <a:solidFill>
                  <a:srgbClr val="FFFFFF"/>
                </a:solidFill>
              </a:endParaRPr>
            </a:p>
          </p:txBody>
        </p:sp>
        <p:sp>
          <p:nvSpPr>
            <p:cNvPr id="37" name="TextBox 31"/>
            <p:cNvSpPr txBox="1"/>
            <p:nvPr/>
          </p:nvSpPr>
          <p:spPr>
            <a:xfrm>
              <a:off x="4570084" y="3321423"/>
              <a:ext cx="456314" cy="507098"/>
            </a:xfrm>
            <a:prstGeom prst="rect">
              <a:avLst/>
            </a:prstGeom>
            <a:grpFill/>
            <a:ln>
              <a:noFill/>
            </a:ln>
          </p:spPr>
          <p:txBody>
            <a:bodyPr wrap="none" rtlCol="0" anchor="ctr">
              <a:spAutoFit/>
            </a:bodyPr>
            <a:lstStyle/>
            <a:p>
              <a:pPr algn="ctr"/>
              <a:r>
                <a:rPr lang="en-US" altLang="zh-CN" sz="1995" b="1" dirty="0">
                  <a:solidFill>
                    <a:schemeClr val="bg1"/>
                  </a:solidFill>
                  <a:latin typeface="微软雅黑" pitchFamily="34" charset="-122"/>
                  <a:ea typeface="微软雅黑" pitchFamily="34" charset="-122"/>
                </a:rPr>
                <a:t>B</a:t>
              </a:r>
              <a:endParaRPr lang="zh-CN" altLang="en-US" sz="1995" b="1" dirty="0">
                <a:solidFill>
                  <a:schemeClr val="bg1"/>
                </a:solidFill>
                <a:latin typeface="微软雅黑" pitchFamily="34" charset="-122"/>
                <a:ea typeface="微软雅黑" pitchFamily="34" charset="-122"/>
              </a:endParaRPr>
            </a:p>
          </p:txBody>
        </p:sp>
      </p:grpSp>
      <p:grpSp>
        <p:nvGrpSpPr>
          <p:cNvPr id="38" name="组合 37"/>
          <p:cNvGrpSpPr/>
          <p:nvPr/>
        </p:nvGrpSpPr>
        <p:grpSpPr>
          <a:xfrm>
            <a:off x="4228605" y="2995944"/>
            <a:ext cx="595829" cy="595752"/>
            <a:chOff x="3570825" y="4047600"/>
            <a:chExt cx="756510" cy="756510"/>
          </a:xfrm>
          <a:solidFill>
            <a:srgbClr val="0070C0"/>
          </a:solidFill>
          <a:effectLst/>
        </p:grpSpPr>
        <p:sp>
          <p:nvSpPr>
            <p:cNvPr id="39" name="泪滴形 38"/>
            <p:cNvSpPr/>
            <p:nvPr/>
          </p:nvSpPr>
          <p:spPr>
            <a:xfrm>
              <a:off x="3570825" y="4047600"/>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995">
                <a:solidFill>
                  <a:srgbClr val="FFFFFF"/>
                </a:solidFill>
              </a:endParaRPr>
            </a:p>
          </p:txBody>
        </p:sp>
        <p:sp>
          <p:nvSpPr>
            <p:cNvPr id="40" name="TextBox 34"/>
            <p:cNvSpPr txBox="1"/>
            <p:nvPr/>
          </p:nvSpPr>
          <p:spPr>
            <a:xfrm>
              <a:off x="3722958" y="4172305"/>
              <a:ext cx="452243" cy="507098"/>
            </a:xfrm>
            <a:prstGeom prst="rect">
              <a:avLst/>
            </a:prstGeom>
            <a:grpFill/>
            <a:ln>
              <a:noFill/>
            </a:ln>
          </p:spPr>
          <p:txBody>
            <a:bodyPr wrap="none" rtlCol="0" anchor="ctr">
              <a:spAutoFit/>
            </a:bodyPr>
            <a:lstStyle/>
            <a:p>
              <a:pPr algn="ctr"/>
              <a:r>
                <a:rPr lang="en-US" altLang="zh-CN" sz="1995" b="1" dirty="0">
                  <a:solidFill>
                    <a:schemeClr val="bg1"/>
                  </a:solidFill>
                  <a:latin typeface="微软雅黑" pitchFamily="34" charset="-122"/>
                  <a:ea typeface="微软雅黑" pitchFamily="34" charset="-122"/>
                </a:rPr>
                <a:t>C</a:t>
              </a:r>
              <a:endParaRPr lang="zh-CN" altLang="en-US" sz="1995" b="1" dirty="0">
                <a:solidFill>
                  <a:schemeClr val="bg1"/>
                </a:solidFill>
                <a:latin typeface="微软雅黑" pitchFamily="34" charset="-122"/>
                <a:ea typeface="微软雅黑" pitchFamily="34" charset="-122"/>
              </a:endParaRPr>
            </a:p>
          </p:txBody>
        </p:sp>
      </p:grpSp>
      <p:grpSp>
        <p:nvGrpSpPr>
          <p:cNvPr id="41" name="组合 40"/>
          <p:cNvGrpSpPr/>
          <p:nvPr/>
        </p:nvGrpSpPr>
        <p:grpSpPr>
          <a:xfrm>
            <a:off x="4897406" y="2995944"/>
            <a:ext cx="595829" cy="595752"/>
            <a:chOff x="4419984" y="4047600"/>
            <a:chExt cx="756510" cy="756510"/>
          </a:xfrm>
          <a:solidFill>
            <a:srgbClr val="00B0F0"/>
          </a:solidFill>
          <a:effectLst/>
        </p:grpSpPr>
        <p:sp>
          <p:nvSpPr>
            <p:cNvPr id="42" name="泪滴形 41"/>
            <p:cNvSpPr/>
            <p:nvPr/>
          </p:nvSpPr>
          <p:spPr>
            <a:xfrm rot="16200000">
              <a:off x="4419984" y="4047600"/>
              <a:ext cx="756510" cy="756510"/>
            </a:xfrm>
            <a:prstGeom prst="teardrop">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995">
                <a:solidFill>
                  <a:srgbClr val="FFFFFF"/>
                </a:solidFill>
              </a:endParaRPr>
            </a:p>
          </p:txBody>
        </p:sp>
        <p:sp>
          <p:nvSpPr>
            <p:cNvPr id="43" name="TextBox 38"/>
            <p:cNvSpPr txBox="1"/>
            <p:nvPr/>
          </p:nvSpPr>
          <p:spPr>
            <a:xfrm>
              <a:off x="4552783" y="4172305"/>
              <a:ext cx="490913" cy="507098"/>
            </a:xfrm>
            <a:prstGeom prst="rect">
              <a:avLst/>
            </a:prstGeom>
            <a:grpFill/>
            <a:ln>
              <a:noFill/>
            </a:ln>
          </p:spPr>
          <p:txBody>
            <a:bodyPr wrap="none" rtlCol="0" anchor="ctr">
              <a:spAutoFit/>
            </a:bodyPr>
            <a:lstStyle/>
            <a:p>
              <a:pPr algn="ctr"/>
              <a:r>
                <a:rPr lang="en-US" altLang="zh-CN" sz="1995" b="1" dirty="0">
                  <a:solidFill>
                    <a:schemeClr val="bg1"/>
                  </a:solidFill>
                  <a:latin typeface="微软雅黑" pitchFamily="34" charset="-122"/>
                  <a:ea typeface="微软雅黑" pitchFamily="34" charset="-122"/>
                </a:rPr>
                <a:t>D</a:t>
              </a:r>
              <a:endParaRPr lang="zh-CN" altLang="en-US" sz="1995" b="1" dirty="0">
                <a:solidFill>
                  <a:schemeClr val="bg1"/>
                </a:solidFill>
                <a:latin typeface="微软雅黑" pitchFamily="34" charset="-122"/>
                <a:ea typeface="微软雅黑" pitchFamily="34" charset="-122"/>
              </a:endParaRPr>
            </a:p>
          </p:txBody>
        </p:sp>
      </p:grpSp>
      <p:sp>
        <p:nvSpPr>
          <p:cNvPr id="44" name="椭圆 43"/>
          <p:cNvSpPr/>
          <p:nvPr/>
        </p:nvSpPr>
        <p:spPr>
          <a:xfrm>
            <a:off x="3346355" y="1554902"/>
            <a:ext cx="1157591" cy="115743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995" dirty="0">
                <a:solidFill>
                  <a:srgbClr val="00B0F0"/>
                </a:solidFill>
                <a:latin typeface="微软雅黑" pitchFamily="34" charset="-122"/>
                <a:ea typeface="微软雅黑" pitchFamily="34" charset="-122"/>
              </a:rPr>
              <a:t>添加标题</a:t>
            </a:r>
          </a:p>
        </p:txBody>
      </p:sp>
      <p:sp>
        <p:nvSpPr>
          <p:cNvPr id="45" name="椭圆 44"/>
          <p:cNvSpPr/>
          <p:nvPr/>
        </p:nvSpPr>
        <p:spPr>
          <a:xfrm>
            <a:off x="5217905" y="1554902"/>
            <a:ext cx="1157591" cy="115743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995" dirty="0">
                <a:solidFill>
                  <a:srgbClr val="0070C0"/>
                </a:solidFill>
                <a:latin typeface="微软雅黑" pitchFamily="34" charset="-122"/>
                <a:ea typeface="微软雅黑" pitchFamily="34" charset="-122"/>
              </a:rPr>
              <a:t>添加标题</a:t>
            </a:r>
          </a:p>
        </p:txBody>
      </p:sp>
      <p:sp>
        <p:nvSpPr>
          <p:cNvPr id="46" name="椭圆 45"/>
          <p:cNvSpPr/>
          <p:nvPr/>
        </p:nvSpPr>
        <p:spPr>
          <a:xfrm>
            <a:off x="3346355" y="3187381"/>
            <a:ext cx="1157591" cy="115743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995" dirty="0">
                <a:solidFill>
                  <a:srgbClr val="0070C0"/>
                </a:solidFill>
                <a:latin typeface="微软雅黑" pitchFamily="34" charset="-122"/>
                <a:ea typeface="微软雅黑" pitchFamily="34" charset="-122"/>
              </a:rPr>
              <a:t>添加标题</a:t>
            </a:r>
          </a:p>
        </p:txBody>
      </p:sp>
      <p:sp>
        <p:nvSpPr>
          <p:cNvPr id="47" name="椭圆 46"/>
          <p:cNvSpPr/>
          <p:nvPr/>
        </p:nvSpPr>
        <p:spPr>
          <a:xfrm>
            <a:off x="5217905" y="3187381"/>
            <a:ext cx="1157591" cy="115743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6005" rIns="0" bIns="36005" rtlCol="0" anchor="ctr"/>
          <a:lstStyle/>
          <a:p>
            <a:pPr algn="ctr"/>
            <a:r>
              <a:rPr lang="zh-CN" altLang="en-US" sz="1995" dirty="0">
                <a:solidFill>
                  <a:srgbClr val="00B0F0"/>
                </a:solidFill>
                <a:latin typeface="微软雅黑" pitchFamily="34" charset="-122"/>
                <a:ea typeface="微软雅黑" pitchFamily="34" charset="-122"/>
              </a:rPr>
              <a:t>添加标题</a:t>
            </a:r>
          </a:p>
        </p:txBody>
      </p:sp>
      <p:sp>
        <p:nvSpPr>
          <p:cNvPr id="31"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2" name="图片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33" name="文本框 32"/>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10657448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1"/>
                                        </p:tgtEl>
                                        <p:attrNameLst>
                                          <p:attrName>ppt_y</p:attrName>
                                        </p:attrNameLst>
                                      </p:cBhvr>
                                      <p:tavLst>
                                        <p:tav tm="0">
                                          <p:val>
                                            <p:strVal val="#ppt_y"/>
                                          </p:val>
                                        </p:tav>
                                        <p:tav tm="100000">
                                          <p:val>
                                            <p:strVal val="#ppt_y"/>
                                          </p:val>
                                        </p:tav>
                                      </p:tavLst>
                                    </p:anim>
                                    <p:anim calcmode="lin" valueType="num">
                                      <p:cBhvr>
                                        <p:cTn id="13"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1"/>
                                        </p:tgtEl>
                                      </p:cBhvr>
                                    </p:animEffect>
                                  </p:childTnLst>
                                </p:cTn>
                              </p:par>
                            </p:childTnLst>
                          </p:cTn>
                        </p:par>
                        <p:par>
                          <p:cTn id="16" fill="hold">
                            <p:stCondLst>
                              <p:cond delay="1450"/>
                            </p:stCondLst>
                            <p:childTnLst>
                              <p:par>
                                <p:cTn id="17" presetID="5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nodeType="withEffect">
                                  <p:stCondLst>
                                    <p:cond delay="1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3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3" presetClass="entr" presetSubtype="16" fill="hold" grpId="0" nodeType="withEffect">
                                  <p:stCondLst>
                                    <p:cond delay="500"/>
                                  </p:stCondLst>
                                  <p:childTnLst>
                                    <p:set>
                                      <p:cBhvr>
                                        <p:cTn id="38" dur="1" fill="hold">
                                          <p:stCondLst>
                                            <p:cond delay="0"/>
                                          </p:stCondLst>
                                        </p:cTn>
                                        <p:tgtEl>
                                          <p:spTgt spid="44"/>
                                        </p:tgtEl>
                                        <p:attrNameLst>
                                          <p:attrName>style.visibility</p:attrName>
                                        </p:attrNameLst>
                                      </p:cBhvr>
                                      <p:to>
                                        <p:strVal val="visible"/>
                                      </p:to>
                                    </p:set>
                                    <p:anim calcmode="lin" valueType="num">
                                      <p:cBhvr>
                                        <p:cTn id="39" dur="300" fill="hold"/>
                                        <p:tgtEl>
                                          <p:spTgt spid="44"/>
                                        </p:tgtEl>
                                        <p:attrNameLst>
                                          <p:attrName>ppt_w</p:attrName>
                                        </p:attrNameLst>
                                      </p:cBhvr>
                                      <p:tavLst>
                                        <p:tav tm="0">
                                          <p:val>
                                            <p:fltVal val="0"/>
                                          </p:val>
                                        </p:tav>
                                        <p:tav tm="100000">
                                          <p:val>
                                            <p:strVal val="#ppt_w"/>
                                          </p:val>
                                        </p:tav>
                                      </p:tavLst>
                                    </p:anim>
                                    <p:anim calcmode="lin" valueType="num">
                                      <p:cBhvr>
                                        <p:cTn id="40" dur="300" fill="hold"/>
                                        <p:tgtEl>
                                          <p:spTgt spid="44"/>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750"/>
                                  </p:stCondLst>
                                  <p:childTnLst>
                                    <p:animScale>
                                      <p:cBhvr>
                                        <p:cTn id="42" dur="200" fill="hold"/>
                                        <p:tgtEl>
                                          <p:spTgt spid="44"/>
                                        </p:tgtEl>
                                      </p:cBhvr>
                                      <p:by x="110000" y="110000"/>
                                    </p:animScale>
                                  </p:childTnLst>
                                </p:cTn>
                              </p:par>
                              <p:par>
                                <p:cTn id="43" presetID="23" presetClass="entr" presetSubtype="16" fill="hold" grpId="0" nodeType="withEffect">
                                  <p:stCondLst>
                                    <p:cond delay="750"/>
                                  </p:stCondLst>
                                  <p:childTnLst>
                                    <p:set>
                                      <p:cBhvr>
                                        <p:cTn id="44" dur="1" fill="hold">
                                          <p:stCondLst>
                                            <p:cond delay="0"/>
                                          </p:stCondLst>
                                        </p:cTn>
                                        <p:tgtEl>
                                          <p:spTgt spid="45"/>
                                        </p:tgtEl>
                                        <p:attrNameLst>
                                          <p:attrName>style.visibility</p:attrName>
                                        </p:attrNameLst>
                                      </p:cBhvr>
                                      <p:to>
                                        <p:strVal val="visible"/>
                                      </p:to>
                                    </p:set>
                                    <p:anim calcmode="lin" valueType="num">
                                      <p:cBhvr>
                                        <p:cTn id="45" dur="300" fill="hold"/>
                                        <p:tgtEl>
                                          <p:spTgt spid="45"/>
                                        </p:tgtEl>
                                        <p:attrNameLst>
                                          <p:attrName>ppt_w</p:attrName>
                                        </p:attrNameLst>
                                      </p:cBhvr>
                                      <p:tavLst>
                                        <p:tav tm="0">
                                          <p:val>
                                            <p:fltVal val="0"/>
                                          </p:val>
                                        </p:tav>
                                        <p:tav tm="100000">
                                          <p:val>
                                            <p:strVal val="#ppt_w"/>
                                          </p:val>
                                        </p:tav>
                                      </p:tavLst>
                                    </p:anim>
                                    <p:anim calcmode="lin" valueType="num">
                                      <p:cBhvr>
                                        <p:cTn id="46" dur="300" fill="hold"/>
                                        <p:tgtEl>
                                          <p:spTgt spid="45"/>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000"/>
                                  </p:stCondLst>
                                  <p:childTnLst>
                                    <p:animScale>
                                      <p:cBhvr>
                                        <p:cTn id="48" dur="200" fill="hold"/>
                                        <p:tgtEl>
                                          <p:spTgt spid="45"/>
                                        </p:tgtEl>
                                      </p:cBhvr>
                                      <p:by x="110000" y="110000"/>
                                    </p:animScale>
                                  </p:childTnLst>
                                </p:cTn>
                              </p:par>
                              <p:par>
                                <p:cTn id="49" presetID="23" presetClass="entr" presetSubtype="16" fill="hold" grpId="0" nodeType="withEffect">
                                  <p:stCondLst>
                                    <p:cond delay="1000"/>
                                  </p:stCondLst>
                                  <p:childTnLst>
                                    <p:set>
                                      <p:cBhvr>
                                        <p:cTn id="50" dur="1" fill="hold">
                                          <p:stCondLst>
                                            <p:cond delay="0"/>
                                          </p:stCondLst>
                                        </p:cTn>
                                        <p:tgtEl>
                                          <p:spTgt spid="46"/>
                                        </p:tgtEl>
                                        <p:attrNameLst>
                                          <p:attrName>style.visibility</p:attrName>
                                        </p:attrNameLst>
                                      </p:cBhvr>
                                      <p:to>
                                        <p:strVal val="visible"/>
                                      </p:to>
                                    </p:set>
                                    <p:anim calcmode="lin" valueType="num">
                                      <p:cBhvr>
                                        <p:cTn id="51" dur="300" fill="hold"/>
                                        <p:tgtEl>
                                          <p:spTgt spid="46"/>
                                        </p:tgtEl>
                                        <p:attrNameLst>
                                          <p:attrName>ppt_w</p:attrName>
                                        </p:attrNameLst>
                                      </p:cBhvr>
                                      <p:tavLst>
                                        <p:tav tm="0">
                                          <p:val>
                                            <p:fltVal val="0"/>
                                          </p:val>
                                        </p:tav>
                                        <p:tav tm="100000">
                                          <p:val>
                                            <p:strVal val="#ppt_w"/>
                                          </p:val>
                                        </p:tav>
                                      </p:tavLst>
                                    </p:anim>
                                    <p:anim calcmode="lin" valueType="num">
                                      <p:cBhvr>
                                        <p:cTn id="52" dur="300" fill="hold"/>
                                        <p:tgtEl>
                                          <p:spTgt spid="46"/>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250"/>
                                  </p:stCondLst>
                                  <p:childTnLst>
                                    <p:animScale>
                                      <p:cBhvr>
                                        <p:cTn id="54" dur="200" fill="hold"/>
                                        <p:tgtEl>
                                          <p:spTgt spid="46"/>
                                        </p:tgtEl>
                                      </p:cBhvr>
                                      <p:by x="110000" y="110000"/>
                                    </p:animScale>
                                  </p:childTnLst>
                                </p:cTn>
                              </p:par>
                              <p:par>
                                <p:cTn id="55" presetID="23" presetClass="entr" presetSubtype="16" fill="hold" grpId="0" nodeType="withEffect">
                                  <p:stCondLst>
                                    <p:cond delay="1250"/>
                                  </p:stCondLst>
                                  <p:childTnLst>
                                    <p:set>
                                      <p:cBhvr>
                                        <p:cTn id="56" dur="1" fill="hold">
                                          <p:stCondLst>
                                            <p:cond delay="0"/>
                                          </p:stCondLst>
                                        </p:cTn>
                                        <p:tgtEl>
                                          <p:spTgt spid="47"/>
                                        </p:tgtEl>
                                        <p:attrNameLst>
                                          <p:attrName>style.visibility</p:attrName>
                                        </p:attrNameLst>
                                      </p:cBhvr>
                                      <p:to>
                                        <p:strVal val="visible"/>
                                      </p:to>
                                    </p:set>
                                    <p:anim calcmode="lin" valueType="num">
                                      <p:cBhvr>
                                        <p:cTn id="57" dur="300" fill="hold"/>
                                        <p:tgtEl>
                                          <p:spTgt spid="47"/>
                                        </p:tgtEl>
                                        <p:attrNameLst>
                                          <p:attrName>ppt_w</p:attrName>
                                        </p:attrNameLst>
                                      </p:cBhvr>
                                      <p:tavLst>
                                        <p:tav tm="0">
                                          <p:val>
                                            <p:fltVal val="0"/>
                                          </p:val>
                                        </p:tav>
                                        <p:tav tm="100000">
                                          <p:val>
                                            <p:strVal val="#ppt_w"/>
                                          </p:val>
                                        </p:tav>
                                      </p:tavLst>
                                    </p:anim>
                                    <p:anim calcmode="lin" valueType="num">
                                      <p:cBhvr>
                                        <p:cTn id="58" dur="300" fill="hold"/>
                                        <p:tgtEl>
                                          <p:spTgt spid="47"/>
                                        </p:tgtEl>
                                        <p:attrNameLst>
                                          <p:attrName>ppt_h</p:attrName>
                                        </p:attrNameLst>
                                      </p:cBhvr>
                                      <p:tavLst>
                                        <p:tav tm="0">
                                          <p:val>
                                            <p:fltVal val="0"/>
                                          </p:val>
                                        </p:tav>
                                        <p:tav tm="100000">
                                          <p:val>
                                            <p:strVal val="#ppt_h"/>
                                          </p:val>
                                        </p:tav>
                                      </p:tavLst>
                                    </p:anim>
                                  </p:childTnLst>
                                </p:cTn>
                              </p:par>
                              <p:par>
                                <p:cTn id="59" presetID="6" presetClass="emph" presetSubtype="0" autoRev="1" fill="hold" grpId="1" nodeType="withEffect">
                                  <p:stCondLst>
                                    <p:cond delay="1500"/>
                                  </p:stCondLst>
                                  <p:childTnLst>
                                    <p:animScale>
                                      <p:cBhvr>
                                        <p:cTn id="60" dur="200" fill="hold"/>
                                        <p:tgtEl>
                                          <p:spTgt spid="47"/>
                                        </p:tgtEl>
                                      </p:cBhvr>
                                      <p:by x="110000" y="110000"/>
                                    </p:animScale>
                                  </p:childTnLst>
                                </p:cTn>
                              </p:par>
                            </p:childTnLst>
                          </p:cTn>
                        </p:par>
                        <p:par>
                          <p:cTn id="61" fill="hold">
                            <p:stCondLst>
                              <p:cond delay="3350"/>
                            </p:stCondLst>
                            <p:childTnLst>
                              <p:par>
                                <p:cTn id="62" presetID="2" presetClass="entr" presetSubtype="6" accel="10000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1+#ppt_w/2"/>
                                          </p:val>
                                        </p:tav>
                                        <p:tav tm="100000">
                                          <p:val>
                                            <p:strVal val="#ppt_x"/>
                                          </p:val>
                                        </p:tav>
                                      </p:tavLst>
                                    </p:anim>
                                    <p:anim calcmode="lin" valueType="num">
                                      <p:cBhvr additive="base">
                                        <p:cTn id="65" dur="500" fill="hold"/>
                                        <p:tgtEl>
                                          <p:spTgt spid="19"/>
                                        </p:tgtEl>
                                        <p:attrNameLst>
                                          <p:attrName>ppt_y</p:attrName>
                                        </p:attrNameLst>
                                      </p:cBhvr>
                                      <p:tavLst>
                                        <p:tav tm="0">
                                          <p:val>
                                            <p:strVal val="1+#ppt_h/2"/>
                                          </p:val>
                                        </p:tav>
                                        <p:tav tm="100000">
                                          <p:val>
                                            <p:strVal val="#ppt_y"/>
                                          </p:val>
                                        </p:tav>
                                      </p:tavLst>
                                    </p:anim>
                                  </p:childTnLst>
                                </p:cTn>
                              </p:par>
                              <p:par>
                                <p:cTn id="66" presetID="2" presetClass="entr" presetSubtype="12" accel="10000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0-#ppt_w/2"/>
                                          </p:val>
                                        </p:tav>
                                        <p:tav tm="100000">
                                          <p:val>
                                            <p:strVal val="#ppt_x"/>
                                          </p:val>
                                        </p:tav>
                                      </p:tavLst>
                                    </p:anim>
                                    <p:anim calcmode="lin" valueType="num">
                                      <p:cBhvr additive="base">
                                        <p:cTn id="69" dur="500" fill="hold"/>
                                        <p:tgtEl>
                                          <p:spTgt spid="20"/>
                                        </p:tgtEl>
                                        <p:attrNameLst>
                                          <p:attrName>ppt_y</p:attrName>
                                        </p:attrNameLst>
                                      </p:cBhvr>
                                      <p:tavLst>
                                        <p:tav tm="0">
                                          <p:val>
                                            <p:strVal val="1+#ppt_h/2"/>
                                          </p:val>
                                        </p:tav>
                                        <p:tav tm="100000">
                                          <p:val>
                                            <p:strVal val="#ppt_y"/>
                                          </p:val>
                                        </p:tav>
                                      </p:tavLst>
                                    </p:anim>
                                  </p:childTnLst>
                                </p:cTn>
                              </p:par>
                              <p:par>
                                <p:cTn id="70" presetID="2" presetClass="entr" presetSubtype="3" accel="10000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1+#ppt_w/2"/>
                                          </p:val>
                                        </p:tav>
                                        <p:tav tm="100000">
                                          <p:val>
                                            <p:strVal val="#ppt_x"/>
                                          </p:val>
                                        </p:tav>
                                      </p:tavLst>
                                    </p:anim>
                                    <p:anim calcmode="lin" valueType="num">
                                      <p:cBhvr additive="base">
                                        <p:cTn id="73" dur="500" fill="hold"/>
                                        <p:tgtEl>
                                          <p:spTgt spid="21"/>
                                        </p:tgtEl>
                                        <p:attrNameLst>
                                          <p:attrName>ppt_y</p:attrName>
                                        </p:attrNameLst>
                                      </p:cBhvr>
                                      <p:tavLst>
                                        <p:tav tm="0">
                                          <p:val>
                                            <p:strVal val="0-#ppt_h/2"/>
                                          </p:val>
                                        </p:tav>
                                        <p:tav tm="100000">
                                          <p:val>
                                            <p:strVal val="#ppt_y"/>
                                          </p:val>
                                        </p:tav>
                                      </p:tavLst>
                                    </p:anim>
                                  </p:childTnLst>
                                </p:cTn>
                              </p:par>
                              <p:par>
                                <p:cTn id="74" presetID="2" presetClass="entr" presetSubtype="9" accel="10000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additive="base">
                                        <p:cTn id="76" dur="500" fill="hold"/>
                                        <p:tgtEl>
                                          <p:spTgt spid="22"/>
                                        </p:tgtEl>
                                        <p:attrNameLst>
                                          <p:attrName>ppt_x</p:attrName>
                                        </p:attrNameLst>
                                      </p:cBhvr>
                                      <p:tavLst>
                                        <p:tav tm="0">
                                          <p:val>
                                            <p:strVal val="0-#ppt_w/2"/>
                                          </p:val>
                                        </p:tav>
                                        <p:tav tm="100000">
                                          <p:val>
                                            <p:strVal val="#ppt_x"/>
                                          </p:val>
                                        </p:tav>
                                      </p:tavLst>
                                    </p:anim>
                                    <p:anim calcmode="lin" valueType="num">
                                      <p:cBhvr additive="base">
                                        <p:cTn id="77"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down)">
                                      <p:cBhvr>
                                        <p:cTn id="8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44" grpId="0" animBg="1"/>
      <p:bldP spid="44" grpId="1" animBg="1"/>
      <p:bldP spid="45" grpId="0" animBg="1"/>
      <p:bldP spid="45" grpId="1" animBg="1"/>
      <p:bldP spid="46" grpId="0" animBg="1"/>
      <p:bldP spid="46" grpId="1" animBg="1"/>
      <p:bldP spid="47" grpId="0" animBg="1"/>
      <p:bldP spid="47" grpId="1" animBg="1"/>
      <p:bldP spid="31" grpId="0" bldLvl="0" autoUpdateAnimBg="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74623" y="1078057"/>
            <a:ext cx="3080527" cy="1015663"/>
            <a:chOff x="5637248" y="492648"/>
            <a:chExt cx="3080527" cy="1015663"/>
          </a:xfrm>
        </p:grpSpPr>
        <p:sp>
          <p:nvSpPr>
            <p:cNvPr id="86" name="TextBox 85"/>
            <p:cNvSpPr txBox="1"/>
            <p:nvPr/>
          </p:nvSpPr>
          <p:spPr>
            <a:xfrm>
              <a:off x="5712198" y="492648"/>
              <a:ext cx="3005577" cy="1015663"/>
            </a:xfrm>
            <a:prstGeom prst="rect">
              <a:avLst/>
            </a:prstGeom>
            <a:noFill/>
          </p:spPr>
          <p:txBody>
            <a:bodyPr wrap="square">
              <a:spAutoFit/>
            </a:bodyPr>
            <a:lstStyle/>
            <a:p>
              <a:pPr defTabSz="967801" fontAlgn="auto">
                <a:lnSpc>
                  <a:spcPct val="150000"/>
                </a:lnSpc>
                <a:spcBef>
                  <a:spcPts val="0"/>
                </a:spcBef>
                <a:spcAft>
                  <a:spcPts val="0"/>
                </a:spcAft>
                <a:defRPr/>
              </a:pPr>
              <a:r>
                <a:rPr lang="zh-CN" altLang="en-US" sz="1200" b="1" dirty="0" smtClean="0">
                  <a:solidFill>
                    <a:srgbClr val="00B0F0"/>
                  </a:solidFill>
                  <a:latin typeface="+mj-ea"/>
                  <a:ea typeface="+mj-ea"/>
                </a:rPr>
                <a:t>工作完成情况</a:t>
              </a:r>
              <a:endParaRPr lang="en-US" altLang="zh-CN" sz="1200" b="1" dirty="0" smtClean="0">
                <a:solidFill>
                  <a:srgbClr val="00B0F0"/>
                </a:solidFill>
                <a:latin typeface="+mj-ea"/>
                <a:ea typeface="+mj-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0"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9" name="组合 8"/>
          <p:cNvGrpSpPr/>
          <p:nvPr/>
        </p:nvGrpSpPr>
        <p:grpSpPr>
          <a:xfrm>
            <a:off x="3674623" y="2027093"/>
            <a:ext cx="3080527" cy="1015663"/>
            <a:chOff x="5065466" y="1462589"/>
            <a:chExt cx="3080527" cy="1015663"/>
          </a:xfrm>
        </p:grpSpPr>
        <p:sp>
          <p:nvSpPr>
            <p:cNvPr id="107" name="TextBox 106"/>
            <p:cNvSpPr txBox="1"/>
            <p:nvPr/>
          </p:nvSpPr>
          <p:spPr>
            <a:xfrm>
              <a:off x="5140416" y="1462589"/>
              <a:ext cx="3005577" cy="1015663"/>
            </a:xfrm>
            <a:prstGeom prst="rect">
              <a:avLst/>
            </a:prstGeom>
            <a:noFill/>
          </p:spPr>
          <p:txBody>
            <a:bodyPr wrap="square">
              <a:spAutoFit/>
            </a:bodyPr>
            <a:lstStyle/>
            <a:p>
              <a:pPr defTabSz="967801" fontAlgn="auto">
                <a:lnSpc>
                  <a:spcPct val="150000"/>
                </a:lnSpc>
                <a:spcBef>
                  <a:spcPts val="0"/>
                </a:spcBef>
                <a:spcAft>
                  <a:spcPts val="0"/>
                </a:spcAft>
                <a:defRPr/>
              </a:pPr>
              <a:r>
                <a:rPr lang="zh-CN" altLang="en-US" sz="1200" b="1" dirty="0" smtClean="0">
                  <a:solidFill>
                    <a:srgbClr val="0070C0"/>
                  </a:solidFill>
                  <a:latin typeface="+mj-ea"/>
                  <a:ea typeface="+mj-ea"/>
                </a:rPr>
                <a:t>年度工作概述</a:t>
              </a:r>
              <a:endParaRPr lang="en-US" altLang="zh-CN" sz="1200" b="1" dirty="0" smtClean="0">
                <a:solidFill>
                  <a:srgbClr val="0070C0"/>
                </a:solidFill>
                <a:latin typeface="+mj-ea"/>
                <a:ea typeface="+mj-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08"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21" name="组合 20"/>
          <p:cNvGrpSpPr/>
          <p:nvPr/>
        </p:nvGrpSpPr>
        <p:grpSpPr>
          <a:xfrm>
            <a:off x="3677760" y="3000323"/>
            <a:ext cx="3080527" cy="1015663"/>
            <a:chOff x="4386950" y="2389646"/>
            <a:chExt cx="3080527" cy="1015663"/>
          </a:xfrm>
        </p:grpSpPr>
        <p:sp>
          <p:nvSpPr>
            <p:cNvPr id="109" name="TextBox 108"/>
            <p:cNvSpPr txBox="1"/>
            <p:nvPr/>
          </p:nvSpPr>
          <p:spPr>
            <a:xfrm>
              <a:off x="4461900" y="2389646"/>
              <a:ext cx="3005577" cy="1015663"/>
            </a:xfrm>
            <a:prstGeom prst="rect">
              <a:avLst/>
            </a:prstGeom>
            <a:noFill/>
          </p:spPr>
          <p:txBody>
            <a:bodyPr wrap="square">
              <a:spAutoFit/>
            </a:bodyPr>
            <a:lstStyle/>
            <a:p>
              <a:pPr defTabSz="967801" fontAlgn="auto">
                <a:lnSpc>
                  <a:spcPct val="150000"/>
                </a:lnSpc>
                <a:spcBef>
                  <a:spcPts val="0"/>
                </a:spcBef>
                <a:spcAft>
                  <a:spcPts val="0"/>
                </a:spcAft>
                <a:defRPr/>
              </a:pPr>
              <a:r>
                <a:rPr lang="zh-CN" altLang="en-US" sz="1200" b="1" dirty="0" smtClean="0">
                  <a:solidFill>
                    <a:srgbClr val="00B0F0"/>
                  </a:solidFill>
                  <a:latin typeface="+mj-ea"/>
                  <a:ea typeface="+mj-ea"/>
                </a:rPr>
                <a:t>经验总结与不足</a:t>
              </a:r>
              <a:endParaRPr lang="en-US" altLang="zh-CN" sz="1200" b="1" dirty="0" smtClean="0">
                <a:solidFill>
                  <a:srgbClr val="00B0F0"/>
                </a:solidFill>
                <a:latin typeface="+mj-ea"/>
                <a:ea typeface="+mj-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10"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22" name="组合 21"/>
          <p:cNvGrpSpPr/>
          <p:nvPr/>
        </p:nvGrpSpPr>
        <p:grpSpPr>
          <a:xfrm>
            <a:off x="3674623" y="3999582"/>
            <a:ext cx="3080527" cy="1015663"/>
            <a:chOff x="3739681" y="3348914"/>
            <a:chExt cx="3080527" cy="1015663"/>
          </a:xfrm>
        </p:grpSpPr>
        <p:sp>
          <p:nvSpPr>
            <p:cNvPr id="111" name="TextBox 110"/>
            <p:cNvSpPr txBox="1"/>
            <p:nvPr/>
          </p:nvSpPr>
          <p:spPr>
            <a:xfrm>
              <a:off x="3814631" y="3348914"/>
              <a:ext cx="3005577" cy="1015663"/>
            </a:xfrm>
            <a:prstGeom prst="rect">
              <a:avLst/>
            </a:prstGeom>
            <a:noFill/>
          </p:spPr>
          <p:txBody>
            <a:bodyPr wrap="square">
              <a:spAutoFit/>
            </a:bodyPr>
            <a:lstStyle/>
            <a:p>
              <a:pPr defTabSz="967801" fontAlgn="auto">
                <a:lnSpc>
                  <a:spcPct val="150000"/>
                </a:lnSpc>
                <a:spcBef>
                  <a:spcPts val="0"/>
                </a:spcBef>
                <a:spcAft>
                  <a:spcPts val="0"/>
                </a:spcAft>
                <a:defRPr/>
              </a:pPr>
              <a:r>
                <a:rPr lang="zh-CN" altLang="en-US" sz="1200" b="1" dirty="0" smtClean="0">
                  <a:solidFill>
                    <a:srgbClr val="0070C0"/>
                  </a:solidFill>
                  <a:latin typeface="+mj-ea"/>
                  <a:ea typeface="+mj-ea"/>
                </a:rPr>
                <a:t>明年工作计划</a:t>
              </a:r>
              <a:endParaRPr lang="en-US" altLang="zh-CN" sz="1200" b="1" dirty="0" smtClean="0">
                <a:solidFill>
                  <a:srgbClr val="0070C0"/>
                </a:solidFill>
                <a:latin typeface="+mj-ea"/>
                <a:ea typeface="+mj-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单击此处添加文本</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smtClean="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12"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60" name="组合 59"/>
          <p:cNvGrpSpPr/>
          <p:nvPr/>
        </p:nvGrpSpPr>
        <p:grpSpPr>
          <a:xfrm>
            <a:off x="2740284" y="778528"/>
            <a:ext cx="900000" cy="900000"/>
            <a:chOff x="2353153" y="1332123"/>
            <a:chExt cx="1410410" cy="1410410"/>
          </a:xfrm>
        </p:grpSpPr>
        <p:pic>
          <p:nvPicPr>
            <p:cNvPr id="61"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2" name="圆角矩形 61"/>
            <p:cNvSpPr/>
            <p:nvPr/>
          </p:nvSpPr>
          <p:spPr>
            <a:xfrm rot="18929868">
              <a:off x="2753722"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2771728" y="1719210"/>
              <a:ext cx="573263" cy="723485"/>
            </a:xfrm>
            <a:prstGeom prst="rect">
              <a:avLst/>
            </a:prstGeom>
            <a:noFill/>
          </p:spPr>
          <p:txBody>
            <a:bodyPr wrap="none" rtlCol="0">
              <a:spAutoFit/>
            </a:bodyPr>
            <a:lstStyle/>
            <a:p>
              <a:r>
                <a:rPr lang="en-US" altLang="zh-CN" sz="2400" dirty="0" smtClean="0">
                  <a:solidFill>
                    <a:schemeClr val="bg1"/>
                  </a:solidFill>
                  <a:latin typeface="+mj-ea"/>
                  <a:ea typeface="+mj-ea"/>
                </a:rPr>
                <a:t>1</a:t>
              </a:r>
              <a:endParaRPr lang="zh-CN" altLang="en-US" sz="2400" dirty="0">
                <a:solidFill>
                  <a:schemeClr val="bg1"/>
                </a:solidFill>
                <a:latin typeface="+mj-ea"/>
                <a:ea typeface="+mj-ea"/>
              </a:endParaRPr>
            </a:p>
          </p:txBody>
        </p:sp>
      </p:grpSp>
      <p:grpSp>
        <p:nvGrpSpPr>
          <p:cNvPr id="64" name="组合 63"/>
          <p:cNvGrpSpPr/>
          <p:nvPr/>
        </p:nvGrpSpPr>
        <p:grpSpPr>
          <a:xfrm>
            <a:off x="2740284" y="1708853"/>
            <a:ext cx="900000" cy="900000"/>
            <a:chOff x="3535031" y="1332123"/>
            <a:chExt cx="1410410" cy="1410410"/>
          </a:xfrm>
        </p:grpSpPr>
        <p:pic>
          <p:nvPicPr>
            <p:cNvPr id="65"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535031"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6" name="圆角矩形 65"/>
            <p:cNvSpPr/>
            <p:nvPr/>
          </p:nvSpPr>
          <p:spPr>
            <a:xfrm rot="18929868">
              <a:off x="3940246"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3962721" y="1698837"/>
              <a:ext cx="573263" cy="723485"/>
            </a:xfrm>
            <a:prstGeom prst="rect">
              <a:avLst/>
            </a:prstGeom>
            <a:noFill/>
          </p:spPr>
          <p:txBody>
            <a:bodyPr wrap="none" rtlCol="0">
              <a:spAutoFit/>
            </a:bodyPr>
            <a:lstStyle/>
            <a:p>
              <a:r>
                <a:rPr lang="en-US" altLang="zh-CN" sz="2400" dirty="0" smtClean="0">
                  <a:solidFill>
                    <a:schemeClr val="bg1"/>
                  </a:solidFill>
                  <a:latin typeface="+mj-ea"/>
                  <a:ea typeface="+mj-ea"/>
                </a:rPr>
                <a:t>2</a:t>
              </a:r>
              <a:endParaRPr lang="zh-CN" altLang="en-US" sz="2400" dirty="0">
                <a:solidFill>
                  <a:schemeClr val="bg1"/>
                </a:solidFill>
                <a:latin typeface="+mj-ea"/>
                <a:ea typeface="+mj-ea"/>
              </a:endParaRPr>
            </a:p>
          </p:txBody>
        </p:sp>
      </p:grpSp>
      <p:grpSp>
        <p:nvGrpSpPr>
          <p:cNvPr id="69" name="组合 68"/>
          <p:cNvGrpSpPr/>
          <p:nvPr/>
        </p:nvGrpSpPr>
        <p:grpSpPr>
          <a:xfrm>
            <a:off x="2740284" y="2696592"/>
            <a:ext cx="900000" cy="900000"/>
            <a:chOff x="4716909" y="1332185"/>
            <a:chExt cx="1410410" cy="1410410"/>
          </a:xfrm>
        </p:grpSpPr>
        <p:pic>
          <p:nvPicPr>
            <p:cNvPr id="70"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16909" y="1332185"/>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1" name="圆角矩形 70"/>
            <p:cNvSpPr/>
            <p:nvPr/>
          </p:nvSpPr>
          <p:spPr>
            <a:xfrm rot="18929868">
              <a:off x="5126770"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5147708" y="1728584"/>
              <a:ext cx="573263" cy="723485"/>
            </a:xfrm>
            <a:prstGeom prst="rect">
              <a:avLst/>
            </a:prstGeom>
            <a:noFill/>
          </p:spPr>
          <p:txBody>
            <a:bodyPr wrap="none" rtlCol="0">
              <a:spAutoFit/>
            </a:bodyPr>
            <a:lstStyle/>
            <a:p>
              <a:r>
                <a:rPr lang="en-US" altLang="zh-CN" sz="2400" dirty="0" smtClean="0">
                  <a:solidFill>
                    <a:schemeClr val="bg1"/>
                  </a:solidFill>
                  <a:latin typeface="+mj-ea"/>
                  <a:ea typeface="+mj-ea"/>
                </a:rPr>
                <a:t>3</a:t>
              </a:r>
              <a:endParaRPr lang="zh-CN" altLang="en-US" sz="2400" dirty="0">
                <a:solidFill>
                  <a:schemeClr val="bg1"/>
                </a:solidFill>
                <a:latin typeface="+mj-ea"/>
                <a:ea typeface="+mj-ea"/>
              </a:endParaRPr>
            </a:p>
          </p:txBody>
        </p:sp>
      </p:grpSp>
      <p:grpSp>
        <p:nvGrpSpPr>
          <p:cNvPr id="73" name="组合 72"/>
          <p:cNvGrpSpPr/>
          <p:nvPr/>
        </p:nvGrpSpPr>
        <p:grpSpPr>
          <a:xfrm>
            <a:off x="2737148" y="3690007"/>
            <a:ext cx="900000" cy="900000"/>
            <a:chOff x="5898787" y="1332123"/>
            <a:chExt cx="1410410" cy="1410410"/>
          </a:xfrm>
        </p:grpSpPr>
        <p:pic>
          <p:nvPicPr>
            <p:cNvPr id="74"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98787"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5" name="圆角矩形 74"/>
            <p:cNvSpPr/>
            <p:nvPr/>
          </p:nvSpPr>
          <p:spPr>
            <a:xfrm rot="18929868">
              <a:off x="6313294"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6346125" y="1684552"/>
              <a:ext cx="543321" cy="723485"/>
            </a:xfrm>
            <a:prstGeom prst="rect">
              <a:avLst/>
            </a:prstGeom>
            <a:noFill/>
          </p:spPr>
          <p:txBody>
            <a:bodyPr wrap="square" rtlCol="0">
              <a:spAutoFit/>
            </a:bodyPr>
            <a:lstStyle/>
            <a:p>
              <a:r>
                <a:rPr lang="en-US" altLang="zh-CN" sz="2400" dirty="0" smtClean="0">
                  <a:solidFill>
                    <a:schemeClr val="bg1"/>
                  </a:solidFill>
                  <a:latin typeface="+mj-ea"/>
                  <a:ea typeface="+mj-ea"/>
                </a:rPr>
                <a:t>4</a:t>
              </a:r>
              <a:endParaRPr lang="zh-CN" altLang="en-US" sz="2400" dirty="0">
                <a:solidFill>
                  <a:schemeClr val="bg1"/>
                </a:solidFill>
                <a:latin typeface="+mj-ea"/>
                <a:ea typeface="+mj-ea"/>
              </a:endParaRPr>
            </a:p>
          </p:txBody>
        </p:sp>
      </p:grpSp>
      <p:pic>
        <p:nvPicPr>
          <p:cNvPr id="55" name="图片 5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67" y="477090"/>
            <a:ext cx="1792122" cy="629260"/>
          </a:xfrm>
          <a:prstGeom prst="rect">
            <a:avLst/>
          </a:prstGeom>
        </p:spPr>
      </p:pic>
      <p:sp>
        <p:nvSpPr>
          <p:cNvPr id="2" name="文本框 1"/>
          <p:cNvSpPr txBox="1"/>
          <p:nvPr/>
        </p:nvSpPr>
        <p:spPr>
          <a:xfrm>
            <a:off x="191967" y="15205"/>
            <a:ext cx="1210588" cy="707886"/>
          </a:xfrm>
          <a:prstGeom prst="rect">
            <a:avLst/>
          </a:prstGeom>
          <a:noFill/>
        </p:spPr>
        <p:txBody>
          <a:bodyPr wrap="none" rtlCol="0">
            <a:spAutoFit/>
          </a:bodyPr>
          <a:lstStyle/>
          <a:p>
            <a:r>
              <a:rPr lang="zh-CN" altLang="en-US" sz="4000" dirty="0">
                <a:solidFill>
                  <a:schemeClr val="tx1">
                    <a:lumMod val="85000"/>
                    <a:lumOff val="15000"/>
                  </a:schemeClr>
                </a:solidFill>
                <a:latin typeface="微软雅黑" panose="020B0503020204020204" pitchFamily="34" charset="-122"/>
                <a:ea typeface="微软雅黑" panose="020B0503020204020204" pitchFamily="34" charset="-122"/>
              </a:rPr>
              <a:t>目录</a:t>
            </a:r>
          </a:p>
        </p:txBody>
      </p:sp>
      <p:grpSp>
        <p:nvGrpSpPr>
          <p:cNvPr id="59" name="组合 58"/>
          <p:cNvGrpSpPr/>
          <p:nvPr/>
        </p:nvGrpSpPr>
        <p:grpSpPr>
          <a:xfrm>
            <a:off x="9293089" y="4932585"/>
            <a:ext cx="402543" cy="402543"/>
            <a:chOff x="7008498" y="4342329"/>
            <a:chExt cx="656171" cy="656171"/>
          </a:xfrm>
        </p:grpSpPr>
        <p:grpSp>
          <p:nvGrpSpPr>
            <p:cNvPr id="68" name="组合 67"/>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7193414" y="4427385"/>
              <a:ext cx="286339" cy="498320"/>
              <a:chOff x="10990263" y="1525588"/>
              <a:chExt cx="1228725" cy="2138362"/>
            </a:xfrm>
            <a:solidFill>
              <a:schemeClr val="bg1"/>
            </a:solidFill>
            <a:effectLst/>
          </p:grpSpPr>
          <p:sp>
            <p:nvSpPr>
              <p:cNvPr id="78"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79" name="任意多边形 78"/>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82" name="组合 81"/>
          <p:cNvGrpSpPr/>
          <p:nvPr/>
        </p:nvGrpSpPr>
        <p:grpSpPr>
          <a:xfrm>
            <a:off x="8275985" y="4941004"/>
            <a:ext cx="402543" cy="402543"/>
            <a:chOff x="7021166" y="4387903"/>
            <a:chExt cx="656171" cy="656171"/>
          </a:xfrm>
        </p:grpSpPr>
        <p:grpSp>
          <p:nvGrpSpPr>
            <p:cNvPr id="83" name="组合 82"/>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85" name="椭圆 84"/>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440616" y="1326843"/>
                <a:ext cx="1440000" cy="14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任意多边形 83"/>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88" name="组合 87"/>
          <p:cNvGrpSpPr/>
          <p:nvPr/>
        </p:nvGrpSpPr>
        <p:grpSpPr>
          <a:xfrm>
            <a:off x="7767424" y="4931528"/>
            <a:ext cx="402543" cy="402543"/>
            <a:chOff x="6157069" y="4376643"/>
            <a:chExt cx="656171" cy="656171"/>
          </a:xfrm>
        </p:grpSpPr>
        <p:grpSp>
          <p:nvGrpSpPr>
            <p:cNvPr id="89" name="组合 88"/>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91" name="椭圆 90"/>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784013" y="4942682"/>
            <a:ext cx="402543" cy="402543"/>
            <a:chOff x="7910629" y="4377806"/>
            <a:chExt cx="656171" cy="656171"/>
          </a:xfrm>
        </p:grpSpPr>
        <p:grpSp>
          <p:nvGrpSpPr>
            <p:cNvPr id="94" name="组合 93"/>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98" name="椭圆 97"/>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8440616" y="1326843"/>
                <a:ext cx="1440000" cy="1440000"/>
              </a:xfrm>
              <a:prstGeom prst="ellipse">
                <a:avLst/>
              </a:prstGeom>
              <a:solidFill>
                <a:srgbClr val="F46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8030376" y="4502416"/>
              <a:ext cx="416676" cy="405480"/>
              <a:chOff x="5970999" y="1635369"/>
              <a:chExt cx="302366" cy="294242"/>
            </a:xfrm>
            <a:solidFill>
              <a:schemeClr val="bg1"/>
            </a:solidFill>
            <a:effectLst/>
          </p:grpSpPr>
          <p:sp>
            <p:nvSpPr>
              <p:cNvPr id="96"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7"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
        <p:nvSpPr>
          <p:cNvPr id="100" name="文本框 99"/>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31446282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750"/>
                                        <p:tgtEl>
                                          <p:spTgt spid="55"/>
                                        </p:tgtEl>
                                      </p:cBhvr>
                                    </p:animEffect>
                                    <p:anim calcmode="lin" valueType="num">
                                      <p:cBhvr>
                                        <p:cTn id="8" dur="750" fill="hold"/>
                                        <p:tgtEl>
                                          <p:spTgt spid="55"/>
                                        </p:tgtEl>
                                        <p:attrNameLst>
                                          <p:attrName>ppt_x</p:attrName>
                                        </p:attrNameLst>
                                      </p:cBhvr>
                                      <p:tavLst>
                                        <p:tav tm="0">
                                          <p:val>
                                            <p:strVal val="#ppt_x"/>
                                          </p:val>
                                        </p:tav>
                                        <p:tav tm="100000">
                                          <p:val>
                                            <p:strVal val="#ppt_x"/>
                                          </p:val>
                                        </p:tav>
                                      </p:tavLst>
                                    </p:anim>
                                    <p:anim calcmode="lin" valueType="num">
                                      <p:cBhvr>
                                        <p:cTn id="9" dur="75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500" autoRev="1" fill="hold">
                                          <p:stCondLst>
                                            <p:cond delay="0"/>
                                          </p:stCondLst>
                                        </p:cTn>
                                        <p:tgtEl>
                                          <p:spTgt spid="2"/>
                                        </p:tgtEl>
                                        <p:attrNameLst>
                                          <p:attrName>ppt_w</p:attrName>
                                        </p:attrNameLst>
                                      </p:cBhvr>
                                    </p:anim>
                                    <p:anim by="(#ppt_w*0.50)" calcmode="lin" valueType="num">
                                      <p:cBhvr>
                                        <p:cTn id="15" dur="500" decel="50000" autoRev="1" fill="hold">
                                          <p:stCondLst>
                                            <p:cond delay="0"/>
                                          </p:stCondLst>
                                        </p:cTn>
                                        <p:tgtEl>
                                          <p:spTgt spid="2"/>
                                        </p:tgtEl>
                                        <p:attrNameLst>
                                          <p:attrName>ppt_x</p:attrName>
                                        </p:attrNameLst>
                                      </p:cBhvr>
                                    </p:anim>
                                    <p:anim from="(-#ppt_h/2)" to="(#ppt_y)" calcmode="lin" valueType="num">
                                      <p:cBhvr>
                                        <p:cTn id="16" dur="1000" fill="hold">
                                          <p:stCondLst>
                                            <p:cond delay="0"/>
                                          </p:stCondLst>
                                        </p:cTn>
                                        <p:tgtEl>
                                          <p:spTgt spid="2"/>
                                        </p:tgtEl>
                                        <p:attrNameLst>
                                          <p:attrName>ppt_y</p:attrName>
                                        </p:attrNameLst>
                                      </p:cBhvr>
                                    </p:anim>
                                    <p:animRot by="21600000">
                                      <p:cBhvr>
                                        <p:cTn id="17" dur="1000" fill="hold">
                                          <p:stCondLst>
                                            <p:cond delay="0"/>
                                          </p:stCondLst>
                                        </p:cTn>
                                        <p:tgtEl>
                                          <p:spTgt spid="2"/>
                                        </p:tgtEl>
                                        <p:attrNameLst>
                                          <p:attrName>r</p:attrName>
                                        </p:attrNameLst>
                                      </p:cBhvr>
                                    </p:animRot>
                                  </p:childTnLst>
                                </p:cTn>
                              </p:par>
                            </p:childTnLst>
                          </p:cTn>
                        </p:par>
                        <p:par>
                          <p:cTn id="18" fill="hold">
                            <p:stCondLst>
                              <p:cond delay="11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6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9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35" presetClass="path" presetSubtype="0" accel="50000" decel="50000" fill="hold" nodeType="withEffect">
                                  <p:stCondLst>
                                    <p:cond delay="0"/>
                                  </p:stCondLst>
                                  <p:childTnLst>
                                    <p:animMotion origin="layout" path="M 0.19367 0.00294 L -3.55976E-6 7.17225E-7 " pathEditMode="relative" rAng="0" ptsTypes="AA">
                                      <p:cBhvr>
                                        <p:cTn id="45" dur="500" fill="hold"/>
                                        <p:tgtEl>
                                          <p:spTgt spid="60"/>
                                        </p:tgtEl>
                                        <p:attrNameLst>
                                          <p:attrName>ppt_x</p:attrName>
                                          <p:attrName>ppt_y</p:attrName>
                                        </p:attrNameLst>
                                      </p:cBhvr>
                                      <p:rCtr x="-9683" y="-147"/>
                                    </p:animMotion>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35" presetClass="path" presetSubtype="0" accel="50000" decel="50000" fill="hold" nodeType="withEffect">
                                  <p:stCondLst>
                                    <p:cond delay="0"/>
                                  </p:stCondLst>
                                  <p:childTnLst>
                                    <p:animMotion origin="layout" path="M 0.06516 0.00294 L -3.55976E-6 -8.99471E-7 " pathEditMode="relative" rAng="0" ptsTypes="AA">
                                      <p:cBhvr>
                                        <p:cTn id="52" dur="500" fill="hold"/>
                                        <p:tgtEl>
                                          <p:spTgt spid="64"/>
                                        </p:tgtEl>
                                        <p:attrNameLst>
                                          <p:attrName>ppt_x</p:attrName>
                                          <p:attrName>ppt_y</p:attrName>
                                        </p:attrNameLst>
                                      </p:cBhvr>
                                      <p:rCtr x="-3266" y="-147"/>
                                    </p:animMotion>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63" presetClass="path" presetSubtype="0" accel="50000" decel="50000" fill="hold" nodeType="withEffect">
                                  <p:stCondLst>
                                    <p:cond delay="0"/>
                                  </p:stCondLst>
                                  <p:childTnLst>
                                    <p:animMotion origin="layout" path="M -0.05633 0.00294 L -3.55976E-6 1.52851E-6 " pathEditMode="relative" rAng="0" ptsTypes="AA">
                                      <p:cBhvr>
                                        <p:cTn id="59" dur="500" fill="hold"/>
                                        <p:tgtEl>
                                          <p:spTgt spid="69"/>
                                        </p:tgtEl>
                                        <p:attrNameLst>
                                          <p:attrName>ppt_x</p:attrName>
                                          <p:attrName>ppt_y</p:attrName>
                                        </p:attrNameLst>
                                      </p:cBhvr>
                                      <p:rCtr x="2809" y="-147"/>
                                    </p:animMotion>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500"/>
                                        <p:tgtEl>
                                          <p:spTgt spid="73"/>
                                        </p:tgtEl>
                                      </p:cBhvr>
                                    </p:animEffect>
                                  </p:childTnLst>
                                </p:cTn>
                              </p:par>
                              <p:par>
                                <p:cTn id="65" presetID="63" presetClass="path" presetSubtype="0" accel="50000" decel="50000" fill="hold" nodeType="withEffect">
                                  <p:stCondLst>
                                    <p:cond delay="0"/>
                                  </p:stCondLst>
                                  <p:childTnLst>
                                    <p:animMotion origin="layout" path="M -0.17799 0.00294 L 3.02417E-6 -3.93298E-6 " pathEditMode="relative" rAng="0" ptsTypes="AA">
                                      <p:cBhvr>
                                        <p:cTn id="66" dur="500" fill="hold"/>
                                        <p:tgtEl>
                                          <p:spTgt spid="73"/>
                                        </p:tgtEl>
                                        <p:attrNameLst>
                                          <p:attrName>ppt_x</p:attrName>
                                          <p:attrName>ppt_y</p:attrName>
                                        </p:attrNameLst>
                                      </p:cBhvr>
                                      <p:rCtr x="8899" y="-147"/>
                                    </p:animMotion>
                                  </p:childTnLst>
                                </p:cTn>
                              </p:par>
                            </p:childTnLst>
                          </p:cTn>
                        </p:par>
                        <p:par>
                          <p:cTn id="67" fill="hold">
                            <p:stCondLst>
                              <p:cond delay="500"/>
                            </p:stCondLst>
                            <p:childTnLst>
                              <p:par>
                                <p:cTn id="68" presetID="31" presetClass="entr" presetSubtype="0"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anim calcmode="lin" valueType="num">
                                      <p:cBhvr>
                                        <p:cTn id="72" dur="500" fill="hold"/>
                                        <p:tgtEl>
                                          <p:spTgt spid="88"/>
                                        </p:tgtEl>
                                        <p:attrNameLst>
                                          <p:attrName>style.rotation</p:attrName>
                                        </p:attrNameLst>
                                      </p:cBhvr>
                                      <p:tavLst>
                                        <p:tav tm="0">
                                          <p:val>
                                            <p:fltVal val="90"/>
                                          </p:val>
                                        </p:tav>
                                        <p:tav tm="100000">
                                          <p:val>
                                            <p:fltVal val="0"/>
                                          </p:val>
                                        </p:tav>
                                      </p:tavLst>
                                    </p:anim>
                                    <p:animEffect transition="in" filter="fade">
                                      <p:cBhvr>
                                        <p:cTn id="73" dur="500"/>
                                        <p:tgtEl>
                                          <p:spTgt spid="88"/>
                                        </p:tgtEl>
                                      </p:cBhvr>
                                    </p:animEffect>
                                  </p:childTnLst>
                                </p:cTn>
                              </p:par>
                              <p:par>
                                <p:cTn id="74" presetID="31" presetClass="entr" presetSubtype="0" fill="hold" nodeType="withEffect">
                                  <p:stCondLst>
                                    <p:cond delay="300"/>
                                  </p:stCondLst>
                                  <p:childTnLst>
                                    <p:set>
                                      <p:cBhvr>
                                        <p:cTn id="75" dur="1" fill="hold">
                                          <p:stCondLst>
                                            <p:cond delay="0"/>
                                          </p:stCondLst>
                                        </p:cTn>
                                        <p:tgtEl>
                                          <p:spTgt spid="82"/>
                                        </p:tgtEl>
                                        <p:attrNameLst>
                                          <p:attrName>style.visibility</p:attrName>
                                        </p:attrNameLst>
                                      </p:cBhvr>
                                      <p:to>
                                        <p:strVal val="visible"/>
                                      </p:to>
                                    </p:set>
                                    <p:anim calcmode="lin" valueType="num">
                                      <p:cBhvr>
                                        <p:cTn id="76" dur="1000" fill="hold"/>
                                        <p:tgtEl>
                                          <p:spTgt spid="82"/>
                                        </p:tgtEl>
                                        <p:attrNameLst>
                                          <p:attrName>ppt_w</p:attrName>
                                        </p:attrNameLst>
                                      </p:cBhvr>
                                      <p:tavLst>
                                        <p:tav tm="0">
                                          <p:val>
                                            <p:fltVal val="0"/>
                                          </p:val>
                                        </p:tav>
                                        <p:tav tm="100000">
                                          <p:val>
                                            <p:strVal val="#ppt_w"/>
                                          </p:val>
                                        </p:tav>
                                      </p:tavLst>
                                    </p:anim>
                                    <p:anim calcmode="lin" valueType="num">
                                      <p:cBhvr>
                                        <p:cTn id="77" dur="1000" fill="hold"/>
                                        <p:tgtEl>
                                          <p:spTgt spid="82"/>
                                        </p:tgtEl>
                                        <p:attrNameLst>
                                          <p:attrName>ppt_h</p:attrName>
                                        </p:attrNameLst>
                                      </p:cBhvr>
                                      <p:tavLst>
                                        <p:tav tm="0">
                                          <p:val>
                                            <p:fltVal val="0"/>
                                          </p:val>
                                        </p:tav>
                                        <p:tav tm="100000">
                                          <p:val>
                                            <p:strVal val="#ppt_h"/>
                                          </p:val>
                                        </p:tav>
                                      </p:tavLst>
                                    </p:anim>
                                    <p:anim calcmode="lin" valueType="num">
                                      <p:cBhvr>
                                        <p:cTn id="78" dur="1000" fill="hold"/>
                                        <p:tgtEl>
                                          <p:spTgt spid="82"/>
                                        </p:tgtEl>
                                        <p:attrNameLst>
                                          <p:attrName>style.rotation</p:attrName>
                                        </p:attrNameLst>
                                      </p:cBhvr>
                                      <p:tavLst>
                                        <p:tav tm="0">
                                          <p:val>
                                            <p:fltVal val="90"/>
                                          </p:val>
                                        </p:tav>
                                        <p:tav tm="100000">
                                          <p:val>
                                            <p:fltVal val="0"/>
                                          </p:val>
                                        </p:tav>
                                      </p:tavLst>
                                    </p:anim>
                                    <p:animEffect transition="in" filter="fade">
                                      <p:cBhvr>
                                        <p:cTn id="79" dur="1000"/>
                                        <p:tgtEl>
                                          <p:spTgt spid="82"/>
                                        </p:tgtEl>
                                      </p:cBhvr>
                                    </p:animEffect>
                                  </p:childTnLst>
                                </p:cTn>
                              </p:par>
                              <p:par>
                                <p:cTn id="80" presetID="31" presetClass="entr" presetSubtype="0" fill="hold" nodeType="withEffect">
                                  <p:stCondLst>
                                    <p:cond delay="600"/>
                                  </p:stCondLst>
                                  <p:childTnLst>
                                    <p:set>
                                      <p:cBhvr>
                                        <p:cTn id="81" dur="1" fill="hold">
                                          <p:stCondLst>
                                            <p:cond delay="0"/>
                                          </p:stCondLst>
                                        </p:cTn>
                                        <p:tgtEl>
                                          <p:spTgt spid="93"/>
                                        </p:tgtEl>
                                        <p:attrNameLst>
                                          <p:attrName>style.visibility</p:attrName>
                                        </p:attrNameLst>
                                      </p:cBhvr>
                                      <p:to>
                                        <p:strVal val="visible"/>
                                      </p:to>
                                    </p:set>
                                    <p:anim calcmode="lin" valueType="num">
                                      <p:cBhvr>
                                        <p:cTn id="82" dur="1000" fill="hold"/>
                                        <p:tgtEl>
                                          <p:spTgt spid="93"/>
                                        </p:tgtEl>
                                        <p:attrNameLst>
                                          <p:attrName>ppt_w</p:attrName>
                                        </p:attrNameLst>
                                      </p:cBhvr>
                                      <p:tavLst>
                                        <p:tav tm="0">
                                          <p:val>
                                            <p:fltVal val="0"/>
                                          </p:val>
                                        </p:tav>
                                        <p:tav tm="100000">
                                          <p:val>
                                            <p:strVal val="#ppt_w"/>
                                          </p:val>
                                        </p:tav>
                                      </p:tavLst>
                                    </p:anim>
                                    <p:anim calcmode="lin" valueType="num">
                                      <p:cBhvr>
                                        <p:cTn id="83" dur="1000" fill="hold"/>
                                        <p:tgtEl>
                                          <p:spTgt spid="93"/>
                                        </p:tgtEl>
                                        <p:attrNameLst>
                                          <p:attrName>ppt_h</p:attrName>
                                        </p:attrNameLst>
                                      </p:cBhvr>
                                      <p:tavLst>
                                        <p:tav tm="0">
                                          <p:val>
                                            <p:fltVal val="0"/>
                                          </p:val>
                                        </p:tav>
                                        <p:tav tm="100000">
                                          <p:val>
                                            <p:strVal val="#ppt_h"/>
                                          </p:val>
                                        </p:tav>
                                      </p:tavLst>
                                    </p:anim>
                                    <p:anim calcmode="lin" valueType="num">
                                      <p:cBhvr>
                                        <p:cTn id="84" dur="1000" fill="hold"/>
                                        <p:tgtEl>
                                          <p:spTgt spid="93"/>
                                        </p:tgtEl>
                                        <p:attrNameLst>
                                          <p:attrName>style.rotation</p:attrName>
                                        </p:attrNameLst>
                                      </p:cBhvr>
                                      <p:tavLst>
                                        <p:tav tm="0">
                                          <p:val>
                                            <p:fltVal val="90"/>
                                          </p:val>
                                        </p:tav>
                                        <p:tav tm="100000">
                                          <p:val>
                                            <p:fltVal val="0"/>
                                          </p:val>
                                        </p:tav>
                                      </p:tavLst>
                                    </p:anim>
                                    <p:animEffect transition="in" filter="fade">
                                      <p:cBhvr>
                                        <p:cTn id="85" dur="1000"/>
                                        <p:tgtEl>
                                          <p:spTgt spid="93"/>
                                        </p:tgtEl>
                                      </p:cBhvr>
                                    </p:animEffect>
                                  </p:childTnLst>
                                </p:cTn>
                              </p:par>
                              <p:par>
                                <p:cTn id="86" presetID="31" presetClass="entr" presetSubtype="0" fill="hold" nodeType="withEffect">
                                  <p:stCondLst>
                                    <p:cond delay="900"/>
                                  </p:stCondLst>
                                  <p:childTnLst>
                                    <p:set>
                                      <p:cBhvr>
                                        <p:cTn id="87" dur="1" fill="hold">
                                          <p:stCondLst>
                                            <p:cond delay="0"/>
                                          </p:stCondLst>
                                        </p:cTn>
                                        <p:tgtEl>
                                          <p:spTgt spid="59"/>
                                        </p:tgtEl>
                                        <p:attrNameLst>
                                          <p:attrName>style.visibility</p:attrName>
                                        </p:attrNameLst>
                                      </p:cBhvr>
                                      <p:to>
                                        <p:strVal val="visible"/>
                                      </p:to>
                                    </p:set>
                                    <p:anim calcmode="lin" valueType="num">
                                      <p:cBhvr>
                                        <p:cTn id="88" dur="1000" fill="hold"/>
                                        <p:tgtEl>
                                          <p:spTgt spid="59"/>
                                        </p:tgtEl>
                                        <p:attrNameLst>
                                          <p:attrName>ppt_w</p:attrName>
                                        </p:attrNameLst>
                                      </p:cBhvr>
                                      <p:tavLst>
                                        <p:tav tm="0">
                                          <p:val>
                                            <p:fltVal val="0"/>
                                          </p:val>
                                        </p:tav>
                                        <p:tav tm="100000">
                                          <p:val>
                                            <p:strVal val="#ppt_w"/>
                                          </p:val>
                                        </p:tav>
                                      </p:tavLst>
                                    </p:anim>
                                    <p:anim calcmode="lin" valueType="num">
                                      <p:cBhvr>
                                        <p:cTn id="89" dur="1000" fill="hold"/>
                                        <p:tgtEl>
                                          <p:spTgt spid="59"/>
                                        </p:tgtEl>
                                        <p:attrNameLst>
                                          <p:attrName>ppt_h</p:attrName>
                                        </p:attrNameLst>
                                      </p:cBhvr>
                                      <p:tavLst>
                                        <p:tav tm="0">
                                          <p:val>
                                            <p:fltVal val="0"/>
                                          </p:val>
                                        </p:tav>
                                        <p:tav tm="100000">
                                          <p:val>
                                            <p:strVal val="#ppt_h"/>
                                          </p:val>
                                        </p:tav>
                                      </p:tavLst>
                                    </p:anim>
                                    <p:anim calcmode="lin" valueType="num">
                                      <p:cBhvr>
                                        <p:cTn id="90" dur="1000" fill="hold"/>
                                        <p:tgtEl>
                                          <p:spTgt spid="59"/>
                                        </p:tgtEl>
                                        <p:attrNameLst>
                                          <p:attrName>style.rotation</p:attrName>
                                        </p:attrNameLst>
                                      </p:cBhvr>
                                      <p:tavLst>
                                        <p:tav tm="0">
                                          <p:val>
                                            <p:fltVal val="90"/>
                                          </p:val>
                                        </p:tav>
                                        <p:tav tm="100000">
                                          <p:val>
                                            <p:fltVal val="0"/>
                                          </p:val>
                                        </p:tav>
                                      </p:tavLst>
                                    </p:anim>
                                    <p:animEffect transition="in" filter="fade">
                                      <p:cBhvr>
                                        <p:cTn id="91" dur="1000"/>
                                        <p:tgtEl>
                                          <p:spTgt spid="5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00"/>
                                        </p:tgtEl>
                                        <p:attrNameLst>
                                          <p:attrName>style.visibility</p:attrName>
                                        </p:attrNameLst>
                                      </p:cBhvr>
                                      <p:to>
                                        <p:strVal val="visible"/>
                                      </p:to>
                                    </p:set>
                                    <p:animEffect transition="in" filter="wipe(down)">
                                      <p:cBhvr>
                                        <p:cTn id="9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肘形连接符 151"/>
          <p:cNvCxnSpPr>
            <a:cxnSpLocks noChangeShapeType="1"/>
          </p:cNvCxnSpPr>
          <p:nvPr/>
        </p:nvCxnSpPr>
        <p:spPr bwMode="auto">
          <a:xfrm>
            <a:off x="3417195" y="2214123"/>
            <a:ext cx="4550371" cy="496216"/>
          </a:xfrm>
          <a:prstGeom prst="bentConnector3">
            <a:avLst>
              <a:gd name="adj1" fmla="val 46218"/>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7" name="肘形连接符 160"/>
          <p:cNvCxnSpPr>
            <a:cxnSpLocks noChangeShapeType="1"/>
          </p:cNvCxnSpPr>
          <p:nvPr/>
        </p:nvCxnSpPr>
        <p:spPr bwMode="auto">
          <a:xfrm>
            <a:off x="3417302" y="3691712"/>
            <a:ext cx="2607521" cy="296076"/>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8" name="肘形连接符 154"/>
          <p:cNvCxnSpPr>
            <a:cxnSpLocks noChangeShapeType="1"/>
          </p:cNvCxnSpPr>
          <p:nvPr/>
        </p:nvCxnSpPr>
        <p:spPr bwMode="auto">
          <a:xfrm>
            <a:off x="3417235" y="2953182"/>
            <a:ext cx="3578958" cy="531004"/>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sp>
        <p:nvSpPr>
          <p:cNvPr id="9" name="直接连接符 68"/>
          <p:cNvSpPr>
            <a:spLocks noChangeShapeType="1"/>
          </p:cNvSpPr>
          <p:nvPr/>
        </p:nvSpPr>
        <p:spPr bwMode="auto">
          <a:xfrm flipH="1">
            <a:off x="3147029" y="4430556"/>
            <a:ext cx="1607635"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sz="1890">
              <a:ea typeface="微软雅黑" panose="020B0503020204020204" pitchFamily="34" charset="-122"/>
              <a:sym typeface="Arial" panose="020B0604020202020204" pitchFamily="34" charset="0"/>
            </a:endParaRPr>
          </a:p>
        </p:txBody>
      </p:sp>
      <p:grpSp>
        <p:nvGrpSpPr>
          <p:cNvPr id="10" name="组合 9"/>
          <p:cNvGrpSpPr/>
          <p:nvPr/>
        </p:nvGrpSpPr>
        <p:grpSpPr>
          <a:xfrm>
            <a:off x="2839049" y="1942871"/>
            <a:ext cx="560886" cy="560886"/>
            <a:chOff x="2646403" y="1850353"/>
            <a:chExt cx="534177" cy="534177"/>
          </a:xfrm>
        </p:grpSpPr>
        <p:grpSp>
          <p:nvGrpSpPr>
            <p:cNvPr id="11" name="组合 10"/>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25"/>
            <p:cNvGrpSpPr>
              <a:grpSpLocks/>
            </p:cNvGrpSpPr>
            <p:nvPr/>
          </p:nvGrpSpPr>
          <p:grpSpPr bwMode="auto">
            <a:xfrm>
              <a:off x="2744763" y="1943249"/>
              <a:ext cx="337456" cy="325902"/>
              <a:chOff x="0" y="0"/>
              <a:chExt cx="583915" cy="496874"/>
            </a:xfrm>
            <a:solidFill>
              <a:srgbClr val="C00000"/>
            </a:solidFill>
          </p:grpSpPr>
          <p:sp>
            <p:nvSpPr>
              <p:cNvPr id="13" name="Freeform 160"/>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00B0F0"/>
              </a:solidFill>
              <a:ln w="9525" cmpd="sng">
                <a:noFill/>
                <a:bevel/>
                <a:headEnd/>
                <a:tailEnd/>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sp>
            <p:nvSpPr>
              <p:cNvPr id="14"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00B0F0"/>
              </a:solidFill>
              <a:ln w="9525" cmpd="sng">
                <a:noFill/>
                <a:bevel/>
                <a:headEnd/>
                <a:tailEnd/>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grpSp>
      </p:grpSp>
      <p:grpSp>
        <p:nvGrpSpPr>
          <p:cNvPr id="17" name="组合 16"/>
          <p:cNvGrpSpPr/>
          <p:nvPr/>
        </p:nvGrpSpPr>
        <p:grpSpPr>
          <a:xfrm>
            <a:off x="2849135" y="3426902"/>
            <a:ext cx="560886" cy="560886"/>
            <a:chOff x="2656009" y="3263716"/>
            <a:chExt cx="534177" cy="534177"/>
          </a:xfrm>
        </p:grpSpPr>
        <p:grpSp>
          <p:nvGrpSpPr>
            <p:cNvPr id="18" name="组合 17"/>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00B0F0"/>
            </a:solidFill>
            <a:ln w="9525" cmpd="sng">
              <a:noFill/>
              <a:bevel/>
              <a:headEnd/>
              <a:tailEnd/>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grpSp>
      <p:grpSp>
        <p:nvGrpSpPr>
          <p:cNvPr id="22" name="组合 21"/>
          <p:cNvGrpSpPr/>
          <p:nvPr/>
        </p:nvGrpSpPr>
        <p:grpSpPr>
          <a:xfrm>
            <a:off x="2849135" y="2672534"/>
            <a:ext cx="560886" cy="560886"/>
            <a:chOff x="2656009" y="2545271"/>
            <a:chExt cx="534177" cy="534177"/>
          </a:xfrm>
        </p:grpSpPr>
        <p:grpSp>
          <p:nvGrpSpPr>
            <p:cNvPr id="23" name="组合 22"/>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92"/>
            <p:cNvGrpSpPr>
              <a:grpSpLocks/>
            </p:cNvGrpSpPr>
            <p:nvPr/>
          </p:nvGrpSpPr>
          <p:grpSpPr bwMode="auto">
            <a:xfrm>
              <a:off x="2745161" y="2705683"/>
              <a:ext cx="355874" cy="221817"/>
              <a:chOff x="0" y="0"/>
              <a:chExt cx="471488" cy="293688"/>
            </a:xfrm>
            <a:solidFill>
              <a:schemeClr val="tx1"/>
            </a:solidFill>
          </p:grpSpPr>
          <p:sp>
            <p:nvSpPr>
              <p:cNvPr id="25"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0070C0"/>
              </a:solidFill>
              <a:ln w="9525" cmpd="sng">
                <a:noFill/>
                <a:bevel/>
                <a:headEnd/>
                <a:tailEnd/>
              </a:ln>
              <a:extLst/>
            </p:spPr>
            <p:txBody>
              <a:bodyPr lIns="128016" tIns="64008" rIns="128016" bIns="64008"/>
              <a:lstStyle/>
              <a:p>
                <a:endParaRPr lang="zh-CN" altLang="en-US" sz="1890">
                  <a:ea typeface="微软雅黑" panose="020B0503020204020204" pitchFamily="34" charset="-122"/>
                  <a:sym typeface="Arial" panose="020B0604020202020204" pitchFamily="34" charset="0"/>
                </a:endParaRPr>
              </a:p>
            </p:txBody>
          </p:sp>
          <p:sp>
            <p:nvSpPr>
              <p:cNvPr id="26" name="Rectangle 9"/>
              <p:cNvSpPr>
                <a:spLocks noChangeArrowheads="1"/>
              </p:cNvSpPr>
              <p:nvPr/>
            </p:nvSpPr>
            <p:spPr bwMode="auto">
              <a:xfrm>
                <a:off x="63500" y="63499"/>
                <a:ext cx="90488" cy="166688"/>
              </a:xfrm>
              <a:prstGeom prst="rect">
                <a:avLst/>
              </a:prstGeom>
              <a:solidFill>
                <a:srgbClr val="0070C0"/>
              </a:solidFill>
              <a:ln w="9525">
                <a:noFill/>
                <a:bevel/>
                <a:headEnd/>
                <a:tailEnd/>
              </a:ln>
              <a:extLst/>
            </p:spPr>
            <p:txBody>
              <a:bodyPr lIns="128016" tIns="64008" rIns="128016" bIns="64008"/>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95">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10"/>
              <p:cNvSpPr>
                <a:spLocks noChangeArrowheads="1"/>
              </p:cNvSpPr>
              <p:nvPr/>
            </p:nvSpPr>
            <p:spPr bwMode="auto">
              <a:xfrm>
                <a:off x="169862" y="63499"/>
                <a:ext cx="85725" cy="166688"/>
              </a:xfrm>
              <a:prstGeom prst="rect">
                <a:avLst/>
              </a:prstGeom>
              <a:solidFill>
                <a:srgbClr val="0070C0"/>
              </a:solidFill>
              <a:ln w="9525">
                <a:noFill/>
                <a:bevel/>
                <a:headEnd/>
                <a:tailEnd/>
              </a:ln>
              <a:extLst/>
            </p:spPr>
            <p:txBody>
              <a:bodyPr lIns="128016" tIns="64008" rIns="128016" bIns="64008"/>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95">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29"/>
          <p:cNvGrpSpPr/>
          <p:nvPr/>
        </p:nvGrpSpPr>
        <p:grpSpPr>
          <a:xfrm>
            <a:off x="2849135" y="4122297"/>
            <a:ext cx="560886" cy="560886"/>
            <a:chOff x="2656009" y="3925997"/>
            <a:chExt cx="534177" cy="534177"/>
          </a:xfrm>
        </p:grpSpPr>
        <p:grpSp>
          <p:nvGrpSpPr>
            <p:cNvPr id="31" name="组合 30"/>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9"/>
            <p:cNvGrpSpPr>
              <a:grpSpLocks/>
            </p:cNvGrpSpPr>
            <p:nvPr/>
          </p:nvGrpSpPr>
          <p:grpSpPr bwMode="auto">
            <a:xfrm>
              <a:off x="2723790" y="4084898"/>
              <a:ext cx="386899" cy="286862"/>
              <a:chOff x="0" y="0"/>
              <a:chExt cx="374651" cy="277813"/>
            </a:xfrm>
            <a:solidFill>
              <a:schemeClr val="tx1"/>
            </a:solidFill>
          </p:grpSpPr>
          <p:sp>
            <p:nvSpPr>
              <p:cNvPr id="33"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0070C0"/>
              </a:solidFill>
              <a:ln w="9525" cmpd="sng">
                <a:noFill/>
                <a:bevel/>
                <a:headEnd/>
                <a:tailEnd/>
              </a:ln>
              <a:extLst/>
            </p:spPr>
            <p:txBody>
              <a:bodyPr/>
              <a:lstStyle/>
              <a:p>
                <a:endParaRPr lang="zh-CN" altLang="en-US" sz="1890">
                  <a:ea typeface="微软雅黑" panose="020B0503020204020204" pitchFamily="34" charset="-122"/>
                  <a:sym typeface="Arial" panose="020B0604020202020204" pitchFamily="34" charset="0"/>
                </a:endParaRPr>
              </a:p>
            </p:txBody>
          </p:sp>
          <p:sp>
            <p:nvSpPr>
              <p:cNvPr id="34"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0070C0"/>
              </a:solidFill>
              <a:ln w="9525" cmpd="sng">
                <a:noFill/>
                <a:bevel/>
                <a:headEnd/>
                <a:tailEnd/>
              </a:ln>
              <a:extLst/>
            </p:spPr>
            <p:txBody>
              <a:bodyPr/>
              <a:lstStyle/>
              <a:p>
                <a:endParaRPr lang="zh-CN" altLang="en-US" sz="1890">
                  <a:ea typeface="微软雅黑" panose="020B0503020204020204" pitchFamily="34" charset="-122"/>
                  <a:sym typeface="Arial" panose="020B0604020202020204" pitchFamily="34" charset="0"/>
                </a:endParaRPr>
              </a:p>
            </p:txBody>
          </p:sp>
        </p:grpSp>
      </p:grpSp>
      <p:sp>
        <p:nvSpPr>
          <p:cNvPr id="37" name="任意多边形 56"/>
          <p:cNvSpPr>
            <a:spLocks noChangeArrowheads="1"/>
          </p:cNvSpPr>
          <p:nvPr/>
        </p:nvSpPr>
        <p:spPr bwMode="auto">
          <a:xfrm>
            <a:off x="7616270" y="1780224"/>
            <a:ext cx="930117" cy="2912864"/>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0B0F0">
              <a:alpha val="70000"/>
            </a:srgbClr>
          </a:solidFill>
          <a:ln>
            <a:noFill/>
          </a:ln>
          <a:extLst/>
        </p:spPr>
        <p:txBody>
          <a:bodyPr lIns="72009" tIns="36005" rIns="72009" bIns="36005" anchor="ctr"/>
          <a:lstStyle/>
          <a:p>
            <a:endParaRPr lang="zh-CN" altLang="en-US" sz="1890">
              <a:ea typeface="微软雅黑" panose="020B0503020204020204" pitchFamily="34" charset="-122"/>
              <a:sym typeface="Arial" panose="020B0604020202020204" pitchFamily="34" charset="0"/>
            </a:endParaRPr>
          </a:p>
        </p:txBody>
      </p:sp>
      <p:sp>
        <p:nvSpPr>
          <p:cNvPr id="38" name="任意多边形 59"/>
          <p:cNvSpPr>
            <a:spLocks noChangeArrowheads="1"/>
          </p:cNvSpPr>
          <p:nvPr/>
        </p:nvSpPr>
        <p:spPr bwMode="auto">
          <a:xfrm>
            <a:off x="6644897" y="3180399"/>
            <a:ext cx="930117" cy="1513940"/>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70C0">
              <a:alpha val="70000"/>
            </a:srgbClr>
          </a:solidFill>
          <a:ln>
            <a:noFill/>
          </a:ln>
          <a:extLst/>
        </p:spPr>
        <p:txBody>
          <a:bodyPr lIns="72009" tIns="36005" rIns="72009" bIns="36005" anchor="ctr"/>
          <a:lstStyle/>
          <a:p>
            <a:endParaRPr lang="zh-CN" altLang="en-US" sz="1890">
              <a:ea typeface="微软雅黑" panose="020B0503020204020204" pitchFamily="34" charset="-122"/>
              <a:sym typeface="Arial" panose="020B0604020202020204" pitchFamily="34" charset="0"/>
            </a:endParaRPr>
          </a:p>
        </p:txBody>
      </p:sp>
      <p:sp>
        <p:nvSpPr>
          <p:cNvPr id="39" name="任意多边形 63"/>
          <p:cNvSpPr>
            <a:spLocks noChangeArrowheads="1"/>
          </p:cNvSpPr>
          <p:nvPr/>
        </p:nvSpPr>
        <p:spPr bwMode="auto">
          <a:xfrm>
            <a:off x="5672277" y="3779224"/>
            <a:ext cx="930117" cy="915115"/>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0B0F0">
              <a:alpha val="70000"/>
            </a:srgbClr>
          </a:solidFill>
          <a:ln>
            <a:noFill/>
          </a:ln>
          <a:extLst/>
        </p:spPr>
        <p:txBody>
          <a:bodyPr lIns="72009" tIns="36005" rIns="72009" bIns="36005" anchor="ctr"/>
          <a:lstStyle/>
          <a:p>
            <a:endParaRPr lang="zh-CN" altLang="en-US" sz="1890">
              <a:ea typeface="微软雅黑" panose="020B0503020204020204" pitchFamily="34" charset="-122"/>
              <a:sym typeface="Arial" panose="020B0604020202020204" pitchFamily="34" charset="0"/>
            </a:endParaRPr>
          </a:p>
        </p:txBody>
      </p:sp>
      <p:sp>
        <p:nvSpPr>
          <p:cNvPr id="40" name="任意多边形 66"/>
          <p:cNvSpPr>
            <a:spLocks noChangeArrowheads="1"/>
          </p:cNvSpPr>
          <p:nvPr/>
        </p:nvSpPr>
        <p:spPr bwMode="auto">
          <a:xfrm>
            <a:off x="4105831" y="4203025"/>
            <a:ext cx="1525191" cy="490061"/>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70C0">
              <a:alpha val="70000"/>
            </a:srgbClr>
          </a:solidFill>
          <a:ln>
            <a:noFill/>
          </a:ln>
          <a:extLst/>
        </p:spPr>
        <p:txBody>
          <a:bodyPr lIns="72009" tIns="36005" rIns="72009" bIns="36005" anchor="ctr"/>
          <a:lstStyle/>
          <a:p>
            <a:endParaRPr lang="zh-CN" altLang="en-US" sz="1890">
              <a:ea typeface="微软雅黑" panose="020B0503020204020204" pitchFamily="34" charset="-122"/>
              <a:sym typeface="Arial" panose="020B0604020202020204" pitchFamily="34" charset="0"/>
            </a:endParaRPr>
          </a:p>
        </p:txBody>
      </p:sp>
      <p:sp>
        <p:nvSpPr>
          <p:cNvPr id="41" name="矩形 47"/>
          <p:cNvSpPr>
            <a:spLocks noChangeArrowheads="1"/>
          </p:cNvSpPr>
          <p:nvPr/>
        </p:nvSpPr>
        <p:spPr bwMode="auto">
          <a:xfrm>
            <a:off x="1086702" y="1161398"/>
            <a:ext cx="7564697" cy="53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5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7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93"/>
          <p:cNvSpPr>
            <a:spLocks noChangeArrowheads="1"/>
          </p:cNvSpPr>
          <p:nvPr/>
        </p:nvSpPr>
        <p:spPr bwMode="auto">
          <a:xfrm>
            <a:off x="1769836" y="1960246"/>
            <a:ext cx="953324"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75" dirty="0">
                <a:solidFill>
                  <a:srgbClr val="00B0F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75" dirty="0">
              <a:solidFill>
                <a:srgbClr val="00B0F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165"/>
          <p:cNvSpPr>
            <a:spLocks noChangeArrowheads="1"/>
          </p:cNvSpPr>
          <p:nvPr/>
        </p:nvSpPr>
        <p:spPr bwMode="auto">
          <a:xfrm>
            <a:off x="1096559" y="2267783"/>
            <a:ext cx="1626599" cy="23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4" name="矩形 41"/>
          <p:cNvSpPr>
            <a:spLocks noChangeArrowheads="1"/>
          </p:cNvSpPr>
          <p:nvPr/>
        </p:nvSpPr>
        <p:spPr bwMode="auto">
          <a:xfrm>
            <a:off x="1769836" y="2691588"/>
            <a:ext cx="953324"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75" dirty="0">
                <a:solidFill>
                  <a:srgbClr val="0070C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75"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2"/>
          <p:cNvSpPr>
            <a:spLocks noChangeArrowheads="1"/>
          </p:cNvSpPr>
          <p:nvPr/>
        </p:nvSpPr>
        <p:spPr bwMode="auto">
          <a:xfrm>
            <a:off x="1096559" y="2999125"/>
            <a:ext cx="1626599" cy="23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6" name="矩形 44"/>
          <p:cNvSpPr>
            <a:spLocks noChangeArrowheads="1"/>
          </p:cNvSpPr>
          <p:nvPr/>
        </p:nvSpPr>
        <p:spPr bwMode="auto">
          <a:xfrm>
            <a:off x="1769836" y="3435431"/>
            <a:ext cx="953324"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75" dirty="0">
                <a:solidFill>
                  <a:srgbClr val="00B0F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75" dirty="0">
              <a:solidFill>
                <a:srgbClr val="00B0F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5"/>
          <p:cNvSpPr>
            <a:spLocks noChangeArrowheads="1"/>
          </p:cNvSpPr>
          <p:nvPr/>
        </p:nvSpPr>
        <p:spPr bwMode="auto">
          <a:xfrm>
            <a:off x="1096559" y="3744218"/>
            <a:ext cx="1626599" cy="23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8" name="矩形 47"/>
          <p:cNvSpPr>
            <a:spLocks noChangeArrowheads="1"/>
          </p:cNvSpPr>
          <p:nvPr/>
        </p:nvSpPr>
        <p:spPr bwMode="auto">
          <a:xfrm>
            <a:off x="1769836" y="4164272"/>
            <a:ext cx="953324" cy="31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75" dirty="0">
                <a:solidFill>
                  <a:srgbClr val="0070C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75"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a:spLocks noChangeArrowheads="1"/>
          </p:cNvSpPr>
          <p:nvPr/>
        </p:nvSpPr>
        <p:spPr bwMode="auto">
          <a:xfrm>
            <a:off x="1096559" y="4473058"/>
            <a:ext cx="1626599" cy="23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9" tIns="36005" rIns="72009" bIns="360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50" name="椭圆 49"/>
          <p:cNvSpPr/>
          <p:nvPr/>
        </p:nvSpPr>
        <p:spPr>
          <a:xfrm>
            <a:off x="4767430" y="4325381"/>
            <a:ext cx="235249" cy="235249"/>
          </a:xfrm>
          <a:prstGeom prst="ellipse">
            <a:avLst/>
          </a:prstGeom>
          <a:solidFill>
            <a:srgbClr val="0070C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6024823" y="3870164"/>
            <a:ext cx="235249" cy="235249"/>
          </a:xfrm>
          <a:prstGeom prst="ellipse">
            <a:avLst/>
          </a:prstGeom>
          <a:solidFill>
            <a:srgbClr val="00B0F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nvSpPr>
        <p:spPr>
          <a:xfrm>
            <a:off x="6992332" y="3372430"/>
            <a:ext cx="235249" cy="235249"/>
          </a:xfrm>
          <a:prstGeom prst="ellipse">
            <a:avLst/>
          </a:prstGeom>
          <a:solidFill>
            <a:srgbClr val="0070C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7967566" y="2613859"/>
            <a:ext cx="235249" cy="235249"/>
          </a:xfrm>
          <a:prstGeom prst="ellipse">
            <a:avLst/>
          </a:prstGeom>
          <a:solidFill>
            <a:srgbClr val="00B0F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55"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56" name="图片 5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33152879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5"/>
                                        </p:tgtEl>
                                        <p:attrNameLst>
                                          <p:attrName>ppt_y</p:attrName>
                                        </p:attrNameLst>
                                      </p:cBhvr>
                                      <p:tavLst>
                                        <p:tav tm="0">
                                          <p:val>
                                            <p:strVal val="#ppt_y"/>
                                          </p:val>
                                        </p:tav>
                                        <p:tav tm="100000">
                                          <p:val>
                                            <p:strVal val="#ppt_y"/>
                                          </p:val>
                                        </p:tav>
                                      </p:tavLst>
                                    </p:anim>
                                    <p:anim calcmode="lin" valueType="num">
                                      <p:cBhvr>
                                        <p:cTn id="1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5"/>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right)">
                                      <p:cBhvr>
                                        <p:cTn id="53" dur="500"/>
                                        <p:tgtEl>
                                          <p:spTgt spid="9"/>
                                        </p:tgtEl>
                                      </p:cBhvr>
                                    </p:animEffect>
                                  </p:childTnLst>
                                </p:cTn>
                              </p:par>
                              <p:par>
                                <p:cTn id="54" presetID="22" presetClass="entr" presetSubtype="2"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right)">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right)">
                                      <p:cBhvr>
                                        <p:cTn id="59" dur="500"/>
                                        <p:tgtEl>
                                          <p:spTgt spid="8"/>
                                        </p:tgtEl>
                                      </p:cBhvr>
                                    </p:animEffect>
                                  </p:childTnLst>
                                </p:cTn>
                              </p:par>
                              <p:par>
                                <p:cTn id="60" presetID="22" presetClass="entr" presetSubtype="2"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right)">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90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nodeType="withEffect">
                                  <p:stCondLst>
                                    <p:cond delay="30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par>
                                <p:cTn id="71" presetID="10" presetClass="entr" presetSubtype="0" fill="hold" nodeType="withEffect">
                                  <p:stCondLst>
                                    <p:cond delay="60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right)">
                                      <p:cBhvr>
                                        <p:cTn id="81" dur="500"/>
                                        <p:tgtEl>
                                          <p:spTgt spid="42"/>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right)">
                                      <p:cBhvr>
                                        <p:cTn id="84" dur="500"/>
                                        <p:tgtEl>
                                          <p:spTgt spid="43"/>
                                        </p:tgtEl>
                                      </p:cBhvr>
                                    </p:animEffect>
                                  </p:childTnLst>
                                </p:cTn>
                              </p:par>
                              <p:par>
                                <p:cTn id="85" presetID="22" presetClass="entr" presetSubtype="2" fill="hold" grpId="0" nodeType="withEffect">
                                  <p:stCondLst>
                                    <p:cond delay="300"/>
                                  </p:stCondLst>
                                  <p:childTnLst>
                                    <p:set>
                                      <p:cBhvr>
                                        <p:cTn id="86" dur="1" fill="hold">
                                          <p:stCondLst>
                                            <p:cond delay="0"/>
                                          </p:stCondLst>
                                        </p:cTn>
                                        <p:tgtEl>
                                          <p:spTgt spid="45"/>
                                        </p:tgtEl>
                                        <p:attrNameLst>
                                          <p:attrName>style.visibility</p:attrName>
                                        </p:attrNameLst>
                                      </p:cBhvr>
                                      <p:to>
                                        <p:strVal val="visible"/>
                                      </p:to>
                                    </p:set>
                                    <p:animEffect transition="in" filter="wipe(right)">
                                      <p:cBhvr>
                                        <p:cTn id="87" dur="500"/>
                                        <p:tgtEl>
                                          <p:spTgt spid="45"/>
                                        </p:tgtEl>
                                      </p:cBhvr>
                                    </p:animEffect>
                                  </p:childTnLst>
                                </p:cTn>
                              </p:par>
                              <p:par>
                                <p:cTn id="88" presetID="22" presetClass="entr" presetSubtype="2" fill="hold" grpId="0" nodeType="withEffect">
                                  <p:stCondLst>
                                    <p:cond delay="300"/>
                                  </p:stCondLst>
                                  <p:childTnLst>
                                    <p:set>
                                      <p:cBhvr>
                                        <p:cTn id="89" dur="1" fill="hold">
                                          <p:stCondLst>
                                            <p:cond delay="0"/>
                                          </p:stCondLst>
                                        </p:cTn>
                                        <p:tgtEl>
                                          <p:spTgt spid="44"/>
                                        </p:tgtEl>
                                        <p:attrNameLst>
                                          <p:attrName>style.visibility</p:attrName>
                                        </p:attrNameLst>
                                      </p:cBhvr>
                                      <p:to>
                                        <p:strVal val="visible"/>
                                      </p:to>
                                    </p:set>
                                    <p:animEffect transition="in" filter="wipe(right)">
                                      <p:cBhvr>
                                        <p:cTn id="90" dur="500"/>
                                        <p:tgtEl>
                                          <p:spTgt spid="44"/>
                                        </p:tgtEl>
                                      </p:cBhvr>
                                    </p:animEffect>
                                  </p:childTnLst>
                                </p:cTn>
                              </p:par>
                              <p:par>
                                <p:cTn id="91" presetID="22" presetClass="entr" presetSubtype="2" fill="hold" grpId="0" nodeType="withEffect">
                                  <p:stCondLst>
                                    <p:cond delay="600"/>
                                  </p:stCondLst>
                                  <p:childTnLst>
                                    <p:set>
                                      <p:cBhvr>
                                        <p:cTn id="92" dur="1" fill="hold">
                                          <p:stCondLst>
                                            <p:cond delay="0"/>
                                          </p:stCondLst>
                                        </p:cTn>
                                        <p:tgtEl>
                                          <p:spTgt spid="46"/>
                                        </p:tgtEl>
                                        <p:attrNameLst>
                                          <p:attrName>style.visibility</p:attrName>
                                        </p:attrNameLst>
                                      </p:cBhvr>
                                      <p:to>
                                        <p:strVal val="visible"/>
                                      </p:to>
                                    </p:set>
                                    <p:animEffect transition="in" filter="wipe(right)">
                                      <p:cBhvr>
                                        <p:cTn id="93" dur="500"/>
                                        <p:tgtEl>
                                          <p:spTgt spid="46"/>
                                        </p:tgtEl>
                                      </p:cBhvr>
                                    </p:animEffect>
                                  </p:childTnLst>
                                </p:cTn>
                              </p:par>
                              <p:par>
                                <p:cTn id="94" presetID="22" presetClass="entr" presetSubtype="2" fill="hold" grpId="0" nodeType="withEffect">
                                  <p:stCondLst>
                                    <p:cond delay="600"/>
                                  </p:stCondLst>
                                  <p:childTnLst>
                                    <p:set>
                                      <p:cBhvr>
                                        <p:cTn id="95" dur="1" fill="hold">
                                          <p:stCondLst>
                                            <p:cond delay="0"/>
                                          </p:stCondLst>
                                        </p:cTn>
                                        <p:tgtEl>
                                          <p:spTgt spid="47"/>
                                        </p:tgtEl>
                                        <p:attrNameLst>
                                          <p:attrName>style.visibility</p:attrName>
                                        </p:attrNameLst>
                                      </p:cBhvr>
                                      <p:to>
                                        <p:strVal val="visible"/>
                                      </p:to>
                                    </p:set>
                                    <p:animEffect transition="in" filter="wipe(right)">
                                      <p:cBhvr>
                                        <p:cTn id="96" dur="500"/>
                                        <p:tgtEl>
                                          <p:spTgt spid="47"/>
                                        </p:tgtEl>
                                      </p:cBhvr>
                                    </p:animEffect>
                                  </p:childTnLst>
                                </p:cTn>
                              </p:par>
                              <p:par>
                                <p:cTn id="97" presetID="22" presetClass="entr" presetSubtype="2" fill="hold" grpId="0" nodeType="withEffect">
                                  <p:stCondLst>
                                    <p:cond delay="900"/>
                                  </p:stCondLst>
                                  <p:childTnLst>
                                    <p:set>
                                      <p:cBhvr>
                                        <p:cTn id="98" dur="1" fill="hold">
                                          <p:stCondLst>
                                            <p:cond delay="0"/>
                                          </p:stCondLst>
                                        </p:cTn>
                                        <p:tgtEl>
                                          <p:spTgt spid="48"/>
                                        </p:tgtEl>
                                        <p:attrNameLst>
                                          <p:attrName>style.visibility</p:attrName>
                                        </p:attrNameLst>
                                      </p:cBhvr>
                                      <p:to>
                                        <p:strVal val="visible"/>
                                      </p:to>
                                    </p:set>
                                    <p:animEffect transition="in" filter="wipe(right)">
                                      <p:cBhvr>
                                        <p:cTn id="99" dur="500"/>
                                        <p:tgtEl>
                                          <p:spTgt spid="48"/>
                                        </p:tgtEl>
                                      </p:cBhvr>
                                    </p:animEffect>
                                  </p:childTnLst>
                                </p:cTn>
                              </p:par>
                              <p:par>
                                <p:cTn id="100" presetID="22" presetClass="entr" presetSubtype="2" fill="hold" grpId="0" nodeType="withEffect">
                                  <p:stCondLst>
                                    <p:cond delay="900"/>
                                  </p:stCondLst>
                                  <p:childTnLst>
                                    <p:set>
                                      <p:cBhvr>
                                        <p:cTn id="101" dur="1" fill="hold">
                                          <p:stCondLst>
                                            <p:cond delay="0"/>
                                          </p:stCondLst>
                                        </p:cTn>
                                        <p:tgtEl>
                                          <p:spTgt spid="49"/>
                                        </p:tgtEl>
                                        <p:attrNameLst>
                                          <p:attrName>style.visibility</p:attrName>
                                        </p:attrNameLst>
                                      </p:cBhvr>
                                      <p:to>
                                        <p:strVal val="visible"/>
                                      </p:to>
                                    </p:set>
                                    <p:animEffect transition="in" filter="wipe(right)">
                                      <p:cBhvr>
                                        <p:cTn id="102" dur="500"/>
                                        <p:tgtEl>
                                          <p:spTgt spid="4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wipe(down)">
                                      <p:cBhvr>
                                        <p:cTn id="10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animBg="1"/>
      <p:bldP spid="51" grpId="0" animBg="1"/>
      <p:bldP spid="52" grpId="0" animBg="1"/>
      <p:bldP spid="53" grpId="0" animBg="1"/>
      <p:bldP spid="54" grpId="0"/>
      <p:bldP spid="5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29859" y="823162"/>
            <a:ext cx="7727796" cy="2713428"/>
          </a:xfrm>
          <a:prstGeom prst="rect">
            <a:avLst/>
          </a:prstGeom>
        </p:spPr>
      </p:pic>
      <p:sp>
        <p:nvSpPr>
          <p:cNvPr id="4" name="圆角矩形 3"/>
          <p:cNvSpPr/>
          <p:nvPr/>
        </p:nvSpPr>
        <p:spPr>
          <a:xfrm>
            <a:off x="2364477" y="3287000"/>
            <a:ext cx="4854347" cy="469467"/>
          </a:xfrm>
          <a:prstGeom prst="roundRect">
            <a:avLst>
              <a:gd name="adj" fmla="val 42270"/>
            </a:avLst>
          </a:prstGeom>
          <a:solidFill>
            <a:schemeClr val="accent4">
              <a:lumMod val="7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1"/>
          <p:cNvSpPr txBox="1"/>
          <p:nvPr/>
        </p:nvSpPr>
        <p:spPr>
          <a:xfrm>
            <a:off x="2844701" y="3305758"/>
            <a:ext cx="4153873" cy="461665"/>
          </a:xfrm>
          <a:prstGeom prst="rect">
            <a:avLst/>
          </a:prstGeom>
          <a:no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工作总结计划汇报</a:t>
            </a:r>
            <a:r>
              <a:rPr lang="en-US" altLang="zh-CN" sz="2400" dirty="0" smtClean="0">
                <a:solidFill>
                  <a:schemeClr val="bg1"/>
                </a:solidFill>
                <a:latin typeface="微软雅黑" panose="020B0503020204020204" pitchFamily="34" charset="-122"/>
                <a:ea typeface="微软雅黑" panose="020B0503020204020204" pitchFamily="34" charset="-122"/>
              </a:rPr>
              <a:t>PPT</a:t>
            </a:r>
            <a:r>
              <a:rPr lang="zh-CN" altLang="en-US" sz="2400" dirty="0" smtClean="0">
                <a:solidFill>
                  <a:schemeClr val="bg1"/>
                </a:solidFill>
                <a:latin typeface="微软雅黑" panose="020B0503020204020204" pitchFamily="34" charset="-122"/>
                <a:ea typeface="微软雅黑" panose="020B0503020204020204" pitchFamily="34" charset="-122"/>
              </a:rPr>
              <a:t>模板</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364477" y="3252499"/>
            <a:ext cx="677246" cy="503967"/>
            <a:chOff x="899592" y="2377261"/>
            <a:chExt cx="720079" cy="574619"/>
          </a:xfrm>
          <a:effectLst>
            <a:outerShdw blurRad="50800" dist="38100" dir="2700000" algn="tl" rotWithShape="0">
              <a:prstClr val="black">
                <a:alpha val="40000"/>
              </a:prstClr>
            </a:outerShdw>
          </a:effectLst>
        </p:grpSpPr>
        <p:sp>
          <p:nvSpPr>
            <p:cNvPr id="7" name="圆角矩形 6"/>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8" name="圆角矩形 7"/>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nvGrpSpPr>
          <p:cNvPr id="10" name="组合 9"/>
          <p:cNvGrpSpPr/>
          <p:nvPr/>
        </p:nvGrpSpPr>
        <p:grpSpPr>
          <a:xfrm>
            <a:off x="2339565" y="1483454"/>
            <a:ext cx="1410410" cy="1410410"/>
            <a:chOff x="2353153" y="1332123"/>
            <a:chExt cx="1410410" cy="1410410"/>
          </a:xfrm>
        </p:grpSpPr>
        <p:pic>
          <p:nvPicPr>
            <p:cNvPr id="11"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2" name="圆角矩形 11"/>
            <p:cNvSpPr/>
            <p:nvPr/>
          </p:nvSpPr>
          <p:spPr>
            <a:xfrm rot="18929868">
              <a:off x="2753722"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786489" y="1809808"/>
              <a:ext cx="543739" cy="523220"/>
            </a:xfrm>
            <a:prstGeom prst="rect">
              <a:avLst/>
            </a:prstGeom>
            <a:noFill/>
          </p:spPr>
          <p:txBody>
            <a:bodyPr wrap="none" rtlCol="0">
              <a:spAutoFit/>
            </a:bodyPr>
            <a:lstStyle/>
            <a:p>
              <a:r>
                <a:rPr lang="zh-CN" altLang="en-US" sz="2800" dirty="0" smtClean="0">
                  <a:solidFill>
                    <a:schemeClr val="bg1"/>
                  </a:solidFill>
                  <a:latin typeface="+mj-ea"/>
                  <a:ea typeface="+mj-ea"/>
                </a:rPr>
                <a:t>谢</a:t>
              </a:r>
              <a:endParaRPr lang="zh-CN" altLang="en-US" sz="2800" dirty="0">
                <a:solidFill>
                  <a:schemeClr val="bg1"/>
                </a:solidFill>
                <a:latin typeface="+mj-ea"/>
                <a:ea typeface="+mj-ea"/>
              </a:endParaRPr>
            </a:p>
          </p:txBody>
        </p:sp>
      </p:grpSp>
      <p:grpSp>
        <p:nvGrpSpPr>
          <p:cNvPr id="14" name="组合 13"/>
          <p:cNvGrpSpPr/>
          <p:nvPr/>
        </p:nvGrpSpPr>
        <p:grpSpPr>
          <a:xfrm>
            <a:off x="3521443" y="1483454"/>
            <a:ext cx="1410410" cy="1410410"/>
            <a:chOff x="3535031" y="1332123"/>
            <a:chExt cx="1410410" cy="1410410"/>
          </a:xfrm>
        </p:grpSpPr>
        <p:pic>
          <p:nvPicPr>
            <p:cNvPr id="15"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35031"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6" name="圆角矩形 15"/>
            <p:cNvSpPr/>
            <p:nvPr/>
          </p:nvSpPr>
          <p:spPr>
            <a:xfrm rot="18929868">
              <a:off x="3940246"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75946" y="1795183"/>
              <a:ext cx="543739" cy="523220"/>
            </a:xfrm>
            <a:prstGeom prst="rect">
              <a:avLst/>
            </a:prstGeom>
            <a:noFill/>
          </p:spPr>
          <p:txBody>
            <a:bodyPr wrap="none" rtlCol="0">
              <a:spAutoFit/>
            </a:bodyPr>
            <a:lstStyle/>
            <a:p>
              <a:r>
                <a:rPr lang="zh-CN" altLang="en-US" sz="2800" dirty="0" smtClean="0">
                  <a:solidFill>
                    <a:schemeClr val="bg1"/>
                  </a:solidFill>
                  <a:latin typeface="+mj-ea"/>
                  <a:ea typeface="+mj-ea"/>
                </a:rPr>
                <a:t>谢</a:t>
              </a:r>
              <a:endParaRPr lang="zh-CN" altLang="en-US" sz="2800" dirty="0">
                <a:solidFill>
                  <a:schemeClr val="bg1"/>
                </a:solidFill>
                <a:latin typeface="+mj-ea"/>
                <a:ea typeface="+mj-ea"/>
              </a:endParaRPr>
            </a:p>
          </p:txBody>
        </p:sp>
      </p:grpSp>
      <p:grpSp>
        <p:nvGrpSpPr>
          <p:cNvPr id="18" name="组合 17"/>
          <p:cNvGrpSpPr/>
          <p:nvPr/>
        </p:nvGrpSpPr>
        <p:grpSpPr>
          <a:xfrm>
            <a:off x="4703321" y="1483517"/>
            <a:ext cx="1410410" cy="1410410"/>
            <a:chOff x="4716909" y="1332185"/>
            <a:chExt cx="1410410" cy="1410410"/>
          </a:xfrm>
        </p:grpSpPr>
        <p:pic>
          <p:nvPicPr>
            <p:cNvPr id="19"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716909" y="1332185"/>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0" name="圆角矩形 19"/>
            <p:cNvSpPr/>
            <p:nvPr/>
          </p:nvSpPr>
          <p:spPr>
            <a:xfrm rot="18929868">
              <a:off x="5126770"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151872" y="1795490"/>
              <a:ext cx="543739" cy="523220"/>
            </a:xfrm>
            <a:prstGeom prst="rect">
              <a:avLst/>
            </a:prstGeom>
            <a:noFill/>
          </p:spPr>
          <p:txBody>
            <a:bodyPr wrap="none" rtlCol="0">
              <a:spAutoFit/>
            </a:bodyPr>
            <a:lstStyle/>
            <a:p>
              <a:r>
                <a:rPr lang="zh-CN" altLang="en-US" sz="2800" dirty="0" smtClean="0">
                  <a:solidFill>
                    <a:schemeClr val="bg1"/>
                  </a:solidFill>
                  <a:latin typeface="+mj-ea"/>
                  <a:ea typeface="+mj-ea"/>
                </a:rPr>
                <a:t>观</a:t>
              </a:r>
              <a:endParaRPr lang="zh-CN" altLang="en-US" sz="2800" dirty="0">
                <a:solidFill>
                  <a:schemeClr val="bg1"/>
                </a:solidFill>
                <a:latin typeface="+mj-ea"/>
                <a:ea typeface="+mj-ea"/>
              </a:endParaRPr>
            </a:p>
          </p:txBody>
        </p:sp>
      </p:grpSp>
      <p:grpSp>
        <p:nvGrpSpPr>
          <p:cNvPr id="22" name="组合 21"/>
          <p:cNvGrpSpPr/>
          <p:nvPr/>
        </p:nvGrpSpPr>
        <p:grpSpPr>
          <a:xfrm>
            <a:off x="5885199" y="1483454"/>
            <a:ext cx="1410410" cy="1410410"/>
            <a:chOff x="5898787" y="1332123"/>
            <a:chExt cx="1410410" cy="1410410"/>
          </a:xfrm>
        </p:grpSpPr>
        <p:pic>
          <p:nvPicPr>
            <p:cNvPr id="23"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898787"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4" name="圆角矩形 23"/>
            <p:cNvSpPr/>
            <p:nvPr/>
          </p:nvSpPr>
          <p:spPr>
            <a:xfrm rot="18929868">
              <a:off x="6313294" y="1749223"/>
              <a:ext cx="615140" cy="61514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348994" y="1765504"/>
              <a:ext cx="543739" cy="523220"/>
            </a:xfrm>
            <a:prstGeom prst="rect">
              <a:avLst/>
            </a:prstGeom>
            <a:noFill/>
          </p:spPr>
          <p:txBody>
            <a:bodyPr wrap="none" rtlCol="0">
              <a:spAutoFit/>
            </a:bodyPr>
            <a:lstStyle/>
            <a:p>
              <a:r>
                <a:rPr lang="zh-CN" altLang="en-US" sz="2800" dirty="0" smtClean="0">
                  <a:solidFill>
                    <a:schemeClr val="bg1"/>
                  </a:solidFill>
                  <a:latin typeface="+mj-ea"/>
                  <a:ea typeface="+mj-ea"/>
                </a:rPr>
                <a:t>赏</a:t>
              </a:r>
              <a:endParaRPr lang="zh-CN" altLang="en-US" sz="2800" dirty="0">
                <a:solidFill>
                  <a:schemeClr val="bg1"/>
                </a:solidFill>
                <a:latin typeface="+mj-ea"/>
                <a:ea typeface="+mj-ea"/>
              </a:endParaRPr>
            </a:p>
          </p:txBody>
        </p:sp>
      </p:grpSp>
      <p:grpSp>
        <p:nvGrpSpPr>
          <p:cNvPr id="26" name="组合 25"/>
          <p:cNvGrpSpPr/>
          <p:nvPr/>
        </p:nvGrpSpPr>
        <p:grpSpPr>
          <a:xfrm>
            <a:off x="9293089" y="4932585"/>
            <a:ext cx="402543" cy="402543"/>
            <a:chOff x="7008498" y="4342329"/>
            <a:chExt cx="656171" cy="656171"/>
          </a:xfrm>
        </p:grpSpPr>
        <p:grpSp>
          <p:nvGrpSpPr>
            <p:cNvPr id="27" name="组合 26"/>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31" name="椭圆 3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440616" y="1326843"/>
                <a:ext cx="1440000" cy="144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193414" y="4427385"/>
              <a:ext cx="286339" cy="498320"/>
              <a:chOff x="10990263" y="1525588"/>
              <a:chExt cx="1228725" cy="2138362"/>
            </a:xfrm>
            <a:solidFill>
              <a:schemeClr val="bg1"/>
            </a:solidFill>
            <a:effectLst/>
          </p:grpSpPr>
          <p:sp>
            <p:nvSpPr>
              <p:cNvPr id="2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30" name="任意多边形 2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33" name="组合 32"/>
          <p:cNvGrpSpPr/>
          <p:nvPr/>
        </p:nvGrpSpPr>
        <p:grpSpPr>
          <a:xfrm>
            <a:off x="8275985" y="4941004"/>
            <a:ext cx="402543" cy="402543"/>
            <a:chOff x="7021166" y="4387903"/>
            <a:chExt cx="656171" cy="656171"/>
          </a:xfrm>
        </p:grpSpPr>
        <p:grpSp>
          <p:nvGrpSpPr>
            <p:cNvPr id="34" name="组合 33"/>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36" name="椭圆 35"/>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440616" y="1326843"/>
                <a:ext cx="1440000" cy="14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任意多边形 34"/>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38" name="组合 37"/>
          <p:cNvGrpSpPr/>
          <p:nvPr/>
        </p:nvGrpSpPr>
        <p:grpSpPr>
          <a:xfrm>
            <a:off x="7767424" y="4931528"/>
            <a:ext cx="402543" cy="402543"/>
            <a:chOff x="6157069" y="4376643"/>
            <a:chExt cx="656171" cy="656171"/>
          </a:xfrm>
        </p:grpSpPr>
        <p:grpSp>
          <p:nvGrpSpPr>
            <p:cNvPr id="39" name="组合 38"/>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41" name="椭圆 40"/>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784013" y="4942682"/>
            <a:ext cx="402543" cy="402543"/>
            <a:chOff x="7910629" y="4377806"/>
            <a:chExt cx="656171" cy="656171"/>
          </a:xfrm>
        </p:grpSpPr>
        <p:grpSp>
          <p:nvGrpSpPr>
            <p:cNvPr id="44" name="组合 43"/>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48" name="椭圆 47"/>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8440616" y="1326843"/>
                <a:ext cx="1440000" cy="1440000"/>
              </a:xfrm>
              <a:prstGeom prst="ellipse">
                <a:avLst/>
              </a:prstGeom>
              <a:solidFill>
                <a:srgbClr val="F46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8030376" y="4502416"/>
              <a:ext cx="416676" cy="405480"/>
              <a:chOff x="5970999" y="1635369"/>
              <a:chExt cx="302366" cy="294242"/>
            </a:xfrm>
            <a:solidFill>
              <a:schemeClr val="bg1"/>
            </a:solidFill>
            <a:effectLst/>
          </p:grpSpPr>
          <p:sp>
            <p:nvSpPr>
              <p:cNvPr id="46"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7021471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35" presetClass="path" presetSubtype="0" accel="50000" decel="50000" fill="hold" nodeType="withEffect">
                                  <p:stCondLst>
                                    <p:cond delay="0"/>
                                  </p:stCondLst>
                                  <p:childTnLst>
                                    <p:animMotion origin="layout" path="M 0.19367 0.00294 L -8.5565E-7 1.94004E-6 " pathEditMode="relative" rAng="0" ptsTypes="AA">
                                      <p:cBhvr>
                                        <p:cTn id="16" dur="500" fill="hold"/>
                                        <p:tgtEl>
                                          <p:spTgt spid="10"/>
                                        </p:tgtEl>
                                        <p:attrNameLst>
                                          <p:attrName>ppt_x</p:attrName>
                                          <p:attrName>ppt_y</p:attrName>
                                        </p:attrNameLst>
                                      </p:cBhvr>
                                      <p:rCtr x="-9683" y="-147"/>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35" presetClass="path" presetSubtype="0" accel="50000" decel="50000" fill="hold" nodeType="withEffect">
                                  <p:stCondLst>
                                    <p:cond delay="0"/>
                                  </p:stCondLst>
                                  <p:childTnLst>
                                    <p:animMotion origin="layout" path="M 0.06516 0.00294 L -3.37035E-6 1.94004E-6 " pathEditMode="relative" rAng="0" ptsTypes="AA">
                                      <p:cBhvr>
                                        <p:cTn id="23" dur="500" fill="hold"/>
                                        <p:tgtEl>
                                          <p:spTgt spid="14"/>
                                        </p:tgtEl>
                                        <p:attrNameLst>
                                          <p:attrName>ppt_x</p:attrName>
                                          <p:attrName>ppt_y</p:attrName>
                                        </p:attrNameLst>
                                      </p:cBhvr>
                                      <p:rCtr x="-3266" y="-147"/>
                                    </p:animMotion>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63" presetClass="path" presetSubtype="0" accel="50000" decel="50000" fill="hold" nodeType="withEffect">
                                  <p:stCondLst>
                                    <p:cond delay="0"/>
                                  </p:stCondLst>
                                  <p:childTnLst>
                                    <p:animMotion origin="layout" path="M -0.05633 0.00294 L -2.59308E-6 1.94004E-6 " pathEditMode="relative" rAng="0" ptsTypes="AA">
                                      <p:cBhvr>
                                        <p:cTn id="30" dur="500" fill="hold"/>
                                        <p:tgtEl>
                                          <p:spTgt spid="18"/>
                                        </p:tgtEl>
                                        <p:attrNameLst>
                                          <p:attrName>ppt_x</p:attrName>
                                          <p:attrName>ppt_y</p:attrName>
                                        </p:attrNameLst>
                                      </p:cBhvr>
                                      <p:rCtr x="2809" y="-147"/>
                                    </p:animMotion>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63" presetClass="path" presetSubtype="0" accel="50000" decel="50000" fill="hold" nodeType="withEffect">
                                  <p:stCondLst>
                                    <p:cond delay="0"/>
                                  </p:stCondLst>
                                  <p:childTnLst>
                                    <p:animMotion origin="layout" path="M -0.17799 0.00294 L 4.89223E-6 1.94004E-6 " pathEditMode="relative" rAng="0" ptsTypes="AA">
                                      <p:cBhvr>
                                        <p:cTn id="37" dur="500" fill="hold"/>
                                        <p:tgtEl>
                                          <p:spTgt spid="22"/>
                                        </p:tgtEl>
                                        <p:attrNameLst>
                                          <p:attrName>ppt_x</p:attrName>
                                          <p:attrName>ppt_y</p:attrName>
                                        </p:attrNameLst>
                                      </p:cBhvr>
                                      <p:rCtr x="8899" y="-147"/>
                                    </p:animMotion>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par>
                          <p:cTn id="45" fill="hold">
                            <p:stCondLst>
                              <p:cond delay="1000"/>
                            </p:stCondLst>
                            <p:childTnLst>
                              <p:par>
                                <p:cTn id="46" presetID="1" presetClass="entr" presetSubtype="0"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childTnLst>
                                </p:cTn>
                              </p:par>
                              <p:par>
                                <p:cTn id="48" presetID="63" presetClass="path" presetSubtype="0" accel="50000" decel="50000" fill="hold" nodeType="withEffect">
                                  <p:stCondLst>
                                    <p:cond delay="0"/>
                                  </p:stCondLst>
                                  <p:childTnLst>
                                    <p:animMotion origin="layout" path="M -3.08295E-6 1.75191E-6 L 0.45722 -0.00235 " pathEditMode="relative" rAng="0" ptsTypes="AA">
                                      <p:cBhvr>
                                        <p:cTn id="49" dur="2000" fill="hold"/>
                                        <p:tgtEl>
                                          <p:spTgt spid="6"/>
                                        </p:tgtEl>
                                        <p:attrNameLst>
                                          <p:attrName>ppt_x</p:attrName>
                                          <p:attrName>ppt_y</p:attrName>
                                        </p:attrNameLst>
                                      </p:cBhvr>
                                      <p:rCtr x="22861" y="-118"/>
                                    </p:animMotion>
                                  </p:childTnLst>
                                </p:cTn>
                              </p:par>
                              <p:par>
                                <p:cTn id="50" presetID="22" presetClass="entr" presetSubtype="8" fill="hold" grpId="0" nodeType="withEffect">
                                  <p:stCondLst>
                                    <p:cond delay="25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1750"/>
                                        <p:tgtEl>
                                          <p:spTgt spid="5"/>
                                        </p:tgtEl>
                                      </p:cBhvr>
                                    </p:animEffect>
                                  </p:childTnLst>
                                </p:cTn>
                              </p:par>
                            </p:childTnLst>
                          </p:cTn>
                        </p:par>
                        <p:par>
                          <p:cTn id="53" fill="hold">
                            <p:stCondLst>
                              <p:cond delay="3000"/>
                            </p:stCondLst>
                            <p:childTnLst>
                              <p:par>
                                <p:cTn id="54" presetID="31" presetClass="entr" presetSubtype="0"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31" presetClass="entr" presetSubtype="0" fill="hold" nodeType="withEffect">
                                  <p:stCondLst>
                                    <p:cond delay="300"/>
                                  </p:stCondLst>
                                  <p:childTnLst>
                                    <p:set>
                                      <p:cBhvr>
                                        <p:cTn id="61" dur="1" fill="hold">
                                          <p:stCondLst>
                                            <p:cond delay="0"/>
                                          </p:stCondLst>
                                        </p:cTn>
                                        <p:tgtEl>
                                          <p:spTgt spid="33"/>
                                        </p:tgtEl>
                                        <p:attrNameLst>
                                          <p:attrName>style.visibility</p:attrName>
                                        </p:attrNameLst>
                                      </p:cBhvr>
                                      <p:to>
                                        <p:strVal val="visible"/>
                                      </p:to>
                                    </p:set>
                                    <p:anim calcmode="lin" valueType="num">
                                      <p:cBhvr>
                                        <p:cTn id="62" dur="1000" fill="hold"/>
                                        <p:tgtEl>
                                          <p:spTgt spid="33"/>
                                        </p:tgtEl>
                                        <p:attrNameLst>
                                          <p:attrName>ppt_w</p:attrName>
                                        </p:attrNameLst>
                                      </p:cBhvr>
                                      <p:tavLst>
                                        <p:tav tm="0">
                                          <p:val>
                                            <p:fltVal val="0"/>
                                          </p:val>
                                        </p:tav>
                                        <p:tav tm="100000">
                                          <p:val>
                                            <p:strVal val="#ppt_w"/>
                                          </p:val>
                                        </p:tav>
                                      </p:tavLst>
                                    </p:anim>
                                    <p:anim calcmode="lin" valueType="num">
                                      <p:cBhvr>
                                        <p:cTn id="63" dur="1000" fill="hold"/>
                                        <p:tgtEl>
                                          <p:spTgt spid="33"/>
                                        </p:tgtEl>
                                        <p:attrNameLst>
                                          <p:attrName>ppt_h</p:attrName>
                                        </p:attrNameLst>
                                      </p:cBhvr>
                                      <p:tavLst>
                                        <p:tav tm="0">
                                          <p:val>
                                            <p:fltVal val="0"/>
                                          </p:val>
                                        </p:tav>
                                        <p:tav tm="100000">
                                          <p:val>
                                            <p:strVal val="#ppt_h"/>
                                          </p:val>
                                        </p:tav>
                                      </p:tavLst>
                                    </p:anim>
                                    <p:anim calcmode="lin" valueType="num">
                                      <p:cBhvr>
                                        <p:cTn id="64" dur="1000" fill="hold"/>
                                        <p:tgtEl>
                                          <p:spTgt spid="33"/>
                                        </p:tgtEl>
                                        <p:attrNameLst>
                                          <p:attrName>style.rotation</p:attrName>
                                        </p:attrNameLst>
                                      </p:cBhvr>
                                      <p:tavLst>
                                        <p:tav tm="0">
                                          <p:val>
                                            <p:fltVal val="90"/>
                                          </p:val>
                                        </p:tav>
                                        <p:tav tm="100000">
                                          <p:val>
                                            <p:fltVal val="0"/>
                                          </p:val>
                                        </p:tav>
                                      </p:tavLst>
                                    </p:anim>
                                    <p:animEffect transition="in" filter="fade">
                                      <p:cBhvr>
                                        <p:cTn id="65" dur="1000"/>
                                        <p:tgtEl>
                                          <p:spTgt spid="33"/>
                                        </p:tgtEl>
                                      </p:cBhvr>
                                    </p:animEffect>
                                  </p:childTnLst>
                                </p:cTn>
                              </p:par>
                              <p:par>
                                <p:cTn id="66" presetID="31" presetClass="entr" presetSubtype="0" fill="hold" nodeType="withEffect">
                                  <p:stCondLst>
                                    <p:cond delay="6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1000" fill="hold"/>
                                        <p:tgtEl>
                                          <p:spTgt spid="43"/>
                                        </p:tgtEl>
                                        <p:attrNameLst>
                                          <p:attrName>ppt_w</p:attrName>
                                        </p:attrNameLst>
                                      </p:cBhvr>
                                      <p:tavLst>
                                        <p:tav tm="0">
                                          <p:val>
                                            <p:fltVal val="0"/>
                                          </p:val>
                                        </p:tav>
                                        <p:tav tm="100000">
                                          <p:val>
                                            <p:strVal val="#ppt_w"/>
                                          </p:val>
                                        </p:tav>
                                      </p:tavLst>
                                    </p:anim>
                                    <p:anim calcmode="lin" valueType="num">
                                      <p:cBhvr>
                                        <p:cTn id="69" dur="1000" fill="hold"/>
                                        <p:tgtEl>
                                          <p:spTgt spid="43"/>
                                        </p:tgtEl>
                                        <p:attrNameLst>
                                          <p:attrName>ppt_h</p:attrName>
                                        </p:attrNameLst>
                                      </p:cBhvr>
                                      <p:tavLst>
                                        <p:tav tm="0">
                                          <p:val>
                                            <p:fltVal val="0"/>
                                          </p:val>
                                        </p:tav>
                                        <p:tav tm="100000">
                                          <p:val>
                                            <p:strVal val="#ppt_h"/>
                                          </p:val>
                                        </p:tav>
                                      </p:tavLst>
                                    </p:anim>
                                    <p:anim calcmode="lin" valueType="num">
                                      <p:cBhvr>
                                        <p:cTn id="70" dur="1000" fill="hold"/>
                                        <p:tgtEl>
                                          <p:spTgt spid="43"/>
                                        </p:tgtEl>
                                        <p:attrNameLst>
                                          <p:attrName>style.rotation</p:attrName>
                                        </p:attrNameLst>
                                      </p:cBhvr>
                                      <p:tavLst>
                                        <p:tav tm="0">
                                          <p:val>
                                            <p:fltVal val="90"/>
                                          </p:val>
                                        </p:tav>
                                        <p:tav tm="100000">
                                          <p:val>
                                            <p:fltVal val="0"/>
                                          </p:val>
                                        </p:tav>
                                      </p:tavLst>
                                    </p:anim>
                                    <p:animEffect transition="in" filter="fade">
                                      <p:cBhvr>
                                        <p:cTn id="71" dur="1000"/>
                                        <p:tgtEl>
                                          <p:spTgt spid="43"/>
                                        </p:tgtEl>
                                      </p:cBhvr>
                                    </p:animEffect>
                                  </p:childTnLst>
                                </p:cTn>
                              </p:par>
                              <p:par>
                                <p:cTn id="72" presetID="31" presetClass="entr" presetSubtype="0" fill="hold" nodeType="withEffect">
                                  <p:stCondLst>
                                    <p:cond delay="900"/>
                                  </p:stCondLst>
                                  <p:childTnLst>
                                    <p:set>
                                      <p:cBhvr>
                                        <p:cTn id="73" dur="1" fill="hold">
                                          <p:stCondLst>
                                            <p:cond delay="0"/>
                                          </p:stCondLst>
                                        </p:cTn>
                                        <p:tgtEl>
                                          <p:spTgt spid="26"/>
                                        </p:tgtEl>
                                        <p:attrNameLst>
                                          <p:attrName>style.visibility</p:attrName>
                                        </p:attrNameLst>
                                      </p:cBhvr>
                                      <p:to>
                                        <p:strVal val="visible"/>
                                      </p:to>
                                    </p:set>
                                    <p:anim calcmode="lin" valueType="num">
                                      <p:cBhvr>
                                        <p:cTn id="74" dur="1000" fill="hold"/>
                                        <p:tgtEl>
                                          <p:spTgt spid="26"/>
                                        </p:tgtEl>
                                        <p:attrNameLst>
                                          <p:attrName>ppt_w</p:attrName>
                                        </p:attrNameLst>
                                      </p:cBhvr>
                                      <p:tavLst>
                                        <p:tav tm="0">
                                          <p:val>
                                            <p:fltVal val="0"/>
                                          </p:val>
                                        </p:tav>
                                        <p:tav tm="100000">
                                          <p:val>
                                            <p:strVal val="#ppt_w"/>
                                          </p:val>
                                        </p:tav>
                                      </p:tavLst>
                                    </p:anim>
                                    <p:anim calcmode="lin" valueType="num">
                                      <p:cBhvr>
                                        <p:cTn id="75" dur="1000" fill="hold"/>
                                        <p:tgtEl>
                                          <p:spTgt spid="26"/>
                                        </p:tgtEl>
                                        <p:attrNameLst>
                                          <p:attrName>ppt_h</p:attrName>
                                        </p:attrNameLst>
                                      </p:cBhvr>
                                      <p:tavLst>
                                        <p:tav tm="0">
                                          <p:val>
                                            <p:fltVal val="0"/>
                                          </p:val>
                                        </p:tav>
                                        <p:tav tm="100000">
                                          <p:val>
                                            <p:strVal val="#ppt_h"/>
                                          </p:val>
                                        </p:tav>
                                      </p:tavLst>
                                    </p:anim>
                                    <p:anim calcmode="lin" valueType="num">
                                      <p:cBhvr>
                                        <p:cTn id="76" dur="1000" fill="hold"/>
                                        <p:tgtEl>
                                          <p:spTgt spid="26"/>
                                        </p:tgtEl>
                                        <p:attrNameLst>
                                          <p:attrName>style.rotation</p:attrName>
                                        </p:attrNameLst>
                                      </p:cBhvr>
                                      <p:tavLst>
                                        <p:tav tm="0">
                                          <p:val>
                                            <p:fltVal val="90"/>
                                          </p:val>
                                        </p:tav>
                                        <p:tav tm="100000">
                                          <p:val>
                                            <p:fltVal val="0"/>
                                          </p:val>
                                        </p:tav>
                                      </p:tavLst>
                                    </p:anim>
                                    <p:animEffect transition="in" filter="fade">
                                      <p:cBhvr>
                                        <p:cTn id="7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26307" y="2320178"/>
            <a:ext cx="470059" cy="51722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dirty="0">
              <a:solidFill>
                <a:prstClr val="white"/>
              </a:solidFill>
              <a:ea typeface="微软雅黑" panose="020B0503020204020204" pitchFamily="34" charset="-122"/>
            </a:endParaRPr>
          </a:p>
        </p:txBody>
      </p:sp>
      <p:sp>
        <p:nvSpPr>
          <p:cNvPr id="4" name="矩形 3"/>
          <p:cNvSpPr/>
          <p:nvPr/>
        </p:nvSpPr>
        <p:spPr>
          <a:xfrm>
            <a:off x="2290604" y="2323018"/>
            <a:ext cx="7370921" cy="5175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1750" tIns="0" rIns="141750" bIns="0" anchor="ctr"/>
          <a:lstStyle/>
          <a:p>
            <a:pPr algn="ctr" defTabSz="720090" fontAlgn="auto">
              <a:spcBef>
                <a:spcPts val="0"/>
              </a:spcBef>
              <a:spcAft>
                <a:spcPts val="0"/>
              </a:spcAft>
              <a:defRPr/>
            </a:pPr>
            <a:r>
              <a:rPr lang="en-US" altLang="zh-CN" sz="2205">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205"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60326" y="1718397"/>
            <a:ext cx="7333417" cy="6105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20090" fontAlgn="auto">
              <a:spcBef>
                <a:spcPts val="0"/>
              </a:spcBef>
              <a:spcAft>
                <a:spcPts val="0"/>
              </a:spcAft>
              <a:defRPr/>
            </a:pPr>
            <a:r>
              <a:rPr lang="zh-CN" altLang="en-US" sz="2520" spc="158"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393742" y="1715216"/>
            <a:ext cx="672290" cy="61371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dirty="0">
              <a:solidFill>
                <a:prstClr val="white"/>
              </a:solidFill>
              <a:ea typeface="微软雅黑" panose="020B0503020204020204" pitchFamily="34" charset="-122"/>
            </a:endParaRPr>
          </a:p>
        </p:txBody>
      </p:sp>
      <p:sp>
        <p:nvSpPr>
          <p:cNvPr id="12" name="矩形 11"/>
          <p:cNvSpPr/>
          <p:nvPr/>
        </p:nvSpPr>
        <p:spPr>
          <a:xfrm>
            <a:off x="2093517" y="3087805"/>
            <a:ext cx="5438797" cy="1333057"/>
          </a:xfrm>
          <a:prstGeom prst="rect">
            <a:avLst/>
          </a:prstGeom>
          <a:noFill/>
          <a:ln w="25400" cap="flat" cmpd="sng" algn="ctr">
            <a:noFill/>
            <a:prstDash val="solid"/>
          </a:ln>
          <a:effectLst/>
        </p:spPr>
        <p:txBody>
          <a:bodyPr rtlCol="0" anchor="ctr"/>
          <a:lstStyle/>
          <a:p>
            <a:pPr defTabSz="72009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72009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720090" fontAlgn="auto">
              <a:lnSpc>
                <a:spcPts val="1890"/>
              </a:lnSpc>
              <a:spcBef>
                <a:spcPts val="0"/>
              </a:spcBef>
              <a:spcAft>
                <a:spcPts val="0"/>
              </a:spcAft>
            </a:pP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a:p>
            <a:pPr defTabSz="720090" fontAlgn="auto">
              <a:lnSpc>
                <a:spcPts val="1890"/>
              </a:lnSpc>
              <a:spcBef>
                <a:spcPts val="0"/>
              </a:spcBef>
              <a:spcAft>
                <a:spcPts val="0"/>
              </a:spcAft>
            </a:pP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45"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45"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45"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45"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04417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5966"/>
            <a:ext cx="9721850" cy="205226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780806" y="1044190"/>
            <a:ext cx="1944216" cy="1944216"/>
            <a:chOff x="2353153" y="1332123"/>
            <a:chExt cx="1410410" cy="1410410"/>
          </a:xfrm>
        </p:grpSpPr>
        <p:pic>
          <p:nvPicPr>
            <p:cNvPr id="27"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53153" y="1332123"/>
              <a:ext cx="1410410" cy="1410410"/>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圆角矩形 27"/>
            <p:cNvSpPr/>
            <p:nvPr/>
          </p:nvSpPr>
          <p:spPr>
            <a:xfrm rot="18929868">
              <a:off x="2753722" y="1749223"/>
              <a:ext cx="615140" cy="615140"/>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875527" y="1760812"/>
              <a:ext cx="395612" cy="602838"/>
            </a:xfrm>
            <a:prstGeom prst="rect">
              <a:avLst/>
            </a:prstGeom>
            <a:noFill/>
          </p:spPr>
          <p:txBody>
            <a:bodyPr wrap="none" rtlCol="0">
              <a:spAutoFit/>
            </a:bodyPr>
            <a:lstStyle/>
            <a:p>
              <a:r>
                <a:rPr lang="en-US" altLang="zh-CN" sz="4800" dirty="0" smtClean="0">
                  <a:solidFill>
                    <a:schemeClr val="bg1"/>
                  </a:solidFill>
                  <a:latin typeface="+mj-ea"/>
                  <a:ea typeface="+mj-ea"/>
                </a:rPr>
                <a:t>1</a:t>
              </a:r>
              <a:endParaRPr lang="zh-CN" altLang="en-US" sz="4800" dirty="0">
                <a:solidFill>
                  <a:schemeClr val="bg1"/>
                </a:solidFill>
                <a:latin typeface="+mj-ea"/>
                <a:ea typeface="+mj-ea"/>
              </a:endParaRPr>
            </a:p>
          </p:txBody>
        </p:sp>
      </p:grpSp>
      <p:grpSp>
        <p:nvGrpSpPr>
          <p:cNvPr id="30" name="组合 29"/>
          <p:cNvGrpSpPr/>
          <p:nvPr/>
        </p:nvGrpSpPr>
        <p:grpSpPr>
          <a:xfrm>
            <a:off x="3088810" y="2988370"/>
            <a:ext cx="3483486" cy="646331"/>
            <a:chOff x="4987766" y="306351"/>
            <a:chExt cx="3483486" cy="646331"/>
          </a:xfrm>
        </p:grpSpPr>
        <p:sp>
          <p:nvSpPr>
            <p:cNvPr id="31" name="TextBox 85"/>
            <p:cNvSpPr txBox="1"/>
            <p:nvPr/>
          </p:nvSpPr>
          <p:spPr>
            <a:xfrm>
              <a:off x="5465675" y="306351"/>
              <a:ext cx="3005577" cy="646331"/>
            </a:xfrm>
            <a:prstGeom prst="rect">
              <a:avLst/>
            </a:prstGeom>
            <a:noFill/>
          </p:spPr>
          <p:txBody>
            <a:bodyPr wrap="square">
              <a:spAutoFit/>
            </a:bodyPr>
            <a:lstStyle/>
            <a:p>
              <a:pPr defTabSz="967801" fontAlgn="auto">
                <a:spcBef>
                  <a:spcPts val="0"/>
                </a:spcBef>
                <a:spcAft>
                  <a:spcPts val="0"/>
                </a:spcAft>
                <a:defRPr/>
              </a:pPr>
              <a:r>
                <a:rPr lang="zh-CN" altLang="en-US" sz="3600" dirty="0" smtClean="0">
                  <a:solidFill>
                    <a:srgbClr val="00B0F0"/>
                  </a:solidFill>
                  <a:latin typeface="微软雅黑" pitchFamily="34" charset="-122"/>
                  <a:ea typeface="微软雅黑" panose="020B0503020204020204" pitchFamily="34" charset="-122"/>
                </a:rPr>
                <a:t>工作完成情况</a:t>
              </a:r>
              <a:endParaRPr lang="en-US" altLang="zh-CN" sz="3600" dirty="0">
                <a:solidFill>
                  <a:srgbClr val="00B0F0"/>
                </a:solidFill>
                <a:latin typeface="微软雅黑" pitchFamily="34" charset="-122"/>
                <a:ea typeface="微软雅黑" panose="020B0503020204020204" pitchFamily="34" charset="-122"/>
              </a:endParaRPr>
            </a:p>
          </p:txBody>
        </p:sp>
        <p:sp>
          <p:nvSpPr>
            <p:cNvPr id="32" name="Freeform 65"/>
            <p:cNvSpPr>
              <a:spLocks/>
            </p:cNvSpPr>
            <p:nvPr/>
          </p:nvSpPr>
          <p:spPr bwMode="auto">
            <a:xfrm>
              <a:off x="4987766" y="384082"/>
              <a:ext cx="432048" cy="558830"/>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6" name="文本框 15"/>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35" presetClass="path" presetSubtype="0" accel="50000" decel="50000" fill="hold" nodeType="withEffect">
                                  <p:stCondLst>
                                    <p:cond delay="0"/>
                                  </p:stCondLst>
                                  <p:childTnLst>
                                    <p:animMotion origin="layout" path="M -0.2629 1.82246E-7 L 3.85369E-6 1.82246E-7 " pathEditMode="relative" rAng="0" ptsTypes="AA">
                                      <p:cBhvr>
                                        <p:cTn id="9" dur="500" fill="hold"/>
                                        <p:tgtEl>
                                          <p:spTgt spid="26"/>
                                        </p:tgtEl>
                                        <p:attrNameLst>
                                          <p:attrName>ppt_x</p:attrName>
                                          <p:attrName>ppt_y</p:attrName>
                                        </p:attrNameLst>
                                      </p:cBhvr>
                                      <p:rCtr x="13145" y="0"/>
                                    </p:animMotion>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a:spLocks noChangeArrowheads="1"/>
          </p:cNvSpPr>
          <p:nvPr/>
        </p:nvSpPr>
        <p:spPr bwMode="auto">
          <a:xfrm>
            <a:off x="3564781" y="27782"/>
            <a:ext cx="3295650" cy="346239"/>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33016" y="324091"/>
            <a:ext cx="2730715" cy="288591"/>
          </a:xfrm>
          <a:prstGeom prst="rect">
            <a:avLst/>
          </a:prstGeom>
        </p:spPr>
      </p:pic>
      <p:grpSp>
        <p:nvGrpSpPr>
          <p:cNvPr id="4" name="组合 3"/>
          <p:cNvGrpSpPr/>
          <p:nvPr/>
        </p:nvGrpSpPr>
        <p:grpSpPr>
          <a:xfrm>
            <a:off x="750412" y="2656647"/>
            <a:ext cx="8793099" cy="2744029"/>
            <a:chOff x="571500" y="2568238"/>
            <a:chExt cx="8374380" cy="2613361"/>
          </a:xfrm>
        </p:grpSpPr>
        <p:sp>
          <p:nvSpPr>
            <p:cNvPr id="5" name="任意多边形 4"/>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rgbClr val="006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cxnSp>
          <p:nvCxnSpPr>
            <p:cNvPr id="6" name="直接箭头连接符 5"/>
            <p:cNvCxnSpPr/>
            <p:nvPr/>
          </p:nvCxnSpPr>
          <p:spPr>
            <a:xfrm flipV="1">
              <a:off x="8557260" y="2686050"/>
              <a:ext cx="388620" cy="571500"/>
            </a:xfrm>
            <a:prstGeom prst="straightConnector1">
              <a:avLst/>
            </a:prstGeom>
            <a:ln w="19050">
              <a:solidFill>
                <a:srgbClr val="0067B0"/>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rot="18958258">
            <a:off x="1689458" y="3778613"/>
            <a:ext cx="511711" cy="324733"/>
            <a:chOff x="2903220" y="280488"/>
            <a:chExt cx="746760" cy="473892"/>
          </a:xfrm>
          <a:solidFill>
            <a:schemeClr val="tx1">
              <a:lumMod val="65000"/>
              <a:lumOff val="35000"/>
            </a:schemeClr>
          </a:solidFill>
        </p:grpSpPr>
        <p:sp>
          <p:nvSpPr>
            <p:cNvPr id="8" name="矩形 7"/>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5" dirty="0">
                  <a:latin typeface="Arial" panose="020B0604020202020204" pitchFamily="34" charset="0"/>
                  <a:ea typeface="微软雅黑" panose="020B0503020204020204" pitchFamily="34" charset="-122"/>
                  <a:sym typeface="Arial" panose="020B0604020202020204" pitchFamily="34" charset="0"/>
                </a:rPr>
                <a:t>2012</a:t>
              </a:r>
              <a:endParaRPr lang="zh-CN" altLang="en-US" sz="189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8"/>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rot="8938009">
            <a:off x="2879641" y="3189053"/>
            <a:ext cx="511711" cy="324730"/>
            <a:chOff x="2903220" y="280488"/>
            <a:chExt cx="746760" cy="473892"/>
          </a:xfrm>
          <a:solidFill>
            <a:schemeClr val="tx1">
              <a:lumMod val="65000"/>
              <a:lumOff val="35000"/>
            </a:schemeClr>
          </a:solidFill>
        </p:grpSpPr>
        <p:sp>
          <p:nvSpPr>
            <p:cNvPr id="11" name="矩形 10"/>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5" dirty="0">
                  <a:latin typeface="Arial" panose="020B0604020202020204" pitchFamily="34" charset="0"/>
                  <a:ea typeface="微软雅黑" panose="020B0503020204020204" pitchFamily="34" charset="-122"/>
                  <a:sym typeface="Arial" panose="020B0604020202020204" pitchFamily="34" charset="0"/>
                </a:rPr>
                <a:t>2013</a:t>
              </a:r>
              <a:endParaRPr lang="zh-CN" altLang="en-US" sz="1155"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等腰三角形 11"/>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20658534">
            <a:off x="4325719" y="2517293"/>
            <a:ext cx="511711" cy="324733"/>
            <a:chOff x="2903220" y="280488"/>
            <a:chExt cx="746760" cy="473892"/>
          </a:xfrm>
          <a:solidFill>
            <a:schemeClr val="tx1">
              <a:lumMod val="65000"/>
              <a:lumOff val="35000"/>
            </a:schemeClr>
          </a:solidFill>
        </p:grpSpPr>
        <p:sp>
          <p:nvSpPr>
            <p:cNvPr id="14" name="矩形 13"/>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5" dirty="0">
                  <a:latin typeface="Arial" panose="020B0604020202020204" pitchFamily="34" charset="0"/>
                  <a:ea typeface="微软雅黑" panose="020B0503020204020204" pitchFamily="34" charset="-122"/>
                  <a:sym typeface="Arial" panose="020B0604020202020204" pitchFamily="34" charset="0"/>
                </a:rPr>
                <a:t>2014</a:t>
              </a:r>
              <a:endParaRPr lang="zh-CN" altLang="en-US" sz="1155"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14"/>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rot="10800000">
            <a:off x="5897329" y="2611315"/>
            <a:ext cx="511711" cy="324733"/>
            <a:chOff x="2903220" y="280488"/>
            <a:chExt cx="746760" cy="473892"/>
          </a:xfrm>
          <a:solidFill>
            <a:schemeClr val="tx1">
              <a:lumMod val="65000"/>
              <a:lumOff val="35000"/>
            </a:schemeClr>
          </a:solidFill>
        </p:grpSpPr>
        <p:sp>
          <p:nvSpPr>
            <p:cNvPr id="17" name="矩形 16"/>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5" dirty="0">
                  <a:latin typeface="Arial" panose="020B0604020202020204" pitchFamily="34" charset="0"/>
                  <a:ea typeface="微软雅黑" panose="020B0503020204020204" pitchFamily="34" charset="-122"/>
                  <a:sym typeface="Arial" panose="020B0604020202020204" pitchFamily="34" charset="0"/>
                </a:rPr>
                <a:t>2015</a:t>
              </a:r>
              <a:endParaRPr lang="zh-CN" altLang="en-US" sz="1155"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rot="1114118">
            <a:off x="7513531" y="2644816"/>
            <a:ext cx="511711" cy="324733"/>
            <a:chOff x="2903220" y="280488"/>
            <a:chExt cx="746760" cy="473892"/>
          </a:xfrm>
          <a:solidFill>
            <a:schemeClr val="tx1">
              <a:lumMod val="65000"/>
              <a:lumOff val="35000"/>
            </a:schemeClr>
          </a:solidFill>
        </p:grpSpPr>
        <p:sp>
          <p:nvSpPr>
            <p:cNvPr id="20" name="矩形 1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5" dirty="0">
                  <a:latin typeface="Arial" panose="020B0604020202020204" pitchFamily="34" charset="0"/>
                  <a:ea typeface="微软雅黑" panose="020B0503020204020204" pitchFamily="34" charset="-122"/>
                  <a:sym typeface="Arial" panose="020B0604020202020204" pitchFamily="34" charset="0"/>
                </a:rPr>
                <a:t>2016</a:t>
              </a:r>
              <a:endParaRPr lang="zh-CN" altLang="en-US" sz="1155"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1071267" y="3172431"/>
            <a:ext cx="650081" cy="665671"/>
            <a:chOff x="877075" y="3059462"/>
            <a:chExt cx="619125" cy="633972"/>
          </a:xfrm>
        </p:grpSpPr>
        <p:grpSp>
          <p:nvGrpSpPr>
            <p:cNvPr id="23" name="组合 22"/>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Box 42"/>
            <p:cNvSpPr txBox="1"/>
            <p:nvPr/>
          </p:nvSpPr>
          <p:spPr>
            <a:xfrm rot="20085162">
              <a:off x="906173" y="3209370"/>
              <a:ext cx="585020" cy="334157"/>
            </a:xfrm>
            <a:prstGeom prst="rect">
              <a:avLst/>
            </a:prstGeom>
            <a:noFill/>
          </p:spPr>
          <p:txBody>
            <a:bodyPr wrap="none" rtlCol="0">
              <a:spAutoFit/>
            </a:bodyPr>
            <a:lstStyle/>
            <a:p>
              <a:r>
                <a:rPr lang="zh-CN" altLang="en-US" sz="1680" dirty="0">
                  <a:solidFill>
                    <a:srgbClr val="03A9F3"/>
                  </a:solidFill>
                  <a:ea typeface="微软雅黑" panose="020B0503020204020204" pitchFamily="34" charset="-122"/>
                  <a:sym typeface="Arial" panose="020B0604020202020204" pitchFamily="34" charset="0"/>
                </a:rPr>
                <a:t>启航</a:t>
              </a:r>
              <a:endParaRPr lang="zh-CN" altLang="en-US" sz="1890" dirty="0">
                <a:solidFill>
                  <a:srgbClr val="03A9F3"/>
                </a:solidFill>
                <a:ea typeface="微软雅黑" panose="020B0503020204020204" pitchFamily="34" charset="-122"/>
                <a:sym typeface="Arial" panose="020B0604020202020204" pitchFamily="34" charset="0"/>
              </a:endParaRPr>
            </a:p>
          </p:txBody>
        </p:sp>
      </p:grpSp>
      <p:grpSp>
        <p:nvGrpSpPr>
          <p:cNvPr id="27" name="组合 26"/>
          <p:cNvGrpSpPr/>
          <p:nvPr/>
        </p:nvGrpSpPr>
        <p:grpSpPr>
          <a:xfrm>
            <a:off x="3172097" y="3588036"/>
            <a:ext cx="657871" cy="665671"/>
            <a:chOff x="2877864" y="3455276"/>
            <a:chExt cx="626544" cy="633972"/>
          </a:xfrm>
        </p:grpSpPr>
        <p:grpSp>
          <p:nvGrpSpPr>
            <p:cNvPr id="28" name="组合 27"/>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TextBox 43"/>
            <p:cNvSpPr txBox="1"/>
            <p:nvPr/>
          </p:nvSpPr>
          <p:spPr>
            <a:xfrm rot="19571467">
              <a:off x="2919388" y="3575724"/>
              <a:ext cx="585020" cy="334157"/>
            </a:xfrm>
            <a:prstGeom prst="rect">
              <a:avLst/>
            </a:prstGeom>
            <a:noFill/>
          </p:spPr>
          <p:txBody>
            <a:bodyPr wrap="none" rtlCol="0">
              <a:spAutoFit/>
            </a:bodyPr>
            <a:lstStyle/>
            <a:p>
              <a:r>
                <a:rPr lang="zh-CN" altLang="en-US" sz="1680" dirty="0">
                  <a:solidFill>
                    <a:srgbClr val="03A9F3"/>
                  </a:solidFill>
                  <a:ea typeface="微软雅黑" panose="020B0503020204020204" pitchFamily="34" charset="-122"/>
                  <a:sym typeface="Arial" panose="020B0604020202020204" pitchFamily="34" charset="0"/>
                </a:rPr>
                <a:t>拼搏</a:t>
              </a:r>
            </a:p>
          </p:txBody>
        </p:sp>
      </p:grpSp>
      <p:grpSp>
        <p:nvGrpSpPr>
          <p:cNvPr id="32" name="组合 31"/>
          <p:cNvGrpSpPr/>
          <p:nvPr/>
        </p:nvGrpSpPr>
        <p:grpSpPr>
          <a:xfrm>
            <a:off x="4050821" y="1681131"/>
            <a:ext cx="668773" cy="665671"/>
            <a:chOff x="3714748" y="1639176"/>
            <a:chExt cx="636927" cy="633972"/>
          </a:xfrm>
        </p:grpSpPr>
        <p:grpSp>
          <p:nvGrpSpPr>
            <p:cNvPr id="33" name="组合 32"/>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44"/>
            <p:cNvSpPr txBox="1"/>
            <p:nvPr/>
          </p:nvSpPr>
          <p:spPr>
            <a:xfrm rot="20721555">
              <a:off x="3714748" y="1808968"/>
              <a:ext cx="636927" cy="364935"/>
            </a:xfrm>
            <a:prstGeom prst="rect">
              <a:avLst/>
            </a:prstGeom>
            <a:noFill/>
          </p:spPr>
          <p:txBody>
            <a:bodyPr wrap="none" rtlCol="0">
              <a:spAutoFit/>
            </a:bodyPr>
            <a:lstStyle/>
            <a:p>
              <a:r>
                <a:rPr lang="zh-CN" altLang="en-US" sz="1890" dirty="0">
                  <a:solidFill>
                    <a:srgbClr val="03A9F3"/>
                  </a:solidFill>
                  <a:ea typeface="微软雅黑" panose="020B0503020204020204" pitchFamily="34" charset="-122"/>
                  <a:sym typeface="Arial" panose="020B0604020202020204" pitchFamily="34" charset="0"/>
                </a:rPr>
                <a:t>飞跃</a:t>
              </a:r>
              <a:endParaRPr lang="zh-CN" altLang="en-US" sz="1680" dirty="0">
                <a:solidFill>
                  <a:srgbClr val="03A9F3"/>
                </a:solidFill>
                <a:ea typeface="微软雅黑" panose="020B0503020204020204" pitchFamily="34" charset="-122"/>
                <a:sym typeface="Arial" panose="020B0604020202020204" pitchFamily="34" charset="0"/>
              </a:endParaRPr>
            </a:p>
          </p:txBody>
        </p:sp>
      </p:grpSp>
      <p:grpSp>
        <p:nvGrpSpPr>
          <p:cNvPr id="37" name="组合 36"/>
          <p:cNvGrpSpPr/>
          <p:nvPr/>
        </p:nvGrpSpPr>
        <p:grpSpPr>
          <a:xfrm>
            <a:off x="5897334" y="3080390"/>
            <a:ext cx="694067" cy="665671"/>
            <a:chOff x="5473327" y="2971804"/>
            <a:chExt cx="661016" cy="633972"/>
          </a:xfrm>
        </p:grpSpPr>
        <p:grpSp>
          <p:nvGrpSpPr>
            <p:cNvPr id="38" name="组合 37"/>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45"/>
            <p:cNvSpPr txBox="1"/>
            <p:nvPr/>
          </p:nvSpPr>
          <p:spPr>
            <a:xfrm>
              <a:off x="5497417" y="3118580"/>
              <a:ext cx="636926" cy="364935"/>
            </a:xfrm>
            <a:prstGeom prst="rect">
              <a:avLst/>
            </a:prstGeom>
            <a:noFill/>
          </p:spPr>
          <p:txBody>
            <a:bodyPr wrap="none" rtlCol="0">
              <a:spAutoFit/>
            </a:bodyPr>
            <a:lstStyle/>
            <a:p>
              <a:r>
                <a:rPr lang="zh-CN" altLang="en-US" sz="1890" dirty="0">
                  <a:solidFill>
                    <a:srgbClr val="03A9F3"/>
                  </a:solidFill>
                  <a:ea typeface="微软雅黑" panose="020B0503020204020204" pitchFamily="34" charset="-122"/>
                  <a:sym typeface="Arial" panose="020B0604020202020204" pitchFamily="34" charset="0"/>
                </a:rPr>
                <a:t>创新</a:t>
              </a:r>
              <a:endParaRPr lang="zh-CN" altLang="en-US" sz="1680" dirty="0">
                <a:solidFill>
                  <a:srgbClr val="03A9F3"/>
                </a:solidFill>
                <a:ea typeface="微软雅黑" panose="020B0503020204020204" pitchFamily="34" charset="-122"/>
                <a:sym typeface="Arial" panose="020B0604020202020204" pitchFamily="34" charset="0"/>
              </a:endParaRPr>
            </a:p>
          </p:txBody>
        </p:sp>
      </p:grpSp>
      <p:grpSp>
        <p:nvGrpSpPr>
          <p:cNvPr id="42" name="组合 41"/>
          <p:cNvGrpSpPr/>
          <p:nvPr/>
        </p:nvGrpSpPr>
        <p:grpSpPr>
          <a:xfrm>
            <a:off x="7714941" y="1823073"/>
            <a:ext cx="668773" cy="665671"/>
            <a:chOff x="7204386" y="1774359"/>
            <a:chExt cx="636927" cy="633972"/>
          </a:xfrm>
        </p:grpSpPr>
        <p:grpSp>
          <p:nvGrpSpPr>
            <p:cNvPr id="43" name="组合 42"/>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6"/>
            <p:cNvSpPr txBox="1"/>
            <p:nvPr/>
          </p:nvSpPr>
          <p:spPr>
            <a:xfrm rot="1067031">
              <a:off x="7204386" y="1937483"/>
              <a:ext cx="636927" cy="364935"/>
            </a:xfrm>
            <a:prstGeom prst="rect">
              <a:avLst/>
            </a:prstGeom>
            <a:noFill/>
          </p:spPr>
          <p:txBody>
            <a:bodyPr wrap="none" rtlCol="0">
              <a:spAutoFit/>
            </a:bodyPr>
            <a:lstStyle/>
            <a:p>
              <a:r>
                <a:rPr lang="zh-CN" altLang="en-US" sz="1890" dirty="0">
                  <a:solidFill>
                    <a:srgbClr val="03A9F3"/>
                  </a:solidFill>
                  <a:ea typeface="微软雅黑" panose="020B0503020204020204" pitchFamily="34" charset="-122"/>
                  <a:sym typeface="Arial" panose="020B0604020202020204" pitchFamily="34" charset="0"/>
                </a:rPr>
                <a:t>辉煌</a:t>
              </a:r>
            </a:p>
          </p:txBody>
        </p:sp>
      </p:grpSp>
      <p:sp>
        <p:nvSpPr>
          <p:cNvPr id="47" name="TextBox 47"/>
          <p:cNvSpPr txBox="1"/>
          <p:nvPr/>
        </p:nvSpPr>
        <p:spPr>
          <a:xfrm>
            <a:off x="1199130" y="897816"/>
            <a:ext cx="1636987" cy="383182"/>
          </a:xfrm>
          <a:prstGeom prst="rect">
            <a:avLst/>
          </a:prstGeom>
          <a:noFill/>
        </p:spPr>
        <p:txBody>
          <a:bodyPr wrap="none" rtlCol="0">
            <a:spAutoFit/>
          </a:bodyPr>
          <a:lstStyle/>
          <a:p>
            <a:r>
              <a:rPr lang="zh-CN" altLang="en-US" sz="1890" dirty="0">
                <a:solidFill>
                  <a:srgbClr val="0067B0"/>
                </a:solidFill>
                <a:ea typeface="微软雅黑" panose="020B0503020204020204" pitchFamily="34" charset="-122"/>
                <a:sym typeface="Arial" panose="020B0604020202020204" pitchFamily="34" charset="0"/>
              </a:rPr>
              <a:t>企业发展历程</a:t>
            </a:r>
          </a:p>
        </p:txBody>
      </p:sp>
      <p:sp>
        <p:nvSpPr>
          <p:cNvPr id="48" name="TextBox 48"/>
          <p:cNvSpPr txBox="1"/>
          <p:nvPr/>
        </p:nvSpPr>
        <p:spPr>
          <a:xfrm>
            <a:off x="1066748" y="1285615"/>
            <a:ext cx="2693645" cy="867930"/>
          </a:xfrm>
          <a:prstGeom prst="rect">
            <a:avLst/>
          </a:prstGeom>
          <a:noFill/>
        </p:spPr>
        <p:txBody>
          <a:bodyPr wrap="square" rtlCol="0">
            <a:spAutoFit/>
          </a:bodyPr>
          <a:lstStyle/>
          <a:p>
            <a:r>
              <a:rPr lang="zh-CN" altLang="en-US" sz="126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
        <p:nvSpPr>
          <p:cNvPr id="49" name="TextBox 54"/>
          <p:cNvSpPr txBox="1"/>
          <p:nvPr/>
        </p:nvSpPr>
        <p:spPr>
          <a:xfrm>
            <a:off x="5664617" y="1260714"/>
            <a:ext cx="1115506" cy="1223412"/>
          </a:xfrm>
          <a:prstGeom prst="rect">
            <a:avLst/>
          </a:prstGeom>
          <a:noFill/>
        </p:spPr>
        <p:txBody>
          <a:bodyPr wrap="square" rtlCol="0">
            <a:spAutoFit/>
          </a:bodyPr>
          <a:lstStyle/>
          <a:p>
            <a:r>
              <a:rPr lang="zh-CN" altLang="en-US" sz="105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0" name="TextBox 55"/>
          <p:cNvSpPr txBox="1"/>
          <p:nvPr/>
        </p:nvSpPr>
        <p:spPr>
          <a:xfrm rot="19800000">
            <a:off x="2160485" y="2297909"/>
            <a:ext cx="1115506" cy="964880"/>
          </a:xfrm>
          <a:prstGeom prst="rect">
            <a:avLst/>
          </a:prstGeom>
          <a:noFill/>
        </p:spPr>
        <p:txBody>
          <a:bodyPr wrap="square" rtlCol="0">
            <a:spAutoFit/>
          </a:bodyPr>
          <a:lstStyle/>
          <a:p>
            <a:r>
              <a:rPr lang="zh-CN" altLang="en-US" sz="945" dirty="0">
                <a:solidFill>
                  <a:schemeClr val="tx1">
                    <a:lumMod val="85000"/>
                    <a:lumOff val="15000"/>
                  </a:schemeClr>
                </a:solidFill>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1" name="TextBox 56"/>
          <p:cNvSpPr txBox="1"/>
          <p:nvPr/>
        </p:nvSpPr>
        <p:spPr>
          <a:xfrm rot="18900000">
            <a:off x="1900753" y="3921877"/>
            <a:ext cx="1115506" cy="964880"/>
          </a:xfrm>
          <a:prstGeom prst="rect">
            <a:avLst/>
          </a:prstGeom>
          <a:noFill/>
        </p:spPr>
        <p:txBody>
          <a:bodyPr wrap="square" rtlCol="0">
            <a:spAutoFit/>
          </a:bodyPr>
          <a:lstStyle/>
          <a:p>
            <a:r>
              <a:rPr lang="zh-CN" altLang="en-US" sz="945"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2" name="TextBox 57"/>
          <p:cNvSpPr txBox="1"/>
          <p:nvPr/>
        </p:nvSpPr>
        <p:spPr>
          <a:xfrm rot="20700000">
            <a:off x="4253763" y="2929437"/>
            <a:ext cx="1115506" cy="964880"/>
          </a:xfrm>
          <a:prstGeom prst="rect">
            <a:avLst/>
          </a:prstGeom>
          <a:noFill/>
        </p:spPr>
        <p:txBody>
          <a:bodyPr wrap="square" rtlCol="0">
            <a:spAutoFit/>
          </a:bodyPr>
          <a:lstStyle/>
          <a:p>
            <a:r>
              <a:rPr lang="zh-CN" altLang="en-US" sz="945"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3" name="TextBox 58"/>
          <p:cNvSpPr txBox="1"/>
          <p:nvPr/>
        </p:nvSpPr>
        <p:spPr>
          <a:xfrm rot="900000">
            <a:off x="7024597" y="3049412"/>
            <a:ext cx="1115506" cy="964880"/>
          </a:xfrm>
          <a:prstGeom prst="rect">
            <a:avLst/>
          </a:prstGeom>
          <a:noFill/>
        </p:spPr>
        <p:txBody>
          <a:bodyPr wrap="square" rtlCol="0">
            <a:spAutoFit/>
          </a:bodyPr>
          <a:lstStyle/>
          <a:p>
            <a:r>
              <a:rPr lang="zh-CN" altLang="en-US" sz="945"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4" name="文本框 53"/>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41541182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anim calcmode="lin" valueType="num">
                                      <p:cBhvr>
                                        <p:cTn id="24" dur="1000" fill="hold"/>
                                        <p:tgtEl>
                                          <p:spTgt spid="47"/>
                                        </p:tgtEl>
                                        <p:attrNameLst>
                                          <p:attrName>ppt_x</p:attrName>
                                        </p:attrNameLst>
                                      </p:cBhvr>
                                      <p:tavLst>
                                        <p:tav tm="0">
                                          <p:val>
                                            <p:strVal val="#ppt_x"/>
                                          </p:val>
                                        </p:tav>
                                        <p:tav tm="100000">
                                          <p:val>
                                            <p:strVal val="#ppt_x"/>
                                          </p:val>
                                        </p:tav>
                                      </p:tavLst>
                                    </p:anim>
                                    <p:anim calcmode="lin" valueType="num">
                                      <p:cBhvr>
                                        <p:cTn id="25" dur="1000" fill="hold"/>
                                        <p:tgtEl>
                                          <p:spTgt spid="47"/>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18" presetClass="entr" presetSubtype="3" fill="hold" grpId="0"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strips(upRight)">
                                      <p:cBhvr>
                                        <p:cTn id="29" dur="500"/>
                                        <p:tgtEl>
                                          <p:spTgt spid="4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1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0-#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up)">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ppt_x"/>
                                          </p:val>
                                        </p:tav>
                                        <p:tav tm="100000">
                                          <p:val>
                                            <p:strVal val="#ppt_x"/>
                                          </p:val>
                                        </p:tav>
                                      </p:tavLst>
                                    </p:anim>
                                    <p:anim calcmode="lin" valueType="num">
                                      <p:cBhvr additive="base">
                                        <p:cTn id="6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ipe(down)">
                                      <p:cBhvr>
                                        <p:cTn id="70" dur="500"/>
                                        <p:tgtEl>
                                          <p:spTgt spid="50"/>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1" fill="hold" nodeType="click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wipe(up)">
                                      <p:cBhvr>
                                        <p:cTn id="88" dur="500"/>
                                        <p:tgtEl>
                                          <p:spTgt spid="52"/>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p:cTn id="93" dur="500" fill="hold"/>
                                        <p:tgtEl>
                                          <p:spTgt spid="16"/>
                                        </p:tgtEl>
                                        <p:attrNameLst>
                                          <p:attrName>ppt_w</p:attrName>
                                        </p:attrNameLst>
                                      </p:cBhvr>
                                      <p:tavLst>
                                        <p:tav tm="0">
                                          <p:val>
                                            <p:fltVal val="0"/>
                                          </p:val>
                                        </p:tav>
                                        <p:tav tm="100000">
                                          <p:val>
                                            <p:strVal val="#ppt_w"/>
                                          </p:val>
                                        </p:tav>
                                      </p:tavLst>
                                    </p:anim>
                                    <p:anim calcmode="lin" valueType="num">
                                      <p:cBhvr>
                                        <p:cTn id="94" dur="500" fill="hold"/>
                                        <p:tgtEl>
                                          <p:spTgt spid="16"/>
                                        </p:tgtEl>
                                        <p:attrNameLst>
                                          <p:attrName>ppt_h</p:attrName>
                                        </p:attrNameLst>
                                      </p:cBhvr>
                                      <p:tavLst>
                                        <p:tav tm="0">
                                          <p:val>
                                            <p:fltVal val="0"/>
                                          </p:val>
                                        </p:tav>
                                        <p:tav tm="100000">
                                          <p:val>
                                            <p:strVal val="#ppt_h"/>
                                          </p:val>
                                        </p:tav>
                                      </p:tavLst>
                                    </p:anim>
                                    <p:animEffect transition="in" filter="fade">
                                      <p:cBhvr>
                                        <p:cTn id="95" dur="500"/>
                                        <p:tgtEl>
                                          <p:spTgt spid="16"/>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down)">
                                      <p:cBhvr>
                                        <p:cTn id="106" dur="500"/>
                                        <p:tgtEl>
                                          <p:spTgt spid="49"/>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nodeType="clickEffect">
                                  <p:stCondLst>
                                    <p:cond delay="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500" fill="hold"/>
                                        <p:tgtEl>
                                          <p:spTgt spid="19"/>
                                        </p:tgtEl>
                                        <p:attrNameLst>
                                          <p:attrName>ppt_w</p:attrName>
                                        </p:attrNameLst>
                                      </p:cBhvr>
                                      <p:tavLst>
                                        <p:tav tm="0">
                                          <p:val>
                                            <p:fltVal val="0"/>
                                          </p:val>
                                        </p:tav>
                                        <p:tav tm="100000">
                                          <p:val>
                                            <p:strVal val="#ppt_w"/>
                                          </p:val>
                                        </p:tav>
                                      </p:tavLst>
                                    </p:anim>
                                    <p:anim calcmode="lin" valueType="num">
                                      <p:cBhvr>
                                        <p:cTn id="112" dur="500" fill="hold"/>
                                        <p:tgtEl>
                                          <p:spTgt spid="19"/>
                                        </p:tgtEl>
                                        <p:attrNameLst>
                                          <p:attrName>ppt_h</p:attrName>
                                        </p:attrNameLst>
                                      </p:cBhvr>
                                      <p:tavLst>
                                        <p:tav tm="0">
                                          <p:val>
                                            <p:fltVal val="0"/>
                                          </p:val>
                                        </p:tav>
                                        <p:tav tm="100000">
                                          <p:val>
                                            <p:strVal val="#ppt_h"/>
                                          </p:val>
                                        </p:tav>
                                      </p:tavLst>
                                    </p:anim>
                                    <p:animEffect transition="in" filter="fade">
                                      <p:cBhvr>
                                        <p:cTn id="113" dur="500"/>
                                        <p:tgtEl>
                                          <p:spTgt spid="19"/>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3" fill="hold" nodeType="clickEffect">
                                  <p:stCondLst>
                                    <p:cond delay="0"/>
                                  </p:stCondLst>
                                  <p:childTnLst>
                                    <p:set>
                                      <p:cBhvr>
                                        <p:cTn id="117" dur="1" fill="hold">
                                          <p:stCondLst>
                                            <p:cond delay="0"/>
                                          </p:stCondLst>
                                        </p:cTn>
                                        <p:tgtEl>
                                          <p:spTgt spid="42"/>
                                        </p:tgtEl>
                                        <p:attrNameLst>
                                          <p:attrName>style.visibility</p:attrName>
                                        </p:attrNameLst>
                                      </p:cBhvr>
                                      <p:to>
                                        <p:strVal val="visible"/>
                                      </p:to>
                                    </p:set>
                                    <p:anim calcmode="lin" valueType="num">
                                      <p:cBhvr additive="base">
                                        <p:cTn id="118" dur="500" fill="hold"/>
                                        <p:tgtEl>
                                          <p:spTgt spid="42"/>
                                        </p:tgtEl>
                                        <p:attrNameLst>
                                          <p:attrName>ppt_x</p:attrName>
                                        </p:attrNameLst>
                                      </p:cBhvr>
                                      <p:tavLst>
                                        <p:tav tm="0">
                                          <p:val>
                                            <p:strVal val="1+#ppt_w/2"/>
                                          </p:val>
                                        </p:tav>
                                        <p:tav tm="100000">
                                          <p:val>
                                            <p:strVal val="#ppt_x"/>
                                          </p:val>
                                        </p:tav>
                                      </p:tavLst>
                                    </p:anim>
                                    <p:anim calcmode="lin" valueType="num">
                                      <p:cBhvr additive="base">
                                        <p:cTn id="119"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wipe(up)">
                                      <p:cBhvr>
                                        <p:cTn id="124" dur="500"/>
                                        <p:tgtEl>
                                          <p:spTgt spid="53"/>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down)">
                                      <p:cBhvr>
                                        <p:cTn id="12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P spid="47" grpId="0"/>
      <p:bldP spid="48" grpId="0"/>
      <p:bldP spid="49" grpId="0"/>
      <p:bldP spid="50" grpId="0"/>
      <p:bldP spid="51" grpId="0"/>
      <p:bldP spid="52"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429795"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2" name="Freeform 8"/>
          <p:cNvSpPr>
            <a:spLocks/>
          </p:cNvSpPr>
          <p:nvPr/>
        </p:nvSpPr>
        <p:spPr bwMode="auto">
          <a:xfrm>
            <a:off x="1483922" y="963964"/>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5" name="Freeform 9"/>
          <p:cNvSpPr>
            <a:spLocks/>
          </p:cNvSpPr>
          <p:nvPr/>
        </p:nvSpPr>
        <p:spPr bwMode="auto">
          <a:xfrm>
            <a:off x="2214876" y="963966"/>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00B0F0"/>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8" name="Freeform 10"/>
          <p:cNvSpPr>
            <a:spLocks/>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51" name="Freeform 11"/>
          <p:cNvSpPr>
            <a:spLocks/>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grpSp>
        <p:nvGrpSpPr>
          <p:cNvPr id="56" name="组合 41"/>
          <p:cNvGrpSpPr>
            <a:grpSpLocks/>
          </p:cNvGrpSpPr>
          <p:nvPr/>
        </p:nvGrpSpPr>
        <p:grpSpPr bwMode="auto">
          <a:xfrm>
            <a:off x="1572757" y="1641554"/>
            <a:ext cx="857775" cy="1120910"/>
            <a:chOff x="1681435" y="1637023"/>
            <a:chExt cx="1152128" cy="1526512"/>
          </a:xfrm>
        </p:grpSpPr>
        <p:sp>
          <p:nvSpPr>
            <p:cNvPr id="59" name="TextBox 58"/>
            <p:cNvSpPr txBox="1"/>
            <p:nvPr/>
          </p:nvSpPr>
          <p:spPr>
            <a:xfrm>
              <a:off x="2007772" y="1637023"/>
              <a:ext cx="523630" cy="670634"/>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65" name="组合 44"/>
          <p:cNvGrpSpPr>
            <a:grpSpLocks/>
          </p:cNvGrpSpPr>
          <p:nvPr/>
        </p:nvGrpSpPr>
        <p:grpSpPr bwMode="auto">
          <a:xfrm>
            <a:off x="2792013" y="1041517"/>
            <a:ext cx="856294" cy="890986"/>
            <a:chOff x="3362324" y="871906"/>
            <a:chExt cx="1152128" cy="1213434"/>
          </a:xfrm>
        </p:grpSpPr>
        <p:sp>
          <p:nvSpPr>
            <p:cNvPr id="71" name="TextBox 70"/>
            <p:cNvSpPr txBox="1"/>
            <p:nvPr/>
          </p:nvSpPr>
          <p:spPr>
            <a:xfrm>
              <a:off x="3615472" y="871906"/>
              <a:ext cx="483558" cy="586825"/>
            </a:xfrm>
            <a:prstGeom prst="rect">
              <a:avLst/>
            </a:prstGeom>
            <a:noFill/>
          </p:spPr>
          <p:txBody>
            <a:bodyPr wrap="none">
              <a:spAutoFit/>
            </a:bodyPr>
            <a:lstStyle/>
            <a:p>
              <a:pPr defTabSz="902931"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70658"/>
            </a:xfrm>
            <a:prstGeom prst="rect">
              <a:avLst/>
            </a:prstGeom>
            <a:noFill/>
          </p:spPr>
          <p:txBody>
            <a:bodyPr>
              <a:spAutoFit/>
            </a:bodyPr>
            <a:lstStyle/>
            <a:p>
              <a:pPr algn="ctr" defTabSz="902931" fontAlgn="auto">
                <a:spcBef>
                  <a:spcPts val="0"/>
                </a:spcBef>
                <a:spcAft>
                  <a:spcPts val="0"/>
                </a:spcAft>
                <a:defRPr/>
              </a:pPr>
              <a:r>
                <a:rPr lang="zh-CN" altLang="en-US" sz="1300" dirty="0">
                  <a:solidFill>
                    <a:srgbClr val="F8F8F8"/>
                  </a:solidFill>
                  <a:latin typeface="+mn-ea"/>
                  <a:ea typeface="+mn-ea"/>
                </a:rPr>
                <a:t>请输入您的文字</a:t>
              </a:r>
            </a:p>
          </p:txBody>
        </p:sp>
      </p:grpSp>
      <p:grpSp>
        <p:nvGrpSpPr>
          <p:cNvPr id="73" name="组合 47"/>
          <p:cNvGrpSpPr>
            <a:grpSpLocks/>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3630" cy="669768"/>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76" name="组合 50"/>
          <p:cNvGrpSpPr>
            <a:grpSpLocks/>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3630" cy="669947"/>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sp>
        <p:nvSpPr>
          <p:cNvPr id="79" name="TextBox 78"/>
          <p:cNvSpPr txBox="1"/>
          <p:nvPr/>
        </p:nvSpPr>
        <p:spPr>
          <a:xfrm>
            <a:off x="2461643" y="4563218"/>
            <a:ext cx="856294" cy="283797"/>
          </a:xfrm>
          <a:prstGeom prst="rect">
            <a:avLst/>
          </a:prstGeom>
          <a:noFill/>
        </p:spPr>
        <p:txBody>
          <a:bodyPr lIns="67692" tIns="33846" rIns="67692" bIns="33846">
            <a:spAutoFit/>
          </a:bodyPr>
          <a:lstStyle/>
          <a:p>
            <a:pPr algn="ctr" defTabSz="902931" fontAlgn="auto">
              <a:spcBef>
                <a:spcPts val="0"/>
              </a:spcBef>
              <a:spcAft>
                <a:spcPts val="0"/>
              </a:spcAft>
              <a:defRPr/>
            </a:pPr>
            <a:r>
              <a:rPr lang="zh-CN" altLang="en-US" sz="1400" b="1" dirty="0">
                <a:solidFill>
                  <a:srgbClr val="F8F8F8"/>
                </a:solidFill>
                <a:latin typeface="+mn-ea"/>
                <a:ea typeface="+mn-ea"/>
              </a:rPr>
              <a:t>标题</a:t>
            </a:r>
          </a:p>
        </p:txBody>
      </p:sp>
      <p:sp>
        <p:nvSpPr>
          <p:cNvPr id="80" name="TextBox 79"/>
          <p:cNvSpPr txBox="1"/>
          <p:nvPr/>
        </p:nvSpPr>
        <p:spPr>
          <a:xfrm>
            <a:off x="5701631" y="1219259"/>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grpSp>
        <p:nvGrpSpPr>
          <p:cNvPr id="81" name="组合 55"/>
          <p:cNvGrpSpPr/>
          <p:nvPr/>
        </p:nvGrpSpPr>
        <p:grpSpPr>
          <a:xfrm>
            <a:off x="4807867" y="1219842"/>
            <a:ext cx="715648" cy="707087"/>
            <a:chOff x="6409426" y="1173624"/>
            <a:chExt cx="962086" cy="962084"/>
          </a:xfrm>
          <a:solidFill>
            <a:schemeClr val="bg2"/>
          </a:solidFill>
        </p:grpSpPr>
        <p:sp>
          <p:nvSpPr>
            <p:cNvPr id="82" name="椭圆 81"/>
            <p:cNvSpPr/>
            <p:nvPr/>
          </p:nvSpPr>
          <p:spPr bwMode="auto">
            <a:xfrm>
              <a:off x="6409426" y="1173624"/>
              <a:ext cx="962086" cy="962084"/>
            </a:xfrm>
            <a:prstGeom prst="ellipse">
              <a:avLst/>
            </a:prstGeom>
            <a:solidFill>
              <a:srgbClr val="0070C0"/>
            </a:solid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1" y="1318965"/>
              <a:ext cx="524097" cy="670033"/>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7" y="2158959"/>
            <a:ext cx="715648" cy="707087"/>
            <a:chOff x="6409426" y="2394908"/>
            <a:chExt cx="962086" cy="962084"/>
          </a:xfrm>
          <a:solidFill>
            <a:schemeClr val="accent1"/>
          </a:solidFill>
        </p:grpSpPr>
        <p:sp>
          <p:nvSpPr>
            <p:cNvPr id="85" name="椭圆 84"/>
            <p:cNvSpPr/>
            <p:nvPr/>
          </p:nvSpPr>
          <p:spPr bwMode="auto">
            <a:xfrm>
              <a:off x="6409426" y="2394908"/>
              <a:ext cx="962086" cy="962084"/>
            </a:xfrm>
            <a:prstGeom prst="ellipse">
              <a:avLst/>
            </a:prstGeom>
            <a:solidFill>
              <a:srgbClr val="00B0F0"/>
            </a:solid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solidFill>
        </p:grpSpPr>
        <p:sp>
          <p:nvSpPr>
            <p:cNvPr id="88" name="椭圆 87"/>
            <p:cNvSpPr/>
            <p:nvPr/>
          </p:nvSpPr>
          <p:spPr bwMode="auto">
            <a:xfrm>
              <a:off x="6409429" y="3568104"/>
              <a:ext cx="962087" cy="962084"/>
            </a:xfrm>
            <a:prstGeom prst="ellipse">
              <a:avLst/>
            </a:prstGeom>
            <a:solidFill>
              <a:srgbClr val="0070C0"/>
            </a:solid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70" y="3702117"/>
              <a:ext cx="545648"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7" y="3977418"/>
            <a:ext cx="715648" cy="707087"/>
            <a:chOff x="6409426" y="4869160"/>
            <a:chExt cx="962086" cy="962084"/>
          </a:xfrm>
          <a:solidFill>
            <a:srgbClr val="7030A0"/>
          </a:solidFill>
        </p:grpSpPr>
        <p:sp>
          <p:nvSpPr>
            <p:cNvPr id="91" name="椭圆 90"/>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1" y="2133435"/>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4" name="TextBox 93"/>
          <p:cNvSpPr txBox="1"/>
          <p:nvPr/>
        </p:nvSpPr>
        <p:spPr>
          <a:xfrm>
            <a:off x="5701631" y="3059773"/>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5" name="TextBox 94"/>
          <p:cNvSpPr txBox="1"/>
          <p:nvPr/>
        </p:nvSpPr>
        <p:spPr>
          <a:xfrm>
            <a:off x="5701631" y="3969104"/>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43" name="文本框 6"/>
          <p:cNvSpPr>
            <a:spLocks noChangeArrowheads="1"/>
          </p:cNvSpPr>
          <p:nvPr/>
        </p:nvSpPr>
        <p:spPr bwMode="auto">
          <a:xfrm>
            <a:off x="3574269" y="14378"/>
            <a:ext cx="3295650" cy="346239"/>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9" name="图片 3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42503" y="310687"/>
            <a:ext cx="2730715" cy="288591"/>
          </a:xfrm>
          <a:prstGeom prst="rect">
            <a:avLst/>
          </a:prstGeom>
        </p:spPr>
      </p:pic>
      <p:sp>
        <p:nvSpPr>
          <p:cNvPr id="40" name="文本框 39"/>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3"/>
                                        </p:tgtEl>
                                        <p:attrNameLst>
                                          <p:attrName>ppt_y</p:attrName>
                                        </p:attrNameLst>
                                      </p:cBhvr>
                                      <p:tavLst>
                                        <p:tav tm="0">
                                          <p:val>
                                            <p:strVal val="#ppt_y"/>
                                          </p:val>
                                        </p:tav>
                                        <p:tav tm="100000">
                                          <p:val>
                                            <p:strVal val="#ppt_y"/>
                                          </p:val>
                                        </p:tav>
                                      </p:tavLst>
                                    </p:anim>
                                    <p:anim calcmode="lin" valueType="num">
                                      <p:cBhvr>
                                        <p:cTn id="13"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3"/>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43"/>
                                        </p:tgtEl>
                                      </p:cBhvr>
                                    </p:animEffect>
                                  </p:childTnLst>
                                </p:cTn>
                              </p:par>
                            </p:childTnLst>
                          </p:cTn>
                        </p:par>
                        <p:par>
                          <p:cTn id="16" fill="hold">
                            <p:stCondLst>
                              <p:cond delay="1450"/>
                            </p:stCondLst>
                            <p:childTnLst>
                              <p:par>
                                <p:cTn id="17" presetID="22" presetClass="entr" presetSubtype="4"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300"/>
                                        <p:tgtEl>
                                          <p:spTgt spid="51"/>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300"/>
                                        <p:tgtEl>
                                          <p:spTgt spid="45"/>
                                        </p:tgtEl>
                                      </p:cBhvr>
                                    </p:animEffect>
                                  </p:childTnLst>
                                </p:cTn>
                              </p:par>
                            </p:childTnLst>
                          </p:cTn>
                        </p:par>
                        <p:par>
                          <p:cTn id="24" fill="hold">
                            <p:stCondLst>
                              <p:cond delay="2050"/>
                            </p:stCondLst>
                            <p:childTnLst>
                              <p:par>
                                <p:cTn id="25" presetID="2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300"/>
                                        <p:tgtEl>
                                          <p:spTgt spid="48"/>
                                        </p:tgtEl>
                                      </p:cBhvr>
                                    </p:animEffect>
                                  </p:childTnLst>
                                </p:cTn>
                              </p:par>
                            </p:childTnLst>
                          </p:cTn>
                        </p:par>
                        <p:par>
                          <p:cTn id="28" fill="hold">
                            <p:stCondLst>
                              <p:cond delay="2350"/>
                            </p:stCondLst>
                            <p:childTnLst>
                              <p:par>
                                <p:cTn id="29" presetID="22" presetClass="entr" presetSubtype="1"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300"/>
                                        <p:tgtEl>
                                          <p:spTgt spid="42"/>
                                        </p:tgtEl>
                                      </p:cBhvr>
                                    </p:animEffect>
                                  </p:childTnLst>
                                </p:cTn>
                              </p:par>
                            </p:childTnLst>
                          </p:cTn>
                        </p:par>
                        <p:par>
                          <p:cTn id="32" fill="hold">
                            <p:stCondLst>
                              <p:cond delay="2650"/>
                            </p:stCondLst>
                            <p:childTnLst>
                              <p:par>
                                <p:cTn id="33" presetID="31"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 calcmode="lin" valueType="num">
                                      <p:cBhvr>
                                        <p:cTn id="37" dur="500" fill="hold"/>
                                        <p:tgtEl>
                                          <p:spTgt spid="56"/>
                                        </p:tgtEl>
                                        <p:attrNameLst>
                                          <p:attrName>style.rotation</p:attrName>
                                        </p:attrNameLst>
                                      </p:cBhvr>
                                      <p:tavLst>
                                        <p:tav tm="0">
                                          <p:val>
                                            <p:fltVal val="90"/>
                                          </p:val>
                                        </p:tav>
                                        <p:tav tm="100000">
                                          <p:val>
                                            <p:fltVal val="0"/>
                                          </p:val>
                                        </p:tav>
                                      </p:tavLst>
                                    </p:anim>
                                    <p:animEffect transition="in" filter="fade">
                                      <p:cBhvr>
                                        <p:cTn id="38" dur="500"/>
                                        <p:tgtEl>
                                          <p:spTgt spid="56"/>
                                        </p:tgtEl>
                                      </p:cBhvr>
                                    </p:animEffect>
                                  </p:childTnLst>
                                </p:cTn>
                              </p:par>
                              <p:par>
                                <p:cTn id="39" presetID="31"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500" fill="hold"/>
                                        <p:tgtEl>
                                          <p:spTgt spid="65"/>
                                        </p:tgtEl>
                                        <p:attrNameLst>
                                          <p:attrName>ppt_w</p:attrName>
                                        </p:attrNameLst>
                                      </p:cBhvr>
                                      <p:tavLst>
                                        <p:tav tm="0">
                                          <p:val>
                                            <p:fltVal val="0"/>
                                          </p:val>
                                        </p:tav>
                                        <p:tav tm="100000">
                                          <p:val>
                                            <p:strVal val="#ppt_w"/>
                                          </p:val>
                                        </p:tav>
                                      </p:tavLst>
                                    </p:anim>
                                    <p:anim calcmode="lin" valueType="num">
                                      <p:cBhvr>
                                        <p:cTn id="42" dur="500" fill="hold"/>
                                        <p:tgtEl>
                                          <p:spTgt spid="65"/>
                                        </p:tgtEl>
                                        <p:attrNameLst>
                                          <p:attrName>ppt_h</p:attrName>
                                        </p:attrNameLst>
                                      </p:cBhvr>
                                      <p:tavLst>
                                        <p:tav tm="0">
                                          <p:val>
                                            <p:fltVal val="0"/>
                                          </p:val>
                                        </p:tav>
                                        <p:tav tm="100000">
                                          <p:val>
                                            <p:strVal val="#ppt_h"/>
                                          </p:val>
                                        </p:tav>
                                      </p:tavLst>
                                    </p:anim>
                                    <p:anim calcmode="lin" valueType="num">
                                      <p:cBhvr>
                                        <p:cTn id="43" dur="500" fill="hold"/>
                                        <p:tgtEl>
                                          <p:spTgt spid="65"/>
                                        </p:tgtEl>
                                        <p:attrNameLst>
                                          <p:attrName>style.rotation</p:attrName>
                                        </p:attrNameLst>
                                      </p:cBhvr>
                                      <p:tavLst>
                                        <p:tav tm="0">
                                          <p:val>
                                            <p:fltVal val="90"/>
                                          </p:val>
                                        </p:tav>
                                        <p:tav tm="100000">
                                          <p:val>
                                            <p:fltVal val="0"/>
                                          </p:val>
                                        </p:tav>
                                      </p:tavLst>
                                    </p:anim>
                                    <p:animEffect transition="in" filter="fade">
                                      <p:cBhvr>
                                        <p:cTn id="44" dur="500"/>
                                        <p:tgtEl>
                                          <p:spTgt spid="65"/>
                                        </p:tgtEl>
                                      </p:cBhvr>
                                    </p:animEffect>
                                  </p:childTnLst>
                                </p:cTn>
                              </p:par>
                              <p:par>
                                <p:cTn id="45" presetID="31" presetClass="entr" presetSubtype="0"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anim calcmode="lin" valueType="num">
                                      <p:cBhvr>
                                        <p:cTn id="49" dur="500" fill="hold"/>
                                        <p:tgtEl>
                                          <p:spTgt spid="73"/>
                                        </p:tgtEl>
                                        <p:attrNameLst>
                                          <p:attrName>style.rotation</p:attrName>
                                        </p:attrNameLst>
                                      </p:cBhvr>
                                      <p:tavLst>
                                        <p:tav tm="0">
                                          <p:val>
                                            <p:fltVal val="90"/>
                                          </p:val>
                                        </p:tav>
                                        <p:tav tm="100000">
                                          <p:val>
                                            <p:fltVal val="0"/>
                                          </p:val>
                                        </p:tav>
                                      </p:tavLst>
                                    </p:anim>
                                    <p:animEffect transition="in" filter="fade">
                                      <p:cBhvr>
                                        <p:cTn id="50" dur="500"/>
                                        <p:tgtEl>
                                          <p:spTgt spid="73"/>
                                        </p:tgtEl>
                                      </p:cBhvr>
                                    </p:animEffect>
                                  </p:childTnLst>
                                </p:cTn>
                              </p:par>
                              <p:par>
                                <p:cTn id="51" presetID="31" presetClass="entr" presetSubtype="0" fill="hold"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p:cTn id="53" dur="500" fill="hold"/>
                                        <p:tgtEl>
                                          <p:spTgt spid="76"/>
                                        </p:tgtEl>
                                        <p:attrNameLst>
                                          <p:attrName>ppt_w</p:attrName>
                                        </p:attrNameLst>
                                      </p:cBhvr>
                                      <p:tavLst>
                                        <p:tav tm="0">
                                          <p:val>
                                            <p:fltVal val="0"/>
                                          </p:val>
                                        </p:tav>
                                        <p:tav tm="100000">
                                          <p:val>
                                            <p:strVal val="#ppt_w"/>
                                          </p:val>
                                        </p:tav>
                                      </p:tavLst>
                                    </p:anim>
                                    <p:anim calcmode="lin" valueType="num">
                                      <p:cBhvr>
                                        <p:cTn id="54" dur="500" fill="hold"/>
                                        <p:tgtEl>
                                          <p:spTgt spid="76"/>
                                        </p:tgtEl>
                                        <p:attrNameLst>
                                          <p:attrName>ppt_h</p:attrName>
                                        </p:attrNameLst>
                                      </p:cBhvr>
                                      <p:tavLst>
                                        <p:tav tm="0">
                                          <p:val>
                                            <p:fltVal val="0"/>
                                          </p:val>
                                        </p:tav>
                                        <p:tav tm="100000">
                                          <p:val>
                                            <p:strVal val="#ppt_h"/>
                                          </p:val>
                                        </p:tav>
                                      </p:tavLst>
                                    </p:anim>
                                    <p:anim calcmode="lin" valueType="num">
                                      <p:cBhvr>
                                        <p:cTn id="55" dur="500" fill="hold"/>
                                        <p:tgtEl>
                                          <p:spTgt spid="76"/>
                                        </p:tgtEl>
                                        <p:attrNameLst>
                                          <p:attrName>style.rotation</p:attrName>
                                        </p:attrNameLst>
                                      </p:cBhvr>
                                      <p:tavLst>
                                        <p:tav tm="0">
                                          <p:val>
                                            <p:fltVal val="90"/>
                                          </p:val>
                                        </p:tav>
                                        <p:tav tm="100000">
                                          <p:val>
                                            <p:fltVal val="0"/>
                                          </p:val>
                                        </p:tav>
                                      </p:tavLst>
                                    </p:anim>
                                    <p:animEffect transition="in" filter="fade">
                                      <p:cBhvr>
                                        <p:cTn id="56" dur="500"/>
                                        <p:tgtEl>
                                          <p:spTgt spid="76"/>
                                        </p:tgtEl>
                                      </p:cBhvr>
                                    </p:animEffect>
                                  </p:childTnLst>
                                </p:cTn>
                              </p:par>
                            </p:childTnLst>
                          </p:cTn>
                        </p:par>
                        <p:par>
                          <p:cTn id="57" fill="hold">
                            <p:stCondLst>
                              <p:cond delay="3150"/>
                            </p:stCondLst>
                            <p:childTnLst>
                              <p:par>
                                <p:cTn id="58" presetID="42" presetClass="entr" presetSubtype="0"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1000"/>
                                        <p:tgtEl>
                                          <p:spTgt spid="36"/>
                                        </p:tgtEl>
                                      </p:cBhvr>
                                    </p:animEffect>
                                    <p:anim calcmode="lin" valueType="num">
                                      <p:cBhvr>
                                        <p:cTn id="61" dur="1000" fill="hold"/>
                                        <p:tgtEl>
                                          <p:spTgt spid="36"/>
                                        </p:tgtEl>
                                        <p:attrNameLst>
                                          <p:attrName>ppt_x</p:attrName>
                                        </p:attrNameLst>
                                      </p:cBhvr>
                                      <p:tavLst>
                                        <p:tav tm="0">
                                          <p:val>
                                            <p:strVal val="#ppt_x"/>
                                          </p:val>
                                        </p:tav>
                                        <p:tav tm="100000">
                                          <p:val>
                                            <p:strVal val="#ppt_x"/>
                                          </p:val>
                                        </p:tav>
                                      </p:tavLst>
                                    </p:anim>
                                    <p:anim calcmode="lin" valueType="num">
                                      <p:cBhvr>
                                        <p:cTn id="62" dur="1000" fill="hold"/>
                                        <p:tgtEl>
                                          <p:spTgt spid="3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1000"/>
                                        <p:tgtEl>
                                          <p:spTgt spid="79"/>
                                        </p:tgtEl>
                                      </p:cBhvr>
                                    </p:animEffect>
                                    <p:anim calcmode="lin" valueType="num">
                                      <p:cBhvr>
                                        <p:cTn id="66" dur="1000" fill="hold"/>
                                        <p:tgtEl>
                                          <p:spTgt spid="79"/>
                                        </p:tgtEl>
                                        <p:attrNameLst>
                                          <p:attrName>ppt_x</p:attrName>
                                        </p:attrNameLst>
                                      </p:cBhvr>
                                      <p:tavLst>
                                        <p:tav tm="0">
                                          <p:val>
                                            <p:strVal val="#ppt_x"/>
                                          </p:val>
                                        </p:tav>
                                        <p:tav tm="100000">
                                          <p:val>
                                            <p:strVal val="#ppt_x"/>
                                          </p:val>
                                        </p:tav>
                                      </p:tavLst>
                                    </p:anim>
                                    <p:anim calcmode="lin" valueType="num">
                                      <p:cBhvr>
                                        <p:cTn id="67" dur="1000" fill="hold"/>
                                        <p:tgtEl>
                                          <p:spTgt spid="79"/>
                                        </p:tgtEl>
                                        <p:attrNameLst>
                                          <p:attrName>ppt_y</p:attrName>
                                        </p:attrNameLst>
                                      </p:cBhvr>
                                      <p:tavLst>
                                        <p:tav tm="0">
                                          <p:val>
                                            <p:strVal val="#ppt_y+.1"/>
                                          </p:val>
                                        </p:tav>
                                        <p:tav tm="100000">
                                          <p:val>
                                            <p:strVal val="#ppt_y"/>
                                          </p:val>
                                        </p:tav>
                                      </p:tavLst>
                                    </p:anim>
                                  </p:childTnLst>
                                </p:cTn>
                              </p:par>
                            </p:childTnLst>
                          </p:cTn>
                        </p:par>
                        <p:par>
                          <p:cTn id="68" fill="hold">
                            <p:stCondLst>
                              <p:cond delay="4150"/>
                            </p:stCondLst>
                            <p:childTnLst>
                              <p:par>
                                <p:cTn id="69" presetID="21" presetClass="entr" presetSubtype="1" fill="hold" nodeType="afterEffect">
                                  <p:stCondLst>
                                    <p:cond delay="0"/>
                                  </p:stCondLst>
                                  <p:childTnLst>
                                    <p:set>
                                      <p:cBhvr>
                                        <p:cTn id="70" dur="1" fill="hold">
                                          <p:stCondLst>
                                            <p:cond delay="0"/>
                                          </p:stCondLst>
                                        </p:cTn>
                                        <p:tgtEl>
                                          <p:spTgt spid="81"/>
                                        </p:tgtEl>
                                        <p:attrNameLst>
                                          <p:attrName>style.visibility</p:attrName>
                                        </p:attrNameLst>
                                      </p:cBhvr>
                                      <p:to>
                                        <p:strVal val="visible"/>
                                      </p:to>
                                    </p:set>
                                    <p:animEffect transition="in" filter="wheel(1)">
                                      <p:cBhvr>
                                        <p:cTn id="71" dur="500"/>
                                        <p:tgtEl>
                                          <p:spTgt spid="81"/>
                                        </p:tgtEl>
                                      </p:cBhvr>
                                    </p:animEffect>
                                  </p:childTnLst>
                                </p:cTn>
                              </p:par>
                            </p:childTnLst>
                          </p:cTn>
                        </p:par>
                        <p:par>
                          <p:cTn id="72" fill="hold">
                            <p:stCondLst>
                              <p:cond delay="4650"/>
                            </p:stCondLst>
                            <p:childTnLst>
                              <p:par>
                                <p:cTn id="73" presetID="22" presetClass="entr" presetSubtype="8" fill="hold" grpId="0"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left)">
                                      <p:cBhvr>
                                        <p:cTn id="75" dur="500"/>
                                        <p:tgtEl>
                                          <p:spTgt spid="80"/>
                                        </p:tgtEl>
                                      </p:cBhvr>
                                    </p:animEffect>
                                  </p:childTnLst>
                                </p:cTn>
                              </p:par>
                            </p:childTnLst>
                          </p:cTn>
                        </p:par>
                        <p:par>
                          <p:cTn id="76" fill="hold">
                            <p:stCondLst>
                              <p:cond delay="5150"/>
                            </p:stCondLst>
                            <p:childTnLst>
                              <p:par>
                                <p:cTn id="77" presetID="21" presetClass="entr" presetSubtype="1"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wheel(1)">
                                      <p:cBhvr>
                                        <p:cTn id="79" dur="500"/>
                                        <p:tgtEl>
                                          <p:spTgt spid="84"/>
                                        </p:tgtEl>
                                      </p:cBhvr>
                                    </p:animEffect>
                                  </p:childTnLst>
                                </p:cTn>
                              </p:par>
                            </p:childTnLst>
                          </p:cTn>
                        </p:par>
                        <p:par>
                          <p:cTn id="80" fill="hold">
                            <p:stCondLst>
                              <p:cond delay="5650"/>
                            </p:stCondLst>
                            <p:childTnLst>
                              <p:par>
                                <p:cTn id="81" presetID="22" presetClass="entr" presetSubtype="8" fill="hold" grpId="0"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left)">
                                      <p:cBhvr>
                                        <p:cTn id="83" dur="500"/>
                                        <p:tgtEl>
                                          <p:spTgt spid="93"/>
                                        </p:tgtEl>
                                      </p:cBhvr>
                                    </p:animEffect>
                                  </p:childTnLst>
                                </p:cTn>
                              </p:par>
                            </p:childTnLst>
                          </p:cTn>
                        </p:par>
                        <p:par>
                          <p:cTn id="84" fill="hold">
                            <p:stCondLst>
                              <p:cond delay="6150"/>
                            </p:stCondLst>
                            <p:childTnLst>
                              <p:par>
                                <p:cTn id="85" presetID="21" presetClass="entr" presetSubtype="1" fill="hold"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heel(1)">
                                      <p:cBhvr>
                                        <p:cTn id="87" dur="500"/>
                                        <p:tgtEl>
                                          <p:spTgt spid="87"/>
                                        </p:tgtEl>
                                      </p:cBhvr>
                                    </p:animEffect>
                                  </p:childTnLst>
                                </p:cTn>
                              </p:par>
                            </p:childTnLst>
                          </p:cTn>
                        </p:par>
                        <p:par>
                          <p:cTn id="88" fill="hold">
                            <p:stCondLst>
                              <p:cond delay="6650"/>
                            </p:stCondLst>
                            <p:childTnLst>
                              <p:par>
                                <p:cTn id="89" presetID="22" presetClass="entr" presetSubtype="8" fill="hold" grpId="0" nodeType="afterEffect">
                                  <p:stCondLst>
                                    <p:cond delay="0"/>
                                  </p:stCondLst>
                                  <p:childTnLst>
                                    <p:set>
                                      <p:cBhvr>
                                        <p:cTn id="90" dur="1" fill="hold">
                                          <p:stCondLst>
                                            <p:cond delay="0"/>
                                          </p:stCondLst>
                                        </p:cTn>
                                        <p:tgtEl>
                                          <p:spTgt spid="94"/>
                                        </p:tgtEl>
                                        <p:attrNameLst>
                                          <p:attrName>style.visibility</p:attrName>
                                        </p:attrNameLst>
                                      </p:cBhvr>
                                      <p:to>
                                        <p:strVal val="visible"/>
                                      </p:to>
                                    </p:set>
                                    <p:animEffect transition="in" filter="wipe(left)">
                                      <p:cBhvr>
                                        <p:cTn id="91" dur="500"/>
                                        <p:tgtEl>
                                          <p:spTgt spid="94"/>
                                        </p:tgtEl>
                                      </p:cBhvr>
                                    </p:animEffect>
                                  </p:childTnLst>
                                </p:cTn>
                              </p:par>
                            </p:childTnLst>
                          </p:cTn>
                        </p:par>
                        <p:par>
                          <p:cTn id="92" fill="hold">
                            <p:stCondLst>
                              <p:cond delay="7150"/>
                            </p:stCondLst>
                            <p:childTnLst>
                              <p:par>
                                <p:cTn id="93" presetID="21" presetClass="entr" presetSubtype="1" fill="hold" nodeType="afterEffect">
                                  <p:stCondLst>
                                    <p:cond delay="0"/>
                                  </p:stCondLst>
                                  <p:childTnLst>
                                    <p:set>
                                      <p:cBhvr>
                                        <p:cTn id="94" dur="1" fill="hold">
                                          <p:stCondLst>
                                            <p:cond delay="0"/>
                                          </p:stCondLst>
                                        </p:cTn>
                                        <p:tgtEl>
                                          <p:spTgt spid="90"/>
                                        </p:tgtEl>
                                        <p:attrNameLst>
                                          <p:attrName>style.visibility</p:attrName>
                                        </p:attrNameLst>
                                      </p:cBhvr>
                                      <p:to>
                                        <p:strVal val="visible"/>
                                      </p:to>
                                    </p:set>
                                    <p:animEffect transition="in" filter="wheel(1)">
                                      <p:cBhvr>
                                        <p:cTn id="95" dur="500"/>
                                        <p:tgtEl>
                                          <p:spTgt spid="90"/>
                                        </p:tgtEl>
                                      </p:cBhvr>
                                    </p:animEffect>
                                  </p:childTnLst>
                                </p:cTn>
                              </p:par>
                            </p:childTnLst>
                          </p:cTn>
                        </p:par>
                        <p:par>
                          <p:cTn id="96" fill="hold">
                            <p:stCondLst>
                              <p:cond delay="7650"/>
                            </p:stCondLst>
                            <p:childTnLst>
                              <p:par>
                                <p:cTn id="97" presetID="22" presetClass="entr" presetSubtype="8" fill="hold" grpId="0" nodeType="afterEffect">
                                  <p:stCondLst>
                                    <p:cond delay="0"/>
                                  </p:stCondLst>
                                  <p:childTnLst>
                                    <p:set>
                                      <p:cBhvr>
                                        <p:cTn id="98" dur="1" fill="hold">
                                          <p:stCondLst>
                                            <p:cond delay="0"/>
                                          </p:stCondLst>
                                        </p:cTn>
                                        <p:tgtEl>
                                          <p:spTgt spid="95"/>
                                        </p:tgtEl>
                                        <p:attrNameLst>
                                          <p:attrName>style.visibility</p:attrName>
                                        </p:attrNameLst>
                                      </p:cBhvr>
                                      <p:to>
                                        <p:strVal val="visible"/>
                                      </p:to>
                                    </p:set>
                                    <p:animEffect transition="in" filter="wipe(left)">
                                      <p:cBhvr>
                                        <p:cTn id="99" dur="500"/>
                                        <p:tgtEl>
                                          <p:spTgt spid="9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down)">
                                      <p:cBhvr>
                                        <p:cTn id="10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3" grpId="0" bldLvl="0" autoUpdateAnimBg="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60729" y="2615706"/>
            <a:ext cx="3400607" cy="113387"/>
            <a:chOff x="1507396" y="1628800"/>
            <a:chExt cx="4320480" cy="144016"/>
          </a:xfrm>
        </p:grpSpPr>
        <p:cxnSp>
          <p:nvCxnSpPr>
            <p:cNvPr id="5" name="直接连接符 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198456" y="2615706"/>
            <a:ext cx="3400607" cy="113387"/>
            <a:chOff x="1507396" y="1628800"/>
            <a:chExt cx="4320480" cy="144016"/>
          </a:xfrm>
        </p:grpSpPr>
        <p:cxnSp>
          <p:nvCxnSpPr>
            <p:cNvPr id="17" name="直接连接符 16"/>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106"/>
          <p:cNvSpPr txBox="1"/>
          <p:nvPr/>
        </p:nvSpPr>
        <p:spPr>
          <a:xfrm>
            <a:off x="4612007"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10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29" name="TextBox 107"/>
          <p:cNvSpPr txBox="1"/>
          <p:nvPr/>
        </p:nvSpPr>
        <p:spPr>
          <a:xfrm>
            <a:off x="4240157"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20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0" name="TextBox 108"/>
          <p:cNvSpPr txBox="1"/>
          <p:nvPr/>
        </p:nvSpPr>
        <p:spPr>
          <a:xfrm>
            <a:off x="3862313"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30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1" name="TextBox 109"/>
          <p:cNvSpPr txBox="1"/>
          <p:nvPr/>
        </p:nvSpPr>
        <p:spPr>
          <a:xfrm>
            <a:off x="3484467"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40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2" name="TextBox 110"/>
          <p:cNvSpPr txBox="1"/>
          <p:nvPr/>
        </p:nvSpPr>
        <p:spPr>
          <a:xfrm>
            <a:off x="3106622"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50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3" name="TextBox 111"/>
          <p:cNvSpPr txBox="1"/>
          <p:nvPr/>
        </p:nvSpPr>
        <p:spPr>
          <a:xfrm>
            <a:off x="2728779"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60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4" name="TextBox 112"/>
          <p:cNvSpPr txBox="1"/>
          <p:nvPr/>
        </p:nvSpPr>
        <p:spPr>
          <a:xfrm>
            <a:off x="2350933"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70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5" name="TextBox 113"/>
          <p:cNvSpPr txBox="1"/>
          <p:nvPr/>
        </p:nvSpPr>
        <p:spPr>
          <a:xfrm>
            <a:off x="1973088"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80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6" name="TextBox 114"/>
          <p:cNvSpPr txBox="1"/>
          <p:nvPr/>
        </p:nvSpPr>
        <p:spPr>
          <a:xfrm>
            <a:off x="1595244"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90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7" name="TextBox 115"/>
          <p:cNvSpPr txBox="1"/>
          <p:nvPr/>
        </p:nvSpPr>
        <p:spPr>
          <a:xfrm>
            <a:off x="1182071" y="2380703"/>
            <a:ext cx="414711" cy="266600"/>
          </a:xfrm>
          <a:prstGeom prst="rect">
            <a:avLst/>
          </a:prstGeom>
          <a:noFill/>
        </p:spPr>
        <p:txBody>
          <a:bodyPr wrap="none" lIns="72000" tIns="35999" rIns="72000" bIns="35999" rtlCol="0">
            <a:spAutoFit/>
          </a:bodyPr>
          <a:lstStyle/>
          <a:p>
            <a:r>
              <a:rPr lang="en-US" altLang="zh-CN" sz="1260" dirty="0">
                <a:solidFill>
                  <a:schemeClr val="tx1">
                    <a:lumMod val="85000"/>
                    <a:lumOff val="15000"/>
                  </a:schemeClr>
                </a:solidFill>
                <a:ea typeface="微软雅黑" pitchFamily="34" charset="-122"/>
                <a:sym typeface="Arial" panose="020B0604020202020204" pitchFamily="34" charset="0"/>
              </a:rPr>
              <a:t>100</a:t>
            </a:r>
            <a:endParaRPr lang="zh-CN" altLang="en-US" sz="1260" dirty="0">
              <a:solidFill>
                <a:schemeClr val="tx1">
                  <a:lumMod val="85000"/>
                  <a:lumOff val="15000"/>
                </a:schemeClr>
              </a:solidFill>
              <a:ea typeface="微软雅黑" pitchFamily="34" charset="-122"/>
              <a:sym typeface="Arial" panose="020B0604020202020204" pitchFamily="34" charset="0"/>
            </a:endParaRPr>
          </a:p>
        </p:txBody>
      </p:sp>
      <p:sp>
        <p:nvSpPr>
          <p:cNvPr id="38" name="TextBox 116"/>
          <p:cNvSpPr txBox="1"/>
          <p:nvPr/>
        </p:nvSpPr>
        <p:spPr>
          <a:xfrm>
            <a:off x="5056799"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10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39" name="TextBox 117"/>
          <p:cNvSpPr txBox="1"/>
          <p:nvPr/>
        </p:nvSpPr>
        <p:spPr>
          <a:xfrm>
            <a:off x="5432969"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20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0" name="TextBox 118"/>
          <p:cNvSpPr txBox="1"/>
          <p:nvPr/>
        </p:nvSpPr>
        <p:spPr>
          <a:xfrm>
            <a:off x="5810815"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30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1" name="TextBox 119"/>
          <p:cNvSpPr txBox="1"/>
          <p:nvPr/>
        </p:nvSpPr>
        <p:spPr>
          <a:xfrm>
            <a:off x="6188660"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40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2" name="TextBox 120"/>
          <p:cNvSpPr txBox="1"/>
          <p:nvPr/>
        </p:nvSpPr>
        <p:spPr>
          <a:xfrm>
            <a:off x="6566505"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50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3" name="TextBox 121"/>
          <p:cNvSpPr txBox="1"/>
          <p:nvPr/>
        </p:nvSpPr>
        <p:spPr>
          <a:xfrm>
            <a:off x="6944349"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60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4" name="TextBox 122"/>
          <p:cNvSpPr txBox="1"/>
          <p:nvPr/>
        </p:nvSpPr>
        <p:spPr>
          <a:xfrm>
            <a:off x="7322194"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70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5" name="TextBox 123"/>
          <p:cNvSpPr txBox="1"/>
          <p:nvPr/>
        </p:nvSpPr>
        <p:spPr>
          <a:xfrm>
            <a:off x="7700038"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80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6" name="TextBox 124"/>
          <p:cNvSpPr txBox="1"/>
          <p:nvPr/>
        </p:nvSpPr>
        <p:spPr>
          <a:xfrm>
            <a:off x="8077885" y="2380703"/>
            <a:ext cx="324943"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90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7" name="TextBox 125"/>
          <p:cNvSpPr txBox="1"/>
          <p:nvPr/>
        </p:nvSpPr>
        <p:spPr>
          <a:xfrm>
            <a:off x="8420405" y="2380703"/>
            <a:ext cx="414711" cy="266600"/>
          </a:xfrm>
          <a:prstGeom prst="rect">
            <a:avLst/>
          </a:prstGeom>
          <a:noFill/>
        </p:spPr>
        <p:txBody>
          <a:bodyPr wrap="none" lIns="72000" tIns="35999" rIns="72000" bIns="35999" rtlCol="0">
            <a:spAutoFit/>
          </a:bodyPr>
          <a:lstStyle/>
          <a:p>
            <a:r>
              <a:rPr lang="en-US" altLang="zh-CN" sz="1260">
                <a:solidFill>
                  <a:schemeClr val="tx1">
                    <a:lumMod val="85000"/>
                    <a:lumOff val="15000"/>
                  </a:schemeClr>
                </a:solidFill>
                <a:ea typeface="微软雅黑" pitchFamily="34" charset="-122"/>
                <a:sym typeface="Arial" panose="020B0604020202020204" pitchFamily="34" charset="0"/>
              </a:rPr>
              <a:t>100</a:t>
            </a:r>
            <a:endParaRPr lang="zh-CN" altLang="en-US" sz="1260">
              <a:solidFill>
                <a:schemeClr val="tx1">
                  <a:lumMod val="85000"/>
                  <a:lumOff val="15000"/>
                </a:schemeClr>
              </a:solidFill>
              <a:ea typeface="微软雅黑" pitchFamily="34" charset="-122"/>
              <a:sym typeface="Arial" panose="020B0604020202020204" pitchFamily="34" charset="0"/>
            </a:endParaRPr>
          </a:p>
        </p:txBody>
      </p:sp>
      <p:sp>
        <p:nvSpPr>
          <p:cNvPr id="48" name="五边形 47"/>
          <p:cNvSpPr/>
          <p:nvPr/>
        </p:nvSpPr>
        <p:spPr>
          <a:xfrm flipH="1">
            <a:off x="2259747" y="3042519"/>
            <a:ext cx="2501587" cy="255091"/>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49" name="五边形 48"/>
          <p:cNvSpPr/>
          <p:nvPr/>
        </p:nvSpPr>
        <p:spPr>
          <a:xfrm flipH="1">
            <a:off x="3222862" y="3477167"/>
            <a:ext cx="1538472" cy="255091"/>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0" name="五边形 49"/>
          <p:cNvSpPr/>
          <p:nvPr/>
        </p:nvSpPr>
        <p:spPr>
          <a:xfrm flipH="1">
            <a:off x="2637592" y="3911814"/>
            <a:ext cx="2123742" cy="255091"/>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1" name="五边形 50"/>
          <p:cNvSpPr/>
          <p:nvPr/>
        </p:nvSpPr>
        <p:spPr>
          <a:xfrm flipH="1">
            <a:off x="1385168" y="4346461"/>
            <a:ext cx="3376167" cy="255091"/>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2" name="五边形 51"/>
          <p:cNvSpPr/>
          <p:nvPr/>
        </p:nvSpPr>
        <p:spPr>
          <a:xfrm flipH="1">
            <a:off x="1973089" y="4781109"/>
            <a:ext cx="2788247" cy="255091"/>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3"/>
          <p:cNvSpPr txBox="1"/>
          <p:nvPr/>
        </p:nvSpPr>
        <p:spPr>
          <a:xfrm>
            <a:off x="1483655" y="3040016"/>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4" name="TextBox 134"/>
          <p:cNvSpPr txBox="1"/>
          <p:nvPr/>
        </p:nvSpPr>
        <p:spPr>
          <a:xfrm>
            <a:off x="2427958" y="3475155"/>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5" name="TextBox 135"/>
          <p:cNvSpPr txBox="1"/>
          <p:nvPr/>
        </p:nvSpPr>
        <p:spPr>
          <a:xfrm>
            <a:off x="1864676" y="3909496"/>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6" name="TextBox 136"/>
          <p:cNvSpPr txBox="1"/>
          <p:nvPr/>
        </p:nvSpPr>
        <p:spPr>
          <a:xfrm>
            <a:off x="657308" y="4337572"/>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7" name="TextBox 137"/>
          <p:cNvSpPr txBox="1"/>
          <p:nvPr/>
        </p:nvSpPr>
        <p:spPr>
          <a:xfrm>
            <a:off x="1248959" y="4778606"/>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8" name="五边形 57"/>
          <p:cNvSpPr/>
          <p:nvPr/>
        </p:nvSpPr>
        <p:spPr>
          <a:xfrm>
            <a:off x="5198454" y="3042519"/>
            <a:ext cx="1276864" cy="255091"/>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59" name="五边形 58"/>
          <p:cNvSpPr/>
          <p:nvPr/>
        </p:nvSpPr>
        <p:spPr>
          <a:xfrm>
            <a:off x="5198455" y="3477167"/>
            <a:ext cx="2410399" cy="255091"/>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60" name="五边形 59"/>
          <p:cNvSpPr/>
          <p:nvPr/>
        </p:nvSpPr>
        <p:spPr>
          <a:xfrm>
            <a:off x="5198454" y="3911814"/>
            <a:ext cx="1511380" cy="255091"/>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61" name="五边形 60"/>
          <p:cNvSpPr/>
          <p:nvPr/>
        </p:nvSpPr>
        <p:spPr>
          <a:xfrm>
            <a:off x="5198454" y="4346461"/>
            <a:ext cx="3221949" cy="255091"/>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62" name="五边形 61"/>
          <p:cNvSpPr/>
          <p:nvPr/>
        </p:nvSpPr>
        <p:spPr>
          <a:xfrm>
            <a:off x="5198455" y="4781109"/>
            <a:ext cx="2644916" cy="255091"/>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000" tIns="35999" rIns="72000" bIns="35999"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147"/>
          <p:cNvSpPr txBox="1"/>
          <p:nvPr/>
        </p:nvSpPr>
        <p:spPr>
          <a:xfrm>
            <a:off x="6523980" y="3040016"/>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4" name="TextBox 148"/>
          <p:cNvSpPr txBox="1"/>
          <p:nvPr/>
        </p:nvSpPr>
        <p:spPr>
          <a:xfrm>
            <a:off x="7669146" y="3484045"/>
            <a:ext cx="440359" cy="250442"/>
          </a:xfrm>
          <a:prstGeom prst="rect">
            <a:avLst/>
          </a:prstGeom>
          <a:noFill/>
        </p:spPr>
        <p:txBody>
          <a:bodyPr wrap="none" lIns="72000" tIns="35999" rIns="72000" bIns="35999" rtlCol="0">
            <a:spAutoFit/>
          </a:bodyPr>
          <a:lstStyle/>
          <a:p>
            <a:r>
              <a:rPr lang="zh-CN" altLang="en-US" sz="1155">
                <a:solidFill>
                  <a:schemeClr val="tx1">
                    <a:lumMod val="85000"/>
                    <a:lumOff val="15000"/>
                  </a:schemeClr>
                </a:solidFill>
                <a:ea typeface="微软雅黑" panose="020B0503020204020204" pitchFamily="34" charset="-122"/>
                <a:sym typeface="Arial" panose="020B0604020202020204" pitchFamily="34" charset="0"/>
              </a:rPr>
              <a:t>文字</a:t>
            </a:r>
          </a:p>
        </p:txBody>
      </p:sp>
      <p:sp>
        <p:nvSpPr>
          <p:cNvPr id="65" name="TextBox 149"/>
          <p:cNvSpPr txBox="1"/>
          <p:nvPr/>
        </p:nvSpPr>
        <p:spPr>
          <a:xfrm>
            <a:off x="6744548" y="3909496"/>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6" name="TextBox 150"/>
          <p:cNvSpPr txBox="1"/>
          <p:nvPr/>
        </p:nvSpPr>
        <p:spPr>
          <a:xfrm>
            <a:off x="8402636" y="4337572"/>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7" name="TextBox 151"/>
          <p:cNvSpPr txBox="1"/>
          <p:nvPr/>
        </p:nvSpPr>
        <p:spPr>
          <a:xfrm>
            <a:off x="7883453" y="4778606"/>
            <a:ext cx="793019" cy="266600"/>
          </a:xfrm>
          <a:prstGeom prst="rect">
            <a:avLst/>
          </a:prstGeom>
          <a:noFill/>
        </p:spPr>
        <p:txBody>
          <a:bodyPr wrap="none" lIns="72000" tIns="35999" rIns="72000" bIns="35999" rtlCol="0">
            <a:spAutoFit/>
          </a:bodyPr>
          <a:lstStyle/>
          <a:p>
            <a:r>
              <a:rPr lang="zh-CN" altLang="en-US" sz="126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8" name="TextBox 154"/>
          <p:cNvSpPr txBox="1"/>
          <p:nvPr/>
        </p:nvSpPr>
        <p:spPr>
          <a:xfrm>
            <a:off x="4835933" y="3012557"/>
            <a:ext cx="280058" cy="315075"/>
          </a:xfrm>
          <a:prstGeom prst="rect">
            <a:avLst/>
          </a:prstGeom>
          <a:noFill/>
        </p:spPr>
        <p:txBody>
          <a:bodyPr wrap="none" lIns="72000" tIns="35999" rIns="72000" bIns="35999" rtlCol="0">
            <a:spAutoFit/>
          </a:bodyPr>
          <a:lstStyle/>
          <a:p>
            <a:r>
              <a:rPr lang="en-US" altLang="zh-CN" sz="1575">
                <a:solidFill>
                  <a:schemeClr val="tx1">
                    <a:lumMod val="85000"/>
                    <a:lumOff val="15000"/>
                  </a:schemeClr>
                </a:solidFill>
                <a:ea typeface="微软雅黑" pitchFamily="34" charset="-122"/>
                <a:sym typeface="Arial" panose="020B0604020202020204" pitchFamily="34" charset="0"/>
              </a:rPr>
              <a:t>A</a:t>
            </a:r>
            <a:endParaRPr lang="zh-CN" altLang="en-US" sz="1575">
              <a:solidFill>
                <a:schemeClr val="tx1">
                  <a:lumMod val="85000"/>
                  <a:lumOff val="15000"/>
                </a:schemeClr>
              </a:solidFill>
              <a:ea typeface="微软雅黑" pitchFamily="34" charset="-122"/>
              <a:sym typeface="Arial" panose="020B0604020202020204" pitchFamily="34" charset="0"/>
            </a:endParaRPr>
          </a:p>
        </p:txBody>
      </p:sp>
      <p:sp>
        <p:nvSpPr>
          <p:cNvPr id="69" name="TextBox 155"/>
          <p:cNvSpPr txBox="1"/>
          <p:nvPr/>
        </p:nvSpPr>
        <p:spPr>
          <a:xfrm>
            <a:off x="4835933" y="3447205"/>
            <a:ext cx="280058" cy="315075"/>
          </a:xfrm>
          <a:prstGeom prst="rect">
            <a:avLst/>
          </a:prstGeom>
          <a:noFill/>
        </p:spPr>
        <p:txBody>
          <a:bodyPr wrap="none" lIns="72000" tIns="35999" rIns="72000" bIns="35999" rtlCol="0">
            <a:spAutoFit/>
          </a:bodyPr>
          <a:lstStyle/>
          <a:p>
            <a:r>
              <a:rPr lang="en-US" altLang="zh-CN" sz="1575">
                <a:solidFill>
                  <a:schemeClr val="tx1">
                    <a:lumMod val="85000"/>
                    <a:lumOff val="15000"/>
                  </a:schemeClr>
                </a:solidFill>
                <a:ea typeface="微软雅黑" pitchFamily="34" charset="-122"/>
                <a:sym typeface="Arial" panose="020B0604020202020204" pitchFamily="34" charset="0"/>
              </a:rPr>
              <a:t>B</a:t>
            </a:r>
            <a:endParaRPr lang="zh-CN" altLang="en-US" sz="1575">
              <a:solidFill>
                <a:schemeClr val="tx1">
                  <a:lumMod val="85000"/>
                  <a:lumOff val="15000"/>
                </a:schemeClr>
              </a:solidFill>
              <a:ea typeface="微软雅黑" pitchFamily="34" charset="-122"/>
              <a:sym typeface="Arial" panose="020B0604020202020204" pitchFamily="34" charset="0"/>
            </a:endParaRPr>
          </a:p>
        </p:txBody>
      </p:sp>
      <p:sp>
        <p:nvSpPr>
          <p:cNvPr id="70" name="TextBox 156"/>
          <p:cNvSpPr txBox="1"/>
          <p:nvPr/>
        </p:nvSpPr>
        <p:spPr>
          <a:xfrm>
            <a:off x="4835932" y="3881851"/>
            <a:ext cx="291280" cy="315075"/>
          </a:xfrm>
          <a:prstGeom prst="rect">
            <a:avLst/>
          </a:prstGeom>
          <a:noFill/>
        </p:spPr>
        <p:txBody>
          <a:bodyPr wrap="none" lIns="72000" tIns="35999" rIns="72000" bIns="35999" rtlCol="0">
            <a:spAutoFit/>
          </a:bodyPr>
          <a:lstStyle/>
          <a:p>
            <a:r>
              <a:rPr lang="en-US" altLang="zh-CN" sz="1575">
                <a:solidFill>
                  <a:schemeClr val="tx1">
                    <a:lumMod val="85000"/>
                    <a:lumOff val="15000"/>
                  </a:schemeClr>
                </a:solidFill>
                <a:ea typeface="微软雅黑" pitchFamily="34" charset="-122"/>
                <a:sym typeface="Arial" panose="020B0604020202020204" pitchFamily="34" charset="0"/>
              </a:rPr>
              <a:t>C</a:t>
            </a:r>
            <a:endParaRPr lang="zh-CN" altLang="en-US" sz="1575">
              <a:solidFill>
                <a:schemeClr val="tx1">
                  <a:lumMod val="85000"/>
                  <a:lumOff val="15000"/>
                </a:schemeClr>
              </a:solidFill>
              <a:ea typeface="微软雅黑" pitchFamily="34" charset="-122"/>
              <a:sym typeface="Arial" panose="020B0604020202020204" pitchFamily="34" charset="0"/>
            </a:endParaRPr>
          </a:p>
        </p:txBody>
      </p:sp>
      <p:sp>
        <p:nvSpPr>
          <p:cNvPr id="71" name="TextBox 157"/>
          <p:cNvSpPr txBox="1"/>
          <p:nvPr/>
        </p:nvSpPr>
        <p:spPr>
          <a:xfrm>
            <a:off x="4835932" y="4316499"/>
            <a:ext cx="291280" cy="315075"/>
          </a:xfrm>
          <a:prstGeom prst="rect">
            <a:avLst/>
          </a:prstGeom>
          <a:noFill/>
        </p:spPr>
        <p:txBody>
          <a:bodyPr wrap="none" lIns="72000" tIns="35999" rIns="72000" bIns="35999" rtlCol="0">
            <a:spAutoFit/>
          </a:bodyPr>
          <a:lstStyle/>
          <a:p>
            <a:r>
              <a:rPr lang="en-US" altLang="zh-CN" sz="1575">
                <a:solidFill>
                  <a:schemeClr val="tx1">
                    <a:lumMod val="85000"/>
                    <a:lumOff val="15000"/>
                  </a:schemeClr>
                </a:solidFill>
                <a:ea typeface="微软雅黑" pitchFamily="34" charset="-122"/>
                <a:sym typeface="Arial" panose="020B0604020202020204" pitchFamily="34" charset="0"/>
              </a:rPr>
              <a:t>D</a:t>
            </a:r>
            <a:endParaRPr lang="zh-CN" altLang="en-US" sz="1575">
              <a:solidFill>
                <a:schemeClr val="tx1">
                  <a:lumMod val="85000"/>
                  <a:lumOff val="15000"/>
                </a:schemeClr>
              </a:solidFill>
              <a:ea typeface="微软雅黑" pitchFamily="34" charset="-122"/>
              <a:sym typeface="Arial" panose="020B0604020202020204" pitchFamily="34" charset="0"/>
            </a:endParaRPr>
          </a:p>
        </p:txBody>
      </p:sp>
      <p:sp>
        <p:nvSpPr>
          <p:cNvPr id="72" name="TextBox 158"/>
          <p:cNvSpPr txBox="1"/>
          <p:nvPr/>
        </p:nvSpPr>
        <p:spPr>
          <a:xfrm>
            <a:off x="4835933" y="4751147"/>
            <a:ext cx="280058" cy="315075"/>
          </a:xfrm>
          <a:prstGeom prst="rect">
            <a:avLst/>
          </a:prstGeom>
          <a:noFill/>
        </p:spPr>
        <p:txBody>
          <a:bodyPr wrap="none" lIns="72000" tIns="35999" rIns="72000" bIns="35999" rtlCol="0">
            <a:spAutoFit/>
          </a:bodyPr>
          <a:lstStyle/>
          <a:p>
            <a:r>
              <a:rPr lang="en-US" altLang="zh-CN" sz="1575">
                <a:solidFill>
                  <a:schemeClr val="tx1">
                    <a:lumMod val="85000"/>
                    <a:lumOff val="15000"/>
                  </a:schemeClr>
                </a:solidFill>
                <a:ea typeface="微软雅黑" pitchFamily="34" charset="-122"/>
                <a:sym typeface="Arial" panose="020B0604020202020204" pitchFamily="34" charset="0"/>
              </a:rPr>
              <a:t>E</a:t>
            </a:r>
            <a:endParaRPr lang="zh-CN" altLang="en-US" sz="1575">
              <a:solidFill>
                <a:schemeClr val="tx1">
                  <a:lumMod val="85000"/>
                  <a:lumOff val="15000"/>
                </a:schemeClr>
              </a:solidFill>
              <a:ea typeface="微软雅黑" pitchFamily="34" charset="-122"/>
              <a:sym typeface="Arial" panose="020B0604020202020204" pitchFamily="34" charset="0"/>
            </a:endParaRPr>
          </a:p>
        </p:txBody>
      </p:sp>
      <p:grpSp>
        <p:nvGrpSpPr>
          <p:cNvPr id="73" name="组合 72"/>
          <p:cNvGrpSpPr/>
          <p:nvPr/>
        </p:nvGrpSpPr>
        <p:grpSpPr>
          <a:xfrm>
            <a:off x="2311093" y="1102789"/>
            <a:ext cx="1257723" cy="480654"/>
            <a:chOff x="3295234" y="2676992"/>
            <a:chExt cx="2596057" cy="359774"/>
          </a:xfrm>
        </p:grpSpPr>
        <p:sp>
          <p:nvSpPr>
            <p:cNvPr id="74" name="圆角矩形 73"/>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9" tIns="36005" rIns="72009" bIns="36005"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163"/>
            <p:cNvSpPr txBox="1"/>
            <p:nvPr/>
          </p:nvSpPr>
          <p:spPr>
            <a:xfrm>
              <a:off x="3354760" y="2677383"/>
              <a:ext cx="2531853" cy="359383"/>
            </a:xfrm>
            <a:prstGeom prst="rect">
              <a:avLst/>
            </a:prstGeom>
            <a:noFill/>
          </p:spPr>
          <p:txBody>
            <a:bodyPr wrap="none" rtlCol="0">
              <a:spAutoFit/>
            </a:bodyPr>
            <a:lstStyle/>
            <a:p>
              <a:r>
                <a:rPr lang="en-US" altLang="zh-CN" sz="2520" dirty="0" smtClean="0">
                  <a:solidFill>
                    <a:srgbClr val="0067B0"/>
                  </a:solidFill>
                  <a:ea typeface="微软雅黑" panose="020B0503020204020204" pitchFamily="34" charset="-122"/>
                  <a:sym typeface="Arial" panose="020B0604020202020204" pitchFamily="34" charset="0"/>
                </a:rPr>
                <a:t>2016</a:t>
              </a:r>
              <a:r>
                <a:rPr lang="zh-CN" altLang="en-US" sz="2520" dirty="0" smtClean="0">
                  <a:solidFill>
                    <a:srgbClr val="0067B0"/>
                  </a:solidFill>
                  <a:ea typeface="微软雅黑" panose="020B0503020204020204" pitchFamily="34" charset="-122"/>
                  <a:sym typeface="Arial" panose="020B0604020202020204" pitchFamily="34" charset="0"/>
                </a:rPr>
                <a:t>年</a:t>
              </a:r>
              <a:endParaRPr lang="zh-CN" altLang="en-US" sz="2520" dirty="0">
                <a:solidFill>
                  <a:srgbClr val="0067B0"/>
                </a:solidFill>
                <a:ea typeface="微软雅黑" panose="020B0503020204020204" pitchFamily="34" charset="-122"/>
                <a:sym typeface="Arial" panose="020B0604020202020204" pitchFamily="34" charset="0"/>
              </a:endParaRPr>
            </a:p>
          </p:txBody>
        </p:sp>
      </p:grpSp>
      <p:sp>
        <p:nvSpPr>
          <p:cNvPr id="76" name="TextBox 167"/>
          <p:cNvSpPr txBox="1"/>
          <p:nvPr/>
        </p:nvSpPr>
        <p:spPr>
          <a:xfrm>
            <a:off x="1229372" y="1589267"/>
            <a:ext cx="3531963" cy="674031"/>
          </a:xfrm>
          <a:prstGeom prst="rect">
            <a:avLst/>
          </a:prstGeom>
          <a:noFill/>
        </p:spPr>
        <p:txBody>
          <a:bodyPr wrap="square" rtlCol="0">
            <a:spAutoFit/>
          </a:bodyPr>
          <a:lstStyle/>
          <a:p>
            <a:r>
              <a:rPr lang="zh-CN" altLang="en-US" sz="126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grpSp>
        <p:nvGrpSpPr>
          <p:cNvPr id="77" name="组合 76"/>
          <p:cNvGrpSpPr/>
          <p:nvPr/>
        </p:nvGrpSpPr>
        <p:grpSpPr>
          <a:xfrm>
            <a:off x="6065263" y="1109789"/>
            <a:ext cx="1257723" cy="480654"/>
            <a:chOff x="3295234" y="2676992"/>
            <a:chExt cx="2596057" cy="359774"/>
          </a:xfrm>
        </p:grpSpPr>
        <p:sp>
          <p:nvSpPr>
            <p:cNvPr id="78" name="圆角矩形 77"/>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9" tIns="36005" rIns="72009" bIns="36005"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170"/>
            <p:cNvSpPr txBox="1"/>
            <p:nvPr/>
          </p:nvSpPr>
          <p:spPr>
            <a:xfrm>
              <a:off x="3354760" y="2677383"/>
              <a:ext cx="2531853" cy="359383"/>
            </a:xfrm>
            <a:prstGeom prst="rect">
              <a:avLst/>
            </a:prstGeom>
            <a:noFill/>
          </p:spPr>
          <p:txBody>
            <a:bodyPr wrap="none" rtlCol="0">
              <a:spAutoFit/>
            </a:bodyPr>
            <a:lstStyle/>
            <a:p>
              <a:r>
                <a:rPr lang="en-US" altLang="zh-CN" sz="2520" dirty="0" smtClean="0">
                  <a:solidFill>
                    <a:srgbClr val="03A9F3"/>
                  </a:solidFill>
                  <a:ea typeface="微软雅黑" panose="020B0503020204020204" pitchFamily="34" charset="-122"/>
                  <a:sym typeface="Arial" panose="020B0604020202020204" pitchFamily="34" charset="0"/>
                </a:rPr>
                <a:t>2017</a:t>
              </a:r>
              <a:r>
                <a:rPr lang="zh-CN" altLang="en-US" sz="2520" dirty="0" smtClean="0">
                  <a:solidFill>
                    <a:srgbClr val="03A9F3"/>
                  </a:solidFill>
                  <a:ea typeface="微软雅黑" panose="020B0503020204020204" pitchFamily="34" charset="-122"/>
                  <a:sym typeface="Arial" panose="020B0604020202020204" pitchFamily="34" charset="0"/>
                </a:rPr>
                <a:t>年</a:t>
              </a:r>
              <a:endParaRPr lang="zh-CN" altLang="en-US" sz="2520" dirty="0">
                <a:solidFill>
                  <a:srgbClr val="03A9F3"/>
                </a:solidFill>
                <a:ea typeface="微软雅黑" panose="020B0503020204020204" pitchFamily="34" charset="-122"/>
                <a:sym typeface="Arial" panose="020B0604020202020204" pitchFamily="34" charset="0"/>
              </a:endParaRPr>
            </a:p>
          </p:txBody>
        </p:sp>
      </p:grpSp>
      <p:sp>
        <p:nvSpPr>
          <p:cNvPr id="80" name="TextBox 171"/>
          <p:cNvSpPr txBox="1"/>
          <p:nvPr/>
        </p:nvSpPr>
        <p:spPr>
          <a:xfrm>
            <a:off x="4983542" y="1596269"/>
            <a:ext cx="3531963" cy="674031"/>
          </a:xfrm>
          <a:prstGeom prst="rect">
            <a:avLst/>
          </a:prstGeom>
          <a:noFill/>
        </p:spPr>
        <p:txBody>
          <a:bodyPr wrap="square" rtlCol="0">
            <a:spAutoFit/>
          </a:bodyPr>
          <a:lstStyle/>
          <a:p>
            <a:r>
              <a:rPr lang="zh-CN" altLang="en-US" sz="126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
        <p:nvSpPr>
          <p:cNvPr id="84" name="文本框 83"/>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83"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85" name="图片 8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21995464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3"/>
                                        </p:tgtEl>
                                        <p:attrNameLst>
                                          <p:attrName>style.visibility</p:attrName>
                                        </p:attrNameLst>
                                      </p:cBhvr>
                                      <p:to>
                                        <p:strVal val="visible"/>
                                      </p:to>
                                    </p:set>
                                    <p:anim calcmode="lin" valueType="num">
                                      <p:cBhvr>
                                        <p:cTn id="11"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3"/>
                                        </p:tgtEl>
                                        <p:attrNameLst>
                                          <p:attrName>ppt_y</p:attrName>
                                        </p:attrNameLst>
                                      </p:cBhvr>
                                      <p:tavLst>
                                        <p:tav tm="0">
                                          <p:val>
                                            <p:strVal val="#ppt_y"/>
                                          </p:val>
                                        </p:tav>
                                        <p:tav tm="100000">
                                          <p:val>
                                            <p:strVal val="#ppt_y"/>
                                          </p:val>
                                        </p:tav>
                                      </p:tavLst>
                                    </p:anim>
                                    <p:anim calcmode="lin" valueType="num">
                                      <p:cBhvr>
                                        <p:cTn id="13"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3"/>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83"/>
                                        </p:tgtEl>
                                      </p:cBhvr>
                                    </p:animEffect>
                                  </p:childTnLst>
                                </p:cTn>
                              </p:par>
                            </p:childTnLst>
                          </p:cTn>
                        </p:par>
                        <p:par>
                          <p:cTn id="16" fill="hold">
                            <p:stCondLst>
                              <p:cond delay="1450"/>
                            </p:stCondLst>
                            <p:childTnLst>
                              <p:par>
                                <p:cTn id="17" presetID="22" presetClass="entr" presetSubtype="8"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1950"/>
                            </p:stCondLst>
                            <p:childTnLst>
                              <p:par>
                                <p:cTn id="21" presetID="18" presetClass="entr" presetSubtype="3"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strips(upRight)">
                                      <p:cBhvr>
                                        <p:cTn id="23" dur="500"/>
                                        <p:tgtEl>
                                          <p:spTgt spid="76"/>
                                        </p:tgtEl>
                                      </p:cBhvr>
                                    </p:animEffect>
                                  </p:childTnLst>
                                </p:cTn>
                              </p:par>
                            </p:childTnLst>
                          </p:cTn>
                        </p:par>
                        <p:par>
                          <p:cTn id="24" fill="hold">
                            <p:stCondLst>
                              <p:cond delay="2450"/>
                            </p:stCondLst>
                            <p:childTnLst>
                              <p:par>
                                <p:cTn id="25" presetID="22" presetClass="entr" presetSubtype="8"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500"/>
                                        <p:tgtEl>
                                          <p:spTgt spid="77"/>
                                        </p:tgtEl>
                                      </p:cBhvr>
                                    </p:animEffect>
                                  </p:childTnLst>
                                </p:cTn>
                              </p:par>
                            </p:childTnLst>
                          </p:cTn>
                        </p:par>
                        <p:par>
                          <p:cTn id="28" fill="hold">
                            <p:stCondLst>
                              <p:cond delay="2950"/>
                            </p:stCondLst>
                            <p:childTnLst>
                              <p:par>
                                <p:cTn id="29" presetID="18" presetClass="entr" presetSubtype="3"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strips(upRight)">
                                      <p:cBhvr>
                                        <p:cTn id="31" dur="500"/>
                                        <p:tgtEl>
                                          <p:spTgt spid="80"/>
                                        </p:tgtEl>
                                      </p:cBhvr>
                                    </p:animEffect>
                                  </p:childTnLst>
                                </p:cTn>
                              </p:par>
                            </p:childTnLst>
                          </p:cTn>
                        </p:par>
                        <p:par>
                          <p:cTn id="32" fill="hold">
                            <p:stCondLst>
                              <p:cond delay="345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4450"/>
                            </p:stCondLst>
                            <p:childTnLst>
                              <p:par>
                                <p:cTn id="44" presetID="47"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3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40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1000"/>
                                        <p:tgtEl>
                                          <p:spTgt spid="32"/>
                                        </p:tgtEl>
                                      </p:cBhvr>
                                    </p:animEffect>
                                    <p:anim calcmode="lin" valueType="num">
                                      <p:cBhvr>
                                        <p:cTn id="67" dur="1000" fill="hold"/>
                                        <p:tgtEl>
                                          <p:spTgt spid="32"/>
                                        </p:tgtEl>
                                        <p:attrNameLst>
                                          <p:attrName>ppt_x</p:attrName>
                                        </p:attrNameLst>
                                      </p:cBhvr>
                                      <p:tavLst>
                                        <p:tav tm="0">
                                          <p:val>
                                            <p:strVal val="#ppt_x"/>
                                          </p:val>
                                        </p:tav>
                                        <p:tav tm="100000">
                                          <p:val>
                                            <p:strVal val="#ppt_x"/>
                                          </p:val>
                                        </p:tav>
                                      </p:tavLst>
                                    </p:anim>
                                    <p:anim calcmode="lin" valueType="num">
                                      <p:cBhvr>
                                        <p:cTn id="68" dur="1000" fill="hold"/>
                                        <p:tgtEl>
                                          <p:spTgt spid="32"/>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50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60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1000"/>
                                        <p:tgtEl>
                                          <p:spTgt spid="34"/>
                                        </p:tgtEl>
                                      </p:cBhvr>
                                    </p:animEffect>
                                    <p:anim calcmode="lin" valueType="num">
                                      <p:cBhvr>
                                        <p:cTn id="77" dur="1000" fill="hold"/>
                                        <p:tgtEl>
                                          <p:spTgt spid="34"/>
                                        </p:tgtEl>
                                        <p:attrNameLst>
                                          <p:attrName>ppt_x</p:attrName>
                                        </p:attrNameLst>
                                      </p:cBhvr>
                                      <p:tavLst>
                                        <p:tav tm="0">
                                          <p:val>
                                            <p:strVal val="#ppt_x"/>
                                          </p:val>
                                        </p:tav>
                                        <p:tav tm="100000">
                                          <p:val>
                                            <p:strVal val="#ppt_x"/>
                                          </p:val>
                                        </p:tav>
                                      </p:tavLst>
                                    </p:anim>
                                    <p:anim calcmode="lin" valueType="num">
                                      <p:cBhvr>
                                        <p:cTn id="78" dur="1000" fill="hold"/>
                                        <p:tgtEl>
                                          <p:spTgt spid="34"/>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70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1000"/>
                                        <p:tgtEl>
                                          <p:spTgt spid="35"/>
                                        </p:tgtEl>
                                      </p:cBhvr>
                                    </p:animEffect>
                                    <p:anim calcmode="lin" valueType="num">
                                      <p:cBhvr>
                                        <p:cTn id="82" dur="1000" fill="hold"/>
                                        <p:tgtEl>
                                          <p:spTgt spid="35"/>
                                        </p:tgtEl>
                                        <p:attrNameLst>
                                          <p:attrName>ppt_x</p:attrName>
                                        </p:attrNameLst>
                                      </p:cBhvr>
                                      <p:tavLst>
                                        <p:tav tm="0">
                                          <p:val>
                                            <p:strVal val="#ppt_x"/>
                                          </p:val>
                                        </p:tav>
                                        <p:tav tm="100000">
                                          <p:val>
                                            <p:strVal val="#ppt_x"/>
                                          </p:val>
                                        </p:tav>
                                      </p:tavLst>
                                    </p:anim>
                                    <p:anim calcmode="lin" valueType="num">
                                      <p:cBhvr>
                                        <p:cTn id="83" dur="1000" fill="hold"/>
                                        <p:tgtEl>
                                          <p:spTgt spid="35"/>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80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9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0"/>
                                        <p:tgtEl>
                                          <p:spTgt spid="37"/>
                                        </p:tgtEl>
                                      </p:cBhvr>
                                    </p:animEffect>
                                    <p:anim calcmode="lin" valueType="num">
                                      <p:cBhvr>
                                        <p:cTn id="92" dur="1000" fill="hold"/>
                                        <p:tgtEl>
                                          <p:spTgt spid="37"/>
                                        </p:tgtEl>
                                        <p:attrNameLst>
                                          <p:attrName>ppt_x</p:attrName>
                                        </p:attrNameLst>
                                      </p:cBhvr>
                                      <p:tavLst>
                                        <p:tav tm="0">
                                          <p:val>
                                            <p:strVal val="#ppt_x"/>
                                          </p:val>
                                        </p:tav>
                                        <p:tav tm="100000">
                                          <p:val>
                                            <p:strVal val="#ppt_x"/>
                                          </p:val>
                                        </p:tav>
                                      </p:tavLst>
                                    </p:anim>
                                    <p:anim calcmode="lin" valueType="num">
                                      <p:cBhvr>
                                        <p:cTn id="93" dur="1000" fill="hold"/>
                                        <p:tgtEl>
                                          <p:spTgt spid="37"/>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1000"/>
                                        <p:tgtEl>
                                          <p:spTgt spid="38"/>
                                        </p:tgtEl>
                                      </p:cBhvr>
                                    </p:animEffect>
                                    <p:anim calcmode="lin" valueType="num">
                                      <p:cBhvr>
                                        <p:cTn id="97" dur="1000" fill="hold"/>
                                        <p:tgtEl>
                                          <p:spTgt spid="38"/>
                                        </p:tgtEl>
                                        <p:attrNameLst>
                                          <p:attrName>ppt_x</p:attrName>
                                        </p:attrNameLst>
                                      </p:cBhvr>
                                      <p:tavLst>
                                        <p:tav tm="0">
                                          <p:val>
                                            <p:strVal val="#ppt_x"/>
                                          </p:val>
                                        </p:tav>
                                        <p:tav tm="100000">
                                          <p:val>
                                            <p:strVal val="#ppt_x"/>
                                          </p:val>
                                        </p:tav>
                                      </p:tavLst>
                                    </p:anim>
                                    <p:anim calcmode="lin" valueType="num">
                                      <p:cBhvr>
                                        <p:cTn id="98" dur="1000" fill="hold"/>
                                        <p:tgtEl>
                                          <p:spTgt spid="38"/>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10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1000"/>
                                        <p:tgtEl>
                                          <p:spTgt spid="39"/>
                                        </p:tgtEl>
                                      </p:cBhvr>
                                    </p:animEffect>
                                    <p:anim calcmode="lin" valueType="num">
                                      <p:cBhvr>
                                        <p:cTn id="102" dur="1000" fill="hold"/>
                                        <p:tgtEl>
                                          <p:spTgt spid="39"/>
                                        </p:tgtEl>
                                        <p:attrNameLst>
                                          <p:attrName>ppt_x</p:attrName>
                                        </p:attrNameLst>
                                      </p:cBhvr>
                                      <p:tavLst>
                                        <p:tav tm="0">
                                          <p:val>
                                            <p:strVal val="#ppt_x"/>
                                          </p:val>
                                        </p:tav>
                                        <p:tav tm="100000">
                                          <p:val>
                                            <p:strVal val="#ppt_x"/>
                                          </p:val>
                                        </p:tav>
                                      </p:tavLst>
                                    </p:anim>
                                    <p:anim calcmode="lin" valueType="num">
                                      <p:cBhvr>
                                        <p:cTn id="103" dur="1000" fill="hold"/>
                                        <p:tgtEl>
                                          <p:spTgt spid="39"/>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20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300"/>
                                  </p:stCondLst>
                                  <p:childTnLst>
                                    <p:set>
                                      <p:cBhvr>
                                        <p:cTn id="110" dur="1" fill="hold">
                                          <p:stCondLst>
                                            <p:cond delay="0"/>
                                          </p:stCondLst>
                                        </p:cTn>
                                        <p:tgtEl>
                                          <p:spTgt spid="41"/>
                                        </p:tgtEl>
                                        <p:attrNameLst>
                                          <p:attrName>style.visibility</p:attrName>
                                        </p:attrNameLst>
                                      </p:cBhvr>
                                      <p:to>
                                        <p:strVal val="visible"/>
                                      </p:to>
                                    </p:set>
                                    <p:animEffect transition="in" filter="fade">
                                      <p:cBhvr>
                                        <p:cTn id="111" dur="1000"/>
                                        <p:tgtEl>
                                          <p:spTgt spid="41"/>
                                        </p:tgtEl>
                                      </p:cBhvr>
                                    </p:animEffect>
                                    <p:anim calcmode="lin" valueType="num">
                                      <p:cBhvr>
                                        <p:cTn id="112" dur="1000" fill="hold"/>
                                        <p:tgtEl>
                                          <p:spTgt spid="41"/>
                                        </p:tgtEl>
                                        <p:attrNameLst>
                                          <p:attrName>ppt_x</p:attrName>
                                        </p:attrNameLst>
                                      </p:cBhvr>
                                      <p:tavLst>
                                        <p:tav tm="0">
                                          <p:val>
                                            <p:strVal val="#ppt_x"/>
                                          </p:val>
                                        </p:tav>
                                        <p:tav tm="100000">
                                          <p:val>
                                            <p:strVal val="#ppt_x"/>
                                          </p:val>
                                        </p:tav>
                                      </p:tavLst>
                                    </p:anim>
                                    <p:anim calcmode="lin" valueType="num">
                                      <p:cBhvr>
                                        <p:cTn id="113" dur="1000" fill="hold"/>
                                        <p:tgtEl>
                                          <p:spTgt spid="41"/>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400"/>
                                  </p:stCondLst>
                                  <p:childTnLst>
                                    <p:set>
                                      <p:cBhvr>
                                        <p:cTn id="115" dur="1" fill="hold">
                                          <p:stCondLst>
                                            <p:cond delay="0"/>
                                          </p:stCondLst>
                                        </p:cTn>
                                        <p:tgtEl>
                                          <p:spTgt spid="42"/>
                                        </p:tgtEl>
                                        <p:attrNameLst>
                                          <p:attrName>style.visibility</p:attrName>
                                        </p:attrNameLst>
                                      </p:cBhvr>
                                      <p:to>
                                        <p:strVal val="visible"/>
                                      </p:to>
                                    </p:set>
                                    <p:animEffect transition="in" filter="fade">
                                      <p:cBhvr>
                                        <p:cTn id="116" dur="1000"/>
                                        <p:tgtEl>
                                          <p:spTgt spid="42"/>
                                        </p:tgtEl>
                                      </p:cBhvr>
                                    </p:animEffect>
                                    <p:anim calcmode="lin" valueType="num">
                                      <p:cBhvr>
                                        <p:cTn id="117" dur="1000" fill="hold"/>
                                        <p:tgtEl>
                                          <p:spTgt spid="42"/>
                                        </p:tgtEl>
                                        <p:attrNameLst>
                                          <p:attrName>ppt_x</p:attrName>
                                        </p:attrNameLst>
                                      </p:cBhvr>
                                      <p:tavLst>
                                        <p:tav tm="0">
                                          <p:val>
                                            <p:strVal val="#ppt_x"/>
                                          </p:val>
                                        </p:tav>
                                        <p:tav tm="100000">
                                          <p:val>
                                            <p:strVal val="#ppt_x"/>
                                          </p:val>
                                        </p:tav>
                                      </p:tavLst>
                                    </p:anim>
                                    <p:anim calcmode="lin" valueType="num">
                                      <p:cBhvr>
                                        <p:cTn id="118" dur="1000" fill="hold"/>
                                        <p:tgtEl>
                                          <p:spTgt spid="4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50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1000"/>
                                        <p:tgtEl>
                                          <p:spTgt spid="43"/>
                                        </p:tgtEl>
                                      </p:cBhvr>
                                    </p:animEffect>
                                    <p:anim calcmode="lin" valueType="num">
                                      <p:cBhvr>
                                        <p:cTn id="122" dur="1000" fill="hold"/>
                                        <p:tgtEl>
                                          <p:spTgt spid="43"/>
                                        </p:tgtEl>
                                        <p:attrNameLst>
                                          <p:attrName>ppt_x</p:attrName>
                                        </p:attrNameLst>
                                      </p:cBhvr>
                                      <p:tavLst>
                                        <p:tav tm="0">
                                          <p:val>
                                            <p:strVal val="#ppt_x"/>
                                          </p:val>
                                        </p:tav>
                                        <p:tav tm="100000">
                                          <p:val>
                                            <p:strVal val="#ppt_x"/>
                                          </p:val>
                                        </p:tav>
                                      </p:tavLst>
                                    </p:anim>
                                    <p:anim calcmode="lin" valueType="num">
                                      <p:cBhvr>
                                        <p:cTn id="123" dur="1000" fill="hold"/>
                                        <p:tgtEl>
                                          <p:spTgt spid="43"/>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60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1000"/>
                                        <p:tgtEl>
                                          <p:spTgt spid="44"/>
                                        </p:tgtEl>
                                      </p:cBhvr>
                                    </p:animEffect>
                                    <p:anim calcmode="lin" valueType="num">
                                      <p:cBhvr>
                                        <p:cTn id="127" dur="1000" fill="hold"/>
                                        <p:tgtEl>
                                          <p:spTgt spid="44"/>
                                        </p:tgtEl>
                                        <p:attrNameLst>
                                          <p:attrName>ppt_x</p:attrName>
                                        </p:attrNameLst>
                                      </p:cBhvr>
                                      <p:tavLst>
                                        <p:tav tm="0">
                                          <p:val>
                                            <p:strVal val="#ppt_x"/>
                                          </p:val>
                                        </p:tav>
                                        <p:tav tm="100000">
                                          <p:val>
                                            <p:strVal val="#ppt_x"/>
                                          </p:val>
                                        </p:tav>
                                      </p:tavLst>
                                    </p:anim>
                                    <p:anim calcmode="lin" valueType="num">
                                      <p:cBhvr>
                                        <p:cTn id="128" dur="1000" fill="hold"/>
                                        <p:tgtEl>
                                          <p:spTgt spid="44"/>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700"/>
                                  </p:stCondLst>
                                  <p:childTnLst>
                                    <p:set>
                                      <p:cBhvr>
                                        <p:cTn id="130" dur="1" fill="hold">
                                          <p:stCondLst>
                                            <p:cond delay="0"/>
                                          </p:stCondLst>
                                        </p:cTn>
                                        <p:tgtEl>
                                          <p:spTgt spid="45"/>
                                        </p:tgtEl>
                                        <p:attrNameLst>
                                          <p:attrName>style.visibility</p:attrName>
                                        </p:attrNameLst>
                                      </p:cBhvr>
                                      <p:to>
                                        <p:strVal val="visible"/>
                                      </p:to>
                                    </p:set>
                                    <p:animEffect transition="in" filter="fade">
                                      <p:cBhvr>
                                        <p:cTn id="131" dur="1000"/>
                                        <p:tgtEl>
                                          <p:spTgt spid="45"/>
                                        </p:tgtEl>
                                      </p:cBhvr>
                                    </p:animEffect>
                                    <p:anim calcmode="lin" valueType="num">
                                      <p:cBhvr>
                                        <p:cTn id="132" dur="1000" fill="hold"/>
                                        <p:tgtEl>
                                          <p:spTgt spid="45"/>
                                        </p:tgtEl>
                                        <p:attrNameLst>
                                          <p:attrName>ppt_x</p:attrName>
                                        </p:attrNameLst>
                                      </p:cBhvr>
                                      <p:tavLst>
                                        <p:tav tm="0">
                                          <p:val>
                                            <p:strVal val="#ppt_x"/>
                                          </p:val>
                                        </p:tav>
                                        <p:tav tm="100000">
                                          <p:val>
                                            <p:strVal val="#ppt_x"/>
                                          </p:val>
                                        </p:tav>
                                      </p:tavLst>
                                    </p:anim>
                                    <p:anim calcmode="lin" valueType="num">
                                      <p:cBhvr>
                                        <p:cTn id="133" dur="1000" fill="hold"/>
                                        <p:tgtEl>
                                          <p:spTgt spid="45"/>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800"/>
                                  </p:stCondLst>
                                  <p:childTnLst>
                                    <p:set>
                                      <p:cBhvr>
                                        <p:cTn id="135" dur="1" fill="hold">
                                          <p:stCondLst>
                                            <p:cond delay="0"/>
                                          </p:stCondLst>
                                        </p:cTn>
                                        <p:tgtEl>
                                          <p:spTgt spid="46"/>
                                        </p:tgtEl>
                                        <p:attrNameLst>
                                          <p:attrName>style.visibility</p:attrName>
                                        </p:attrNameLst>
                                      </p:cBhvr>
                                      <p:to>
                                        <p:strVal val="visible"/>
                                      </p:to>
                                    </p:set>
                                    <p:animEffect transition="in" filter="fade">
                                      <p:cBhvr>
                                        <p:cTn id="136" dur="1000"/>
                                        <p:tgtEl>
                                          <p:spTgt spid="46"/>
                                        </p:tgtEl>
                                      </p:cBhvr>
                                    </p:animEffect>
                                    <p:anim calcmode="lin" valueType="num">
                                      <p:cBhvr>
                                        <p:cTn id="137" dur="1000" fill="hold"/>
                                        <p:tgtEl>
                                          <p:spTgt spid="46"/>
                                        </p:tgtEl>
                                        <p:attrNameLst>
                                          <p:attrName>ppt_x</p:attrName>
                                        </p:attrNameLst>
                                      </p:cBhvr>
                                      <p:tavLst>
                                        <p:tav tm="0">
                                          <p:val>
                                            <p:strVal val="#ppt_x"/>
                                          </p:val>
                                        </p:tav>
                                        <p:tav tm="100000">
                                          <p:val>
                                            <p:strVal val="#ppt_x"/>
                                          </p:val>
                                        </p:tav>
                                      </p:tavLst>
                                    </p:anim>
                                    <p:anim calcmode="lin" valueType="num">
                                      <p:cBhvr>
                                        <p:cTn id="138" dur="1000" fill="hold"/>
                                        <p:tgtEl>
                                          <p:spTgt spid="46"/>
                                        </p:tgtEl>
                                        <p:attrNameLst>
                                          <p:attrName>ppt_y</p:attrName>
                                        </p:attrNameLst>
                                      </p:cBhvr>
                                      <p:tavLst>
                                        <p:tav tm="0">
                                          <p:val>
                                            <p:strVal val="#ppt_y-.1"/>
                                          </p:val>
                                        </p:tav>
                                        <p:tav tm="100000">
                                          <p:val>
                                            <p:strVal val="#ppt_y"/>
                                          </p:val>
                                        </p:tav>
                                      </p:tavLst>
                                    </p:anim>
                                  </p:childTnLst>
                                </p:cTn>
                              </p:par>
                              <p:par>
                                <p:cTn id="139" presetID="47" presetClass="entr" presetSubtype="0" fill="hold" grpId="0" nodeType="withEffect">
                                  <p:stCondLst>
                                    <p:cond delay="900"/>
                                  </p:stCondLst>
                                  <p:childTnLst>
                                    <p:set>
                                      <p:cBhvr>
                                        <p:cTn id="140" dur="1" fill="hold">
                                          <p:stCondLst>
                                            <p:cond delay="0"/>
                                          </p:stCondLst>
                                        </p:cTn>
                                        <p:tgtEl>
                                          <p:spTgt spid="47"/>
                                        </p:tgtEl>
                                        <p:attrNameLst>
                                          <p:attrName>style.visibility</p:attrName>
                                        </p:attrNameLst>
                                      </p:cBhvr>
                                      <p:to>
                                        <p:strVal val="visible"/>
                                      </p:to>
                                    </p:set>
                                    <p:animEffect transition="in" filter="fade">
                                      <p:cBhvr>
                                        <p:cTn id="141" dur="1000"/>
                                        <p:tgtEl>
                                          <p:spTgt spid="47"/>
                                        </p:tgtEl>
                                      </p:cBhvr>
                                    </p:animEffect>
                                    <p:anim calcmode="lin" valueType="num">
                                      <p:cBhvr>
                                        <p:cTn id="142" dur="1000" fill="hold"/>
                                        <p:tgtEl>
                                          <p:spTgt spid="47"/>
                                        </p:tgtEl>
                                        <p:attrNameLst>
                                          <p:attrName>ppt_x</p:attrName>
                                        </p:attrNameLst>
                                      </p:cBhvr>
                                      <p:tavLst>
                                        <p:tav tm="0">
                                          <p:val>
                                            <p:strVal val="#ppt_x"/>
                                          </p:val>
                                        </p:tav>
                                        <p:tav tm="100000">
                                          <p:val>
                                            <p:strVal val="#ppt_x"/>
                                          </p:val>
                                        </p:tav>
                                      </p:tavLst>
                                    </p:anim>
                                    <p:anim calcmode="lin" valueType="num">
                                      <p:cBhvr>
                                        <p:cTn id="143" dur="1000" fill="hold"/>
                                        <p:tgtEl>
                                          <p:spTgt spid="47"/>
                                        </p:tgtEl>
                                        <p:attrNameLst>
                                          <p:attrName>ppt_y</p:attrName>
                                        </p:attrNameLst>
                                      </p:cBhvr>
                                      <p:tavLst>
                                        <p:tav tm="0">
                                          <p:val>
                                            <p:strVal val="#ppt_y-.1"/>
                                          </p:val>
                                        </p:tav>
                                        <p:tav tm="100000">
                                          <p:val>
                                            <p:strVal val="#ppt_y"/>
                                          </p:val>
                                        </p:tav>
                                      </p:tavLst>
                                    </p:anim>
                                  </p:childTnLst>
                                </p:cTn>
                              </p:par>
                            </p:childTnLst>
                          </p:cTn>
                        </p:par>
                        <p:par>
                          <p:cTn id="144" fill="hold">
                            <p:stCondLst>
                              <p:cond delay="6350"/>
                            </p:stCondLst>
                            <p:childTnLst>
                              <p:par>
                                <p:cTn id="145" presetID="2" presetClass="entr" presetSubtype="4" decel="100000" fill="hold" grpId="0" nodeType="afterEffect">
                                  <p:stCondLst>
                                    <p:cond delay="0"/>
                                  </p:stCondLst>
                                  <p:childTnLst>
                                    <p:set>
                                      <p:cBhvr>
                                        <p:cTn id="146" dur="1" fill="hold">
                                          <p:stCondLst>
                                            <p:cond delay="0"/>
                                          </p:stCondLst>
                                        </p:cTn>
                                        <p:tgtEl>
                                          <p:spTgt spid="68"/>
                                        </p:tgtEl>
                                        <p:attrNameLst>
                                          <p:attrName>style.visibility</p:attrName>
                                        </p:attrNameLst>
                                      </p:cBhvr>
                                      <p:to>
                                        <p:strVal val="visible"/>
                                      </p:to>
                                    </p:set>
                                    <p:anim calcmode="lin" valueType="num">
                                      <p:cBhvr additive="base">
                                        <p:cTn id="147" dur="500" fill="hold"/>
                                        <p:tgtEl>
                                          <p:spTgt spid="68"/>
                                        </p:tgtEl>
                                        <p:attrNameLst>
                                          <p:attrName>ppt_x</p:attrName>
                                        </p:attrNameLst>
                                      </p:cBhvr>
                                      <p:tavLst>
                                        <p:tav tm="0">
                                          <p:val>
                                            <p:strVal val="#ppt_x"/>
                                          </p:val>
                                        </p:tav>
                                        <p:tav tm="100000">
                                          <p:val>
                                            <p:strVal val="#ppt_x"/>
                                          </p:val>
                                        </p:tav>
                                      </p:tavLst>
                                    </p:anim>
                                    <p:anim calcmode="lin" valueType="num">
                                      <p:cBhvr additive="base">
                                        <p:cTn id="148" dur="500" fill="hold"/>
                                        <p:tgtEl>
                                          <p:spTgt spid="68"/>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 calcmode="lin" valueType="num">
                                      <p:cBhvr additive="base">
                                        <p:cTn id="151" dur="500" fill="hold"/>
                                        <p:tgtEl>
                                          <p:spTgt spid="69"/>
                                        </p:tgtEl>
                                        <p:attrNameLst>
                                          <p:attrName>ppt_x</p:attrName>
                                        </p:attrNameLst>
                                      </p:cBhvr>
                                      <p:tavLst>
                                        <p:tav tm="0">
                                          <p:val>
                                            <p:strVal val="#ppt_x"/>
                                          </p:val>
                                        </p:tav>
                                        <p:tav tm="100000">
                                          <p:val>
                                            <p:strVal val="#ppt_x"/>
                                          </p:val>
                                        </p:tav>
                                      </p:tavLst>
                                    </p:anim>
                                    <p:anim calcmode="lin" valueType="num">
                                      <p:cBhvr additive="base">
                                        <p:cTn id="152" dur="500" fill="hold"/>
                                        <p:tgtEl>
                                          <p:spTgt spid="69"/>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70"/>
                                        </p:tgtEl>
                                        <p:attrNameLst>
                                          <p:attrName>style.visibility</p:attrName>
                                        </p:attrNameLst>
                                      </p:cBhvr>
                                      <p:to>
                                        <p:strVal val="visible"/>
                                      </p:to>
                                    </p:set>
                                    <p:anim calcmode="lin" valueType="num">
                                      <p:cBhvr additive="base">
                                        <p:cTn id="155" dur="500" fill="hold"/>
                                        <p:tgtEl>
                                          <p:spTgt spid="70"/>
                                        </p:tgtEl>
                                        <p:attrNameLst>
                                          <p:attrName>ppt_x</p:attrName>
                                        </p:attrNameLst>
                                      </p:cBhvr>
                                      <p:tavLst>
                                        <p:tav tm="0">
                                          <p:val>
                                            <p:strVal val="#ppt_x"/>
                                          </p:val>
                                        </p:tav>
                                        <p:tav tm="100000">
                                          <p:val>
                                            <p:strVal val="#ppt_x"/>
                                          </p:val>
                                        </p:tav>
                                      </p:tavLst>
                                    </p:anim>
                                    <p:anim calcmode="lin" valueType="num">
                                      <p:cBhvr additive="base">
                                        <p:cTn id="156" dur="500" fill="hold"/>
                                        <p:tgtEl>
                                          <p:spTgt spid="70"/>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0"/>
                                  </p:stCondLst>
                                  <p:childTnLst>
                                    <p:set>
                                      <p:cBhvr>
                                        <p:cTn id="158" dur="1" fill="hold">
                                          <p:stCondLst>
                                            <p:cond delay="0"/>
                                          </p:stCondLst>
                                        </p:cTn>
                                        <p:tgtEl>
                                          <p:spTgt spid="71"/>
                                        </p:tgtEl>
                                        <p:attrNameLst>
                                          <p:attrName>style.visibility</p:attrName>
                                        </p:attrNameLst>
                                      </p:cBhvr>
                                      <p:to>
                                        <p:strVal val="visible"/>
                                      </p:to>
                                    </p:set>
                                    <p:anim calcmode="lin" valueType="num">
                                      <p:cBhvr additive="base">
                                        <p:cTn id="159" dur="500" fill="hold"/>
                                        <p:tgtEl>
                                          <p:spTgt spid="71"/>
                                        </p:tgtEl>
                                        <p:attrNameLst>
                                          <p:attrName>ppt_x</p:attrName>
                                        </p:attrNameLst>
                                      </p:cBhvr>
                                      <p:tavLst>
                                        <p:tav tm="0">
                                          <p:val>
                                            <p:strVal val="#ppt_x"/>
                                          </p:val>
                                        </p:tav>
                                        <p:tav tm="100000">
                                          <p:val>
                                            <p:strVal val="#ppt_x"/>
                                          </p:val>
                                        </p:tav>
                                      </p:tavLst>
                                    </p:anim>
                                    <p:anim calcmode="lin" valueType="num">
                                      <p:cBhvr additive="base">
                                        <p:cTn id="160" dur="500" fill="hold"/>
                                        <p:tgtEl>
                                          <p:spTgt spid="71"/>
                                        </p:tgtEl>
                                        <p:attrNameLst>
                                          <p:attrName>ppt_y</p:attrName>
                                        </p:attrNameLst>
                                      </p:cBhvr>
                                      <p:tavLst>
                                        <p:tav tm="0">
                                          <p:val>
                                            <p:strVal val="1+#ppt_h/2"/>
                                          </p:val>
                                        </p:tav>
                                        <p:tav tm="100000">
                                          <p:val>
                                            <p:strVal val="#ppt_y"/>
                                          </p:val>
                                        </p:tav>
                                      </p:tavLst>
                                    </p:anim>
                                  </p:childTnLst>
                                </p:cTn>
                              </p:par>
                              <p:par>
                                <p:cTn id="161" presetID="2" presetClass="entr" presetSubtype="4" decel="100000" fill="hold" grpId="0" nodeType="withEffect">
                                  <p:stCondLst>
                                    <p:cond delay="0"/>
                                  </p:stCondLst>
                                  <p:childTnLst>
                                    <p:set>
                                      <p:cBhvr>
                                        <p:cTn id="162" dur="1" fill="hold">
                                          <p:stCondLst>
                                            <p:cond delay="0"/>
                                          </p:stCondLst>
                                        </p:cTn>
                                        <p:tgtEl>
                                          <p:spTgt spid="72"/>
                                        </p:tgtEl>
                                        <p:attrNameLst>
                                          <p:attrName>style.visibility</p:attrName>
                                        </p:attrNameLst>
                                      </p:cBhvr>
                                      <p:to>
                                        <p:strVal val="visible"/>
                                      </p:to>
                                    </p:set>
                                    <p:anim calcmode="lin" valueType="num">
                                      <p:cBhvr additive="base">
                                        <p:cTn id="163" dur="500" fill="hold"/>
                                        <p:tgtEl>
                                          <p:spTgt spid="72"/>
                                        </p:tgtEl>
                                        <p:attrNameLst>
                                          <p:attrName>ppt_x</p:attrName>
                                        </p:attrNameLst>
                                      </p:cBhvr>
                                      <p:tavLst>
                                        <p:tav tm="0">
                                          <p:val>
                                            <p:strVal val="#ppt_x"/>
                                          </p:val>
                                        </p:tav>
                                        <p:tav tm="100000">
                                          <p:val>
                                            <p:strVal val="#ppt_x"/>
                                          </p:val>
                                        </p:tav>
                                      </p:tavLst>
                                    </p:anim>
                                    <p:anim calcmode="lin" valueType="num">
                                      <p:cBhvr additive="base">
                                        <p:cTn id="164" dur="500" fill="hold"/>
                                        <p:tgtEl>
                                          <p:spTgt spid="72"/>
                                        </p:tgtEl>
                                        <p:attrNameLst>
                                          <p:attrName>ppt_y</p:attrName>
                                        </p:attrNameLst>
                                      </p:cBhvr>
                                      <p:tavLst>
                                        <p:tav tm="0">
                                          <p:val>
                                            <p:strVal val="1+#ppt_h/2"/>
                                          </p:val>
                                        </p:tav>
                                        <p:tav tm="100000">
                                          <p:val>
                                            <p:strVal val="#ppt_y"/>
                                          </p:val>
                                        </p:tav>
                                      </p:tavLst>
                                    </p:anim>
                                  </p:childTnLst>
                                </p:cTn>
                              </p:par>
                            </p:childTnLst>
                          </p:cTn>
                        </p:par>
                        <p:par>
                          <p:cTn id="165" fill="hold">
                            <p:stCondLst>
                              <p:cond delay="6850"/>
                            </p:stCondLst>
                            <p:childTnLst>
                              <p:par>
                                <p:cTn id="166" presetID="22" presetClass="entr" presetSubtype="8" fill="hold" grpId="0" nodeType="afterEffect">
                                  <p:stCondLst>
                                    <p:cond delay="0"/>
                                  </p:stCondLst>
                                  <p:childTnLst>
                                    <p:set>
                                      <p:cBhvr>
                                        <p:cTn id="167" dur="1" fill="hold">
                                          <p:stCondLst>
                                            <p:cond delay="0"/>
                                          </p:stCondLst>
                                        </p:cTn>
                                        <p:tgtEl>
                                          <p:spTgt spid="58"/>
                                        </p:tgtEl>
                                        <p:attrNameLst>
                                          <p:attrName>style.visibility</p:attrName>
                                        </p:attrNameLst>
                                      </p:cBhvr>
                                      <p:to>
                                        <p:strVal val="visible"/>
                                      </p:to>
                                    </p:set>
                                    <p:animEffect transition="in" filter="wipe(left)">
                                      <p:cBhvr>
                                        <p:cTn id="168" dur="500"/>
                                        <p:tgtEl>
                                          <p:spTgt spid="58"/>
                                        </p:tgtEl>
                                      </p:cBhvr>
                                    </p:animEffect>
                                  </p:childTnLst>
                                </p:cTn>
                              </p:par>
                              <p:par>
                                <p:cTn id="169" presetID="22" presetClass="entr" presetSubtype="8" fill="hold" grpId="0" nodeType="withEffect">
                                  <p:stCondLst>
                                    <p:cond delay="100"/>
                                  </p:stCondLst>
                                  <p:childTnLst>
                                    <p:set>
                                      <p:cBhvr>
                                        <p:cTn id="170" dur="1" fill="hold">
                                          <p:stCondLst>
                                            <p:cond delay="0"/>
                                          </p:stCondLst>
                                        </p:cTn>
                                        <p:tgtEl>
                                          <p:spTgt spid="59"/>
                                        </p:tgtEl>
                                        <p:attrNameLst>
                                          <p:attrName>style.visibility</p:attrName>
                                        </p:attrNameLst>
                                      </p:cBhvr>
                                      <p:to>
                                        <p:strVal val="visible"/>
                                      </p:to>
                                    </p:set>
                                    <p:animEffect transition="in" filter="wipe(left)">
                                      <p:cBhvr>
                                        <p:cTn id="171" dur="500"/>
                                        <p:tgtEl>
                                          <p:spTgt spid="59"/>
                                        </p:tgtEl>
                                      </p:cBhvr>
                                    </p:animEffect>
                                  </p:childTnLst>
                                </p:cTn>
                              </p:par>
                              <p:par>
                                <p:cTn id="172" presetID="22" presetClass="entr" presetSubtype="8" fill="hold" grpId="0" nodeType="withEffect">
                                  <p:stCondLst>
                                    <p:cond delay="200"/>
                                  </p:stCondLst>
                                  <p:childTnLst>
                                    <p:set>
                                      <p:cBhvr>
                                        <p:cTn id="173" dur="1" fill="hold">
                                          <p:stCondLst>
                                            <p:cond delay="0"/>
                                          </p:stCondLst>
                                        </p:cTn>
                                        <p:tgtEl>
                                          <p:spTgt spid="60"/>
                                        </p:tgtEl>
                                        <p:attrNameLst>
                                          <p:attrName>style.visibility</p:attrName>
                                        </p:attrNameLst>
                                      </p:cBhvr>
                                      <p:to>
                                        <p:strVal val="visible"/>
                                      </p:to>
                                    </p:set>
                                    <p:animEffect transition="in" filter="wipe(left)">
                                      <p:cBhvr>
                                        <p:cTn id="174" dur="500"/>
                                        <p:tgtEl>
                                          <p:spTgt spid="60"/>
                                        </p:tgtEl>
                                      </p:cBhvr>
                                    </p:animEffect>
                                  </p:childTnLst>
                                </p:cTn>
                              </p:par>
                              <p:par>
                                <p:cTn id="175" presetID="22" presetClass="entr" presetSubtype="8" fill="hold" grpId="0" nodeType="withEffect">
                                  <p:stCondLst>
                                    <p:cond delay="300"/>
                                  </p:stCondLst>
                                  <p:childTnLst>
                                    <p:set>
                                      <p:cBhvr>
                                        <p:cTn id="176" dur="1" fill="hold">
                                          <p:stCondLst>
                                            <p:cond delay="0"/>
                                          </p:stCondLst>
                                        </p:cTn>
                                        <p:tgtEl>
                                          <p:spTgt spid="61"/>
                                        </p:tgtEl>
                                        <p:attrNameLst>
                                          <p:attrName>style.visibility</p:attrName>
                                        </p:attrNameLst>
                                      </p:cBhvr>
                                      <p:to>
                                        <p:strVal val="visible"/>
                                      </p:to>
                                    </p:set>
                                    <p:animEffect transition="in" filter="wipe(left)">
                                      <p:cBhvr>
                                        <p:cTn id="177" dur="500"/>
                                        <p:tgtEl>
                                          <p:spTgt spid="61"/>
                                        </p:tgtEl>
                                      </p:cBhvr>
                                    </p:animEffect>
                                  </p:childTnLst>
                                </p:cTn>
                              </p:par>
                              <p:par>
                                <p:cTn id="178" presetID="22" presetClass="entr" presetSubtype="8" fill="hold" grpId="0" nodeType="withEffect">
                                  <p:stCondLst>
                                    <p:cond delay="400"/>
                                  </p:stCondLst>
                                  <p:childTnLst>
                                    <p:set>
                                      <p:cBhvr>
                                        <p:cTn id="179" dur="1" fill="hold">
                                          <p:stCondLst>
                                            <p:cond delay="0"/>
                                          </p:stCondLst>
                                        </p:cTn>
                                        <p:tgtEl>
                                          <p:spTgt spid="62"/>
                                        </p:tgtEl>
                                        <p:attrNameLst>
                                          <p:attrName>style.visibility</p:attrName>
                                        </p:attrNameLst>
                                      </p:cBhvr>
                                      <p:to>
                                        <p:strVal val="visible"/>
                                      </p:to>
                                    </p:set>
                                    <p:animEffect transition="in" filter="wipe(left)">
                                      <p:cBhvr>
                                        <p:cTn id="180" dur="500"/>
                                        <p:tgtEl>
                                          <p:spTgt spid="62"/>
                                        </p:tgtEl>
                                      </p:cBhvr>
                                    </p:animEffect>
                                  </p:childTnLst>
                                </p:cTn>
                              </p:par>
                              <p:par>
                                <p:cTn id="181" presetID="22" presetClass="entr" presetSubtype="2" fill="hold" grpId="0" nodeType="with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right)">
                                      <p:cBhvr>
                                        <p:cTn id="183" dur="500"/>
                                        <p:tgtEl>
                                          <p:spTgt spid="48"/>
                                        </p:tgtEl>
                                      </p:cBhvr>
                                    </p:animEffect>
                                  </p:childTnLst>
                                </p:cTn>
                              </p:par>
                              <p:par>
                                <p:cTn id="184" presetID="22" presetClass="entr" presetSubtype="2" fill="hold" grpId="0" nodeType="withEffect">
                                  <p:stCondLst>
                                    <p:cond delay="100"/>
                                  </p:stCondLst>
                                  <p:childTnLst>
                                    <p:set>
                                      <p:cBhvr>
                                        <p:cTn id="185" dur="1" fill="hold">
                                          <p:stCondLst>
                                            <p:cond delay="0"/>
                                          </p:stCondLst>
                                        </p:cTn>
                                        <p:tgtEl>
                                          <p:spTgt spid="49"/>
                                        </p:tgtEl>
                                        <p:attrNameLst>
                                          <p:attrName>style.visibility</p:attrName>
                                        </p:attrNameLst>
                                      </p:cBhvr>
                                      <p:to>
                                        <p:strVal val="visible"/>
                                      </p:to>
                                    </p:set>
                                    <p:animEffect transition="in" filter="wipe(right)">
                                      <p:cBhvr>
                                        <p:cTn id="186" dur="500"/>
                                        <p:tgtEl>
                                          <p:spTgt spid="49"/>
                                        </p:tgtEl>
                                      </p:cBhvr>
                                    </p:animEffect>
                                  </p:childTnLst>
                                </p:cTn>
                              </p:par>
                              <p:par>
                                <p:cTn id="187" presetID="22" presetClass="entr" presetSubtype="2" fill="hold" grpId="0" nodeType="withEffect">
                                  <p:stCondLst>
                                    <p:cond delay="200"/>
                                  </p:stCondLst>
                                  <p:childTnLst>
                                    <p:set>
                                      <p:cBhvr>
                                        <p:cTn id="188" dur="1" fill="hold">
                                          <p:stCondLst>
                                            <p:cond delay="0"/>
                                          </p:stCondLst>
                                        </p:cTn>
                                        <p:tgtEl>
                                          <p:spTgt spid="50"/>
                                        </p:tgtEl>
                                        <p:attrNameLst>
                                          <p:attrName>style.visibility</p:attrName>
                                        </p:attrNameLst>
                                      </p:cBhvr>
                                      <p:to>
                                        <p:strVal val="visible"/>
                                      </p:to>
                                    </p:set>
                                    <p:animEffect transition="in" filter="wipe(right)">
                                      <p:cBhvr>
                                        <p:cTn id="189" dur="500"/>
                                        <p:tgtEl>
                                          <p:spTgt spid="50"/>
                                        </p:tgtEl>
                                      </p:cBhvr>
                                    </p:animEffect>
                                  </p:childTnLst>
                                </p:cTn>
                              </p:par>
                              <p:par>
                                <p:cTn id="190" presetID="22" presetClass="entr" presetSubtype="2" fill="hold" grpId="0" nodeType="withEffect">
                                  <p:stCondLst>
                                    <p:cond delay="300"/>
                                  </p:stCondLst>
                                  <p:childTnLst>
                                    <p:set>
                                      <p:cBhvr>
                                        <p:cTn id="191" dur="1" fill="hold">
                                          <p:stCondLst>
                                            <p:cond delay="0"/>
                                          </p:stCondLst>
                                        </p:cTn>
                                        <p:tgtEl>
                                          <p:spTgt spid="51"/>
                                        </p:tgtEl>
                                        <p:attrNameLst>
                                          <p:attrName>style.visibility</p:attrName>
                                        </p:attrNameLst>
                                      </p:cBhvr>
                                      <p:to>
                                        <p:strVal val="visible"/>
                                      </p:to>
                                    </p:set>
                                    <p:animEffect transition="in" filter="wipe(right)">
                                      <p:cBhvr>
                                        <p:cTn id="192" dur="500"/>
                                        <p:tgtEl>
                                          <p:spTgt spid="51"/>
                                        </p:tgtEl>
                                      </p:cBhvr>
                                    </p:animEffect>
                                  </p:childTnLst>
                                </p:cTn>
                              </p:par>
                              <p:par>
                                <p:cTn id="193" presetID="22" presetClass="entr" presetSubtype="2" fill="hold" grpId="0" nodeType="withEffect">
                                  <p:stCondLst>
                                    <p:cond delay="400"/>
                                  </p:stCondLst>
                                  <p:childTnLst>
                                    <p:set>
                                      <p:cBhvr>
                                        <p:cTn id="194" dur="1" fill="hold">
                                          <p:stCondLst>
                                            <p:cond delay="0"/>
                                          </p:stCondLst>
                                        </p:cTn>
                                        <p:tgtEl>
                                          <p:spTgt spid="52"/>
                                        </p:tgtEl>
                                        <p:attrNameLst>
                                          <p:attrName>style.visibility</p:attrName>
                                        </p:attrNameLst>
                                      </p:cBhvr>
                                      <p:to>
                                        <p:strVal val="visible"/>
                                      </p:to>
                                    </p:set>
                                    <p:animEffect transition="in" filter="wipe(right)">
                                      <p:cBhvr>
                                        <p:cTn id="195" dur="500"/>
                                        <p:tgtEl>
                                          <p:spTgt spid="52"/>
                                        </p:tgtEl>
                                      </p:cBhvr>
                                    </p:animEffect>
                                  </p:childTnLst>
                                </p:cTn>
                              </p:par>
                            </p:childTnLst>
                          </p:cTn>
                        </p:par>
                        <p:par>
                          <p:cTn id="196" fill="hold">
                            <p:stCondLst>
                              <p:cond delay="7750"/>
                            </p:stCondLst>
                            <p:childTnLst>
                              <p:par>
                                <p:cTn id="197" presetID="22" presetClass="entr" presetSubtype="8" fill="hold" grpId="0" nodeType="afterEffect">
                                  <p:stCondLst>
                                    <p:cond delay="0"/>
                                  </p:stCondLst>
                                  <p:childTnLst>
                                    <p:set>
                                      <p:cBhvr>
                                        <p:cTn id="198" dur="1" fill="hold">
                                          <p:stCondLst>
                                            <p:cond delay="0"/>
                                          </p:stCondLst>
                                        </p:cTn>
                                        <p:tgtEl>
                                          <p:spTgt spid="63"/>
                                        </p:tgtEl>
                                        <p:attrNameLst>
                                          <p:attrName>style.visibility</p:attrName>
                                        </p:attrNameLst>
                                      </p:cBhvr>
                                      <p:to>
                                        <p:strVal val="visible"/>
                                      </p:to>
                                    </p:set>
                                    <p:animEffect transition="in" filter="wipe(left)">
                                      <p:cBhvr>
                                        <p:cTn id="199" dur="500"/>
                                        <p:tgtEl>
                                          <p:spTgt spid="63"/>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64"/>
                                        </p:tgtEl>
                                        <p:attrNameLst>
                                          <p:attrName>style.visibility</p:attrName>
                                        </p:attrNameLst>
                                      </p:cBhvr>
                                      <p:to>
                                        <p:strVal val="visible"/>
                                      </p:to>
                                    </p:set>
                                    <p:animEffect transition="in" filter="wipe(left)">
                                      <p:cBhvr>
                                        <p:cTn id="202" dur="500"/>
                                        <p:tgtEl>
                                          <p:spTgt spid="64"/>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65"/>
                                        </p:tgtEl>
                                        <p:attrNameLst>
                                          <p:attrName>style.visibility</p:attrName>
                                        </p:attrNameLst>
                                      </p:cBhvr>
                                      <p:to>
                                        <p:strVal val="visible"/>
                                      </p:to>
                                    </p:set>
                                    <p:animEffect transition="in" filter="wipe(left)">
                                      <p:cBhvr>
                                        <p:cTn id="205" dur="500"/>
                                        <p:tgtEl>
                                          <p:spTgt spid="65"/>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66"/>
                                        </p:tgtEl>
                                        <p:attrNameLst>
                                          <p:attrName>style.visibility</p:attrName>
                                        </p:attrNameLst>
                                      </p:cBhvr>
                                      <p:to>
                                        <p:strVal val="visible"/>
                                      </p:to>
                                    </p:set>
                                    <p:animEffect transition="in" filter="wipe(left)">
                                      <p:cBhvr>
                                        <p:cTn id="208" dur="500"/>
                                        <p:tgtEl>
                                          <p:spTgt spid="66"/>
                                        </p:tgtEl>
                                      </p:cBhvr>
                                    </p:animEffect>
                                  </p:childTnLst>
                                </p:cTn>
                              </p:par>
                              <p:par>
                                <p:cTn id="209" presetID="22" presetClass="entr" presetSubtype="8" fill="hold" grpId="0" nodeType="withEffect">
                                  <p:stCondLst>
                                    <p:cond delay="0"/>
                                  </p:stCondLst>
                                  <p:childTnLst>
                                    <p:set>
                                      <p:cBhvr>
                                        <p:cTn id="210" dur="1" fill="hold">
                                          <p:stCondLst>
                                            <p:cond delay="0"/>
                                          </p:stCondLst>
                                        </p:cTn>
                                        <p:tgtEl>
                                          <p:spTgt spid="67"/>
                                        </p:tgtEl>
                                        <p:attrNameLst>
                                          <p:attrName>style.visibility</p:attrName>
                                        </p:attrNameLst>
                                      </p:cBhvr>
                                      <p:to>
                                        <p:strVal val="visible"/>
                                      </p:to>
                                    </p:set>
                                    <p:animEffect transition="in" filter="wipe(left)">
                                      <p:cBhvr>
                                        <p:cTn id="211" dur="500"/>
                                        <p:tgtEl>
                                          <p:spTgt spid="67"/>
                                        </p:tgtEl>
                                      </p:cBhvr>
                                    </p:animEffect>
                                  </p:childTnLst>
                                </p:cTn>
                              </p:par>
                              <p:par>
                                <p:cTn id="212" presetID="22" presetClass="entr" presetSubtype="2" fill="hold" grpId="0" nodeType="withEffect">
                                  <p:stCondLst>
                                    <p:cond delay="0"/>
                                  </p:stCondLst>
                                  <p:childTnLst>
                                    <p:set>
                                      <p:cBhvr>
                                        <p:cTn id="213" dur="1" fill="hold">
                                          <p:stCondLst>
                                            <p:cond delay="0"/>
                                          </p:stCondLst>
                                        </p:cTn>
                                        <p:tgtEl>
                                          <p:spTgt spid="53"/>
                                        </p:tgtEl>
                                        <p:attrNameLst>
                                          <p:attrName>style.visibility</p:attrName>
                                        </p:attrNameLst>
                                      </p:cBhvr>
                                      <p:to>
                                        <p:strVal val="visible"/>
                                      </p:to>
                                    </p:set>
                                    <p:animEffect transition="in" filter="wipe(right)">
                                      <p:cBhvr>
                                        <p:cTn id="214" dur="500"/>
                                        <p:tgtEl>
                                          <p:spTgt spid="53"/>
                                        </p:tgtEl>
                                      </p:cBhvr>
                                    </p:animEffect>
                                  </p:childTnLst>
                                </p:cTn>
                              </p:par>
                              <p:par>
                                <p:cTn id="215" presetID="22" presetClass="entr" presetSubtype="2" fill="hold" grpId="0" nodeType="withEffect">
                                  <p:stCondLst>
                                    <p:cond delay="0"/>
                                  </p:stCondLst>
                                  <p:childTnLst>
                                    <p:set>
                                      <p:cBhvr>
                                        <p:cTn id="216" dur="1" fill="hold">
                                          <p:stCondLst>
                                            <p:cond delay="0"/>
                                          </p:stCondLst>
                                        </p:cTn>
                                        <p:tgtEl>
                                          <p:spTgt spid="54"/>
                                        </p:tgtEl>
                                        <p:attrNameLst>
                                          <p:attrName>style.visibility</p:attrName>
                                        </p:attrNameLst>
                                      </p:cBhvr>
                                      <p:to>
                                        <p:strVal val="visible"/>
                                      </p:to>
                                    </p:set>
                                    <p:animEffect transition="in" filter="wipe(right)">
                                      <p:cBhvr>
                                        <p:cTn id="217" dur="500"/>
                                        <p:tgtEl>
                                          <p:spTgt spid="54"/>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55"/>
                                        </p:tgtEl>
                                        <p:attrNameLst>
                                          <p:attrName>style.visibility</p:attrName>
                                        </p:attrNameLst>
                                      </p:cBhvr>
                                      <p:to>
                                        <p:strVal val="visible"/>
                                      </p:to>
                                    </p:set>
                                    <p:animEffect transition="in" filter="wipe(right)">
                                      <p:cBhvr>
                                        <p:cTn id="220" dur="500"/>
                                        <p:tgtEl>
                                          <p:spTgt spid="55"/>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56"/>
                                        </p:tgtEl>
                                        <p:attrNameLst>
                                          <p:attrName>style.visibility</p:attrName>
                                        </p:attrNameLst>
                                      </p:cBhvr>
                                      <p:to>
                                        <p:strVal val="visible"/>
                                      </p:to>
                                    </p:set>
                                    <p:animEffect transition="in" filter="wipe(right)">
                                      <p:cBhvr>
                                        <p:cTn id="223" dur="500"/>
                                        <p:tgtEl>
                                          <p:spTgt spid="56"/>
                                        </p:tgtEl>
                                      </p:cBhvr>
                                    </p:animEffect>
                                  </p:childTnLst>
                                </p:cTn>
                              </p:par>
                              <p:par>
                                <p:cTn id="224" presetID="22" presetClass="entr" presetSubtype="2" fill="hold" grpId="0" nodeType="withEffect">
                                  <p:stCondLst>
                                    <p:cond delay="0"/>
                                  </p:stCondLst>
                                  <p:childTnLst>
                                    <p:set>
                                      <p:cBhvr>
                                        <p:cTn id="225" dur="1" fill="hold">
                                          <p:stCondLst>
                                            <p:cond delay="0"/>
                                          </p:stCondLst>
                                        </p:cTn>
                                        <p:tgtEl>
                                          <p:spTgt spid="57"/>
                                        </p:tgtEl>
                                        <p:attrNameLst>
                                          <p:attrName>style.visibility</p:attrName>
                                        </p:attrNameLst>
                                      </p:cBhvr>
                                      <p:to>
                                        <p:strVal val="visible"/>
                                      </p:to>
                                    </p:set>
                                    <p:animEffect transition="in" filter="wipe(right)">
                                      <p:cBhvr>
                                        <p:cTn id="226" dur="500"/>
                                        <p:tgtEl>
                                          <p:spTgt spid="57"/>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4" fill="hold" grpId="0" nodeType="clickEffect">
                                  <p:stCondLst>
                                    <p:cond delay="0"/>
                                  </p:stCondLst>
                                  <p:childTnLst>
                                    <p:set>
                                      <p:cBhvr>
                                        <p:cTn id="230" dur="1" fill="hold">
                                          <p:stCondLst>
                                            <p:cond delay="0"/>
                                          </p:stCondLst>
                                        </p:cTn>
                                        <p:tgtEl>
                                          <p:spTgt spid="84"/>
                                        </p:tgtEl>
                                        <p:attrNameLst>
                                          <p:attrName>style.visibility</p:attrName>
                                        </p:attrNameLst>
                                      </p:cBhvr>
                                      <p:to>
                                        <p:strVal val="visible"/>
                                      </p:to>
                                    </p:set>
                                    <p:animEffect transition="in" filter="wipe(down)">
                                      <p:cBhvr>
                                        <p:cTn id="23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p:bldP spid="54" grpId="0"/>
      <p:bldP spid="55" grpId="0"/>
      <p:bldP spid="56" grpId="0"/>
      <p:bldP spid="57" grpId="0"/>
      <p:bldP spid="58"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P spid="72" grpId="0"/>
      <p:bldP spid="76" grpId="0"/>
      <p:bldP spid="80" grpId="0"/>
      <p:bldP spid="84" grpId="0"/>
      <p:bldP spid="8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25" idx="2"/>
            <a:endCxn id="18" idx="5"/>
          </p:cNvCxnSpPr>
          <p:nvPr/>
        </p:nvCxnSpPr>
        <p:spPr>
          <a:xfrm flipH="1">
            <a:off x="1222535" y="3738676"/>
            <a:ext cx="499029" cy="27621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2" idx="1"/>
            <a:endCxn id="25" idx="4"/>
          </p:cNvCxnSpPr>
          <p:nvPr/>
        </p:nvCxnSpPr>
        <p:spPr>
          <a:xfrm flipH="1">
            <a:off x="1839341" y="2953590"/>
            <a:ext cx="590225" cy="667306"/>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39" idx="7"/>
          </p:cNvCxnSpPr>
          <p:nvPr/>
        </p:nvCxnSpPr>
        <p:spPr>
          <a:xfrm flipH="1" flipV="1">
            <a:off x="2507308" y="2938186"/>
            <a:ext cx="841380" cy="55133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9" idx="5"/>
            <a:endCxn id="46" idx="5"/>
          </p:cNvCxnSpPr>
          <p:nvPr/>
        </p:nvCxnSpPr>
        <p:spPr>
          <a:xfrm flipV="1">
            <a:off x="3348687" y="2615126"/>
            <a:ext cx="708500" cy="70782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6" idx="0"/>
            <a:endCxn id="53" idx="1"/>
          </p:cNvCxnSpPr>
          <p:nvPr/>
        </p:nvCxnSpPr>
        <p:spPr>
          <a:xfrm>
            <a:off x="3973907" y="2816186"/>
            <a:ext cx="524833" cy="44616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566018" y="2837166"/>
            <a:ext cx="751026" cy="38285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60" idx="5"/>
            <a:endCxn id="67" idx="5"/>
          </p:cNvCxnSpPr>
          <p:nvPr/>
        </p:nvCxnSpPr>
        <p:spPr>
          <a:xfrm flipV="1">
            <a:off x="5333048" y="2197453"/>
            <a:ext cx="736545" cy="54998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7" idx="7"/>
            <a:endCxn id="74" idx="7"/>
          </p:cNvCxnSpPr>
          <p:nvPr/>
        </p:nvCxnSpPr>
        <p:spPr>
          <a:xfrm>
            <a:off x="6069593" y="2364016"/>
            <a:ext cx="851405" cy="1023264"/>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1" idx="2"/>
            <a:endCxn id="74" idx="1"/>
          </p:cNvCxnSpPr>
          <p:nvPr/>
        </p:nvCxnSpPr>
        <p:spPr>
          <a:xfrm flipH="1">
            <a:off x="6754435" y="2830715"/>
            <a:ext cx="710310" cy="556564"/>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8" idx="2"/>
            <a:endCxn id="81" idx="7"/>
          </p:cNvCxnSpPr>
          <p:nvPr/>
        </p:nvCxnSpPr>
        <p:spPr>
          <a:xfrm flipH="1" flipV="1">
            <a:off x="7665804" y="2913998"/>
            <a:ext cx="488115" cy="41696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8" idx="0"/>
            <a:endCxn id="95" idx="1"/>
          </p:cNvCxnSpPr>
          <p:nvPr/>
        </p:nvCxnSpPr>
        <p:spPr>
          <a:xfrm flipV="1">
            <a:off x="8271699" y="2251610"/>
            <a:ext cx="607735" cy="119712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a:ext>
            </a:extLst>
          </a:blip>
          <a:srcRect/>
          <a:stretch/>
        </p:blipFill>
        <p:spPr>
          <a:xfrm>
            <a:off x="600391" y="4593793"/>
            <a:ext cx="8731091" cy="306475"/>
          </a:xfrm>
          <a:prstGeom prst="rect">
            <a:avLst/>
          </a:prstGeom>
        </p:spPr>
      </p:pic>
      <p:grpSp>
        <p:nvGrpSpPr>
          <p:cNvPr id="16" name="组合 15"/>
          <p:cNvGrpSpPr/>
          <p:nvPr/>
        </p:nvGrpSpPr>
        <p:grpSpPr>
          <a:xfrm flipV="1">
            <a:off x="963717" y="3923794"/>
            <a:ext cx="351073" cy="838549"/>
            <a:chOff x="581025" y="-409857"/>
            <a:chExt cx="1619642" cy="3868563"/>
          </a:xfrm>
        </p:grpSpPr>
        <p:grpSp>
          <p:nvGrpSpPr>
            <p:cNvPr id="17" name="组合 16"/>
            <p:cNvGrpSpPr/>
            <p:nvPr/>
          </p:nvGrpSpPr>
          <p:grpSpPr>
            <a:xfrm>
              <a:off x="581025" y="-409857"/>
              <a:ext cx="1619642" cy="3868563"/>
              <a:chOff x="6651335" y="-318014"/>
              <a:chExt cx="1360493" cy="3173478"/>
            </a:xfrm>
            <a:effectLst/>
          </p:grpSpPr>
          <p:grpSp>
            <p:nvGrpSpPr>
              <p:cNvPr id="19" name="组合 1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extBox 7"/>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18" name="椭圆 1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flipV="1">
            <a:off x="1663805" y="3564302"/>
            <a:ext cx="351073" cy="838549"/>
            <a:chOff x="581025" y="-409857"/>
            <a:chExt cx="1619642" cy="3868563"/>
          </a:xfrm>
        </p:grpSpPr>
        <p:grpSp>
          <p:nvGrpSpPr>
            <p:cNvPr id="24" name="组合 23"/>
            <p:cNvGrpSpPr/>
            <p:nvPr/>
          </p:nvGrpSpPr>
          <p:grpSpPr>
            <a:xfrm>
              <a:off x="581025" y="-409857"/>
              <a:ext cx="1619642" cy="3868563"/>
              <a:chOff x="6651335" y="-318014"/>
              <a:chExt cx="1360493" cy="3173478"/>
            </a:xfrm>
            <a:effectLst/>
          </p:grpSpPr>
          <p:grpSp>
            <p:nvGrpSpPr>
              <p:cNvPr id="26" name="组合 2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15"/>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25" name="椭圆 2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flipV="1">
            <a:off x="2337312" y="2695936"/>
            <a:ext cx="351073" cy="838549"/>
            <a:chOff x="581025" y="-409857"/>
            <a:chExt cx="1619642" cy="3868563"/>
          </a:xfrm>
        </p:grpSpPr>
        <p:grpSp>
          <p:nvGrpSpPr>
            <p:cNvPr id="31" name="组合 30"/>
            <p:cNvGrpSpPr/>
            <p:nvPr/>
          </p:nvGrpSpPr>
          <p:grpSpPr>
            <a:xfrm>
              <a:off x="581025" y="-409857"/>
              <a:ext cx="1619642" cy="3868563"/>
              <a:chOff x="6651335" y="-318014"/>
              <a:chExt cx="1360493" cy="3173478"/>
            </a:xfrm>
            <a:effectLst/>
          </p:grpSpPr>
          <p:grpSp>
            <p:nvGrpSpPr>
              <p:cNvPr id="33" name="组合 3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22"/>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32" name="椭圆 3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flipV="1">
            <a:off x="3089871" y="3231864"/>
            <a:ext cx="351073" cy="838549"/>
            <a:chOff x="581025" y="-409857"/>
            <a:chExt cx="1619642" cy="3868563"/>
          </a:xfrm>
        </p:grpSpPr>
        <p:grpSp>
          <p:nvGrpSpPr>
            <p:cNvPr id="38" name="组合 37"/>
            <p:cNvGrpSpPr/>
            <p:nvPr/>
          </p:nvGrpSpPr>
          <p:grpSpPr>
            <a:xfrm>
              <a:off x="581025" y="-409857"/>
              <a:ext cx="1619642" cy="3868563"/>
              <a:chOff x="6651335" y="-318014"/>
              <a:chExt cx="1360493" cy="3173478"/>
            </a:xfrm>
            <a:effectLst/>
          </p:grpSpPr>
          <p:grpSp>
            <p:nvGrpSpPr>
              <p:cNvPr id="40" name="组合 3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TextBox 29"/>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39" name="椭圆 38"/>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flipV="1">
            <a:off x="3798371" y="2524035"/>
            <a:ext cx="351073" cy="838549"/>
            <a:chOff x="581025" y="-409857"/>
            <a:chExt cx="1619642" cy="3868563"/>
          </a:xfrm>
        </p:grpSpPr>
        <p:grpSp>
          <p:nvGrpSpPr>
            <p:cNvPr id="45" name="组合 44"/>
            <p:cNvGrpSpPr/>
            <p:nvPr/>
          </p:nvGrpSpPr>
          <p:grpSpPr>
            <a:xfrm>
              <a:off x="581025" y="-409857"/>
              <a:ext cx="1619642" cy="3868563"/>
              <a:chOff x="6651335" y="-318014"/>
              <a:chExt cx="1360493" cy="3173478"/>
            </a:xfrm>
            <a:effectLst/>
          </p:grpSpPr>
          <p:grpSp>
            <p:nvGrpSpPr>
              <p:cNvPr id="47" name="组合 4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TextBox 36"/>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46" name="椭圆 45"/>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flipV="1">
            <a:off x="4406486" y="3004699"/>
            <a:ext cx="351073" cy="838549"/>
            <a:chOff x="581025" y="-409857"/>
            <a:chExt cx="1619642" cy="3868563"/>
          </a:xfrm>
        </p:grpSpPr>
        <p:grpSp>
          <p:nvGrpSpPr>
            <p:cNvPr id="52" name="组合 51"/>
            <p:cNvGrpSpPr/>
            <p:nvPr/>
          </p:nvGrpSpPr>
          <p:grpSpPr>
            <a:xfrm>
              <a:off x="581025" y="-409857"/>
              <a:ext cx="1619642" cy="3868563"/>
              <a:chOff x="6651335" y="-318014"/>
              <a:chExt cx="1360493" cy="3173478"/>
            </a:xfrm>
            <a:effectLst/>
          </p:grpSpPr>
          <p:grpSp>
            <p:nvGrpSpPr>
              <p:cNvPr id="54" name="组合 5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TextBox 43"/>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53" name="椭圆 5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flipV="1">
            <a:off x="5074231" y="2656344"/>
            <a:ext cx="351073" cy="838549"/>
            <a:chOff x="581025" y="-409857"/>
            <a:chExt cx="1619642" cy="3868563"/>
          </a:xfrm>
        </p:grpSpPr>
        <p:grpSp>
          <p:nvGrpSpPr>
            <p:cNvPr id="59" name="组合 58"/>
            <p:cNvGrpSpPr/>
            <p:nvPr/>
          </p:nvGrpSpPr>
          <p:grpSpPr>
            <a:xfrm>
              <a:off x="581025" y="-409857"/>
              <a:ext cx="1619642" cy="3868563"/>
              <a:chOff x="6651335" y="-318014"/>
              <a:chExt cx="1360493" cy="3173478"/>
            </a:xfrm>
            <a:effectLst/>
          </p:grpSpPr>
          <p:grpSp>
            <p:nvGrpSpPr>
              <p:cNvPr id="61" name="组合 6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TextBox 50"/>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60" name="椭圆 59"/>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flipV="1">
            <a:off x="5810776" y="2106361"/>
            <a:ext cx="351073" cy="838549"/>
            <a:chOff x="581025" y="-409857"/>
            <a:chExt cx="1619642" cy="3868563"/>
          </a:xfrm>
        </p:grpSpPr>
        <p:grpSp>
          <p:nvGrpSpPr>
            <p:cNvPr id="66" name="组合 65"/>
            <p:cNvGrpSpPr/>
            <p:nvPr/>
          </p:nvGrpSpPr>
          <p:grpSpPr>
            <a:xfrm>
              <a:off x="581025" y="-409857"/>
              <a:ext cx="1619642" cy="3868563"/>
              <a:chOff x="6651335" y="-318014"/>
              <a:chExt cx="1360493" cy="3173478"/>
            </a:xfrm>
            <a:effectLst/>
          </p:grpSpPr>
          <p:grpSp>
            <p:nvGrpSpPr>
              <p:cNvPr id="68" name="组合 6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TextBox 57"/>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67" name="椭圆 66"/>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flipV="1">
            <a:off x="6662181" y="3129624"/>
            <a:ext cx="351073" cy="838549"/>
            <a:chOff x="581025" y="-409857"/>
            <a:chExt cx="1619642" cy="3868563"/>
          </a:xfrm>
        </p:grpSpPr>
        <p:grpSp>
          <p:nvGrpSpPr>
            <p:cNvPr id="73" name="组合 72"/>
            <p:cNvGrpSpPr/>
            <p:nvPr/>
          </p:nvGrpSpPr>
          <p:grpSpPr>
            <a:xfrm>
              <a:off x="581025" y="-409857"/>
              <a:ext cx="1619642" cy="3868563"/>
              <a:chOff x="6651335" y="-318014"/>
              <a:chExt cx="1360493" cy="3173478"/>
            </a:xfrm>
            <a:effectLst/>
          </p:grpSpPr>
          <p:grpSp>
            <p:nvGrpSpPr>
              <p:cNvPr id="75" name="组合 7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TextBox 64"/>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74" name="椭圆 7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9" name="组合 78"/>
          <p:cNvGrpSpPr/>
          <p:nvPr/>
        </p:nvGrpSpPr>
        <p:grpSpPr>
          <a:xfrm flipV="1">
            <a:off x="7406988" y="2656342"/>
            <a:ext cx="351073" cy="838549"/>
            <a:chOff x="581025" y="-409857"/>
            <a:chExt cx="1619642" cy="3868563"/>
          </a:xfrm>
        </p:grpSpPr>
        <p:grpSp>
          <p:nvGrpSpPr>
            <p:cNvPr id="80" name="组合 79"/>
            <p:cNvGrpSpPr/>
            <p:nvPr/>
          </p:nvGrpSpPr>
          <p:grpSpPr>
            <a:xfrm>
              <a:off x="581025" y="-409857"/>
              <a:ext cx="1619642" cy="3868563"/>
              <a:chOff x="6651335" y="-318014"/>
              <a:chExt cx="1360493" cy="3173478"/>
            </a:xfrm>
            <a:effectLst/>
          </p:grpSpPr>
          <p:grpSp>
            <p:nvGrpSpPr>
              <p:cNvPr id="82" name="组合 8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83" name="TextBox 71"/>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81" name="椭圆 8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组合 85"/>
          <p:cNvGrpSpPr/>
          <p:nvPr/>
        </p:nvGrpSpPr>
        <p:grpSpPr>
          <a:xfrm flipV="1">
            <a:off x="8096162" y="3156588"/>
            <a:ext cx="351073" cy="838549"/>
            <a:chOff x="581025" y="-409857"/>
            <a:chExt cx="1619642" cy="3868563"/>
          </a:xfrm>
        </p:grpSpPr>
        <p:grpSp>
          <p:nvGrpSpPr>
            <p:cNvPr id="87" name="组合 86"/>
            <p:cNvGrpSpPr/>
            <p:nvPr/>
          </p:nvGrpSpPr>
          <p:grpSpPr>
            <a:xfrm>
              <a:off x="581025" y="-409857"/>
              <a:ext cx="1619642" cy="3868563"/>
              <a:chOff x="6651335" y="-318014"/>
              <a:chExt cx="1360493" cy="3173478"/>
            </a:xfrm>
            <a:effectLst/>
          </p:grpSpPr>
          <p:grpSp>
            <p:nvGrpSpPr>
              <p:cNvPr id="89" name="组合 8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90" name="TextBox 78"/>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88" name="椭圆 8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组合 92"/>
          <p:cNvGrpSpPr/>
          <p:nvPr/>
        </p:nvGrpSpPr>
        <p:grpSpPr>
          <a:xfrm flipV="1">
            <a:off x="8787179" y="1993955"/>
            <a:ext cx="351073" cy="838549"/>
            <a:chOff x="581025" y="-409857"/>
            <a:chExt cx="1619642" cy="3868563"/>
          </a:xfrm>
        </p:grpSpPr>
        <p:grpSp>
          <p:nvGrpSpPr>
            <p:cNvPr id="94" name="组合 93"/>
            <p:cNvGrpSpPr/>
            <p:nvPr/>
          </p:nvGrpSpPr>
          <p:grpSpPr>
            <a:xfrm>
              <a:off x="581025" y="-409857"/>
              <a:ext cx="1619642" cy="3868563"/>
              <a:chOff x="6651335" y="-318014"/>
              <a:chExt cx="1360493" cy="3173478"/>
            </a:xfrm>
            <a:effectLst/>
          </p:grpSpPr>
          <p:grpSp>
            <p:nvGrpSpPr>
              <p:cNvPr id="96" name="组合 9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97" name="TextBox 85"/>
              <p:cNvSpPr txBox="1"/>
              <p:nvPr/>
            </p:nvSpPr>
            <p:spPr>
              <a:xfrm>
                <a:off x="6854607" y="-318014"/>
                <a:ext cx="715877" cy="2550862"/>
              </a:xfrm>
              <a:prstGeom prst="rect">
                <a:avLst/>
              </a:prstGeom>
              <a:noFill/>
            </p:spPr>
            <p:txBody>
              <a:bodyPr wrap="none" rtlCol="0">
                <a:spAutoFit/>
              </a:bodyPr>
              <a:lstStyle/>
              <a:p>
                <a:endParaRPr lang="zh-CN" altLang="en-US" sz="3780" dirty="0">
                  <a:ea typeface="微软雅黑" panose="020B0503020204020204" pitchFamily="34" charset="-122"/>
                  <a:sym typeface="Arial" panose="020B0604020202020204" pitchFamily="34" charset="0"/>
                </a:endParaRPr>
              </a:p>
            </p:txBody>
          </p:sp>
        </p:grpSp>
        <p:sp>
          <p:nvSpPr>
            <p:cNvPr id="95" name="椭圆 9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0">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TextBox 137"/>
          <p:cNvSpPr txBox="1"/>
          <p:nvPr/>
        </p:nvSpPr>
        <p:spPr>
          <a:xfrm>
            <a:off x="829049"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1</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1" name="TextBox 138"/>
          <p:cNvSpPr txBox="1"/>
          <p:nvPr/>
        </p:nvSpPr>
        <p:spPr>
          <a:xfrm>
            <a:off x="1577008"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2</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2" name="TextBox 139"/>
          <p:cNvSpPr txBox="1"/>
          <p:nvPr/>
        </p:nvSpPr>
        <p:spPr>
          <a:xfrm>
            <a:off x="2337310"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3</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3" name="TextBox 140"/>
          <p:cNvSpPr txBox="1"/>
          <p:nvPr/>
        </p:nvSpPr>
        <p:spPr>
          <a:xfrm>
            <a:off x="3085258"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4</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4" name="TextBox 141"/>
          <p:cNvSpPr txBox="1"/>
          <p:nvPr/>
        </p:nvSpPr>
        <p:spPr>
          <a:xfrm>
            <a:off x="3762089"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5</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5" name="TextBox 142"/>
          <p:cNvSpPr txBox="1"/>
          <p:nvPr/>
        </p:nvSpPr>
        <p:spPr>
          <a:xfrm>
            <a:off x="4490023"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6</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6" name="TextBox 143"/>
          <p:cNvSpPr txBox="1"/>
          <p:nvPr/>
        </p:nvSpPr>
        <p:spPr>
          <a:xfrm>
            <a:off x="5166725"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7</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7" name="TextBox 144"/>
          <p:cNvSpPr txBox="1"/>
          <p:nvPr/>
        </p:nvSpPr>
        <p:spPr>
          <a:xfrm>
            <a:off x="5883249"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8</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8" name="TextBox 145"/>
          <p:cNvSpPr txBox="1"/>
          <p:nvPr/>
        </p:nvSpPr>
        <p:spPr>
          <a:xfrm>
            <a:off x="6630596" y="4747030"/>
            <a:ext cx="478016"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9</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09" name="TextBox 146"/>
          <p:cNvSpPr txBox="1"/>
          <p:nvPr/>
        </p:nvSpPr>
        <p:spPr>
          <a:xfrm>
            <a:off x="7339139" y="4747030"/>
            <a:ext cx="582211"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10</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10" name="TextBox 147"/>
          <p:cNvSpPr txBox="1"/>
          <p:nvPr/>
        </p:nvSpPr>
        <p:spPr>
          <a:xfrm>
            <a:off x="8088798" y="4747030"/>
            <a:ext cx="568232"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11</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11" name="TextBox 148"/>
          <p:cNvSpPr txBox="1"/>
          <p:nvPr/>
        </p:nvSpPr>
        <p:spPr>
          <a:xfrm>
            <a:off x="8765374" y="4747030"/>
            <a:ext cx="582211" cy="318549"/>
          </a:xfrm>
          <a:prstGeom prst="rect">
            <a:avLst/>
          </a:prstGeom>
          <a:noFill/>
        </p:spPr>
        <p:txBody>
          <a:bodyPr wrap="none" rtlCol="0">
            <a:spAutoFit/>
          </a:bodyPr>
          <a:lstStyle/>
          <a:p>
            <a:r>
              <a:rPr lang="en-US" altLang="zh-CN" sz="1470" dirty="0">
                <a:solidFill>
                  <a:srgbClr val="0067B0"/>
                </a:solidFill>
                <a:ea typeface="微软雅黑" panose="020B0503020204020204" pitchFamily="34" charset="-122"/>
                <a:sym typeface="Arial" panose="020B0604020202020204" pitchFamily="34" charset="0"/>
              </a:rPr>
              <a:t>12</a:t>
            </a:r>
            <a:r>
              <a:rPr lang="zh-CN" altLang="en-US" sz="1470" dirty="0">
                <a:solidFill>
                  <a:srgbClr val="0067B0"/>
                </a:solidFill>
                <a:ea typeface="微软雅黑" panose="020B0503020204020204" pitchFamily="34" charset="-122"/>
                <a:sym typeface="Arial" panose="020B0604020202020204" pitchFamily="34" charset="0"/>
              </a:rPr>
              <a:t>月</a:t>
            </a:r>
            <a:endParaRPr lang="zh-CN" altLang="en-US" sz="1890" dirty="0">
              <a:solidFill>
                <a:srgbClr val="0067B0"/>
              </a:solidFill>
              <a:ea typeface="微软雅黑" panose="020B0503020204020204" pitchFamily="34" charset="-122"/>
              <a:sym typeface="Arial" panose="020B0604020202020204" pitchFamily="34" charset="0"/>
            </a:endParaRPr>
          </a:p>
        </p:txBody>
      </p:sp>
      <p:sp>
        <p:nvSpPr>
          <p:cNvPr id="112" name="TextBox 149"/>
          <p:cNvSpPr txBox="1"/>
          <p:nvPr/>
        </p:nvSpPr>
        <p:spPr>
          <a:xfrm>
            <a:off x="352168" y="936374"/>
            <a:ext cx="1800493" cy="415498"/>
          </a:xfrm>
          <a:prstGeom prst="rect">
            <a:avLst/>
          </a:prstGeom>
          <a:noFill/>
        </p:spPr>
        <p:txBody>
          <a:bodyPr wrap="none" rtlCol="0">
            <a:spAutoFit/>
          </a:bodyPr>
          <a:lstStyle/>
          <a:p>
            <a:r>
              <a:rPr lang="zh-CN" altLang="en-US" sz="2100" dirty="0">
                <a:solidFill>
                  <a:srgbClr val="0067B0"/>
                </a:solidFill>
                <a:ea typeface="微软雅黑" panose="020B0503020204020204" pitchFamily="34" charset="-122"/>
                <a:sym typeface="Arial" panose="020B0604020202020204" pitchFamily="34" charset="0"/>
              </a:rPr>
              <a:t>输入你的标题</a:t>
            </a:r>
          </a:p>
        </p:txBody>
      </p:sp>
      <p:sp>
        <p:nvSpPr>
          <p:cNvPr id="113" name="TextBox 150"/>
          <p:cNvSpPr txBox="1"/>
          <p:nvPr/>
        </p:nvSpPr>
        <p:spPr>
          <a:xfrm>
            <a:off x="1314788" y="4014885"/>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14" name="TextBox 151"/>
          <p:cNvSpPr txBox="1"/>
          <p:nvPr/>
        </p:nvSpPr>
        <p:spPr>
          <a:xfrm>
            <a:off x="2048926" y="3635172"/>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15" name="TextBox 152"/>
          <p:cNvSpPr txBox="1"/>
          <p:nvPr/>
        </p:nvSpPr>
        <p:spPr>
          <a:xfrm>
            <a:off x="2048926" y="2280733"/>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16" name="TextBox 153"/>
          <p:cNvSpPr txBox="1"/>
          <p:nvPr/>
        </p:nvSpPr>
        <p:spPr>
          <a:xfrm>
            <a:off x="3509986" y="3362806"/>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17" name="TextBox 154"/>
          <p:cNvSpPr txBox="1"/>
          <p:nvPr/>
        </p:nvSpPr>
        <p:spPr>
          <a:xfrm>
            <a:off x="3525464" y="2114205"/>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18" name="TextBox 155"/>
          <p:cNvSpPr txBox="1"/>
          <p:nvPr/>
        </p:nvSpPr>
        <p:spPr>
          <a:xfrm>
            <a:off x="4906196" y="3175314"/>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19" name="TextBox 156"/>
          <p:cNvSpPr txBox="1"/>
          <p:nvPr/>
        </p:nvSpPr>
        <p:spPr>
          <a:xfrm>
            <a:off x="5467199" y="1755891"/>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20" name="TextBox 157"/>
          <p:cNvSpPr txBox="1"/>
          <p:nvPr/>
        </p:nvSpPr>
        <p:spPr>
          <a:xfrm>
            <a:off x="6350772" y="3562154"/>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21" name="TextBox 158"/>
          <p:cNvSpPr txBox="1"/>
          <p:nvPr/>
        </p:nvSpPr>
        <p:spPr>
          <a:xfrm>
            <a:off x="6963877" y="2280733"/>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22" name="TextBox 159"/>
          <p:cNvSpPr txBox="1"/>
          <p:nvPr/>
        </p:nvSpPr>
        <p:spPr>
          <a:xfrm>
            <a:off x="7807777" y="3654984"/>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23" name="TextBox 160"/>
          <p:cNvSpPr txBox="1"/>
          <p:nvPr/>
        </p:nvSpPr>
        <p:spPr>
          <a:xfrm>
            <a:off x="8297975" y="1610467"/>
            <a:ext cx="1156086" cy="286232"/>
          </a:xfrm>
          <a:prstGeom prst="rect">
            <a:avLst/>
          </a:prstGeom>
          <a:noFill/>
        </p:spPr>
        <p:txBody>
          <a:bodyPr wrap="none" rtlCol="0">
            <a:spAutoFit/>
          </a:bodyPr>
          <a:lstStyle/>
          <a:p>
            <a:r>
              <a:rPr lang="zh-CN" altLang="en-US" sz="1260" dirty="0">
                <a:solidFill>
                  <a:schemeClr val="tx1">
                    <a:lumMod val="75000"/>
                    <a:lumOff val="25000"/>
                  </a:schemeClr>
                </a:solidFill>
                <a:ea typeface="微软雅黑" panose="020B0503020204020204" pitchFamily="34" charset="-122"/>
                <a:sym typeface="Arial" panose="020B0604020202020204" pitchFamily="34" charset="0"/>
              </a:rPr>
              <a:t>输入你的标题</a:t>
            </a:r>
          </a:p>
        </p:txBody>
      </p:sp>
      <p:sp>
        <p:nvSpPr>
          <p:cNvPr id="124" name="TextBox 161"/>
          <p:cNvSpPr txBox="1"/>
          <p:nvPr/>
        </p:nvSpPr>
        <p:spPr>
          <a:xfrm>
            <a:off x="234353" y="1358873"/>
            <a:ext cx="2693645" cy="867930"/>
          </a:xfrm>
          <a:prstGeom prst="rect">
            <a:avLst/>
          </a:prstGeom>
          <a:noFill/>
        </p:spPr>
        <p:txBody>
          <a:bodyPr wrap="square" rtlCol="0">
            <a:spAutoFit/>
          </a:bodyPr>
          <a:lstStyle/>
          <a:p>
            <a:r>
              <a:rPr lang="zh-CN" altLang="en-US" sz="126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
        <p:nvSpPr>
          <p:cNvPr id="128" name="文本框 127"/>
          <p:cNvSpPr txBox="1"/>
          <p:nvPr/>
        </p:nvSpPr>
        <p:spPr>
          <a:xfrm>
            <a:off x="10692997" y="6225778"/>
            <a:ext cx="761747" cy="322524"/>
          </a:xfrm>
          <a:prstGeom prst="rect">
            <a:avLst/>
          </a:prstGeom>
          <a:noFill/>
        </p:spPr>
        <p:txBody>
          <a:bodyPr wrap="none" rtlCol="0">
            <a:spAutoFit/>
          </a:bodyPr>
          <a:lstStyle/>
          <a:p>
            <a:r>
              <a:rPr lang="zh-CN" altLang="en-US" sz="1496" dirty="0">
                <a:ea typeface="微软雅黑" panose="020B0503020204020204" pitchFamily="34" charset="-122"/>
              </a:rPr>
              <a:t>延迟符</a:t>
            </a:r>
          </a:p>
        </p:txBody>
      </p:sp>
      <p:sp>
        <p:nvSpPr>
          <p:cNvPr id="127"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129" name="图片 1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Tree>
    <p:extLst>
      <p:ext uri="{BB962C8B-B14F-4D97-AF65-F5344CB8AC3E}">
        <p14:creationId xmlns:p14="http://schemas.microsoft.com/office/powerpoint/2010/main" val="13043507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500"/>
                                        <p:tgtEl>
                                          <p:spTgt spid="12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7"/>
                                        </p:tgtEl>
                                        <p:attrNameLst>
                                          <p:attrName>style.visibility</p:attrName>
                                        </p:attrNameLst>
                                      </p:cBhvr>
                                      <p:to>
                                        <p:strVal val="visible"/>
                                      </p:to>
                                    </p:set>
                                    <p:anim calcmode="lin" valueType="num">
                                      <p:cBhvr>
                                        <p:cTn id="1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7"/>
                                        </p:tgtEl>
                                        <p:attrNameLst>
                                          <p:attrName>ppt_y</p:attrName>
                                        </p:attrNameLst>
                                      </p:cBhvr>
                                      <p:tavLst>
                                        <p:tav tm="0">
                                          <p:val>
                                            <p:strVal val="#ppt_y"/>
                                          </p:val>
                                        </p:tav>
                                        <p:tav tm="100000">
                                          <p:val>
                                            <p:strVal val="#ppt_y"/>
                                          </p:val>
                                        </p:tav>
                                      </p:tavLst>
                                    </p:anim>
                                    <p:anim calcmode="lin" valueType="num">
                                      <p:cBhvr>
                                        <p:cTn id="1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7"/>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12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2"/>
                                        </p:tgtEl>
                                        <p:attrNameLst>
                                          <p:attrName>style.visibility</p:attrName>
                                        </p:attrNameLst>
                                      </p:cBhvr>
                                      <p:to>
                                        <p:strVal val="visible"/>
                                      </p:to>
                                    </p:set>
                                    <p:animEffect transition="in" filter="fade">
                                      <p:cBhvr>
                                        <p:cTn id="20" dur="1000"/>
                                        <p:tgtEl>
                                          <p:spTgt spid="112"/>
                                        </p:tgtEl>
                                      </p:cBhvr>
                                    </p:animEffect>
                                    <p:anim calcmode="lin" valueType="num">
                                      <p:cBhvr>
                                        <p:cTn id="21" dur="1000" fill="hold"/>
                                        <p:tgtEl>
                                          <p:spTgt spid="112"/>
                                        </p:tgtEl>
                                        <p:attrNameLst>
                                          <p:attrName>ppt_x</p:attrName>
                                        </p:attrNameLst>
                                      </p:cBhvr>
                                      <p:tavLst>
                                        <p:tav tm="0">
                                          <p:val>
                                            <p:strVal val="#ppt_x"/>
                                          </p:val>
                                        </p:tav>
                                        <p:tav tm="100000">
                                          <p:val>
                                            <p:strVal val="#ppt_x"/>
                                          </p:val>
                                        </p:tav>
                                      </p:tavLst>
                                    </p:anim>
                                    <p:anim calcmode="lin" valueType="num">
                                      <p:cBhvr>
                                        <p:cTn id="22" dur="1000" fill="hold"/>
                                        <p:tgtEl>
                                          <p:spTgt spid="11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8" presetClass="entr" presetSubtype="3" fill="hold" grpId="0" nodeType="afterEffect">
                                  <p:stCondLst>
                                    <p:cond delay="0"/>
                                  </p:stCondLst>
                                  <p:childTnLst>
                                    <p:set>
                                      <p:cBhvr>
                                        <p:cTn id="25" dur="1" fill="hold">
                                          <p:stCondLst>
                                            <p:cond delay="0"/>
                                          </p:stCondLst>
                                        </p:cTn>
                                        <p:tgtEl>
                                          <p:spTgt spid="124"/>
                                        </p:tgtEl>
                                        <p:attrNameLst>
                                          <p:attrName>style.visibility</p:attrName>
                                        </p:attrNameLst>
                                      </p:cBhvr>
                                      <p:to>
                                        <p:strVal val="visible"/>
                                      </p:to>
                                    </p:set>
                                    <p:animEffect transition="in" filter="strips(upRight)">
                                      <p:cBhvr>
                                        <p:cTn id="26" dur="500"/>
                                        <p:tgtEl>
                                          <p:spTgt spid="1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500"/>
                                        <p:tgtEl>
                                          <p:spTgt spid="100"/>
                                        </p:tgtEl>
                                      </p:cBhvr>
                                    </p:animEffect>
                                  </p:childTnLst>
                                </p:cTn>
                              </p:par>
                              <p:par>
                                <p:cTn id="37" presetID="10" presetClass="entr" presetSubtype="0" fill="hold" grpId="0" nodeType="withEffect">
                                  <p:stCondLst>
                                    <p:cond delay="1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500"/>
                                        <p:tgtEl>
                                          <p:spTgt spid="101"/>
                                        </p:tgtEl>
                                      </p:cBhvr>
                                    </p:animEffect>
                                  </p:childTnLst>
                                </p:cTn>
                              </p:par>
                              <p:par>
                                <p:cTn id="40" presetID="10" presetClass="entr" presetSubtype="0" fill="hold" grpId="0" nodeType="withEffect">
                                  <p:stCondLst>
                                    <p:cond delay="200"/>
                                  </p:stCondLst>
                                  <p:childTnLst>
                                    <p:set>
                                      <p:cBhvr>
                                        <p:cTn id="41" dur="1" fill="hold">
                                          <p:stCondLst>
                                            <p:cond delay="0"/>
                                          </p:stCondLst>
                                        </p:cTn>
                                        <p:tgtEl>
                                          <p:spTgt spid="102"/>
                                        </p:tgtEl>
                                        <p:attrNameLst>
                                          <p:attrName>style.visibility</p:attrName>
                                        </p:attrNameLst>
                                      </p:cBhvr>
                                      <p:to>
                                        <p:strVal val="visible"/>
                                      </p:to>
                                    </p:set>
                                    <p:animEffect transition="in" filter="fade">
                                      <p:cBhvr>
                                        <p:cTn id="42" dur="500"/>
                                        <p:tgtEl>
                                          <p:spTgt spid="102"/>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103"/>
                                        </p:tgtEl>
                                        <p:attrNameLst>
                                          <p:attrName>style.visibility</p:attrName>
                                        </p:attrNameLst>
                                      </p:cBhvr>
                                      <p:to>
                                        <p:strVal val="visible"/>
                                      </p:to>
                                    </p:set>
                                    <p:animEffect transition="in" filter="fade">
                                      <p:cBhvr>
                                        <p:cTn id="45" dur="500"/>
                                        <p:tgtEl>
                                          <p:spTgt spid="103"/>
                                        </p:tgtEl>
                                      </p:cBhvr>
                                    </p:animEffect>
                                  </p:childTnLst>
                                </p:cTn>
                              </p:par>
                              <p:par>
                                <p:cTn id="46" presetID="10" presetClass="entr" presetSubtype="0" fill="hold" grpId="0" nodeType="withEffect">
                                  <p:stCondLst>
                                    <p:cond delay="40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05"/>
                                        </p:tgtEl>
                                        <p:attrNameLst>
                                          <p:attrName>style.visibility</p:attrName>
                                        </p:attrNameLst>
                                      </p:cBhvr>
                                      <p:to>
                                        <p:strVal val="visible"/>
                                      </p:to>
                                    </p:set>
                                    <p:animEffect transition="in" filter="fade">
                                      <p:cBhvr>
                                        <p:cTn id="51" dur="500"/>
                                        <p:tgtEl>
                                          <p:spTgt spid="105"/>
                                        </p:tgtEl>
                                      </p:cBhvr>
                                    </p:animEffect>
                                  </p:childTnLst>
                                </p:cTn>
                              </p:par>
                              <p:par>
                                <p:cTn id="52" presetID="10" presetClass="entr" presetSubtype="0" fill="hold" grpId="0" nodeType="withEffect">
                                  <p:stCondLst>
                                    <p:cond delay="600"/>
                                  </p:stCondLst>
                                  <p:childTnLst>
                                    <p:set>
                                      <p:cBhvr>
                                        <p:cTn id="53" dur="1" fill="hold">
                                          <p:stCondLst>
                                            <p:cond delay="0"/>
                                          </p:stCondLst>
                                        </p:cTn>
                                        <p:tgtEl>
                                          <p:spTgt spid="106"/>
                                        </p:tgtEl>
                                        <p:attrNameLst>
                                          <p:attrName>style.visibility</p:attrName>
                                        </p:attrNameLst>
                                      </p:cBhvr>
                                      <p:to>
                                        <p:strVal val="visible"/>
                                      </p:to>
                                    </p:set>
                                    <p:animEffect transition="in" filter="fade">
                                      <p:cBhvr>
                                        <p:cTn id="54" dur="500"/>
                                        <p:tgtEl>
                                          <p:spTgt spid="106"/>
                                        </p:tgtEl>
                                      </p:cBhvr>
                                    </p:animEffect>
                                  </p:childTnLst>
                                </p:cTn>
                              </p:par>
                              <p:par>
                                <p:cTn id="55" presetID="10" presetClass="entr" presetSubtype="0" fill="hold" grpId="0" nodeType="withEffect">
                                  <p:stCondLst>
                                    <p:cond delay="700"/>
                                  </p:stCondLst>
                                  <p:childTnLst>
                                    <p:set>
                                      <p:cBhvr>
                                        <p:cTn id="56" dur="1" fill="hold">
                                          <p:stCondLst>
                                            <p:cond delay="0"/>
                                          </p:stCondLst>
                                        </p:cTn>
                                        <p:tgtEl>
                                          <p:spTgt spid="107"/>
                                        </p:tgtEl>
                                        <p:attrNameLst>
                                          <p:attrName>style.visibility</p:attrName>
                                        </p:attrNameLst>
                                      </p:cBhvr>
                                      <p:to>
                                        <p:strVal val="visible"/>
                                      </p:to>
                                    </p:set>
                                    <p:animEffect transition="in" filter="fade">
                                      <p:cBhvr>
                                        <p:cTn id="57" dur="500"/>
                                        <p:tgtEl>
                                          <p:spTgt spid="107"/>
                                        </p:tgtEl>
                                      </p:cBhvr>
                                    </p:animEffect>
                                  </p:childTnLst>
                                </p:cTn>
                              </p:par>
                              <p:par>
                                <p:cTn id="58" presetID="10" presetClass="entr" presetSubtype="0" fill="hold" grpId="0" nodeType="withEffect">
                                  <p:stCondLst>
                                    <p:cond delay="800"/>
                                  </p:stCondLst>
                                  <p:childTnLst>
                                    <p:set>
                                      <p:cBhvr>
                                        <p:cTn id="59" dur="1" fill="hold">
                                          <p:stCondLst>
                                            <p:cond delay="0"/>
                                          </p:stCondLst>
                                        </p:cTn>
                                        <p:tgtEl>
                                          <p:spTgt spid="108"/>
                                        </p:tgtEl>
                                        <p:attrNameLst>
                                          <p:attrName>style.visibility</p:attrName>
                                        </p:attrNameLst>
                                      </p:cBhvr>
                                      <p:to>
                                        <p:strVal val="visible"/>
                                      </p:to>
                                    </p:set>
                                    <p:animEffect transition="in" filter="fade">
                                      <p:cBhvr>
                                        <p:cTn id="60" dur="500"/>
                                        <p:tgtEl>
                                          <p:spTgt spid="108"/>
                                        </p:tgtEl>
                                      </p:cBhvr>
                                    </p:animEffect>
                                  </p:childTnLst>
                                </p:cTn>
                              </p:par>
                              <p:par>
                                <p:cTn id="61" presetID="10" presetClass="entr" presetSubtype="0" fill="hold" grpId="0" nodeType="withEffect">
                                  <p:stCondLst>
                                    <p:cond delay="900"/>
                                  </p:stCondLst>
                                  <p:childTnLst>
                                    <p:set>
                                      <p:cBhvr>
                                        <p:cTn id="62" dur="1" fill="hold">
                                          <p:stCondLst>
                                            <p:cond delay="0"/>
                                          </p:stCondLst>
                                        </p:cTn>
                                        <p:tgtEl>
                                          <p:spTgt spid="109"/>
                                        </p:tgtEl>
                                        <p:attrNameLst>
                                          <p:attrName>style.visibility</p:attrName>
                                        </p:attrNameLst>
                                      </p:cBhvr>
                                      <p:to>
                                        <p:strVal val="visible"/>
                                      </p:to>
                                    </p:set>
                                    <p:animEffect transition="in" filter="fade">
                                      <p:cBhvr>
                                        <p:cTn id="63" dur="500"/>
                                        <p:tgtEl>
                                          <p:spTgt spid="109"/>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110"/>
                                        </p:tgtEl>
                                        <p:attrNameLst>
                                          <p:attrName>style.visibility</p:attrName>
                                        </p:attrNameLst>
                                      </p:cBhvr>
                                      <p:to>
                                        <p:strVal val="visible"/>
                                      </p:to>
                                    </p:set>
                                    <p:animEffect transition="in" filter="fade">
                                      <p:cBhvr>
                                        <p:cTn id="66" dur="500"/>
                                        <p:tgtEl>
                                          <p:spTgt spid="110"/>
                                        </p:tgtEl>
                                      </p:cBhvr>
                                    </p:animEffect>
                                  </p:childTnLst>
                                </p:cTn>
                              </p:par>
                              <p:par>
                                <p:cTn id="67" presetID="10" presetClass="entr" presetSubtype="0" fill="hold" grpId="0" nodeType="withEffect">
                                  <p:stCondLst>
                                    <p:cond delay="1100"/>
                                  </p:stCondLst>
                                  <p:childTnLst>
                                    <p:set>
                                      <p:cBhvr>
                                        <p:cTn id="68" dur="1" fill="hold">
                                          <p:stCondLst>
                                            <p:cond delay="0"/>
                                          </p:stCondLst>
                                        </p:cTn>
                                        <p:tgtEl>
                                          <p:spTgt spid="111"/>
                                        </p:tgtEl>
                                        <p:attrNameLst>
                                          <p:attrName>style.visibility</p:attrName>
                                        </p:attrNameLst>
                                      </p:cBhvr>
                                      <p:to>
                                        <p:strVal val="visible"/>
                                      </p:to>
                                    </p:set>
                                    <p:animEffect transition="in" filter="fade">
                                      <p:cBhvr>
                                        <p:cTn id="69" dur="500"/>
                                        <p:tgtEl>
                                          <p:spTgt spid="11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13"/>
                                        </p:tgtEl>
                                        <p:attrNameLst>
                                          <p:attrName>style.visibility</p:attrName>
                                        </p:attrNameLst>
                                      </p:cBhvr>
                                      <p:to>
                                        <p:strVal val="visible"/>
                                      </p:to>
                                    </p:set>
                                    <p:animEffect transition="in" filter="wipe(left)">
                                      <p:cBhvr>
                                        <p:cTn id="79" dur="500"/>
                                        <p:tgtEl>
                                          <p:spTgt spid="113"/>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wipe(down)">
                                      <p:cBhvr>
                                        <p:cTn id="84" dur="500"/>
                                        <p:tgtEl>
                                          <p:spTgt spid="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14"/>
                                        </p:tgtEl>
                                        <p:attrNameLst>
                                          <p:attrName>style.visibility</p:attrName>
                                        </p:attrNameLst>
                                      </p:cBhvr>
                                      <p:to>
                                        <p:strVal val="visible"/>
                                      </p:to>
                                    </p:set>
                                    <p:animEffect transition="in" filter="wipe(left)">
                                      <p:cBhvr>
                                        <p:cTn id="94" dur="500"/>
                                        <p:tgtEl>
                                          <p:spTgt spid="114"/>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nodeType="click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wipe(down)">
                                      <p:cBhvr>
                                        <p:cTn id="99" dur="500"/>
                                        <p:tgtEl>
                                          <p:spTgt spid="5"/>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115"/>
                                        </p:tgtEl>
                                        <p:attrNameLst>
                                          <p:attrName>style.visibility</p:attrName>
                                        </p:attrNameLst>
                                      </p:cBhvr>
                                      <p:to>
                                        <p:strVal val="visible"/>
                                      </p:to>
                                    </p:set>
                                    <p:animEffect transition="in" filter="wipe(left)">
                                      <p:cBhvr>
                                        <p:cTn id="109" dur="500"/>
                                        <p:tgtEl>
                                          <p:spTgt spid="115"/>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6"/>
                                        </p:tgtEl>
                                        <p:attrNameLst>
                                          <p:attrName>style.visibility</p:attrName>
                                        </p:attrNameLst>
                                      </p:cBhvr>
                                      <p:to>
                                        <p:strVal val="visible"/>
                                      </p:to>
                                    </p:set>
                                    <p:animEffect transition="in" filter="wipe(left)">
                                      <p:cBhvr>
                                        <p:cTn id="114" dur="500"/>
                                        <p:tgtEl>
                                          <p:spTgt spid="6"/>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116"/>
                                        </p:tgtEl>
                                        <p:attrNameLst>
                                          <p:attrName>style.visibility</p:attrName>
                                        </p:attrNameLst>
                                      </p:cBhvr>
                                      <p:to>
                                        <p:strVal val="visible"/>
                                      </p:to>
                                    </p:set>
                                    <p:animEffect transition="in" filter="wipe(left)">
                                      <p:cBhvr>
                                        <p:cTn id="124" dur="500"/>
                                        <p:tgtEl>
                                          <p:spTgt spid="1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nodeType="clickEffect">
                                  <p:stCondLst>
                                    <p:cond delay="0"/>
                                  </p:stCondLst>
                                  <p:childTnLst>
                                    <p:set>
                                      <p:cBhvr>
                                        <p:cTn id="128" dur="1" fill="hold">
                                          <p:stCondLst>
                                            <p:cond delay="0"/>
                                          </p:stCondLst>
                                        </p:cTn>
                                        <p:tgtEl>
                                          <p:spTgt spid="7"/>
                                        </p:tgtEl>
                                        <p:attrNameLst>
                                          <p:attrName>style.visibility</p:attrName>
                                        </p:attrNameLst>
                                      </p:cBhvr>
                                      <p:to>
                                        <p:strVal val="visible"/>
                                      </p:to>
                                    </p:set>
                                    <p:animEffect transition="in" filter="wipe(down)">
                                      <p:cBhvr>
                                        <p:cTn id="129" dur="500"/>
                                        <p:tgtEl>
                                          <p:spTgt spid="7"/>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nodeType="clickEffect">
                                  <p:stCondLst>
                                    <p:cond delay="0"/>
                                  </p:stCondLst>
                                  <p:childTnLst>
                                    <p:set>
                                      <p:cBhvr>
                                        <p:cTn id="133" dur="1" fill="hold">
                                          <p:stCondLst>
                                            <p:cond delay="0"/>
                                          </p:stCondLst>
                                        </p:cTn>
                                        <p:tgtEl>
                                          <p:spTgt spid="44"/>
                                        </p:tgtEl>
                                        <p:attrNameLst>
                                          <p:attrName>style.visibility</p:attrName>
                                        </p:attrNameLst>
                                      </p:cBhvr>
                                      <p:to>
                                        <p:strVal val="visible"/>
                                      </p:to>
                                    </p:set>
                                    <p:animEffect transition="in" filter="fade">
                                      <p:cBhvr>
                                        <p:cTn id="134" dur="500"/>
                                        <p:tgtEl>
                                          <p:spTgt spid="44"/>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117"/>
                                        </p:tgtEl>
                                        <p:attrNameLst>
                                          <p:attrName>style.visibility</p:attrName>
                                        </p:attrNameLst>
                                      </p:cBhvr>
                                      <p:to>
                                        <p:strVal val="visible"/>
                                      </p:to>
                                    </p:set>
                                    <p:animEffect transition="in" filter="wipe(left)">
                                      <p:cBhvr>
                                        <p:cTn id="139" dur="500"/>
                                        <p:tgtEl>
                                          <p:spTgt spid="117"/>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nodeType="clickEffect">
                                  <p:stCondLst>
                                    <p:cond delay="0"/>
                                  </p:stCondLst>
                                  <p:childTnLst>
                                    <p:set>
                                      <p:cBhvr>
                                        <p:cTn id="143" dur="1" fill="hold">
                                          <p:stCondLst>
                                            <p:cond delay="0"/>
                                          </p:stCondLst>
                                        </p:cTn>
                                        <p:tgtEl>
                                          <p:spTgt spid="8"/>
                                        </p:tgtEl>
                                        <p:attrNameLst>
                                          <p:attrName>style.visibility</p:attrName>
                                        </p:attrNameLst>
                                      </p:cBhvr>
                                      <p:to>
                                        <p:strVal val="visible"/>
                                      </p:to>
                                    </p:set>
                                    <p:animEffect transition="in" filter="wipe(left)">
                                      <p:cBhvr>
                                        <p:cTn id="144" dur="500"/>
                                        <p:tgtEl>
                                          <p:spTgt spid="8"/>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nodeType="clickEffect">
                                  <p:stCondLst>
                                    <p:cond delay="0"/>
                                  </p:stCondLst>
                                  <p:childTnLst>
                                    <p:set>
                                      <p:cBhvr>
                                        <p:cTn id="148" dur="1" fill="hold">
                                          <p:stCondLst>
                                            <p:cond delay="0"/>
                                          </p:stCondLst>
                                        </p:cTn>
                                        <p:tgtEl>
                                          <p:spTgt spid="51"/>
                                        </p:tgtEl>
                                        <p:attrNameLst>
                                          <p:attrName>style.visibility</p:attrName>
                                        </p:attrNameLst>
                                      </p:cBhvr>
                                      <p:to>
                                        <p:strVal val="visible"/>
                                      </p:to>
                                    </p:set>
                                    <p:animEffect transition="in" filter="fade">
                                      <p:cBhvr>
                                        <p:cTn id="149" dur="500"/>
                                        <p:tgtEl>
                                          <p:spTgt spid="51"/>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grpId="0" nodeType="clickEffect">
                                  <p:stCondLst>
                                    <p:cond delay="0"/>
                                  </p:stCondLst>
                                  <p:childTnLst>
                                    <p:set>
                                      <p:cBhvr>
                                        <p:cTn id="153" dur="1" fill="hold">
                                          <p:stCondLst>
                                            <p:cond delay="0"/>
                                          </p:stCondLst>
                                        </p:cTn>
                                        <p:tgtEl>
                                          <p:spTgt spid="118"/>
                                        </p:tgtEl>
                                        <p:attrNameLst>
                                          <p:attrName>style.visibility</p:attrName>
                                        </p:attrNameLst>
                                      </p:cBhvr>
                                      <p:to>
                                        <p:strVal val="visible"/>
                                      </p:to>
                                    </p:set>
                                    <p:animEffect transition="in" filter="wipe(left)">
                                      <p:cBhvr>
                                        <p:cTn id="154" dur="500"/>
                                        <p:tgtEl>
                                          <p:spTgt spid="118"/>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4" fill="hold" nodeType="clickEffect">
                                  <p:stCondLst>
                                    <p:cond delay="0"/>
                                  </p:stCondLst>
                                  <p:childTnLst>
                                    <p:set>
                                      <p:cBhvr>
                                        <p:cTn id="158" dur="1" fill="hold">
                                          <p:stCondLst>
                                            <p:cond delay="0"/>
                                          </p:stCondLst>
                                        </p:cTn>
                                        <p:tgtEl>
                                          <p:spTgt spid="9"/>
                                        </p:tgtEl>
                                        <p:attrNameLst>
                                          <p:attrName>style.visibility</p:attrName>
                                        </p:attrNameLst>
                                      </p:cBhvr>
                                      <p:to>
                                        <p:strVal val="visible"/>
                                      </p:to>
                                    </p:set>
                                    <p:animEffect transition="in" filter="wipe(down)">
                                      <p:cBhvr>
                                        <p:cTn id="159" dur="500"/>
                                        <p:tgtEl>
                                          <p:spTgt spid="9"/>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nodeType="clickEffect">
                                  <p:stCondLst>
                                    <p:cond delay="0"/>
                                  </p:stCondLst>
                                  <p:childTnLst>
                                    <p:set>
                                      <p:cBhvr>
                                        <p:cTn id="163" dur="1" fill="hold">
                                          <p:stCondLst>
                                            <p:cond delay="0"/>
                                          </p:stCondLst>
                                        </p:cTn>
                                        <p:tgtEl>
                                          <p:spTgt spid="58"/>
                                        </p:tgtEl>
                                        <p:attrNameLst>
                                          <p:attrName>style.visibility</p:attrName>
                                        </p:attrNameLst>
                                      </p:cBhvr>
                                      <p:to>
                                        <p:strVal val="visible"/>
                                      </p:to>
                                    </p:set>
                                    <p:animEffect transition="in" filter="fade">
                                      <p:cBhvr>
                                        <p:cTn id="164" dur="500"/>
                                        <p:tgtEl>
                                          <p:spTgt spid="58"/>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4" fill="hold" nodeType="clickEffect">
                                  <p:stCondLst>
                                    <p:cond delay="0"/>
                                  </p:stCondLst>
                                  <p:childTnLst>
                                    <p:set>
                                      <p:cBhvr>
                                        <p:cTn id="168" dur="1" fill="hold">
                                          <p:stCondLst>
                                            <p:cond delay="0"/>
                                          </p:stCondLst>
                                        </p:cTn>
                                        <p:tgtEl>
                                          <p:spTgt spid="10"/>
                                        </p:tgtEl>
                                        <p:attrNameLst>
                                          <p:attrName>style.visibility</p:attrName>
                                        </p:attrNameLst>
                                      </p:cBhvr>
                                      <p:to>
                                        <p:strVal val="visible"/>
                                      </p:to>
                                    </p:set>
                                    <p:animEffect transition="in" filter="wipe(down)">
                                      <p:cBhvr>
                                        <p:cTn id="169" dur="500"/>
                                        <p:tgtEl>
                                          <p:spTgt spid="10"/>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nodeType="clickEffect">
                                  <p:stCondLst>
                                    <p:cond delay="0"/>
                                  </p:stCondLst>
                                  <p:childTnLst>
                                    <p:set>
                                      <p:cBhvr>
                                        <p:cTn id="173" dur="1" fill="hold">
                                          <p:stCondLst>
                                            <p:cond delay="0"/>
                                          </p:stCondLst>
                                        </p:cTn>
                                        <p:tgtEl>
                                          <p:spTgt spid="65"/>
                                        </p:tgtEl>
                                        <p:attrNameLst>
                                          <p:attrName>style.visibility</p:attrName>
                                        </p:attrNameLst>
                                      </p:cBhvr>
                                      <p:to>
                                        <p:strVal val="visible"/>
                                      </p:to>
                                    </p:set>
                                    <p:animEffect transition="in" filter="fade">
                                      <p:cBhvr>
                                        <p:cTn id="174" dur="500"/>
                                        <p:tgtEl>
                                          <p:spTgt spid="65"/>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grpId="0" nodeType="clickEffect">
                                  <p:stCondLst>
                                    <p:cond delay="0"/>
                                  </p:stCondLst>
                                  <p:childTnLst>
                                    <p:set>
                                      <p:cBhvr>
                                        <p:cTn id="178" dur="1" fill="hold">
                                          <p:stCondLst>
                                            <p:cond delay="0"/>
                                          </p:stCondLst>
                                        </p:cTn>
                                        <p:tgtEl>
                                          <p:spTgt spid="119"/>
                                        </p:tgtEl>
                                        <p:attrNameLst>
                                          <p:attrName>style.visibility</p:attrName>
                                        </p:attrNameLst>
                                      </p:cBhvr>
                                      <p:to>
                                        <p:strVal val="visible"/>
                                      </p:to>
                                    </p:set>
                                    <p:animEffect transition="in" filter="wipe(left)">
                                      <p:cBhvr>
                                        <p:cTn id="179" dur="500"/>
                                        <p:tgtEl>
                                          <p:spTgt spid="119"/>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nodeType="clickEffect">
                                  <p:stCondLst>
                                    <p:cond delay="0"/>
                                  </p:stCondLst>
                                  <p:childTnLst>
                                    <p:set>
                                      <p:cBhvr>
                                        <p:cTn id="183" dur="1" fill="hold">
                                          <p:stCondLst>
                                            <p:cond delay="0"/>
                                          </p:stCondLst>
                                        </p:cTn>
                                        <p:tgtEl>
                                          <p:spTgt spid="11"/>
                                        </p:tgtEl>
                                        <p:attrNameLst>
                                          <p:attrName>style.visibility</p:attrName>
                                        </p:attrNameLst>
                                      </p:cBhvr>
                                      <p:to>
                                        <p:strVal val="visible"/>
                                      </p:to>
                                    </p:set>
                                    <p:animEffect transition="in" filter="wipe(left)">
                                      <p:cBhvr>
                                        <p:cTn id="184" dur="500"/>
                                        <p:tgtEl>
                                          <p:spTgt spid="11"/>
                                        </p:tgtEl>
                                      </p:cBhvr>
                                    </p:animEffect>
                                  </p:childTnLst>
                                </p:cTn>
                              </p:par>
                            </p:childTnLst>
                          </p:cTn>
                        </p:par>
                      </p:childTnLst>
                    </p:cTn>
                  </p:par>
                  <p:par>
                    <p:cTn id="185" fill="hold">
                      <p:stCondLst>
                        <p:cond delay="indefinite"/>
                      </p:stCondLst>
                      <p:childTnLst>
                        <p:par>
                          <p:cTn id="186" fill="hold">
                            <p:stCondLst>
                              <p:cond delay="0"/>
                            </p:stCondLst>
                            <p:childTnLst>
                              <p:par>
                                <p:cTn id="187" presetID="10" presetClass="entr" presetSubtype="0" fill="hold" nodeType="clickEffect">
                                  <p:stCondLst>
                                    <p:cond delay="0"/>
                                  </p:stCondLst>
                                  <p:childTnLst>
                                    <p:set>
                                      <p:cBhvr>
                                        <p:cTn id="188" dur="1" fill="hold">
                                          <p:stCondLst>
                                            <p:cond delay="0"/>
                                          </p:stCondLst>
                                        </p:cTn>
                                        <p:tgtEl>
                                          <p:spTgt spid="72"/>
                                        </p:tgtEl>
                                        <p:attrNameLst>
                                          <p:attrName>style.visibility</p:attrName>
                                        </p:attrNameLst>
                                      </p:cBhvr>
                                      <p:to>
                                        <p:strVal val="visible"/>
                                      </p:to>
                                    </p:set>
                                    <p:animEffect transition="in" filter="fade">
                                      <p:cBhvr>
                                        <p:cTn id="189" dur="500"/>
                                        <p:tgtEl>
                                          <p:spTgt spid="72"/>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grpId="0" nodeType="clickEffect">
                                  <p:stCondLst>
                                    <p:cond delay="0"/>
                                  </p:stCondLst>
                                  <p:childTnLst>
                                    <p:set>
                                      <p:cBhvr>
                                        <p:cTn id="193" dur="1" fill="hold">
                                          <p:stCondLst>
                                            <p:cond delay="0"/>
                                          </p:stCondLst>
                                        </p:cTn>
                                        <p:tgtEl>
                                          <p:spTgt spid="120"/>
                                        </p:tgtEl>
                                        <p:attrNameLst>
                                          <p:attrName>style.visibility</p:attrName>
                                        </p:attrNameLst>
                                      </p:cBhvr>
                                      <p:to>
                                        <p:strVal val="visible"/>
                                      </p:to>
                                    </p:set>
                                    <p:animEffect transition="in" filter="wipe(left)">
                                      <p:cBhvr>
                                        <p:cTn id="194" dur="500"/>
                                        <p:tgtEl>
                                          <p:spTgt spid="120"/>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4" fill="hold" nodeType="clickEffect">
                                  <p:stCondLst>
                                    <p:cond delay="0"/>
                                  </p:stCondLst>
                                  <p:childTnLst>
                                    <p:set>
                                      <p:cBhvr>
                                        <p:cTn id="198" dur="1" fill="hold">
                                          <p:stCondLst>
                                            <p:cond delay="0"/>
                                          </p:stCondLst>
                                        </p:cTn>
                                        <p:tgtEl>
                                          <p:spTgt spid="12"/>
                                        </p:tgtEl>
                                        <p:attrNameLst>
                                          <p:attrName>style.visibility</p:attrName>
                                        </p:attrNameLst>
                                      </p:cBhvr>
                                      <p:to>
                                        <p:strVal val="visible"/>
                                      </p:to>
                                    </p:set>
                                    <p:animEffect transition="in" filter="wipe(down)">
                                      <p:cBhvr>
                                        <p:cTn id="199" dur="500"/>
                                        <p:tgtEl>
                                          <p:spTgt spid="12"/>
                                        </p:tgtEl>
                                      </p:cBhvr>
                                    </p:animEffect>
                                  </p:childTnLst>
                                </p:cTn>
                              </p:par>
                            </p:childTnLst>
                          </p:cTn>
                        </p:par>
                      </p:childTnLst>
                    </p:cTn>
                  </p:par>
                  <p:par>
                    <p:cTn id="200" fill="hold">
                      <p:stCondLst>
                        <p:cond delay="indefinite"/>
                      </p:stCondLst>
                      <p:childTnLst>
                        <p:par>
                          <p:cTn id="201" fill="hold">
                            <p:stCondLst>
                              <p:cond delay="0"/>
                            </p:stCondLst>
                            <p:childTnLst>
                              <p:par>
                                <p:cTn id="202" presetID="10" presetClass="entr" presetSubtype="0" fill="hold" nodeType="clickEffect">
                                  <p:stCondLst>
                                    <p:cond delay="0"/>
                                  </p:stCondLst>
                                  <p:childTnLst>
                                    <p:set>
                                      <p:cBhvr>
                                        <p:cTn id="203" dur="1" fill="hold">
                                          <p:stCondLst>
                                            <p:cond delay="0"/>
                                          </p:stCondLst>
                                        </p:cTn>
                                        <p:tgtEl>
                                          <p:spTgt spid="79"/>
                                        </p:tgtEl>
                                        <p:attrNameLst>
                                          <p:attrName>style.visibility</p:attrName>
                                        </p:attrNameLst>
                                      </p:cBhvr>
                                      <p:to>
                                        <p:strVal val="visible"/>
                                      </p:to>
                                    </p:set>
                                    <p:animEffect transition="in" filter="fade">
                                      <p:cBhvr>
                                        <p:cTn id="204" dur="500"/>
                                        <p:tgtEl>
                                          <p:spTgt spid="79"/>
                                        </p:tgtEl>
                                      </p:cBhvr>
                                    </p:animEffect>
                                  </p:childTnLst>
                                </p:cTn>
                              </p:par>
                            </p:childTnLst>
                          </p:cTn>
                        </p:par>
                      </p:childTnLst>
                    </p:cTn>
                  </p:par>
                  <p:par>
                    <p:cTn id="205" fill="hold">
                      <p:stCondLst>
                        <p:cond delay="indefinite"/>
                      </p:stCondLst>
                      <p:childTnLst>
                        <p:par>
                          <p:cTn id="206" fill="hold">
                            <p:stCondLst>
                              <p:cond delay="0"/>
                            </p:stCondLst>
                            <p:childTnLst>
                              <p:par>
                                <p:cTn id="207" presetID="22" presetClass="entr" presetSubtype="8" fill="hold" grpId="0" nodeType="clickEffect">
                                  <p:stCondLst>
                                    <p:cond delay="0"/>
                                  </p:stCondLst>
                                  <p:childTnLst>
                                    <p:set>
                                      <p:cBhvr>
                                        <p:cTn id="208" dur="1" fill="hold">
                                          <p:stCondLst>
                                            <p:cond delay="0"/>
                                          </p:stCondLst>
                                        </p:cTn>
                                        <p:tgtEl>
                                          <p:spTgt spid="121"/>
                                        </p:tgtEl>
                                        <p:attrNameLst>
                                          <p:attrName>style.visibility</p:attrName>
                                        </p:attrNameLst>
                                      </p:cBhvr>
                                      <p:to>
                                        <p:strVal val="visible"/>
                                      </p:to>
                                    </p:set>
                                    <p:animEffect transition="in" filter="wipe(left)">
                                      <p:cBhvr>
                                        <p:cTn id="209" dur="500"/>
                                        <p:tgtEl>
                                          <p:spTgt spid="121"/>
                                        </p:tgtEl>
                                      </p:cBhvr>
                                    </p:animEffect>
                                  </p:childTnLst>
                                </p:cTn>
                              </p:par>
                            </p:childTnLst>
                          </p:cTn>
                        </p:par>
                      </p:childTnLst>
                    </p:cTn>
                  </p:par>
                  <p:par>
                    <p:cTn id="210" fill="hold">
                      <p:stCondLst>
                        <p:cond delay="indefinite"/>
                      </p:stCondLst>
                      <p:childTnLst>
                        <p:par>
                          <p:cTn id="211" fill="hold">
                            <p:stCondLst>
                              <p:cond delay="0"/>
                            </p:stCondLst>
                            <p:childTnLst>
                              <p:par>
                                <p:cTn id="212" presetID="22" presetClass="entr" presetSubtype="8" fill="hold" nodeType="clickEffect">
                                  <p:stCondLst>
                                    <p:cond delay="0"/>
                                  </p:stCondLst>
                                  <p:childTnLst>
                                    <p:set>
                                      <p:cBhvr>
                                        <p:cTn id="213" dur="1" fill="hold">
                                          <p:stCondLst>
                                            <p:cond delay="0"/>
                                          </p:stCondLst>
                                        </p:cTn>
                                        <p:tgtEl>
                                          <p:spTgt spid="13"/>
                                        </p:tgtEl>
                                        <p:attrNameLst>
                                          <p:attrName>style.visibility</p:attrName>
                                        </p:attrNameLst>
                                      </p:cBhvr>
                                      <p:to>
                                        <p:strVal val="visible"/>
                                      </p:to>
                                    </p:set>
                                    <p:animEffect transition="in" filter="wipe(left)">
                                      <p:cBhvr>
                                        <p:cTn id="214" dur="500"/>
                                        <p:tgtEl>
                                          <p:spTgt spid="13"/>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nodeType="clickEffect">
                                  <p:stCondLst>
                                    <p:cond delay="0"/>
                                  </p:stCondLst>
                                  <p:childTnLst>
                                    <p:set>
                                      <p:cBhvr>
                                        <p:cTn id="218" dur="1" fill="hold">
                                          <p:stCondLst>
                                            <p:cond delay="0"/>
                                          </p:stCondLst>
                                        </p:cTn>
                                        <p:tgtEl>
                                          <p:spTgt spid="86"/>
                                        </p:tgtEl>
                                        <p:attrNameLst>
                                          <p:attrName>style.visibility</p:attrName>
                                        </p:attrNameLst>
                                      </p:cBhvr>
                                      <p:to>
                                        <p:strVal val="visible"/>
                                      </p:to>
                                    </p:set>
                                    <p:animEffect transition="in" filter="fade">
                                      <p:cBhvr>
                                        <p:cTn id="219" dur="500"/>
                                        <p:tgtEl>
                                          <p:spTgt spid="86"/>
                                        </p:tgtEl>
                                      </p:cBhvr>
                                    </p:animEffect>
                                  </p:childTnLst>
                                </p:cTn>
                              </p:par>
                            </p:childTnLst>
                          </p:cTn>
                        </p:par>
                      </p:childTnLst>
                    </p:cTn>
                  </p:par>
                  <p:par>
                    <p:cTn id="220" fill="hold">
                      <p:stCondLst>
                        <p:cond delay="indefinite"/>
                      </p:stCondLst>
                      <p:childTnLst>
                        <p:par>
                          <p:cTn id="221" fill="hold">
                            <p:stCondLst>
                              <p:cond delay="0"/>
                            </p:stCondLst>
                            <p:childTnLst>
                              <p:par>
                                <p:cTn id="222" presetID="22" presetClass="entr" presetSubtype="8" fill="hold" grpId="0" nodeType="clickEffect">
                                  <p:stCondLst>
                                    <p:cond delay="0"/>
                                  </p:stCondLst>
                                  <p:childTnLst>
                                    <p:set>
                                      <p:cBhvr>
                                        <p:cTn id="223" dur="1" fill="hold">
                                          <p:stCondLst>
                                            <p:cond delay="0"/>
                                          </p:stCondLst>
                                        </p:cTn>
                                        <p:tgtEl>
                                          <p:spTgt spid="122"/>
                                        </p:tgtEl>
                                        <p:attrNameLst>
                                          <p:attrName>style.visibility</p:attrName>
                                        </p:attrNameLst>
                                      </p:cBhvr>
                                      <p:to>
                                        <p:strVal val="visible"/>
                                      </p:to>
                                    </p:set>
                                    <p:animEffect transition="in" filter="wipe(left)">
                                      <p:cBhvr>
                                        <p:cTn id="224" dur="500"/>
                                        <p:tgtEl>
                                          <p:spTgt spid="122"/>
                                        </p:tgtEl>
                                      </p:cBhvr>
                                    </p:animEffect>
                                  </p:childTnLst>
                                </p:cTn>
                              </p:par>
                            </p:childTnLst>
                          </p:cTn>
                        </p:par>
                      </p:childTnLst>
                    </p:cTn>
                  </p:par>
                  <p:par>
                    <p:cTn id="225" fill="hold">
                      <p:stCondLst>
                        <p:cond delay="indefinite"/>
                      </p:stCondLst>
                      <p:childTnLst>
                        <p:par>
                          <p:cTn id="226" fill="hold">
                            <p:stCondLst>
                              <p:cond delay="0"/>
                            </p:stCondLst>
                            <p:childTnLst>
                              <p:par>
                                <p:cTn id="227" presetID="22" presetClass="entr" presetSubtype="4" fill="hold" nodeType="clickEffect">
                                  <p:stCondLst>
                                    <p:cond delay="0"/>
                                  </p:stCondLst>
                                  <p:childTnLst>
                                    <p:set>
                                      <p:cBhvr>
                                        <p:cTn id="228" dur="1" fill="hold">
                                          <p:stCondLst>
                                            <p:cond delay="0"/>
                                          </p:stCondLst>
                                        </p:cTn>
                                        <p:tgtEl>
                                          <p:spTgt spid="14"/>
                                        </p:tgtEl>
                                        <p:attrNameLst>
                                          <p:attrName>style.visibility</p:attrName>
                                        </p:attrNameLst>
                                      </p:cBhvr>
                                      <p:to>
                                        <p:strVal val="visible"/>
                                      </p:to>
                                    </p:set>
                                    <p:animEffect transition="in" filter="wipe(down)">
                                      <p:cBhvr>
                                        <p:cTn id="229" dur="500"/>
                                        <p:tgtEl>
                                          <p:spTgt spid="14"/>
                                        </p:tgtEl>
                                      </p:cBhvr>
                                    </p:animEffect>
                                  </p:childTnLst>
                                </p:cTn>
                              </p:par>
                            </p:childTnLst>
                          </p:cTn>
                        </p:par>
                      </p:childTnLst>
                    </p:cTn>
                  </p:par>
                  <p:par>
                    <p:cTn id="230" fill="hold">
                      <p:stCondLst>
                        <p:cond delay="indefinite"/>
                      </p:stCondLst>
                      <p:childTnLst>
                        <p:par>
                          <p:cTn id="231" fill="hold">
                            <p:stCondLst>
                              <p:cond delay="0"/>
                            </p:stCondLst>
                            <p:childTnLst>
                              <p:par>
                                <p:cTn id="232" presetID="10" presetClass="entr" presetSubtype="0" fill="hold" nodeType="clickEffect">
                                  <p:stCondLst>
                                    <p:cond delay="0"/>
                                  </p:stCondLst>
                                  <p:childTnLst>
                                    <p:set>
                                      <p:cBhvr>
                                        <p:cTn id="233" dur="1" fill="hold">
                                          <p:stCondLst>
                                            <p:cond delay="0"/>
                                          </p:stCondLst>
                                        </p:cTn>
                                        <p:tgtEl>
                                          <p:spTgt spid="93"/>
                                        </p:tgtEl>
                                        <p:attrNameLst>
                                          <p:attrName>style.visibility</p:attrName>
                                        </p:attrNameLst>
                                      </p:cBhvr>
                                      <p:to>
                                        <p:strVal val="visible"/>
                                      </p:to>
                                    </p:set>
                                    <p:animEffect transition="in" filter="fade">
                                      <p:cBhvr>
                                        <p:cTn id="234" dur="500"/>
                                        <p:tgtEl>
                                          <p:spTgt spid="93"/>
                                        </p:tgtEl>
                                      </p:cBhvr>
                                    </p:animEffect>
                                  </p:childTnLst>
                                </p:cTn>
                              </p:par>
                            </p:childTnLst>
                          </p:cTn>
                        </p:par>
                      </p:childTnLst>
                    </p:cTn>
                  </p:par>
                  <p:par>
                    <p:cTn id="235" fill="hold">
                      <p:stCondLst>
                        <p:cond delay="indefinite"/>
                      </p:stCondLst>
                      <p:childTnLst>
                        <p:par>
                          <p:cTn id="236" fill="hold">
                            <p:stCondLst>
                              <p:cond delay="0"/>
                            </p:stCondLst>
                            <p:childTnLst>
                              <p:par>
                                <p:cTn id="237" presetID="22" presetClass="entr" presetSubtype="8" fill="hold" grpId="0" nodeType="clickEffect">
                                  <p:stCondLst>
                                    <p:cond delay="0"/>
                                  </p:stCondLst>
                                  <p:childTnLst>
                                    <p:set>
                                      <p:cBhvr>
                                        <p:cTn id="238" dur="1" fill="hold">
                                          <p:stCondLst>
                                            <p:cond delay="0"/>
                                          </p:stCondLst>
                                        </p:cTn>
                                        <p:tgtEl>
                                          <p:spTgt spid="123"/>
                                        </p:tgtEl>
                                        <p:attrNameLst>
                                          <p:attrName>style.visibility</p:attrName>
                                        </p:attrNameLst>
                                      </p:cBhvr>
                                      <p:to>
                                        <p:strVal val="visible"/>
                                      </p:to>
                                    </p:set>
                                    <p:animEffect transition="in" filter="wipe(left)">
                                      <p:cBhvr>
                                        <p:cTn id="239" dur="500"/>
                                        <p:tgtEl>
                                          <p:spTgt spid="123"/>
                                        </p:tgtEl>
                                      </p:cBhvr>
                                    </p:animEffect>
                                  </p:childTnLst>
                                </p:cTn>
                              </p:par>
                            </p:childTnLst>
                          </p:cTn>
                        </p:par>
                      </p:childTnLst>
                    </p:cTn>
                  </p:par>
                  <p:par>
                    <p:cTn id="240" fill="hold">
                      <p:stCondLst>
                        <p:cond delay="indefinite"/>
                      </p:stCondLst>
                      <p:childTnLst>
                        <p:par>
                          <p:cTn id="241" fill="hold">
                            <p:stCondLst>
                              <p:cond delay="0"/>
                            </p:stCondLst>
                            <p:childTnLst>
                              <p:par>
                                <p:cTn id="242" presetID="22" presetClass="entr" presetSubtype="4" fill="hold" grpId="0" nodeType="clickEffect">
                                  <p:stCondLst>
                                    <p:cond delay="0"/>
                                  </p:stCondLst>
                                  <p:childTnLst>
                                    <p:set>
                                      <p:cBhvr>
                                        <p:cTn id="243" dur="1" fill="hold">
                                          <p:stCondLst>
                                            <p:cond delay="0"/>
                                          </p:stCondLst>
                                        </p:cTn>
                                        <p:tgtEl>
                                          <p:spTgt spid="128"/>
                                        </p:tgtEl>
                                        <p:attrNameLst>
                                          <p:attrName>style.visibility</p:attrName>
                                        </p:attrNameLst>
                                      </p:cBhvr>
                                      <p:to>
                                        <p:strVal val="visible"/>
                                      </p:to>
                                    </p:set>
                                    <p:animEffect transition="in" filter="wipe(down)">
                                      <p:cBhvr>
                                        <p:cTn id="24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8" grpId="0"/>
      <p:bldP spid="12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26"/>
          <p:cNvSpPr txBox="1"/>
          <p:nvPr/>
        </p:nvSpPr>
        <p:spPr>
          <a:xfrm>
            <a:off x="1010296" y="3607638"/>
            <a:ext cx="1479821" cy="9694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1">
                    <a:lumMod val="75000"/>
                    <a:lumOff val="25000"/>
                  </a:schemeClr>
                </a:solidFill>
              </a:rPr>
              <a:t>点击输入简要文字内容，文字内容需概括精炼，不用多余的文字修饰，言简意赅的说明分项内容</a:t>
            </a:r>
            <a:r>
              <a:rPr lang="en-US" altLang="zh-CN" sz="1050" dirty="0">
                <a:solidFill>
                  <a:schemeClr val="tx1">
                    <a:lumMod val="75000"/>
                    <a:lumOff val="25000"/>
                  </a:schemeClr>
                </a:solidFill>
              </a:rPr>
              <a:t>……</a:t>
            </a:r>
          </a:p>
        </p:txBody>
      </p:sp>
      <p:sp>
        <p:nvSpPr>
          <p:cNvPr id="42" name="TextBox 27"/>
          <p:cNvSpPr txBox="1"/>
          <p:nvPr/>
        </p:nvSpPr>
        <p:spPr>
          <a:xfrm>
            <a:off x="3118461" y="3607638"/>
            <a:ext cx="1479821" cy="9694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1">
                    <a:lumMod val="75000"/>
                    <a:lumOff val="25000"/>
                  </a:schemeClr>
                </a:solidFill>
              </a:rPr>
              <a:t>点击输入简要文字内容，文字内容需概括精炼，不用多余的文字修饰，言简意赅的说明分项内容</a:t>
            </a:r>
            <a:r>
              <a:rPr lang="en-US" altLang="zh-CN" sz="1050" dirty="0">
                <a:solidFill>
                  <a:schemeClr val="tx1">
                    <a:lumMod val="75000"/>
                    <a:lumOff val="25000"/>
                  </a:schemeClr>
                </a:solidFill>
              </a:rPr>
              <a:t>……</a:t>
            </a:r>
          </a:p>
        </p:txBody>
      </p:sp>
      <p:sp>
        <p:nvSpPr>
          <p:cNvPr id="43" name="TextBox 28"/>
          <p:cNvSpPr txBox="1"/>
          <p:nvPr/>
        </p:nvSpPr>
        <p:spPr>
          <a:xfrm>
            <a:off x="5212793" y="3616001"/>
            <a:ext cx="1479821" cy="9694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1">
                    <a:lumMod val="75000"/>
                    <a:lumOff val="25000"/>
                  </a:schemeClr>
                </a:solidFill>
              </a:rPr>
              <a:t>点击输入简要文字内容，文字内容需概括精炼，不用多余的文字修饰，言简意赅的说明分项内容</a:t>
            </a:r>
            <a:r>
              <a:rPr lang="en-US" altLang="zh-CN" sz="1050" dirty="0">
                <a:solidFill>
                  <a:schemeClr val="tx1">
                    <a:lumMod val="75000"/>
                    <a:lumOff val="25000"/>
                  </a:schemeClr>
                </a:solidFill>
              </a:rPr>
              <a:t>……</a:t>
            </a:r>
          </a:p>
        </p:txBody>
      </p:sp>
      <p:sp>
        <p:nvSpPr>
          <p:cNvPr id="46" name="TextBox 29"/>
          <p:cNvSpPr txBox="1"/>
          <p:nvPr/>
        </p:nvSpPr>
        <p:spPr>
          <a:xfrm>
            <a:off x="7274224" y="3616001"/>
            <a:ext cx="1479821" cy="9694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1">
                    <a:lumMod val="75000"/>
                    <a:lumOff val="25000"/>
                  </a:schemeClr>
                </a:solidFill>
              </a:rPr>
              <a:t>点击输入简要文字内容，文字内容需概括精炼，不用多余的文字修饰，言简意赅的说明分项内容</a:t>
            </a:r>
            <a:r>
              <a:rPr lang="en-US" altLang="zh-CN" sz="1050" dirty="0">
                <a:solidFill>
                  <a:schemeClr val="tx1">
                    <a:lumMod val="75000"/>
                    <a:lumOff val="25000"/>
                  </a:schemeClr>
                </a:solidFill>
              </a:rPr>
              <a:t>……</a:t>
            </a:r>
          </a:p>
        </p:txBody>
      </p:sp>
      <p:sp>
        <p:nvSpPr>
          <p:cNvPr id="47" name="燕尾形箭头 46"/>
          <p:cNvSpPr/>
          <p:nvPr/>
        </p:nvSpPr>
        <p:spPr>
          <a:xfrm>
            <a:off x="551246" y="2397903"/>
            <a:ext cx="8619358" cy="24003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003" tIns="48002" rIns="96003" bIns="48002" anchor="ctr"/>
          <a:lstStyle/>
          <a:p>
            <a:pPr algn="ctr" defTabSz="960049" fontAlgn="auto">
              <a:spcBef>
                <a:spcPts val="0"/>
              </a:spcBef>
              <a:spcAft>
                <a:spcPts val="0"/>
              </a:spcAft>
              <a:defRPr/>
            </a:pPr>
            <a:endParaRPr lang="zh-CN" altLang="en-US" sz="2613">
              <a:latin typeface="Arial" panose="020B0604020202020204" pitchFamily="34" charset="0"/>
              <a:ea typeface="微软雅黑" panose="020B0503020204020204" pitchFamily="34" charset="-122"/>
              <a:cs typeface="Arial" panose="020B0604020202020204" pitchFamily="34" charset="0"/>
            </a:endParaRPr>
          </a:p>
        </p:txBody>
      </p:sp>
      <p:grpSp>
        <p:nvGrpSpPr>
          <p:cNvPr id="48" name="组合 47"/>
          <p:cNvGrpSpPr/>
          <p:nvPr/>
        </p:nvGrpSpPr>
        <p:grpSpPr>
          <a:xfrm>
            <a:off x="882555" y="1566212"/>
            <a:ext cx="1782254" cy="1782254"/>
            <a:chOff x="1278794" y="3334906"/>
            <a:chExt cx="914014" cy="914014"/>
          </a:xfrm>
        </p:grpSpPr>
        <p:grpSp>
          <p:nvGrpSpPr>
            <p:cNvPr id="49" name="组合 4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grpSp>
        <p:sp>
          <p:nvSpPr>
            <p:cNvPr id="50" name="TextBox 33"/>
            <p:cNvSpPr txBox="1"/>
            <p:nvPr/>
          </p:nvSpPr>
          <p:spPr>
            <a:xfrm>
              <a:off x="1480308" y="3742514"/>
              <a:ext cx="509036" cy="171652"/>
            </a:xfrm>
            <a:prstGeom prst="rect">
              <a:avLst/>
            </a:prstGeom>
            <a:noFill/>
          </p:spPr>
          <p:txBody>
            <a:bodyPr wrap="none" rtlCol="0">
              <a:spAutoFit/>
            </a:bodyPr>
            <a:lstStyle/>
            <a:p>
              <a:pPr algn="ctr"/>
              <a:r>
                <a:rPr lang="zh-CN" altLang="en-US" sz="1575" b="1" dirty="0">
                  <a:solidFill>
                    <a:srgbClr val="0070C0"/>
                  </a:solidFill>
                  <a:latin typeface="微软雅黑" pitchFamily="34" charset="-122"/>
                  <a:ea typeface="微软雅黑" pitchFamily="34" charset="-122"/>
                </a:rPr>
                <a:t>第一阶段</a:t>
              </a:r>
            </a:p>
          </p:txBody>
        </p:sp>
      </p:grpSp>
      <p:grpSp>
        <p:nvGrpSpPr>
          <p:cNvPr id="53" name="组合 52"/>
          <p:cNvGrpSpPr/>
          <p:nvPr/>
        </p:nvGrpSpPr>
        <p:grpSpPr>
          <a:xfrm>
            <a:off x="2943766" y="1570107"/>
            <a:ext cx="1782254" cy="1782254"/>
            <a:chOff x="1278794" y="3334906"/>
            <a:chExt cx="914014" cy="914014"/>
          </a:xfrm>
        </p:grpSpPr>
        <p:grpSp>
          <p:nvGrpSpPr>
            <p:cNvPr id="54" name="组合 5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grpSp>
        <p:sp>
          <p:nvSpPr>
            <p:cNvPr id="55" name="TextBox 38"/>
            <p:cNvSpPr txBox="1"/>
            <p:nvPr/>
          </p:nvSpPr>
          <p:spPr>
            <a:xfrm>
              <a:off x="1480308" y="3740516"/>
              <a:ext cx="509036" cy="171652"/>
            </a:xfrm>
            <a:prstGeom prst="rect">
              <a:avLst/>
            </a:prstGeom>
            <a:noFill/>
          </p:spPr>
          <p:txBody>
            <a:bodyPr wrap="none" rtlCol="0">
              <a:spAutoFit/>
            </a:bodyPr>
            <a:lstStyle/>
            <a:p>
              <a:pPr algn="ctr"/>
              <a:r>
                <a:rPr lang="zh-CN" altLang="en-US" sz="1575" b="1" dirty="0">
                  <a:solidFill>
                    <a:srgbClr val="0070C0"/>
                  </a:solidFill>
                  <a:latin typeface="微软雅黑" pitchFamily="34" charset="-122"/>
                  <a:ea typeface="微软雅黑" pitchFamily="34" charset="-122"/>
                </a:rPr>
                <a:t>第二阶段</a:t>
              </a:r>
            </a:p>
          </p:txBody>
        </p:sp>
      </p:grpSp>
      <p:grpSp>
        <p:nvGrpSpPr>
          <p:cNvPr id="58" name="组合 57"/>
          <p:cNvGrpSpPr/>
          <p:nvPr/>
        </p:nvGrpSpPr>
        <p:grpSpPr>
          <a:xfrm>
            <a:off x="4983267" y="1566212"/>
            <a:ext cx="1782254" cy="1782254"/>
            <a:chOff x="1278794" y="3334906"/>
            <a:chExt cx="914014" cy="914014"/>
          </a:xfrm>
        </p:grpSpPr>
        <p:grpSp>
          <p:nvGrpSpPr>
            <p:cNvPr id="59" name="组合 5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grpSp>
        <p:sp>
          <p:nvSpPr>
            <p:cNvPr id="60" name="TextBox 43"/>
            <p:cNvSpPr txBox="1"/>
            <p:nvPr/>
          </p:nvSpPr>
          <p:spPr>
            <a:xfrm>
              <a:off x="1480308" y="3742514"/>
              <a:ext cx="509036" cy="171652"/>
            </a:xfrm>
            <a:prstGeom prst="rect">
              <a:avLst/>
            </a:prstGeom>
            <a:noFill/>
          </p:spPr>
          <p:txBody>
            <a:bodyPr wrap="none" rtlCol="0">
              <a:spAutoFit/>
            </a:bodyPr>
            <a:lstStyle/>
            <a:p>
              <a:pPr algn="ctr"/>
              <a:r>
                <a:rPr lang="zh-CN" altLang="en-US" sz="1575" b="1" dirty="0">
                  <a:solidFill>
                    <a:srgbClr val="0070C0"/>
                  </a:solidFill>
                  <a:latin typeface="微软雅黑" pitchFamily="34" charset="-122"/>
                  <a:ea typeface="微软雅黑" pitchFamily="34" charset="-122"/>
                </a:rPr>
                <a:t>第三阶段</a:t>
              </a:r>
            </a:p>
          </p:txBody>
        </p:sp>
      </p:grpSp>
      <p:grpSp>
        <p:nvGrpSpPr>
          <p:cNvPr id="63" name="组合 62"/>
          <p:cNvGrpSpPr/>
          <p:nvPr/>
        </p:nvGrpSpPr>
        <p:grpSpPr>
          <a:xfrm>
            <a:off x="7010308" y="1573430"/>
            <a:ext cx="1782254" cy="1782254"/>
            <a:chOff x="1278794" y="3334906"/>
            <a:chExt cx="914014" cy="914014"/>
          </a:xfrm>
        </p:grpSpPr>
        <p:grpSp>
          <p:nvGrpSpPr>
            <p:cNvPr id="64" name="组合 6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grpSp>
        <p:sp>
          <p:nvSpPr>
            <p:cNvPr id="65" name="TextBox 48"/>
            <p:cNvSpPr txBox="1"/>
            <p:nvPr/>
          </p:nvSpPr>
          <p:spPr>
            <a:xfrm>
              <a:off x="1480308" y="3738812"/>
              <a:ext cx="509036" cy="171652"/>
            </a:xfrm>
            <a:prstGeom prst="rect">
              <a:avLst/>
            </a:prstGeom>
            <a:noFill/>
          </p:spPr>
          <p:txBody>
            <a:bodyPr wrap="none" rtlCol="0">
              <a:spAutoFit/>
            </a:bodyPr>
            <a:lstStyle/>
            <a:p>
              <a:pPr algn="ctr"/>
              <a:r>
                <a:rPr lang="zh-CN" altLang="en-US" sz="1575" b="1" dirty="0">
                  <a:solidFill>
                    <a:schemeClr val="accent4"/>
                  </a:solidFill>
                  <a:latin typeface="微软雅黑" pitchFamily="34" charset="-122"/>
                  <a:ea typeface="微软雅黑" pitchFamily="34" charset="-122"/>
                </a:rPr>
                <a:t>第四阶段</a:t>
              </a:r>
            </a:p>
          </p:txBody>
        </p:sp>
      </p:grpSp>
      <p:sp>
        <p:nvSpPr>
          <p:cNvPr id="68" name="椭圆 67"/>
          <p:cNvSpPr/>
          <p:nvPr/>
        </p:nvSpPr>
        <p:spPr>
          <a:xfrm>
            <a:off x="925817" y="1414995"/>
            <a:ext cx="677632" cy="6776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dirty="0"/>
          </a:p>
        </p:txBody>
      </p:sp>
      <p:sp>
        <p:nvSpPr>
          <p:cNvPr id="69" name="椭圆 68"/>
          <p:cNvSpPr/>
          <p:nvPr/>
        </p:nvSpPr>
        <p:spPr>
          <a:xfrm>
            <a:off x="2982664" y="1414995"/>
            <a:ext cx="677632" cy="677632"/>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dirty="0"/>
          </a:p>
        </p:txBody>
      </p:sp>
      <p:sp>
        <p:nvSpPr>
          <p:cNvPr id="70" name="椭圆 69"/>
          <p:cNvSpPr/>
          <p:nvPr/>
        </p:nvSpPr>
        <p:spPr>
          <a:xfrm>
            <a:off x="5058875" y="1421867"/>
            <a:ext cx="677632" cy="6776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dirty="0"/>
          </a:p>
        </p:txBody>
      </p:sp>
      <p:sp>
        <p:nvSpPr>
          <p:cNvPr id="71" name="椭圆 70"/>
          <p:cNvSpPr/>
          <p:nvPr/>
        </p:nvSpPr>
        <p:spPr>
          <a:xfrm>
            <a:off x="7102757" y="1421867"/>
            <a:ext cx="677632" cy="677632"/>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dirty="0"/>
          </a:p>
        </p:txBody>
      </p:sp>
      <p:sp>
        <p:nvSpPr>
          <p:cNvPr id="72" name="Freeform 34"/>
          <p:cNvSpPr>
            <a:spLocks noEditPoints="1"/>
          </p:cNvSpPr>
          <p:nvPr/>
        </p:nvSpPr>
        <p:spPr bwMode="auto">
          <a:xfrm>
            <a:off x="1111197" y="1573431"/>
            <a:ext cx="350970" cy="360207"/>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6012" tIns="48006" rIns="96012" bIns="48006" numCol="1" anchor="t" anchorCtr="0" compatLnSpc="1">
            <a:prstTxWarp prst="textNoShape">
              <a:avLst/>
            </a:prstTxWarp>
          </a:bodyPr>
          <a:lstStyle/>
          <a:p>
            <a:endParaRPr lang="zh-CN" altLang="en-US" sz="1575" dirty="0">
              <a:ea typeface="微软雅黑" panose="020B0503020204020204" pitchFamily="34" charset="-122"/>
            </a:endParaRPr>
          </a:p>
        </p:txBody>
      </p:sp>
      <p:sp>
        <p:nvSpPr>
          <p:cNvPr id="73" name="Freeform 26"/>
          <p:cNvSpPr>
            <a:spLocks noEditPoints="1"/>
          </p:cNvSpPr>
          <p:nvPr/>
        </p:nvSpPr>
        <p:spPr bwMode="auto">
          <a:xfrm>
            <a:off x="3160943" y="1595217"/>
            <a:ext cx="321077" cy="31718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6012" tIns="48006" rIns="96012" bIns="48006" numCol="1" anchor="t" anchorCtr="0" compatLnSpc="1">
            <a:prstTxWarp prst="textNoShape">
              <a:avLst/>
            </a:prstTxWarp>
          </a:bodyPr>
          <a:lstStyle/>
          <a:p>
            <a:endParaRPr lang="zh-CN" altLang="en-US" sz="1575" dirty="0">
              <a:ea typeface="微软雅黑" panose="020B0503020204020204" pitchFamily="34" charset="-122"/>
            </a:endParaRPr>
          </a:p>
        </p:txBody>
      </p:sp>
      <p:sp>
        <p:nvSpPr>
          <p:cNvPr id="74" name="Freeform 35"/>
          <p:cNvSpPr>
            <a:spLocks noEditPoints="1"/>
          </p:cNvSpPr>
          <p:nvPr/>
        </p:nvSpPr>
        <p:spPr bwMode="auto">
          <a:xfrm>
            <a:off x="7300899" y="1612330"/>
            <a:ext cx="308768" cy="333941"/>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6012" tIns="48006" rIns="96012" bIns="48006" numCol="1" anchor="t" anchorCtr="0" compatLnSpc="1">
            <a:prstTxWarp prst="textNoShape">
              <a:avLst/>
            </a:prstTxWarp>
          </a:bodyPr>
          <a:lstStyle/>
          <a:p>
            <a:endParaRPr lang="zh-CN" altLang="en-US" sz="1575" dirty="0">
              <a:ea typeface="微软雅黑" panose="020B0503020204020204" pitchFamily="34" charset="-122"/>
            </a:endParaRPr>
          </a:p>
        </p:txBody>
      </p:sp>
      <p:sp>
        <p:nvSpPr>
          <p:cNvPr id="75" name="Freeform 20"/>
          <p:cNvSpPr>
            <a:spLocks noEditPoints="1"/>
          </p:cNvSpPr>
          <p:nvPr/>
        </p:nvSpPr>
        <p:spPr bwMode="auto">
          <a:xfrm>
            <a:off x="5257823" y="1566212"/>
            <a:ext cx="302047" cy="380058"/>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6012" tIns="48006" rIns="96012" bIns="48006" numCol="1" anchor="t" anchorCtr="0" compatLnSpc="1">
            <a:prstTxWarp prst="textNoShape">
              <a:avLst/>
            </a:prstTxWarp>
          </a:bodyPr>
          <a:lstStyle/>
          <a:p>
            <a:endParaRPr lang="zh-CN" altLang="en-US" sz="1575" dirty="0">
              <a:ea typeface="微软雅黑" panose="020B0503020204020204" pitchFamily="34" charset="-122"/>
            </a:endParaRPr>
          </a:p>
        </p:txBody>
      </p:sp>
      <p:sp>
        <p:nvSpPr>
          <p:cNvPr id="38" name="文本框 6"/>
          <p:cNvSpPr>
            <a:spLocks noChangeArrowheads="1"/>
          </p:cNvSpPr>
          <p:nvPr/>
        </p:nvSpPr>
        <p:spPr bwMode="auto">
          <a:xfrm>
            <a:off x="3585295" y="56714"/>
            <a:ext cx="2508806" cy="346239"/>
          </a:xfrm>
          <a:prstGeom prst="rect">
            <a:avLst/>
          </a:prstGeom>
          <a:noFill/>
          <a:ln>
            <a:noFill/>
          </a:ln>
          <a:extLst/>
        </p:spPr>
        <p:txBody>
          <a:bodyPr wrap="square" lIns="68571" tIns="34285" rIns="68571" bIns="34285">
            <a:spAutoFit/>
          </a:bodyPr>
          <a:lstStyle/>
          <a:p>
            <a:pPr defTabSz="967801" fontAlgn="auto">
              <a:spcBef>
                <a:spcPts val="0"/>
              </a:spcBef>
              <a:spcAft>
                <a:spcPts val="0"/>
              </a:spcAft>
              <a:defRPr/>
            </a:pPr>
            <a:r>
              <a:rPr lang="zh-CN" altLang="en-US" sz="1800" dirty="0" smtClean="0">
                <a:latin typeface="微软雅黑" pitchFamily="34" charset="-122"/>
                <a:ea typeface="微软雅黑" pitchFamily="34" charset="-122"/>
                <a:sym typeface="微软雅黑" pitchFamily="34" charset="-122"/>
              </a:rPr>
              <a:t>在此输入您的标题内容</a:t>
            </a:r>
            <a:endParaRPr lang="zh-CN" altLang="en-US" sz="1800" dirty="0">
              <a:latin typeface="微软雅黑" pitchFamily="34" charset="-122"/>
              <a:ea typeface="微软雅黑" pitchFamily="34" charset="-122"/>
              <a:sym typeface="微软雅黑" pitchFamily="34" charset="-122"/>
            </a:endParaRPr>
          </a:p>
        </p:txBody>
      </p:sp>
      <p:pic>
        <p:nvPicPr>
          <p:cNvPr id="39" name="图片 3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530" y="353023"/>
            <a:ext cx="2730715" cy="288591"/>
          </a:xfrm>
          <a:prstGeom prst="rect">
            <a:avLst/>
          </a:prstGeom>
        </p:spPr>
      </p:pic>
      <p:sp>
        <p:nvSpPr>
          <p:cNvPr id="44" name="文本框 43"/>
          <p:cNvSpPr txBox="1"/>
          <p:nvPr/>
        </p:nvSpPr>
        <p:spPr>
          <a:xfrm>
            <a:off x="11197630" y="6012705"/>
            <a:ext cx="915635" cy="384721"/>
          </a:xfrm>
          <a:prstGeom prst="rect">
            <a:avLst/>
          </a:prstGeom>
          <a:noFill/>
        </p:spPr>
        <p:txBody>
          <a:bodyPr wrap="none" rtlCol="0">
            <a:spAutoFit/>
          </a:bodyPr>
          <a:lstStyle/>
          <a:p>
            <a:r>
              <a:rPr lang="zh-CN" altLang="en-US" dirty="0" smtClean="0">
                <a:ea typeface="微软雅黑" panose="020B0503020204020204" pitchFamily="34" charset="-122"/>
              </a:rPr>
              <a:t>延迟符</a:t>
            </a:r>
            <a:endParaRPr lang="zh-CN" altLang="en-US" dirty="0">
              <a:ea typeface="微软雅黑" panose="020B0503020204020204" pitchFamily="34" charset="-122"/>
            </a:endParaRPr>
          </a:p>
        </p:txBody>
      </p:sp>
    </p:spTree>
    <p:extLst>
      <p:ext uri="{BB962C8B-B14F-4D97-AF65-F5344CB8AC3E}">
        <p14:creationId xmlns:p14="http://schemas.microsoft.com/office/powerpoint/2010/main" val="3106734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8"/>
                                            </p:tgtEl>
                                          </p:cBhvr>
                                        </p:animEffect>
                                      </p:childTnLst>
                                    </p:cTn>
                                  </p:par>
                                </p:childTnLst>
                              </p:cTn>
                            </p:par>
                            <p:par>
                              <p:cTn id="16" fill="hold">
                                <p:stCondLst>
                                  <p:cond delay="1450"/>
                                </p:stCondLst>
                                <p:childTnLst>
                                  <p:par>
                                    <p:cTn id="17" presetID="2" presetClass="entr" presetSubtype="4" accel="61000" fill="hold" nodeType="afterEffect" p14:presetBounceEnd="55000">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14:bounceEnd="55000">
                                          <p:cBhvr additive="base">
                                            <p:cTn id="19" dur="1300" fill="hold"/>
                                            <p:tgtEl>
                                              <p:spTgt spid="48"/>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8"/>
                                            </p:tgtEl>
                                            <p:attrNameLst>
                                              <p:attrName>ppt_y</p:attrName>
                                            </p:attrNameLst>
                                          </p:cBhvr>
                                          <p:tavLst>
                                            <p:tav tm="0">
                                              <p:val>
                                                <p:strVal val="1+#ppt_h/2"/>
                                              </p:val>
                                            </p:tav>
                                            <p:tav tm="100000">
                                              <p:val>
                                                <p:strVal val="#ppt_y"/>
                                              </p:val>
                                            </p:tav>
                                          </p:tavLst>
                                        </p:anim>
                                      </p:childTnLst>
                                    </p:cTn>
                                  </p:par>
                                  <p:par>
                                    <p:cTn id="21" presetID="2" presetClass="entr" presetSubtype="1" accel="61000" fill="hold" nodeType="withEffect" p14:presetBounceEnd="55000">
                                      <p:stCondLst>
                                        <p:cond delay="100"/>
                                      </p:stCondLst>
                                      <p:childTnLst>
                                        <p:set>
                                          <p:cBhvr>
                                            <p:cTn id="22" dur="1" fill="hold">
                                              <p:stCondLst>
                                                <p:cond delay="0"/>
                                              </p:stCondLst>
                                            </p:cTn>
                                            <p:tgtEl>
                                              <p:spTgt spid="53"/>
                                            </p:tgtEl>
                                            <p:attrNameLst>
                                              <p:attrName>style.visibility</p:attrName>
                                            </p:attrNameLst>
                                          </p:cBhvr>
                                          <p:to>
                                            <p:strVal val="visible"/>
                                          </p:to>
                                        </p:set>
                                        <p:anim calcmode="lin" valueType="num" p14:bounceEnd="55000">
                                          <p:cBhvr additive="base">
                                            <p:cTn id="23" dur="1300" fill="hold"/>
                                            <p:tgtEl>
                                              <p:spTgt spid="53"/>
                                            </p:tgtEl>
                                            <p:attrNameLst>
                                              <p:attrName>ppt_x</p:attrName>
                                            </p:attrNameLst>
                                          </p:cBhvr>
                                          <p:tavLst>
                                            <p:tav tm="0">
                                              <p:val>
                                                <p:strVal val="#ppt_x"/>
                                              </p:val>
                                            </p:tav>
                                            <p:tav tm="100000">
                                              <p:val>
                                                <p:strVal val="#ppt_x"/>
                                              </p:val>
                                            </p:tav>
                                          </p:tavLst>
                                        </p:anim>
                                        <p:anim calcmode="lin" valueType="num" p14:bounceEnd="55000">
                                          <p:cBhvr additive="base">
                                            <p:cTn id="24" dur="1300" fill="hold"/>
                                            <p:tgtEl>
                                              <p:spTgt spid="53"/>
                                            </p:tgtEl>
                                            <p:attrNameLst>
                                              <p:attrName>ppt_y</p:attrName>
                                            </p:attrNameLst>
                                          </p:cBhvr>
                                          <p:tavLst>
                                            <p:tav tm="0">
                                              <p:val>
                                                <p:strVal val="0-#ppt_h/2"/>
                                              </p:val>
                                            </p:tav>
                                            <p:tav tm="100000">
                                              <p:val>
                                                <p:strVal val="#ppt_y"/>
                                              </p:val>
                                            </p:tav>
                                          </p:tavLst>
                                        </p:anim>
                                      </p:childTnLst>
                                    </p:cTn>
                                  </p:par>
                                  <p:par>
                                    <p:cTn id="25" presetID="2" presetClass="entr" presetSubtype="1" accel="61000" fill="hold" nodeType="withEffect" p14:presetBounceEnd="55000">
                                      <p:stCondLst>
                                        <p:cond delay="200"/>
                                      </p:stCondLst>
                                      <p:childTnLst>
                                        <p:set>
                                          <p:cBhvr>
                                            <p:cTn id="26" dur="1" fill="hold">
                                              <p:stCondLst>
                                                <p:cond delay="0"/>
                                              </p:stCondLst>
                                            </p:cTn>
                                            <p:tgtEl>
                                              <p:spTgt spid="58"/>
                                            </p:tgtEl>
                                            <p:attrNameLst>
                                              <p:attrName>style.visibility</p:attrName>
                                            </p:attrNameLst>
                                          </p:cBhvr>
                                          <p:to>
                                            <p:strVal val="visible"/>
                                          </p:to>
                                        </p:set>
                                        <p:anim calcmode="lin" valueType="num" p14:bounceEnd="55000">
                                          <p:cBhvr additive="base">
                                            <p:cTn id="27" dur="1300" fill="hold"/>
                                            <p:tgtEl>
                                              <p:spTgt spid="58"/>
                                            </p:tgtEl>
                                            <p:attrNameLst>
                                              <p:attrName>ppt_x</p:attrName>
                                            </p:attrNameLst>
                                          </p:cBhvr>
                                          <p:tavLst>
                                            <p:tav tm="0">
                                              <p:val>
                                                <p:strVal val="#ppt_x"/>
                                              </p:val>
                                            </p:tav>
                                            <p:tav tm="100000">
                                              <p:val>
                                                <p:strVal val="#ppt_x"/>
                                              </p:val>
                                            </p:tav>
                                          </p:tavLst>
                                        </p:anim>
                                        <p:anim calcmode="lin" valueType="num" p14:bounceEnd="55000">
                                          <p:cBhvr additive="base">
                                            <p:cTn id="28" dur="1300" fill="hold"/>
                                            <p:tgtEl>
                                              <p:spTgt spid="58"/>
                                            </p:tgtEl>
                                            <p:attrNameLst>
                                              <p:attrName>ppt_y</p:attrName>
                                            </p:attrNameLst>
                                          </p:cBhvr>
                                          <p:tavLst>
                                            <p:tav tm="0">
                                              <p:val>
                                                <p:strVal val="0-#ppt_h/2"/>
                                              </p:val>
                                            </p:tav>
                                            <p:tav tm="100000">
                                              <p:val>
                                                <p:strVal val="#ppt_y"/>
                                              </p:val>
                                            </p:tav>
                                          </p:tavLst>
                                        </p:anim>
                                      </p:childTnLst>
                                    </p:cTn>
                                  </p:par>
                                  <p:par>
                                    <p:cTn id="29" presetID="2" presetClass="entr" presetSubtype="4" accel="61000" fill="hold" nodeType="withEffect" p14:presetBounceEnd="55000">
                                      <p:stCondLst>
                                        <p:cond delay="300"/>
                                      </p:stCondLst>
                                      <p:childTnLst>
                                        <p:set>
                                          <p:cBhvr>
                                            <p:cTn id="30" dur="1" fill="hold">
                                              <p:stCondLst>
                                                <p:cond delay="0"/>
                                              </p:stCondLst>
                                            </p:cTn>
                                            <p:tgtEl>
                                              <p:spTgt spid="63"/>
                                            </p:tgtEl>
                                            <p:attrNameLst>
                                              <p:attrName>style.visibility</p:attrName>
                                            </p:attrNameLst>
                                          </p:cBhvr>
                                          <p:to>
                                            <p:strVal val="visible"/>
                                          </p:to>
                                        </p:set>
                                        <p:anim calcmode="lin" valueType="num" p14:bounceEnd="55000">
                                          <p:cBhvr additive="base">
                                            <p:cTn id="31" dur="1300" fill="hold"/>
                                            <p:tgtEl>
                                              <p:spTgt spid="63"/>
                                            </p:tgtEl>
                                            <p:attrNameLst>
                                              <p:attrName>ppt_x</p:attrName>
                                            </p:attrNameLst>
                                          </p:cBhvr>
                                          <p:tavLst>
                                            <p:tav tm="0">
                                              <p:val>
                                                <p:strVal val="#ppt_x"/>
                                              </p:val>
                                            </p:tav>
                                            <p:tav tm="100000">
                                              <p:val>
                                                <p:strVal val="#ppt_x"/>
                                              </p:val>
                                            </p:tav>
                                          </p:tavLst>
                                        </p:anim>
                                        <p:anim calcmode="lin" valueType="num" p14:bounceEnd="55000">
                                          <p:cBhvr additive="base">
                                            <p:cTn id="32" dur="1300" fill="hold"/>
                                            <p:tgtEl>
                                              <p:spTgt spid="63"/>
                                            </p:tgtEl>
                                            <p:attrNameLst>
                                              <p:attrName>ppt_y</p:attrName>
                                            </p:attrNameLst>
                                          </p:cBhvr>
                                          <p:tavLst>
                                            <p:tav tm="0">
                                              <p:val>
                                                <p:strVal val="1+#ppt_h/2"/>
                                              </p:val>
                                            </p:tav>
                                            <p:tav tm="100000">
                                              <p:val>
                                                <p:strVal val="#ppt_y"/>
                                              </p:val>
                                            </p:tav>
                                          </p:tavLst>
                                        </p:anim>
                                      </p:childTnLst>
                                    </p:cTn>
                                  </p:par>
                                </p:childTnLst>
                              </p:cTn>
                            </p:par>
                            <p:par>
                              <p:cTn id="33" fill="hold">
                                <p:stCondLst>
                                  <p:cond delay="3050"/>
                                </p:stCondLst>
                                <p:childTnLst>
                                  <p:par>
                                    <p:cTn id="34" presetID="2" presetClass="entr" presetSubtype="4" accel="46154" fill="hold" grpId="0" nodeType="afterEffect" p14:presetBounceEnd="52308">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2308">
                                          <p:cBhvr additive="base">
                                            <p:cTn id="36" dur="1300" fill="hold"/>
                                            <p:tgtEl>
                                              <p:spTgt spid="68"/>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68"/>
                                            </p:tgtEl>
                                            <p:attrNameLst>
                                              <p:attrName>ppt_y</p:attrName>
                                            </p:attrNameLst>
                                          </p:cBhvr>
                                          <p:tavLst>
                                            <p:tav tm="0">
                                              <p:val>
                                                <p:strVal val="1+#ppt_h/2"/>
                                              </p:val>
                                            </p:tav>
                                            <p:tav tm="100000">
                                              <p:val>
                                                <p:strVal val="#ppt_y"/>
                                              </p:val>
                                            </p:tav>
                                          </p:tavLst>
                                        </p:anim>
                                      </p:childTnLst>
                                    </p:cTn>
                                  </p:par>
                                  <p:par>
                                    <p:cTn id="38" presetID="2" presetClass="entr" presetSubtype="1" accel="46154" fill="hold" grpId="0" nodeType="withEffect" p14:presetBounceEnd="52308">
                                      <p:stCondLst>
                                        <p:cond delay="100"/>
                                      </p:stCondLst>
                                      <p:childTnLst>
                                        <p:set>
                                          <p:cBhvr>
                                            <p:cTn id="39" dur="1" fill="hold">
                                              <p:stCondLst>
                                                <p:cond delay="0"/>
                                              </p:stCondLst>
                                            </p:cTn>
                                            <p:tgtEl>
                                              <p:spTgt spid="69"/>
                                            </p:tgtEl>
                                            <p:attrNameLst>
                                              <p:attrName>style.visibility</p:attrName>
                                            </p:attrNameLst>
                                          </p:cBhvr>
                                          <p:to>
                                            <p:strVal val="visible"/>
                                          </p:to>
                                        </p:set>
                                        <p:anim calcmode="lin" valueType="num" p14:bounceEnd="52308">
                                          <p:cBhvr additive="base">
                                            <p:cTn id="40" dur="1300" fill="hold"/>
                                            <p:tgtEl>
                                              <p:spTgt spid="69"/>
                                            </p:tgtEl>
                                            <p:attrNameLst>
                                              <p:attrName>ppt_x</p:attrName>
                                            </p:attrNameLst>
                                          </p:cBhvr>
                                          <p:tavLst>
                                            <p:tav tm="0">
                                              <p:val>
                                                <p:strVal val="#ppt_x"/>
                                              </p:val>
                                            </p:tav>
                                            <p:tav tm="100000">
                                              <p:val>
                                                <p:strVal val="#ppt_x"/>
                                              </p:val>
                                            </p:tav>
                                          </p:tavLst>
                                        </p:anim>
                                        <p:anim calcmode="lin" valueType="num" p14:bounceEnd="52308">
                                          <p:cBhvr additive="base">
                                            <p:cTn id="41" dur="1300" fill="hold"/>
                                            <p:tgtEl>
                                              <p:spTgt spid="69"/>
                                            </p:tgtEl>
                                            <p:attrNameLst>
                                              <p:attrName>ppt_y</p:attrName>
                                            </p:attrNameLst>
                                          </p:cBhvr>
                                          <p:tavLst>
                                            <p:tav tm="0">
                                              <p:val>
                                                <p:strVal val="0-#ppt_h/2"/>
                                              </p:val>
                                            </p:tav>
                                            <p:tav tm="100000">
                                              <p:val>
                                                <p:strVal val="#ppt_y"/>
                                              </p:val>
                                            </p:tav>
                                          </p:tavLst>
                                        </p:anim>
                                      </p:childTnLst>
                                    </p:cTn>
                                  </p:par>
                                  <p:par>
                                    <p:cTn id="42" presetID="2" presetClass="entr" presetSubtype="4" accel="46154" fill="hold" grpId="0" nodeType="withEffect" p14:presetBounceEnd="52308">
                                      <p:stCondLst>
                                        <p:cond delay="200"/>
                                      </p:stCondLst>
                                      <p:childTnLst>
                                        <p:set>
                                          <p:cBhvr>
                                            <p:cTn id="43" dur="1" fill="hold">
                                              <p:stCondLst>
                                                <p:cond delay="0"/>
                                              </p:stCondLst>
                                            </p:cTn>
                                            <p:tgtEl>
                                              <p:spTgt spid="70"/>
                                            </p:tgtEl>
                                            <p:attrNameLst>
                                              <p:attrName>style.visibility</p:attrName>
                                            </p:attrNameLst>
                                          </p:cBhvr>
                                          <p:to>
                                            <p:strVal val="visible"/>
                                          </p:to>
                                        </p:set>
                                        <p:anim calcmode="lin" valueType="num" p14:bounceEnd="52308">
                                          <p:cBhvr additive="base">
                                            <p:cTn id="44" dur="1300" fill="hold"/>
                                            <p:tgtEl>
                                              <p:spTgt spid="70"/>
                                            </p:tgtEl>
                                            <p:attrNameLst>
                                              <p:attrName>ppt_x</p:attrName>
                                            </p:attrNameLst>
                                          </p:cBhvr>
                                          <p:tavLst>
                                            <p:tav tm="0">
                                              <p:val>
                                                <p:strVal val="#ppt_x"/>
                                              </p:val>
                                            </p:tav>
                                            <p:tav tm="100000">
                                              <p:val>
                                                <p:strVal val="#ppt_x"/>
                                              </p:val>
                                            </p:tav>
                                          </p:tavLst>
                                        </p:anim>
                                        <p:anim calcmode="lin" valueType="num" p14:bounceEnd="52308">
                                          <p:cBhvr additive="base">
                                            <p:cTn id="45" dur="1300" fill="hold"/>
                                            <p:tgtEl>
                                              <p:spTgt spid="70"/>
                                            </p:tgtEl>
                                            <p:attrNameLst>
                                              <p:attrName>ppt_y</p:attrName>
                                            </p:attrNameLst>
                                          </p:cBhvr>
                                          <p:tavLst>
                                            <p:tav tm="0">
                                              <p:val>
                                                <p:strVal val="1+#ppt_h/2"/>
                                              </p:val>
                                            </p:tav>
                                            <p:tav tm="100000">
                                              <p:val>
                                                <p:strVal val="#ppt_y"/>
                                              </p:val>
                                            </p:tav>
                                          </p:tavLst>
                                        </p:anim>
                                      </p:childTnLst>
                                    </p:cTn>
                                  </p:par>
                                  <p:par>
                                    <p:cTn id="46" presetID="2" presetClass="entr" presetSubtype="1" accel="46154" fill="hold" grpId="0" nodeType="withEffect" p14:presetBounceEnd="52308">
                                      <p:stCondLst>
                                        <p:cond delay="300"/>
                                      </p:stCondLst>
                                      <p:childTnLst>
                                        <p:set>
                                          <p:cBhvr>
                                            <p:cTn id="47" dur="1" fill="hold">
                                              <p:stCondLst>
                                                <p:cond delay="0"/>
                                              </p:stCondLst>
                                            </p:cTn>
                                            <p:tgtEl>
                                              <p:spTgt spid="71"/>
                                            </p:tgtEl>
                                            <p:attrNameLst>
                                              <p:attrName>style.visibility</p:attrName>
                                            </p:attrNameLst>
                                          </p:cBhvr>
                                          <p:to>
                                            <p:strVal val="visible"/>
                                          </p:to>
                                        </p:set>
                                        <p:anim calcmode="lin" valueType="num" p14:bounceEnd="52308">
                                          <p:cBhvr additive="base">
                                            <p:cTn id="48" dur="1300" fill="hold"/>
                                            <p:tgtEl>
                                              <p:spTgt spid="71"/>
                                            </p:tgtEl>
                                            <p:attrNameLst>
                                              <p:attrName>ppt_x</p:attrName>
                                            </p:attrNameLst>
                                          </p:cBhvr>
                                          <p:tavLst>
                                            <p:tav tm="0">
                                              <p:val>
                                                <p:strVal val="#ppt_x"/>
                                              </p:val>
                                            </p:tav>
                                            <p:tav tm="100000">
                                              <p:val>
                                                <p:strVal val="#ppt_x"/>
                                              </p:val>
                                            </p:tav>
                                          </p:tavLst>
                                        </p:anim>
                                        <p:anim calcmode="lin" valueType="num" p14:bounceEnd="52308">
                                          <p:cBhvr additive="base">
                                            <p:cTn id="49" dur="1300" fill="hold"/>
                                            <p:tgtEl>
                                              <p:spTgt spid="71"/>
                                            </p:tgtEl>
                                            <p:attrNameLst>
                                              <p:attrName>ppt_y</p:attrName>
                                            </p:attrNameLst>
                                          </p:cBhvr>
                                          <p:tavLst>
                                            <p:tav tm="0">
                                              <p:val>
                                                <p:strVal val="0-#ppt_h/2"/>
                                              </p:val>
                                            </p:tav>
                                            <p:tav tm="100000">
                                              <p:val>
                                                <p:strVal val="#ppt_y"/>
                                              </p:val>
                                            </p:tav>
                                          </p:tavLst>
                                        </p:anim>
                                      </p:childTnLst>
                                    </p:cTn>
                                  </p:par>
                                  <p:par>
                                    <p:cTn id="50" presetID="31" presetClass="entr" presetSubtype="0" fill="hold" grpId="0" nodeType="withEffect">
                                      <p:stCondLst>
                                        <p:cond delay="40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ppt_w</p:attrName>
                                            </p:attrNameLst>
                                          </p:cBhvr>
                                          <p:tavLst>
                                            <p:tav tm="0">
                                              <p:val>
                                                <p:fltVal val="0"/>
                                              </p:val>
                                            </p:tav>
                                            <p:tav tm="100000">
                                              <p:val>
                                                <p:strVal val="#ppt_w"/>
                                              </p:val>
                                            </p:tav>
                                          </p:tavLst>
                                        </p:anim>
                                        <p:anim calcmode="lin" valueType="num">
                                          <p:cBhvr>
                                            <p:cTn id="53" dur="500" fill="hold"/>
                                            <p:tgtEl>
                                              <p:spTgt spid="72"/>
                                            </p:tgtEl>
                                            <p:attrNameLst>
                                              <p:attrName>ppt_h</p:attrName>
                                            </p:attrNameLst>
                                          </p:cBhvr>
                                          <p:tavLst>
                                            <p:tav tm="0">
                                              <p:val>
                                                <p:fltVal val="0"/>
                                              </p:val>
                                            </p:tav>
                                            <p:tav tm="100000">
                                              <p:val>
                                                <p:strVal val="#ppt_h"/>
                                              </p:val>
                                            </p:tav>
                                          </p:tavLst>
                                        </p:anim>
                                        <p:anim calcmode="lin" valueType="num">
                                          <p:cBhvr>
                                            <p:cTn id="54" dur="500" fill="hold"/>
                                            <p:tgtEl>
                                              <p:spTgt spid="72"/>
                                            </p:tgtEl>
                                            <p:attrNameLst>
                                              <p:attrName>style.rotation</p:attrName>
                                            </p:attrNameLst>
                                          </p:cBhvr>
                                          <p:tavLst>
                                            <p:tav tm="0">
                                              <p:val>
                                                <p:fltVal val="90"/>
                                              </p:val>
                                            </p:tav>
                                            <p:tav tm="100000">
                                              <p:val>
                                                <p:fltVal val="0"/>
                                              </p:val>
                                            </p:tav>
                                          </p:tavLst>
                                        </p:anim>
                                        <p:animEffect transition="in" filter="fade">
                                          <p:cBhvr>
                                            <p:cTn id="55" dur="500"/>
                                            <p:tgtEl>
                                              <p:spTgt spid="72"/>
                                            </p:tgtEl>
                                          </p:cBhvr>
                                        </p:animEffect>
                                      </p:childTnLst>
                                    </p:cTn>
                                  </p:par>
                                  <p:par>
                                    <p:cTn id="56" presetID="31" presetClass="entr" presetSubtype="0" fill="hold" grpId="0" nodeType="withEffect">
                                      <p:stCondLst>
                                        <p:cond delay="50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 calcmode="lin" valueType="num">
                                          <p:cBhvr>
                                            <p:cTn id="60" dur="500" fill="hold"/>
                                            <p:tgtEl>
                                              <p:spTgt spid="73"/>
                                            </p:tgtEl>
                                            <p:attrNameLst>
                                              <p:attrName>style.rotation</p:attrName>
                                            </p:attrNameLst>
                                          </p:cBhvr>
                                          <p:tavLst>
                                            <p:tav tm="0">
                                              <p:val>
                                                <p:fltVal val="90"/>
                                              </p:val>
                                            </p:tav>
                                            <p:tav tm="100000">
                                              <p:val>
                                                <p:fltVal val="0"/>
                                              </p:val>
                                            </p:tav>
                                          </p:tavLst>
                                        </p:anim>
                                        <p:animEffect transition="in" filter="fade">
                                          <p:cBhvr>
                                            <p:cTn id="61" dur="500"/>
                                            <p:tgtEl>
                                              <p:spTgt spid="73"/>
                                            </p:tgtEl>
                                          </p:cBhvr>
                                        </p:animEffect>
                                      </p:childTnLst>
                                    </p:cTn>
                                  </p:par>
                                  <p:par>
                                    <p:cTn id="62" presetID="31" presetClass="entr" presetSubtype="0" fill="hold" grpId="0" nodeType="withEffect">
                                      <p:stCondLst>
                                        <p:cond delay="600"/>
                                      </p:stCondLst>
                                      <p:childTnLst>
                                        <p:set>
                                          <p:cBhvr>
                                            <p:cTn id="63" dur="1" fill="hold">
                                              <p:stCondLst>
                                                <p:cond delay="0"/>
                                              </p:stCondLst>
                                            </p:cTn>
                                            <p:tgtEl>
                                              <p:spTgt spid="75"/>
                                            </p:tgtEl>
                                            <p:attrNameLst>
                                              <p:attrName>style.visibility</p:attrName>
                                            </p:attrNameLst>
                                          </p:cBhvr>
                                          <p:to>
                                            <p:strVal val="visible"/>
                                          </p:to>
                                        </p:set>
                                        <p:anim calcmode="lin" valueType="num">
                                          <p:cBhvr>
                                            <p:cTn id="64" dur="500" fill="hold"/>
                                            <p:tgtEl>
                                              <p:spTgt spid="75"/>
                                            </p:tgtEl>
                                            <p:attrNameLst>
                                              <p:attrName>ppt_w</p:attrName>
                                            </p:attrNameLst>
                                          </p:cBhvr>
                                          <p:tavLst>
                                            <p:tav tm="0">
                                              <p:val>
                                                <p:fltVal val="0"/>
                                              </p:val>
                                            </p:tav>
                                            <p:tav tm="100000">
                                              <p:val>
                                                <p:strVal val="#ppt_w"/>
                                              </p:val>
                                            </p:tav>
                                          </p:tavLst>
                                        </p:anim>
                                        <p:anim calcmode="lin" valueType="num">
                                          <p:cBhvr>
                                            <p:cTn id="65" dur="500" fill="hold"/>
                                            <p:tgtEl>
                                              <p:spTgt spid="75"/>
                                            </p:tgtEl>
                                            <p:attrNameLst>
                                              <p:attrName>ppt_h</p:attrName>
                                            </p:attrNameLst>
                                          </p:cBhvr>
                                          <p:tavLst>
                                            <p:tav tm="0">
                                              <p:val>
                                                <p:fltVal val="0"/>
                                              </p:val>
                                            </p:tav>
                                            <p:tav tm="100000">
                                              <p:val>
                                                <p:strVal val="#ppt_h"/>
                                              </p:val>
                                            </p:tav>
                                          </p:tavLst>
                                        </p:anim>
                                        <p:anim calcmode="lin" valueType="num">
                                          <p:cBhvr>
                                            <p:cTn id="66" dur="500" fill="hold"/>
                                            <p:tgtEl>
                                              <p:spTgt spid="75"/>
                                            </p:tgtEl>
                                            <p:attrNameLst>
                                              <p:attrName>style.rotation</p:attrName>
                                            </p:attrNameLst>
                                          </p:cBhvr>
                                          <p:tavLst>
                                            <p:tav tm="0">
                                              <p:val>
                                                <p:fltVal val="90"/>
                                              </p:val>
                                            </p:tav>
                                            <p:tav tm="100000">
                                              <p:val>
                                                <p:fltVal val="0"/>
                                              </p:val>
                                            </p:tav>
                                          </p:tavLst>
                                        </p:anim>
                                        <p:animEffect transition="in" filter="fade">
                                          <p:cBhvr>
                                            <p:cTn id="67" dur="500"/>
                                            <p:tgtEl>
                                              <p:spTgt spid="75"/>
                                            </p:tgtEl>
                                          </p:cBhvr>
                                        </p:animEffect>
                                      </p:childTnLst>
                                    </p:cTn>
                                  </p:par>
                                  <p:par>
                                    <p:cTn id="68" presetID="31" presetClass="entr" presetSubtype="0" fill="hold" grpId="0" nodeType="withEffect">
                                      <p:stCondLst>
                                        <p:cond delay="70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fltVal val="0"/>
                                              </p:val>
                                            </p:tav>
                                            <p:tav tm="100000">
                                              <p:val>
                                                <p:strVal val="#ppt_w"/>
                                              </p:val>
                                            </p:tav>
                                          </p:tavLst>
                                        </p:anim>
                                        <p:anim calcmode="lin" valueType="num">
                                          <p:cBhvr>
                                            <p:cTn id="71" dur="500" fill="hold"/>
                                            <p:tgtEl>
                                              <p:spTgt spid="74"/>
                                            </p:tgtEl>
                                            <p:attrNameLst>
                                              <p:attrName>ppt_h</p:attrName>
                                            </p:attrNameLst>
                                          </p:cBhvr>
                                          <p:tavLst>
                                            <p:tav tm="0">
                                              <p:val>
                                                <p:fltVal val="0"/>
                                              </p:val>
                                            </p:tav>
                                            <p:tav tm="100000">
                                              <p:val>
                                                <p:strVal val="#ppt_h"/>
                                              </p:val>
                                            </p:tav>
                                          </p:tavLst>
                                        </p:anim>
                                        <p:anim calcmode="lin" valueType="num">
                                          <p:cBhvr>
                                            <p:cTn id="72" dur="500" fill="hold"/>
                                            <p:tgtEl>
                                              <p:spTgt spid="74"/>
                                            </p:tgtEl>
                                            <p:attrNameLst>
                                              <p:attrName>style.rotation</p:attrName>
                                            </p:attrNameLst>
                                          </p:cBhvr>
                                          <p:tavLst>
                                            <p:tav tm="0">
                                              <p:val>
                                                <p:fltVal val="90"/>
                                              </p:val>
                                            </p:tav>
                                            <p:tav tm="100000">
                                              <p:val>
                                                <p:fltVal val="0"/>
                                              </p:val>
                                            </p:tav>
                                          </p:tavLst>
                                        </p:anim>
                                        <p:animEffect transition="in" filter="fade">
                                          <p:cBhvr>
                                            <p:cTn id="73" dur="500"/>
                                            <p:tgtEl>
                                              <p:spTgt spid="74"/>
                                            </p:tgtEl>
                                          </p:cBhvr>
                                        </p:animEffect>
                                      </p:childTnLst>
                                    </p:cTn>
                                  </p:par>
                                </p:childTnLst>
                              </p:cTn>
                            </p:par>
                            <p:par>
                              <p:cTn id="74" fill="hold">
                                <p:stCondLst>
                                  <p:cond delay="4650"/>
                                </p:stCondLst>
                                <p:childTnLst>
                                  <p:par>
                                    <p:cTn id="75" presetID="22" presetClass="entr" presetSubtype="8"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1000"/>
                                            <p:tgtEl>
                                              <p:spTgt spid="47"/>
                                            </p:tgtEl>
                                          </p:cBhvr>
                                        </p:animEffect>
                                      </p:childTnLst>
                                    </p:cTn>
                                  </p:par>
                                </p:childTnLst>
                              </p:cTn>
                            </p:par>
                            <p:par>
                              <p:cTn id="78" fill="hold">
                                <p:stCondLst>
                                  <p:cond delay="5650"/>
                                </p:stCondLst>
                                <p:childTnLst>
                                  <p:par>
                                    <p:cTn id="79" presetID="22" presetClass="entr" presetSubtype="2"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right)">
                                          <p:cBhvr>
                                            <p:cTn id="81" dur="500"/>
                                            <p:tgtEl>
                                              <p:spTgt spid="41"/>
                                            </p:tgtEl>
                                          </p:cBhvr>
                                        </p:animEffect>
                                      </p:childTnLst>
                                    </p:cTn>
                                  </p:par>
                                  <p:par>
                                    <p:cTn id="82" presetID="22" presetClass="entr" presetSubtype="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Effect transition="in" filter="wipe(right)">
                                          <p:cBhvr>
                                            <p:cTn id="84" dur="500"/>
                                            <p:tgtEl>
                                              <p:spTgt spid="42"/>
                                            </p:tgtEl>
                                          </p:cBhvr>
                                        </p:animEffect>
                                      </p:childTnLst>
                                    </p:cTn>
                                  </p:par>
                                  <p:par>
                                    <p:cTn id="85" presetID="22" presetClass="entr" presetSubtype="2" fill="hold" grpId="0" nodeType="withEffect">
                                      <p:stCondLst>
                                        <p:cond delay="400"/>
                                      </p:stCondLst>
                                      <p:childTnLst>
                                        <p:set>
                                          <p:cBhvr>
                                            <p:cTn id="86" dur="1" fill="hold">
                                              <p:stCondLst>
                                                <p:cond delay="0"/>
                                              </p:stCondLst>
                                            </p:cTn>
                                            <p:tgtEl>
                                              <p:spTgt spid="43"/>
                                            </p:tgtEl>
                                            <p:attrNameLst>
                                              <p:attrName>style.visibility</p:attrName>
                                            </p:attrNameLst>
                                          </p:cBhvr>
                                          <p:to>
                                            <p:strVal val="visible"/>
                                          </p:to>
                                        </p:set>
                                        <p:animEffect transition="in" filter="wipe(right)">
                                          <p:cBhvr>
                                            <p:cTn id="87" dur="500"/>
                                            <p:tgtEl>
                                              <p:spTgt spid="43"/>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46"/>
                                            </p:tgtEl>
                                            <p:attrNameLst>
                                              <p:attrName>style.visibility</p:attrName>
                                            </p:attrNameLst>
                                          </p:cBhvr>
                                          <p:to>
                                            <p:strVal val="visible"/>
                                          </p:to>
                                        </p:set>
                                        <p:animEffect transition="in" filter="wipe(right)">
                                          <p:cBhvr>
                                            <p:cTn id="90" dur="500"/>
                                            <p:tgtEl>
                                              <p:spTgt spid="4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down)">
                                          <p:cBhvr>
                                            <p:cTn id="9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6" grpId="0"/>
          <p:bldP spid="47" grpId="0" animBg="1"/>
          <p:bldP spid="68" grpId="0" animBg="1"/>
          <p:bldP spid="69" grpId="0" animBg="1"/>
          <p:bldP spid="70" grpId="0" animBg="1"/>
          <p:bldP spid="71" grpId="0" animBg="1"/>
          <p:bldP spid="72" grpId="0" animBg="1"/>
          <p:bldP spid="73" grpId="0" animBg="1"/>
          <p:bldP spid="74" grpId="0" animBg="1"/>
          <p:bldP spid="75" grpId="0" animBg="1"/>
          <p:bldP spid="38" grpId="0" bldLvl="0" autoUpdateAnimBg="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8"/>
                                            </p:tgtEl>
                                          </p:cBhvr>
                                        </p:animEffect>
                                      </p:childTnLst>
                                    </p:cTn>
                                  </p:par>
                                </p:childTnLst>
                              </p:cTn>
                            </p:par>
                            <p:par>
                              <p:cTn id="16" fill="hold">
                                <p:stCondLst>
                                  <p:cond delay="1450"/>
                                </p:stCondLst>
                                <p:childTnLst>
                                  <p:par>
                                    <p:cTn id="17" presetID="2" presetClass="entr" presetSubtype="4" accel="6100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300" fill="hold"/>
                                            <p:tgtEl>
                                              <p:spTgt spid="48"/>
                                            </p:tgtEl>
                                            <p:attrNameLst>
                                              <p:attrName>ppt_x</p:attrName>
                                            </p:attrNameLst>
                                          </p:cBhvr>
                                          <p:tavLst>
                                            <p:tav tm="0">
                                              <p:val>
                                                <p:strVal val="#ppt_x"/>
                                              </p:val>
                                            </p:tav>
                                            <p:tav tm="100000">
                                              <p:val>
                                                <p:strVal val="#ppt_x"/>
                                              </p:val>
                                            </p:tav>
                                          </p:tavLst>
                                        </p:anim>
                                        <p:anim calcmode="lin" valueType="num">
                                          <p:cBhvr additive="base">
                                            <p:cTn id="20" dur="1300" fill="hold"/>
                                            <p:tgtEl>
                                              <p:spTgt spid="48"/>
                                            </p:tgtEl>
                                            <p:attrNameLst>
                                              <p:attrName>ppt_y</p:attrName>
                                            </p:attrNameLst>
                                          </p:cBhvr>
                                          <p:tavLst>
                                            <p:tav tm="0">
                                              <p:val>
                                                <p:strVal val="1+#ppt_h/2"/>
                                              </p:val>
                                            </p:tav>
                                            <p:tav tm="100000">
                                              <p:val>
                                                <p:strVal val="#ppt_y"/>
                                              </p:val>
                                            </p:tav>
                                          </p:tavLst>
                                        </p:anim>
                                      </p:childTnLst>
                                    </p:cTn>
                                  </p:par>
                                  <p:par>
                                    <p:cTn id="21" presetID="2" presetClass="entr" presetSubtype="1" accel="61000" fill="hold" nodeType="withEffect">
                                      <p:stCondLst>
                                        <p:cond delay="1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1300" fill="hold"/>
                                            <p:tgtEl>
                                              <p:spTgt spid="53"/>
                                            </p:tgtEl>
                                            <p:attrNameLst>
                                              <p:attrName>ppt_x</p:attrName>
                                            </p:attrNameLst>
                                          </p:cBhvr>
                                          <p:tavLst>
                                            <p:tav tm="0">
                                              <p:val>
                                                <p:strVal val="#ppt_x"/>
                                              </p:val>
                                            </p:tav>
                                            <p:tav tm="100000">
                                              <p:val>
                                                <p:strVal val="#ppt_x"/>
                                              </p:val>
                                            </p:tav>
                                          </p:tavLst>
                                        </p:anim>
                                        <p:anim calcmode="lin" valueType="num">
                                          <p:cBhvr additive="base">
                                            <p:cTn id="24" dur="1300" fill="hold"/>
                                            <p:tgtEl>
                                              <p:spTgt spid="53"/>
                                            </p:tgtEl>
                                            <p:attrNameLst>
                                              <p:attrName>ppt_y</p:attrName>
                                            </p:attrNameLst>
                                          </p:cBhvr>
                                          <p:tavLst>
                                            <p:tav tm="0">
                                              <p:val>
                                                <p:strVal val="0-#ppt_h/2"/>
                                              </p:val>
                                            </p:tav>
                                            <p:tav tm="100000">
                                              <p:val>
                                                <p:strVal val="#ppt_y"/>
                                              </p:val>
                                            </p:tav>
                                          </p:tavLst>
                                        </p:anim>
                                      </p:childTnLst>
                                    </p:cTn>
                                  </p:par>
                                  <p:par>
                                    <p:cTn id="25" presetID="2" presetClass="entr" presetSubtype="1" accel="61000" fill="hold" nodeType="withEffect">
                                      <p:stCondLst>
                                        <p:cond delay="20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1300" fill="hold"/>
                                            <p:tgtEl>
                                              <p:spTgt spid="58"/>
                                            </p:tgtEl>
                                            <p:attrNameLst>
                                              <p:attrName>ppt_x</p:attrName>
                                            </p:attrNameLst>
                                          </p:cBhvr>
                                          <p:tavLst>
                                            <p:tav tm="0">
                                              <p:val>
                                                <p:strVal val="#ppt_x"/>
                                              </p:val>
                                            </p:tav>
                                            <p:tav tm="100000">
                                              <p:val>
                                                <p:strVal val="#ppt_x"/>
                                              </p:val>
                                            </p:tav>
                                          </p:tavLst>
                                        </p:anim>
                                        <p:anim calcmode="lin" valueType="num">
                                          <p:cBhvr additive="base">
                                            <p:cTn id="28" dur="1300" fill="hold"/>
                                            <p:tgtEl>
                                              <p:spTgt spid="58"/>
                                            </p:tgtEl>
                                            <p:attrNameLst>
                                              <p:attrName>ppt_y</p:attrName>
                                            </p:attrNameLst>
                                          </p:cBhvr>
                                          <p:tavLst>
                                            <p:tav tm="0">
                                              <p:val>
                                                <p:strVal val="0-#ppt_h/2"/>
                                              </p:val>
                                            </p:tav>
                                            <p:tav tm="100000">
                                              <p:val>
                                                <p:strVal val="#ppt_y"/>
                                              </p:val>
                                            </p:tav>
                                          </p:tavLst>
                                        </p:anim>
                                      </p:childTnLst>
                                    </p:cTn>
                                  </p:par>
                                  <p:par>
                                    <p:cTn id="29" presetID="2" presetClass="entr" presetSubtype="4" accel="61000" fill="hold" nodeType="withEffect">
                                      <p:stCondLst>
                                        <p:cond delay="30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1300" fill="hold"/>
                                            <p:tgtEl>
                                              <p:spTgt spid="63"/>
                                            </p:tgtEl>
                                            <p:attrNameLst>
                                              <p:attrName>ppt_x</p:attrName>
                                            </p:attrNameLst>
                                          </p:cBhvr>
                                          <p:tavLst>
                                            <p:tav tm="0">
                                              <p:val>
                                                <p:strVal val="#ppt_x"/>
                                              </p:val>
                                            </p:tav>
                                            <p:tav tm="100000">
                                              <p:val>
                                                <p:strVal val="#ppt_x"/>
                                              </p:val>
                                            </p:tav>
                                          </p:tavLst>
                                        </p:anim>
                                        <p:anim calcmode="lin" valueType="num">
                                          <p:cBhvr additive="base">
                                            <p:cTn id="32" dur="1300" fill="hold"/>
                                            <p:tgtEl>
                                              <p:spTgt spid="63"/>
                                            </p:tgtEl>
                                            <p:attrNameLst>
                                              <p:attrName>ppt_y</p:attrName>
                                            </p:attrNameLst>
                                          </p:cBhvr>
                                          <p:tavLst>
                                            <p:tav tm="0">
                                              <p:val>
                                                <p:strVal val="1+#ppt_h/2"/>
                                              </p:val>
                                            </p:tav>
                                            <p:tav tm="100000">
                                              <p:val>
                                                <p:strVal val="#ppt_y"/>
                                              </p:val>
                                            </p:tav>
                                          </p:tavLst>
                                        </p:anim>
                                      </p:childTnLst>
                                    </p:cTn>
                                  </p:par>
                                </p:childTnLst>
                              </p:cTn>
                            </p:par>
                            <p:par>
                              <p:cTn id="33" fill="hold">
                                <p:stCondLst>
                                  <p:cond delay="3050"/>
                                </p:stCondLst>
                                <p:childTnLst>
                                  <p:par>
                                    <p:cTn id="34" presetID="2" presetClass="entr" presetSubtype="4" accel="46154"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1300" fill="hold"/>
                                            <p:tgtEl>
                                              <p:spTgt spid="68"/>
                                            </p:tgtEl>
                                            <p:attrNameLst>
                                              <p:attrName>ppt_x</p:attrName>
                                            </p:attrNameLst>
                                          </p:cBhvr>
                                          <p:tavLst>
                                            <p:tav tm="0">
                                              <p:val>
                                                <p:strVal val="#ppt_x"/>
                                              </p:val>
                                            </p:tav>
                                            <p:tav tm="100000">
                                              <p:val>
                                                <p:strVal val="#ppt_x"/>
                                              </p:val>
                                            </p:tav>
                                          </p:tavLst>
                                        </p:anim>
                                        <p:anim calcmode="lin" valueType="num">
                                          <p:cBhvr additive="base">
                                            <p:cTn id="37" dur="1300" fill="hold"/>
                                            <p:tgtEl>
                                              <p:spTgt spid="68"/>
                                            </p:tgtEl>
                                            <p:attrNameLst>
                                              <p:attrName>ppt_y</p:attrName>
                                            </p:attrNameLst>
                                          </p:cBhvr>
                                          <p:tavLst>
                                            <p:tav tm="0">
                                              <p:val>
                                                <p:strVal val="1+#ppt_h/2"/>
                                              </p:val>
                                            </p:tav>
                                            <p:tav tm="100000">
                                              <p:val>
                                                <p:strVal val="#ppt_y"/>
                                              </p:val>
                                            </p:tav>
                                          </p:tavLst>
                                        </p:anim>
                                      </p:childTnLst>
                                    </p:cTn>
                                  </p:par>
                                  <p:par>
                                    <p:cTn id="38" presetID="2" presetClass="entr" presetSubtype="1" accel="46154" fill="hold" grpId="0" nodeType="withEffect">
                                      <p:stCondLst>
                                        <p:cond delay="10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1300" fill="hold"/>
                                            <p:tgtEl>
                                              <p:spTgt spid="69"/>
                                            </p:tgtEl>
                                            <p:attrNameLst>
                                              <p:attrName>ppt_x</p:attrName>
                                            </p:attrNameLst>
                                          </p:cBhvr>
                                          <p:tavLst>
                                            <p:tav tm="0">
                                              <p:val>
                                                <p:strVal val="#ppt_x"/>
                                              </p:val>
                                            </p:tav>
                                            <p:tav tm="100000">
                                              <p:val>
                                                <p:strVal val="#ppt_x"/>
                                              </p:val>
                                            </p:tav>
                                          </p:tavLst>
                                        </p:anim>
                                        <p:anim calcmode="lin" valueType="num">
                                          <p:cBhvr additive="base">
                                            <p:cTn id="41" dur="1300" fill="hold"/>
                                            <p:tgtEl>
                                              <p:spTgt spid="69"/>
                                            </p:tgtEl>
                                            <p:attrNameLst>
                                              <p:attrName>ppt_y</p:attrName>
                                            </p:attrNameLst>
                                          </p:cBhvr>
                                          <p:tavLst>
                                            <p:tav tm="0">
                                              <p:val>
                                                <p:strVal val="0-#ppt_h/2"/>
                                              </p:val>
                                            </p:tav>
                                            <p:tav tm="100000">
                                              <p:val>
                                                <p:strVal val="#ppt_y"/>
                                              </p:val>
                                            </p:tav>
                                          </p:tavLst>
                                        </p:anim>
                                      </p:childTnLst>
                                    </p:cTn>
                                  </p:par>
                                  <p:par>
                                    <p:cTn id="42" presetID="2" presetClass="entr" presetSubtype="4" accel="46154" fill="hold" grpId="0" nodeType="withEffect">
                                      <p:stCondLst>
                                        <p:cond delay="20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1300" fill="hold"/>
                                            <p:tgtEl>
                                              <p:spTgt spid="70"/>
                                            </p:tgtEl>
                                            <p:attrNameLst>
                                              <p:attrName>ppt_x</p:attrName>
                                            </p:attrNameLst>
                                          </p:cBhvr>
                                          <p:tavLst>
                                            <p:tav tm="0">
                                              <p:val>
                                                <p:strVal val="#ppt_x"/>
                                              </p:val>
                                            </p:tav>
                                            <p:tav tm="100000">
                                              <p:val>
                                                <p:strVal val="#ppt_x"/>
                                              </p:val>
                                            </p:tav>
                                          </p:tavLst>
                                        </p:anim>
                                        <p:anim calcmode="lin" valueType="num">
                                          <p:cBhvr additive="base">
                                            <p:cTn id="45" dur="1300" fill="hold"/>
                                            <p:tgtEl>
                                              <p:spTgt spid="70"/>
                                            </p:tgtEl>
                                            <p:attrNameLst>
                                              <p:attrName>ppt_y</p:attrName>
                                            </p:attrNameLst>
                                          </p:cBhvr>
                                          <p:tavLst>
                                            <p:tav tm="0">
                                              <p:val>
                                                <p:strVal val="1+#ppt_h/2"/>
                                              </p:val>
                                            </p:tav>
                                            <p:tav tm="100000">
                                              <p:val>
                                                <p:strVal val="#ppt_y"/>
                                              </p:val>
                                            </p:tav>
                                          </p:tavLst>
                                        </p:anim>
                                      </p:childTnLst>
                                    </p:cTn>
                                  </p:par>
                                  <p:par>
                                    <p:cTn id="46" presetID="2" presetClass="entr" presetSubtype="1" accel="46154" fill="hold" grpId="0" nodeType="withEffect">
                                      <p:stCondLst>
                                        <p:cond delay="300"/>
                                      </p:stCondLst>
                                      <p:childTnLst>
                                        <p:set>
                                          <p:cBhvr>
                                            <p:cTn id="47" dur="1" fill="hold">
                                              <p:stCondLst>
                                                <p:cond delay="0"/>
                                              </p:stCondLst>
                                            </p:cTn>
                                            <p:tgtEl>
                                              <p:spTgt spid="71"/>
                                            </p:tgtEl>
                                            <p:attrNameLst>
                                              <p:attrName>style.visibility</p:attrName>
                                            </p:attrNameLst>
                                          </p:cBhvr>
                                          <p:to>
                                            <p:strVal val="visible"/>
                                          </p:to>
                                        </p:set>
                                        <p:anim calcmode="lin" valueType="num">
                                          <p:cBhvr additive="base">
                                            <p:cTn id="48" dur="1300" fill="hold"/>
                                            <p:tgtEl>
                                              <p:spTgt spid="71"/>
                                            </p:tgtEl>
                                            <p:attrNameLst>
                                              <p:attrName>ppt_x</p:attrName>
                                            </p:attrNameLst>
                                          </p:cBhvr>
                                          <p:tavLst>
                                            <p:tav tm="0">
                                              <p:val>
                                                <p:strVal val="#ppt_x"/>
                                              </p:val>
                                            </p:tav>
                                            <p:tav tm="100000">
                                              <p:val>
                                                <p:strVal val="#ppt_x"/>
                                              </p:val>
                                            </p:tav>
                                          </p:tavLst>
                                        </p:anim>
                                        <p:anim calcmode="lin" valueType="num">
                                          <p:cBhvr additive="base">
                                            <p:cTn id="49" dur="1300" fill="hold"/>
                                            <p:tgtEl>
                                              <p:spTgt spid="71"/>
                                            </p:tgtEl>
                                            <p:attrNameLst>
                                              <p:attrName>ppt_y</p:attrName>
                                            </p:attrNameLst>
                                          </p:cBhvr>
                                          <p:tavLst>
                                            <p:tav tm="0">
                                              <p:val>
                                                <p:strVal val="0-#ppt_h/2"/>
                                              </p:val>
                                            </p:tav>
                                            <p:tav tm="100000">
                                              <p:val>
                                                <p:strVal val="#ppt_y"/>
                                              </p:val>
                                            </p:tav>
                                          </p:tavLst>
                                        </p:anim>
                                      </p:childTnLst>
                                    </p:cTn>
                                  </p:par>
                                  <p:par>
                                    <p:cTn id="50" presetID="31" presetClass="entr" presetSubtype="0" fill="hold" grpId="0" nodeType="withEffect">
                                      <p:stCondLst>
                                        <p:cond delay="40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ppt_w</p:attrName>
                                            </p:attrNameLst>
                                          </p:cBhvr>
                                          <p:tavLst>
                                            <p:tav tm="0">
                                              <p:val>
                                                <p:fltVal val="0"/>
                                              </p:val>
                                            </p:tav>
                                            <p:tav tm="100000">
                                              <p:val>
                                                <p:strVal val="#ppt_w"/>
                                              </p:val>
                                            </p:tav>
                                          </p:tavLst>
                                        </p:anim>
                                        <p:anim calcmode="lin" valueType="num">
                                          <p:cBhvr>
                                            <p:cTn id="53" dur="500" fill="hold"/>
                                            <p:tgtEl>
                                              <p:spTgt spid="72"/>
                                            </p:tgtEl>
                                            <p:attrNameLst>
                                              <p:attrName>ppt_h</p:attrName>
                                            </p:attrNameLst>
                                          </p:cBhvr>
                                          <p:tavLst>
                                            <p:tav tm="0">
                                              <p:val>
                                                <p:fltVal val="0"/>
                                              </p:val>
                                            </p:tav>
                                            <p:tav tm="100000">
                                              <p:val>
                                                <p:strVal val="#ppt_h"/>
                                              </p:val>
                                            </p:tav>
                                          </p:tavLst>
                                        </p:anim>
                                        <p:anim calcmode="lin" valueType="num">
                                          <p:cBhvr>
                                            <p:cTn id="54" dur="500" fill="hold"/>
                                            <p:tgtEl>
                                              <p:spTgt spid="72"/>
                                            </p:tgtEl>
                                            <p:attrNameLst>
                                              <p:attrName>style.rotation</p:attrName>
                                            </p:attrNameLst>
                                          </p:cBhvr>
                                          <p:tavLst>
                                            <p:tav tm="0">
                                              <p:val>
                                                <p:fltVal val="90"/>
                                              </p:val>
                                            </p:tav>
                                            <p:tav tm="100000">
                                              <p:val>
                                                <p:fltVal val="0"/>
                                              </p:val>
                                            </p:tav>
                                          </p:tavLst>
                                        </p:anim>
                                        <p:animEffect transition="in" filter="fade">
                                          <p:cBhvr>
                                            <p:cTn id="55" dur="500"/>
                                            <p:tgtEl>
                                              <p:spTgt spid="72"/>
                                            </p:tgtEl>
                                          </p:cBhvr>
                                        </p:animEffect>
                                      </p:childTnLst>
                                    </p:cTn>
                                  </p:par>
                                  <p:par>
                                    <p:cTn id="56" presetID="31" presetClass="entr" presetSubtype="0" fill="hold" grpId="0" nodeType="withEffect">
                                      <p:stCondLst>
                                        <p:cond delay="50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 calcmode="lin" valueType="num">
                                          <p:cBhvr>
                                            <p:cTn id="60" dur="500" fill="hold"/>
                                            <p:tgtEl>
                                              <p:spTgt spid="73"/>
                                            </p:tgtEl>
                                            <p:attrNameLst>
                                              <p:attrName>style.rotation</p:attrName>
                                            </p:attrNameLst>
                                          </p:cBhvr>
                                          <p:tavLst>
                                            <p:tav tm="0">
                                              <p:val>
                                                <p:fltVal val="90"/>
                                              </p:val>
                                            </p:tav>
                                            <p:tav tm="100000">
                                              <p:val>
                                                <p:fltVal val="0"/>
                                              </p:val>
                                            </p:tav>
                                          </p:tavLst>
                                        </p:anim>
                                        <p:animEffect transition="in" filter="fade">
                                          <p:cBhvr>
                                            <p:cTn id="61" dur="500"/>
                                            <p:tgtEl>
                                              <p:spTgt spid="73"/>
                                            </p:tgtEl>
                                          </p:cBhvr>
                                        </p:animEffect>
                                      </p:childTnLst>
                                    </p:cTn>
                                  </p:par>
                                  <p:par>
                                    <p:cTn id="62" presetID="31" presetClass="entr" presetSubtype="0" fill="hold" grpId="0" nodeType="withEffect">
                                      <p:stCondLst>
                                        <p:cond delay="600"/>
                                      </p:stCondLst>
                                      <p:childTnLst>
                                        <p:set>
                                          <p:cBhvr>
                                            <p:cTn id="63" dur="1" fill="hold">
                                              <p:stCondLst>
                                                <p:cond delay="0"/>
                                              </p:stCondLst>
                                            </p:cTn>
                                            <p:tgtEl>
                                              <p:spTgt spid="75"/>
                                            </p:tgtEl>
                                            <p:attrNameLst>
                                              <p:attrName>style.visibility</p:attrName>
                                            </p:attrNameLst>
                                          </p:cBhvr>
                                          <p:to>
                                            <p:strVal val="visible"/>
                                          </p:to>
                                        </p:set>
                                        <p:anim calcmode="lin" valueType="num">
                                          <p:cBhvr>
                                            <p:cTn id="64" dur="500" fill="hold"/>
                                            <p:tgtEl>
                                              <p:spTgt spid="75"/>
                                            </p:tgtEl>
                                            <p:attrNameLst>
                                              <p:attrName>ppt_w</p:attrName>
                                            </p:attrNameLst>
                                          </p:cBhvr>
                                          <p:tavLst>
                                            <p:tav tm="0">
                                              <p:val>
                                                <p:fltVal val="0"/>
                                              </p:val>
                                            </p:tav>
                                            <p:tav tm="100000">
                                              <p:val>
                                                <p:strVal val="#ppt_w"/>
                                              </p:val>
                                            </p:tav>
                                          </p:tavLst>
                                        </p:anim>
                                        <p:anim calcmode="lin" valueType="num">
                                          <p:cBhvr>
                                            <p:cTn id="65" dur="500" fill="hold"/>
                                            <p:tgtEl>
                                              <p:spTgt spid="75"/>
                                            </p:tgtEl>
                                            <p:attrNameLst>
                                              <p:attrName>ppt_h</p:attrName>
                                            </p:attrNameLst>
                                          </p:cBhvr>
                                          <p:tavLst>
                                            <p:tav tm="0">
                                              <p:val>
                                                <p:fltVal val="0"/>
                                              </p:val>
                                            </p:tav>
                                            <p:tav tm="100000">
                                              <p:val>
                                                <p:strVal val="#ppt_h"/>
                                              </p:val>
                                            </p:tav>
                                          </p:tavLst>
                                        </p:anim>
                                        <p:anim calcmode="lin" valueType="num">
                                          <p:cBhvr>
                                            <p:cTn id="66" dur="500" fill="hold"/>
                                            <p:tgtEl>
                                              <p:spTgt spid="75"/>
                                            </p:tgtEl>
                                            <p:attrNameLst>
                                              <p:attrName>style.rotation</p:attrName>
                                            </p:attrNameLst>
                                          </p:cBhvr>
                                          <p:tavLst>
                                            <p:tav tm="0">
                                              <p:val>
                                                <p:fltVal val="90"/>
                                              </p:val>
                                            </p:tav>
                                            <p:tav tm="100000">
                                              <p:val>
                                                <p:fltVal val="0"/>
                                              </p:val>
                                            </p:tav>
                                          </p:tavLst>
                                        </p:anim>
                                        <p:animEffect transition="in" filter="fade">
                                          <p:cBhvr>
                                            <p:cTn id="67" dur="500"/>
                                            <p:tgtEl>
                                              <p:spTgt spid="75"/>
                                            </p:tgtEl>
                                          </p:cBhvr>
                                        </p:animEffect>
                                      </p:childTnLst>
                                    </p:cTn>
                                  </p:par>
                                  <p:par>
                                    <p:cTn id="68" presetID="31" presetClass="entr" presetSubtype="0" fill="hold" grpId="0" nodeType="withEffect">
                                      <p:stCondLst>
                                        <p:cond delay="70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fltVal val="0"/>
                                              </p:val>
                                            </p:tav>
                                            <p:tav tm="100000">
                                              <p:val>
                                                <p:strVal val="#ppt_w"/>
                                              </p:val>
                                            </p:tav>
                                          </p:tavLst>
                                        </p:anim>
                                        <p:anim calcmode="lin" valueType="num">
                                          <p:cBhvr>
                                            <p:cTn id="71" dur="500" fill="hold"/>
                                            <p:tgtEl>
                                              <p:spTgt spid="74"/>
                                            </p:tgtEl>
                                            <p:attrNameLst>
                                              <p:attrName>ppt_h</p:attrName>
                                            </p:attrNameLst>
                                          </p:cBhvr>
                                          <p:tavLst>
                                            <p:tav tm="0">
                                              <p:val>
                                                <p:fltVal val="0"/>
                                              </p:val>
                                            </p:tav>
                                            <p:tav tm="100000">
                                              <p:val>
                                                <p:strVal val="#ppt_h"/>
                                              </p:val>
                                            </p:tav>
                                          </p:tavLst>
                                        </p:anim>
                                        <p:anim calcmode="lin" valueType="num">
                                          <p:cBhvr>
                                            <p:cTn id="72" dur="500" fill="hold"/>
                                            <p:tgtEl>
                                              <p:spTgt spid="74"/>
                                            </p:tgtEl>
                                            <p:attrNameLst>
                                              <p:attrName>style.rotation</p:attrName>
                                            </p:attrNameLst>
                                          </p:cBhvr>
                                          <p:tavLst>
                                            <p:tav tm="0">
                                              <p:val>
                                                <p:fltVal val="90"/>
                                              </p:val>
                                            </p:tav>
                                            <p:tav tm="100000">
                                              <p:val>
                                                <p:fltVal val="0"/>
                                              </p:val>
                                            </p:tav>
                                          </p:tavLst>
                                        </p:anim>
                                        <p:animEffect transition="in" filter="fade">
                                          <p:cBhvr>
                                            <p:cTn id="73" dur="500"/>
                                            <p:tgtEl>
                                              <p:spTgt spid="74"/>
                                            </p:tgtEl>
                                          </p:cBhvr>
                                        </p:animEffect>
                                      </p:childTnLst>
                                    </p:cTn>
                                  </p:par>
                                </p:childTnLst>
                              </p:cTn>
                            </p:par>
                            <p:par>
                              <p:cTn id="74" fill="hold">
                                <p:stCondLst>
                                  <p:cond delay="4650"/>
                                </p:stCondLst>
                                <p:childTnLst>
                                  <p:par>
                                    <p:cTn id="75" presetID="22" presetClass="entr" presetSubtype="8"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1000"/>
                                            <p:tgtEl>
                                              <p:spTgt spid="47"/>
                                            </p:tgtEl>
                                          </p:cBhvr>
                                        </p:animEffect>
                                      </p:childTnLst>
                                    </p:cTn>
                                  </p:par>
                                </p:childTnLst>
                              </p:cTn>
                            </p:par>
                            <p:par>
                              <p:cTn id="78" fill="hold">
                                <p:stCondLst>
                                  <p:cond delay="5650"/>
                                </p:stCondLst>
                                <p:childTnLst>
                                  <p:par>
                                    <p:cTn id="79" presetID="22" presetClass="entr" presetSubtype="2"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right)">
                                          <p:cBhvr>
                                            <p:cTn id="81" dur="500"/>
                                            <p:tgtEl>
                                              <p:spTgt spid="41"/>
                                            </p:tgtEl>
                                          </p:cBhvr>
                                        </p:animEffect>
                                      </p:childTnLst>
                                    </p:cTn>
                                  </p:par>
                                  <p:par>
                                    <p:cTn id="82" presetID="22" presetClass="entr" presetSubtype="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Effect transition="in" filter="wipe(right)">
                                          <p:cBhvr>
                                            <p:cTn id="84" dur="500"/>
                                            <p:tgtEl>
                                              <p:spTgt spid="42"/>
                                            </p:tgtEl>
                                          </p:cBhvr>
                                        </p:animEffect>
                                      </p:childTnLst>
                                    </p:cTn>
                                  </p:par>
                                  <p:par>
                                    <p:cTn id="85" presetID="22" presetClass="entr" presetSubtype="2" fill="hold" grpId="0" nodeType="withEffect">
                                      <p:stCondLst>
                                        <p:cond delay="400"/>
                                      </p:stCondLst>
                                      <p:childTnLst>
                                        <p:set>
                                          <p:cBhvr>
                                            <p:cTn id="86" dur="1" fill="hold">
                                              <p:stCondLst>
                                                <p:cond delay="0"/>
                                              </p:stCondLst>
                                            </p:cTn>
                                            <p:tgtEl>
                                              <p:spTgt spid="43"/>
                                            </p:tgtEl>
                                            <p:attrNameLst>
                                              <p:attrName>style.visibility</p:attrName>
                                            </p:attrNameLst>
                                          </p:cBhvr>
                                          <p:to>
                                            <p:strVal val="visible"/>
                                          </p:to>
                                        </p:set>
                                        <p:animEffect transition="in" filter="wipe(right)">
                                          <p:cBhvr>
                                            <p:cTn id="87" dur="500"/>
                                            <p:tgtEl>
                                              <p:spTgt spid="43"/>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46"/>
                                            </p:tgtEl>
                                            <p:attrNameLst>
                                              <p:attrName>style.visibility</p:attrName>
                                            </p:attrNameLst>
                                          </p:cBhvr>
                                          <p:to>
                                            <p:strVal val="visible"/>
                                          </p:to>
                                        </p:set>
                                        <p:animEffect transition="in" filter="wipe(right)">
                                          <p:cBhvr>
                                            <p:cTn id="90" dur="500"/>
                                            <p:tgtEl>
                                              <p:spTgt spid="4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down)">
                                          <p:cBhvr>
                                            <p:cTn id="9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6" grpId="0"/>
          <p:bldP spid="47" grpId="0" animBg="1"/>
          <p:bldP spid="68" grpId="0" animBg="1"/>
          <p:bldP spid="69" grpId="0" animBg="1"/>
          <p:bldP spid="70" grpId="0" animBg="1"/>
          <p:bldP spid="71" grpId="0" animBg="1"/>
          <p:bldP spid="72" grpId="0" animBg="1"/>
          <p:bldP spid="73" grpId="0" animBg="1"/>
          <p:bldP spid="74" grpId="0" animBg="1"/>
          <p:bldP spid="75" grpId="0" animBg="1"/>
          <p:bldP spid="38" grpId="0" bldLvl="0" autoUpdateAnimBg="0"/>
          <p:bldP spid="44"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第一PPT，www.1ppt.com">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2424</TotalTime>
  <Words>5194</Words>
  <Application>Microsoft Office PowerPoint</Application>
  <PresentationFormat>自定义</PresentationFormat>
  <Paragraphs>467</Paragraphs>
  <Slides>32</Slides>
  <Notes>32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32</vt:i4>
      </vt:variant>
    </vt:vector>
  </HeadingPairs>
  <TitlesOfParts>
    <vt:vector size="47" baseType="lpstr">
      <vt:lpstr>Gill Sans</vt:lpstr>
      <vt:lpstr>Meiryo</vt:lpstr>
      <vt:lpstr>华文黑体</vt:lpstr>
      <vt:lpstr>宋体</vt:lpstr>
      <vt:lpstr>微软雅黑</vt:lpstr>
      <vt:lpstr>Arial</vt:lpstr>
      <vt:lpstr>Bebas Neue</vt:lpstr>
      <vt:lpstr>Calibri</vt:lpstr>
      <vt:lpstr>Calibri Light</vt:lpstr>
      <vt:lpstr>Impact</vt:lpstr>
      <vt:lpstr>Lato Light</vt:lpstr>
      <vt:lpstr>Wingdings</vt:lpstr>
      <vt:lpstr>方正兰亭细黑_GBK_M</vt:lpstr>
      <vt:lpstr>第一PPT，www.1ppt.com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391</cp:revision>
  <dcterms:created xsi:type="dcterms:W3CDTF">2013-07-25T03:25:48Z</dcterms:created>
  <dcterms:modified xsi:type="dcterms:W3CDTF">2017-11-30T05:16:10Z</dcterms:modified>
</cp:coreProperties>
</file>