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5"/>
  </p:notesMasterIdLst>
  <p:sldIdLst>
    <p:sldId id="256" r:id="rId3"/>
    <p:sldId id="257" r:id="rId4"/>
    <p:sldId id="258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68" r:id="rId15"/>
    <p:sldId id="270" r:id="rId16"/>
    <p:sldId id="271" r:id="rId17"/>
    <p:sldId id="272" r:id="rId18"/>
    <p:sldId id="273" r:id="rId19"/>
    <p:sldId id="260" r:id="rId20"/>
    <p:sldId id="274" r:id="rId21"/>
    <p:sldId id="275" r:id="rId22"/>
    <p:sldId id="276" r:id="rId23"/>
    <p:sldId id="277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6" userDrawn="1">
          <p15:clr>
            <a:srgbClr val="A4A3A4"/>
          </p15:clr>
        </p15:guide>
        <p15:guide id="2" pos="438" userDrawn="1">
          <p15:clr>
            <a:srgbClr val="A4A3A4"/>
          </p15:clr>
        </p15:guide>
        <p15:guide id="3" pos="7265" userDrawn="1">
          <p15:clr>
            <a:srgbClr val="A4A3A4"/>
          </p15:clr>
        </p15:guide>
        <p15:guide id="4" orient="horz" pos="392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E4CE"/>
    <a:srgbClr val="1D273B"/>
    <a:srgbClr val="666666"/>
    <a:srgbClr val="7F7F7F"/>
    <a:srgbClr val="1D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309" autoAdjust="0"/>
    <p:restoredTop sz="93837" autoAdjust="0"/>
  </p:normalViewPr>
  <p:slideViewPr>
    <p:cSldViewPr snapToGrid="0" showGuides="1">
      <p:cViewPr varScale="1">
        <p:scale>
          <a:sx n="88" d="100"/>
          <a:sy n="88" d="100"/>
        </p:scale>
        <p:origin x="318" y="96"/>
      </p:cViewPr>
      <p:guideLst>
        <p:guide orient="horz" pos="346"/>
        <p:guide pos="438"/>
        <p:guide pos="7265"/>
        <p:guide orient="horz" pos="392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940A40-8FE2-409E-A682-0B22879EDE8B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54E26D-CBED-4235-A535-488C330125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46074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私人订制请加</a:t>
            </a:r>
            <a:r>
              <a:rPr lang="en-US" altLang="zh-CN" dirty="0"/>
              <a:t>QQ</a:t>
            </a:r>
            <a:r>
              <a:rPr lang="zh-CN" altLang="en-US" dirty="0"/>
              <a:t>：</a:t>
            </a:r>
            <a:r>
              <a:rPr lang="en-US" altLang="zh-CN" dirty="0"/>
              <a:t>407149051 </a:t>
            </a:r>
            <a:r>
              <a:rPr lang="zh-CN" altLang="en-US" dirty="0"/>
              <a:t>或微信</a:t>
            </a:r>
            <a:r>
              <a:rPr lang="en-US" altLang="zh-CN" dirty="0"/>
              <a:t>:18672765781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54E26D-CBED-4235-A535-488C330125D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79146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54E26D-CBED-4235-A535-488C330125D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26366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54E26D-CBED-4235-A535-488C330125D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8658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54E26D-CBED-4235-A535-488C330125D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07441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874074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4B939-3CD5-48CF-8153-9B4C12D4E414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EE8A0-EBC6-4D14-8FAF-AD77BF802B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2558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4B939-3CD5-48CF-8153-9B4C12D4E414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EE8A0-EBC6-4D14-8FAF-AD77BF802B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4753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7612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40024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60349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13697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61350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72561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510259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58405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42100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4B939-3CD5-48CF-8153-9B4C12D4E414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EE8A0-EBC6-4D14-8FAF-AD77BF802B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626664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77931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428733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39413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4B939-3CD5-48CF-8153-9B4C12D4E414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EE8A0-EBC6-4D14-8FAF-AD77BF802B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63267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4B939-3CD5-48CF-8153-9B4C12D4E414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EE8A0-EBC6-4D14-8FAF-AD77BF802B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8258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4B939-3CD5-48CF-8153-9B4C12D4E414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EE8A0-EBC6-4D14-8FAF-AD77BF802B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88905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4B939-3CD5-48CF-8153-9B4C12D4E414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EE8A0-EBC6-4D14-8FAF-AD77BF802B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5689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4B939-3CD5-48CF-8153-9B4C12D4E414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EE8A0-EBC6-4D14-8FAF-AD77BF802B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56550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4B939-3CD5-48CF-8153-9B4C12D4E414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EE8A0-EBC6-4D14-8FAF-AD77BF802B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67820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4B939-3CD5-48CF-8153-9B4C12D4E414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EE8A0-EBC6-4D14-8FAF-AD77BF802B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98128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24B939-3CD5-48CF-8153-9B4C12D4E414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9EE8A0-EBC6-4D14-8FAF-AD77BF802B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9042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8141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27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096000"/>
            <a:ext cx="12192000" cy="762000"/>
          </a:xfrm>
          <a:prstGeom prst="rect">
            <a:avLst/>
          </a:prstGeom>
          <a:solidFill>
            <a:srgbClr val="00E4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2667000" y="2567214"/>
            <a:ext cx="6858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CHOOSE YOUR OWN LIFE 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784742" y="1280160"/>
            <a:ext cx="585102" cy="434340"/>
          </a:xfrm>
          <a:prstGeom prst="parallelogram">
            <a:avLst>
              <a:gd name="adj" fmla="val 34320"/>
            </a:avLst>
          </a:prstGeom>
          <a:solidFill>
            <a:srgbClr val="00E4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965608" y="2997611"/>
            <a:ext cx="6260784" cy="285157"/>
          </a:xfrm>
          <a:prstGeom prst="rect">
            <a:avLst/>
          </a:prstGeom>
          <a:solidFill>
            <a:srgbClr val="1D273B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5124451" y="3592286"/>
            <a:ext cx="1943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 AM PXIAOBAI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5870856" y="4499429"/>
            <a:ext cx="450288" cy="0"/>
          </a:xfrm>
          <a:prstGeom prst="line">
            <a:avLst/>
          </a:prstGeom>
          <a:ln w="25400">
            <a:solidFill>
              <a:srgbClr val="00E4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9"/>
          <p:cNvSpPr/>
          <p:nvPr/>
        </p:nvSpPr>
        <p:spPr>
          <a:xfrm flipV="1">
            <a:off x="5660231" y="1331116"/>
            <a:ext cx="552450" cy="382131"/>
          </a:xfrm>
          <a:prstGeom prst="parallelogram">
            <a:avLst>
              <a:gd name="adj" fmla="val 3432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581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27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731838" y="1949450"/>
            <a:ext cx="3442879" cy="4248150"/>
          </a:xfrm>
          <a:prstGeom prst="roundRect">
            <a:avLst>
              <a:gd name="adj" fmla="val 5009"/>
            </a:avLst>
          </a:prstGeom>
          <a:noFill/>
          <a:ln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: 圆角 2"/>
          <p:cNvSpPr/>
          <p:nvPr/>
        </p:nvSpPr>
        <p:spPr>
          <a:xfrm>
            <a:off x="4374561" y="1949450"/>
            <a:ext cx="3442880" cy="4248150"/>
          </a:xfrm>
          <a:prstGeom prst="roundRect">
            <a:avLst>
              <a:gd name="adj" fmla="val 5009"/>
            </a:avLst>
          </a:prstGeom>
          <a:solidFill>
            <a:srgbClr val="7F7F7F">
              <a:alpha val="20000"/>
            </a:srgbClr>
          </a:solidFill>
          <a:ln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: 圆角 3"/>
          <p:cNvSpPr/>
          <p:nvPr/>
        </p:nvSpPr>
        <p:spPr>
          <a:xfrm>
            <a:off x="8017285" y="1949450"/>
            <a:ext cx="3442879" cy="4248150"/>
          </a:xfrm>
          <a:prstGeom prst="roundRect">
            <a:avLst>
              <a:gd name="adj" fmla="val 5009"/>
            </a:avLst>
          </a:prstGeom>
          <a:noFill/>
          <a:ln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5" name="椭圆 4"/>
          <p:cNvSpPr/>
          <p:nvPr/>
        </p:nvSpPr>
        <p:spPr>
          <a:xfrm>
            <a:off x="1951627" y="1447800"/>
            <a:ext cx="1003300" cy="1003300"/>
          </a:xfrm>
          <a:prstGeom prst="ellipse">
            <a:avLst/>
          </a:prstGeom>
          <a:solidFill>
            <a:srgbClr val="1D273B"/>
          </a:solidFill>
          <a:ln>
            <a:solidFill>
              <a:srgbClr val="00E4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KSO_Shape"/>
          <p:cNvSpPr/>
          <p:nvPr/>
        </p:nvSpPr>
        <p:spPr>
          <a:xfrm>
            <a:off x="2218327" y="1773629"/>
            <a:ext cx="469900" cy="351642"/>
          </a:xfrm>
          <a:custGeom>
            <a:avLst/>
            <a:gdLst/>
            <a:ahLst/>
            <a:cxnLst/>
            <a:rect l="l" t="t" r="r" b="b"/>
            <a:pathLst>
              <a:path w="1439795" h="1078336">
                <a:moveTo>
                  <a:pt x="1320032" y="0"/>
                </a:moveTo>
                <a:lnTo>
                  <a:pt x="1439795" y="108600"/>
                </a:lnTo>
                <a:lnTo>
                  <a:pt x="560454" y="1078336"/>
                </a:lnTo>
                <a:lnTo>
                  <a:pt x="0" y="570126"/>
                </a:lnTo>
                <a:lnTo>
                  <a:pt x="100041" y="459801"/>
                </a:lnTo>
                <a:lnTo>
                  <a:pt x="540731" y="859412"/>
                </a:lnTo>
                <a:close/>
              </a:path>
            </a:pathLst>
          </a:custGeom>
          <a:noFill/>
          <a:ln>
            <a:solidFill>
              <a:srgbClr val="00E4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5594351" y="1447800"/>
            <a:ext cx="1003300" cy="1003300"/>
          </a:xfrm>
          <a:prstGeom prst="ellipse">
            <a:avLst/>
          </a:prstGeom>
          <a:solidFill>
            <a:srgbClr val="1D273B"/>
          </a:solidFill>
          <a:ln>
            <a:solidFill>
              <a:srgbClr val="00E4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椭圆 9"/>
          <p:cNvSpPr/>
          <p:nvPr/>
        </p:nvSpPr>
        <p:spPr>
          <a:xfrm>
            <a:off x="9237074" y="1447800"/>
            <a:ext cx="1003300" cy="1003300"/>
          </a:xfrm>
          <a:prstGeom prst="ellipse">
            <a:avLst/>
          </a:prstGeom>
          <a:solidFill>
            <a:srgbClr val="1D273B"/>
          </a:solidFill>
          <a:ln>
            <a:solidFill>
              <a:srgbClr val="00E4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KSO_Shape"/>
          <p:cNvSpPr>
            <a:spLocks/>
          </p:cNvSpPr>
          <p:nvPr/>
        </p:nvSpPr>
        <p:spPr bwMode="auto">
          <a:xfrm>
            <a:off x="5861051" y="1758423"/>
            <a:ext cx="469900" cy="382053"/>
          </a:xfrm>
          <a:custGeom>
            <a:avLst/>
            <a:gdLst>
              <a:gd name="T0" fmla="*/ 651924 w 6442393"/>
              <a:gd name="T1" fmla="*/ 577512 h 5234968"/>
              <a:gd name="T2" fmla="*/ 900199 w 6442393"/>
              <a:gd name="T3" fmla="*/ 1116181 h 5234968"/>
              <a:gd name="T4" fmla="*/ 1148473 w 6442393"/>
              <a:gd name="T5" fmla="*/ 577512 h 5234968"/>
              <a:gd name="T6" fmla="*/ 900199 w 6442393"/>
              <a:gd name="T7" fmla="*/ 618930 h 5234968"/>
              <a:gd name="T8" fmla="*/ 1518895 w 6442393"/>
              <a:gd name="T9" fmla="*/ 516204 h 5234968"/>
              <a:gd name="T10" fmla="*/ 1270621 w 6442393"/>
              <a:gd name="T11" fmla="*/ 556920 h 5234968"/>
              <a:gd name="T12" fmla="*/ 1021879 w 6442393"/>
              <a:gd name="T13" fmla="*/ 1095823 h 5234968"/>
              <a:gd name="T14" fmla="*/ 281502 w 6442393"/>
              <a:gd name="T15" fmla="*/ 516204 h 5234968"/>
              <a:gd name="T16" fmla="*/ 778519 w 6442393"/>
              <a:gd name="T17" fmla="*/ 1095823 h 5234968"/>
              <a:gd name="T18" fmla="*/ 529776 w 6442393"/>
              <a:gd name="T19" fmla="*/ 556920 h 5234968"/>
              <a:gd name="T20" fmla="*/ 900199 w 6442393"/>
              <a:gd name="T21" fmla="*/ 253422 h 5234968"/>
              <a:gd name="T22" fmla="*/ 748098 w 6442393"/>
              <a:gd name="T23" fmla="*/ 481338 h 5234968"/>
              <a:gd name="T24" fmla="*/ 900199 w 6442393"/>
              <a:gd name="T25" fmla="*/ 506142 h 5234968"/>
              <a:gd name="T26" fmla="*/ 1052299 w 6442393"/>
              <a:gd name="T27" fmla="*/ 481338 h 5234968"/>
              <a:gd name="T28" fmla="*/ 1382473 w 6442393"/>
              <a:gd name="T29" fmla="*/ 209196 h 5234968"/>
              <a:gd name="T30" fmla="*/ 1237777 w 6442393"/>
              <a:gd name="T31" fmla="*/ 449966 h 5234968"/>
              <a:gd name="T32" fmla="*/ 1236274 w 6442393"/>
              <a:gd name="T33" fmla="*/ 450216 h 5234968"/>
              <a:gd name="T34" fmla="*/ 1236102 w 6442393"/>
              <a:gd name="T35" fmla="*/ 450216 h 5234968"/>
              <a:gd name="T36" fmla="*/ 1236105 w 6442393"/>
              <a:gd name="T37" fmla="*/ 450245 h 5234968"/>
              <a:gd name="T38" fmla="*/ 1236274 w 6442393"/>
              <a:gd name="T39" fmla="*/ 450216 h 5234968"/>
              <a:gd name="T40" fmla="*/ 1237627 w 6442393"/>
              <a:gd name="T41" fmla="*/ 450216 h 5234968"/>
              <a:gd name="T42" fmla="*/ 1237777 w 6442393"/>
              <a:gd name="T43" fmla="*/ 449966 h 5234968"/>
              <a:gd name="T44" fmla="*/ 1535509 w 6442393"/>
              <a:gd name="T45" fmla="*/ 400374 h 5234968"/>
              <a:gd name="T46" fmla="*/ 418158 w 6442393"/>
              <a:gd name="T47" fmla="*/ 209196 h 5234968"/>
              <a:gd name="T48" fmla="*/ 264888 w 6442393"/>
              <a:gd name="T49" fmla="*/ 400374 h 5234968"/>
              <a:gd name="T50" fmla="*/ 562361 w 6442393"/>
              <a:gd name="T51" fmla="*/ 449923 h 5234968"/>
              <a:gd name="T52" fmla="*/ 562536 w 6442393"/>
              <a:gd name="T53" fmla="*/ 450216 h 5234968"/>
              <a:gd name="T54" fmla="*/ 563962 w 6442393"/>
              <a:gd name="T55" fmla="*/ 450216 h 5234968"/>
              <a:gd name="T56" fmla="*/ 563956 w 6442393"/>
              <a:gd name="T57" fmla="*/ 450189 h 5234968"/>
              <a:gd name="T58" fmla="*/ 562361 w 6442393"/>
              <a:gd name="T59" fmla="*/ 449923 h 5234968"/>
              <a:gd name="T60" fmla="*/ 956592 w 6442393"/>
              <a:gd name="T61" fmla="*/ 168714 h 5234968"/>
              <a:gd name="T62" fmla="*/ 1134199 w 6442393"/>
              <a:gd name="T63" fmla="*/ 435240 h 5234968"/>
              <a:gd name="T64" fmla="*/ 1294021 w 6442393"/>
              <a:gd name="T65" fmla="*/ 168714 h 5234968"/>
              <a:gd name="T66" fmla="*/ 506610 w 6442393"/>
              <a:gd name="T67" fmla="*/ 168714 h 5234968"/>
              <a:gd name="T68" fmla="*/ 666432 w 6442393"/>
              <a:gd name="T69" fmla="*/ 435240 h 5234968"/>
              <a:gd name="T70" fmla="*/ 843805 w 6442393"/>
              <a:gd name="T71" fmla="*/ 168714 h 5234968"/>
              <a:gd name="T72" fmla="*/ 337428 w 6442393"/>
              <a:gd name="T73" fmla="*/ 0 h 5234968"/>
              <a:gd name="T74" fmla="*/ 1463203 w 6442393"/>
              <a:gd name="T75" fmla="*/ 0 h 5234968"/>
              <a:gd name="T76" fmla="*/ 1800397 w 6442393"/>
              <a:gd name="T77" fmla="*/ 450216 h 5234968"/>
              <a:gd name="T78" fmla="*/ 900199 w 6442393"/>
              <a:gd name="T79" fmla="*/ 1462969 h 5234968"/>
              <a:gd name="T80" fmla="*/ 0 w 6442393"/>
              <a:gd name="T81" fmla="*/ 450216 h 523496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6442393" h="5234968">
                <a:moveTo>
                  <a:pt x="2332793" y="2066523"/>
                </a:moveTo>
                <a:lnTo>
                  <a:pt x="3221197" y="3994050"/>
                </a:lnTo>
                <a:lnTo>
                  <a:pt x="4109600" y="2066523"/>
                </a:lnTo>
                <a:lnTo>
                  <a:pt x="3221197" y="2214730"/>
                </a:lnTo>
                <a:lnTo>
                  <a:pt x="2332793" y="2066523"/>
                </a:lnTo>
                <a:close/>
                <a:moveTo>
                  <a:pt x="5435089" y="1847143"/>
                </a:moveTo>
                <a:lnTo>
                  <a:pt x="4546685" y="1992838"/>
                </a:lnTo>
                <a:lnTo>
                  <a:pt x="3656607" y="3921202"/>
                </a:lnTo>
                <a:lnTo>
                  <a:pt x="5435089" y="1847143"/>
                </a:lnTo>
                <a:close/>
                <a:moveTo>
                  <a:pt x="1007304" y="1847143"/>
                </a:moveTo>
                <a:lnTo>
                  <a:pt x="2785787" y="3921202"/>
                </a:lnTo>
                <a:lnTo>
                  <a:pt x="1895708" y="1992838"/>
                </a:lnTo>
                <a:lnTo>
                  <a:pt x="1007304" y="1847143"/>
                </a:lnTo>
                <a:close/>
                <a:moveTo>
                  <a:pt x="3221197" y="906825"/>
                </a:moveTo>
                <a:lnTo>
                  <a:pt x="2676934" y="1722382"/>
                </a:lnTo>
                <a:lnTo>
                  <a:pt x="3221197" y="1811138"/>
                </a:lnTo>
                <a:lnTo>
                  <a:pt x="3765459" y="1722382"/>
                </a:lnTo>
                <a:lnTo>
                  <a:pt x="3221197" y="906825"/>
                </a:lnTo>
                <a:close/>
                <a:moveTo>
                  <a:pt x="4946927" y="748570"/>
                </a:moveTo>
                <a:lnTo>
                  <a:pt x="4429161" y="1610121"/>
                </a:lnTo>
                <a:lnTo>
                  <a:pt x="4423781" y="1611017"/>
                </a:lnTo>
                <a:lnTo>
                  <a:pt x="4423167" y="1611017"/>
                </a:lnTo>
                <a:lnTo>
                  <a:pt x="4423178" y="1611118"/>
                </a:lnTo>
                <a:lnTo>
                  <a:pt x="4423781" y="1611017"/>
                </a:lnTo>
                <a:lnTo>
                  <a:pt x="4428622" y="1611017"/>
                </a:lnTo>
                <a:lnTo>
                  <a:pt x="4429161" y="1610121"/>
                </a:lnTo>
                <a:lnTo>
                  <a:pt x="5494539" y="1432667"/>
                </a:lnTo>
                <a:lnTo>
                  <a:pt x="4946927" y="748570"/>
                </a:lnTo>
                <a:close/>
                <a:moveTo>
                  <a:pt x="1496303" y="748570"/>
                </a:moveTo>
                <a:lnTo>
                  <a:pt x="947854" y="1432667"/>
                </a:lnTo>
                <a:lnTo>
                  <a:pt x="2012305" y="1609967"/>
                </a:lnTo>
                <a:lnTo>
                  <a:pt x="2012934" y="1611017"/>
                </a:lnTo>
                <a:lnTo>
                  <a:pt x="2018036" y="1611017"/>
                </a:lnTo>
                <a:lnTo>
                  <a:pt x="2018015" y="1610918"/>
                </a:lnTo>
                <a:lnTo>
                  <a:pt x="2012305" y="1609967"/>
                </a:lnTo>
                <a:lnTo>
                  <a:pt x="1496303" y="748570"/>
                </a:lnTo>
                <a:close/>
                <a:moveTo>
                  <a:pt x="3422992" y="603713"/>
                </a:moveTo>
                <a:lnTo>
                  <a:pt x="4058524" y="1557428"/>
                </a:lnTo>
                <a:lnTo>
                  <a:pt x="4630418" y="603713"/>
                </a:lnTo>
                <a:lnTo>
                  <a:pt x="3422992" y="603713"/>
                </a:lnTo>
                <a:close/>
                <a:moveTo>
                  <a:pt x="1812813" y="603713"/>
                </a:moveTo>
                <a:lnTo>
                  <a:pt x="2384707" y="1557428"/>
                </a:lnTo>
                <a:lnTo>
                  <a:pt x="3019401" y="603713"/>
                </a:lnTo>
                <a:lnTo>
                  <a:pt x="1812813" y="603713"/>
                </a:lnTo>
                <a:close/>
                <a:moveTo>
                  <a:pt x="1207426" y="0"/>
                </a:moveTo>
                <a:lnTo>
                  <a:pt x="5235805" y="0"/>
                </a:lnTo>
                <a:lnTo>
                  <a:pt x="6442393" y="1611017"/>
                </a:lnTo>
                <a:lnTo>
                  <a:pt x="3221197" y="5234968"/>
                </a:lnTo>
                <a:lnTo>
                  <a:pt x="0" y="1611017"/>
                </a:lnTo>
                <a:lnTo>
                  <a:pt x="1207426" y="0"/>
                </a:lnTo>
                <a:close/>
              </a:path>
            </a:pathLst>
          </a:custGeom>
          <a:noFill/>
          <a:ln>
            <a:solidFill>
              <a:srgbClr val="00E4CE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" name="KSO_Shape"/>
          <p:cNvSpPr/>
          <p:nvPr/>
        </p:nvSpPr>
        <p:spPr>
          <a:xfrm>
            <a:off x="9503774" y="1746610"/>
            <a:ext cx="469900" cy="405680"/>
          </a:xfrm>
          <a:custGeom>
            <a:avLst/>
            <a:gdLst/>
            <a:ahLst/>
            <a:cxnLst/>
            <a:rect l="l" t="t" r="r" b="b"/>
            <a:pathLst>
              <a:path w="801878" h="692519">
                <a:moveTo>
                  <a:pt x="409945" y="0"/>
                </a:moveTo>
                <a:cubicBezTo>
                  <a:pt x="438516" y="279320"/>
                  <a:pt x="585358" y="523617"/>
                  <a:pt x="801878" y="678893"/>
                </a:cubicBezTo>
                <a:cubicBezTo>
                  <a:pt x="683463" y="627007"/>
                  <a:pt x="552608" y="598449"/>
                  <a:pt x="415082" y="598449"/>
                </a:cubicBezTo>
                <a:cubicBezTo>
                  <a:pt x="266403" y="598449"/>
                  <a:pt x="125520" y="631827"/>
                  <a:pt x="0" y="692519"/>
                </a:cubicBezTo>
                <a:cubicBezTo>
                  <a:pt x="226112" y="537440"/>
                  <a:pt x="380565" y="287238"/>
                  <a:pt x="409945" y="0"/>
                </a:cubicBezTo>
                <a:close/>
              </a:path>
            </a:pathLst>
          </a:custGeom>
          <a:noFill/>
          <a:ln>
            <a:solidFill>
              <a:srgbClr val="00E4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636740" y="2719686"/>
            <a:ext cx="1633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endParaRPr lang="zh-CN" altLang="en-US" b="1" dirty="0">
              <a:solidFill>
                <a:srgbClr val="00E4C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416412" y="3170745"/>
            <a:ext cx="20737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$59</a:t>
            </a:r>
            <a:endParaRPr lang="zh-CN" altLang="en-US" sz="4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16362" y="4116007"/>
            <a:ext cx="2873829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chemeClr val="bg1">
                    <a:alpha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consectetuer adipiscing elit. </a:t>
            </a:r>
          </a:p>
        </p:txBody>
      </p:sp>
      <p:cxnSp>
        <p:nvCxnSpPr>
          <p:cNvPr id="17" name="直接连接符 16"/>
          <p:cNvCxnSpPr>
            <a:cxnSpLocks/>
          </p:cNvCxnSpPr>
          <p:nvPr/>
        </p:nvCxnSpPr>
        <p:spPr>
          <a:xfrm>
            <a:off x="2158309" y="4028096"/>
            <a:ext cx="58993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: 圆角 18"/>
          <p:cNvSpPr/>
          <p:nvPr/>
        </p:nvSpPr>
        <p:spPr>
          <a:xfrm>
            <a:off x="1236255" y="5382079"/>
            <a:ext cx="2434046" cy="478971"/>
          </a:xfrm>
          <a:prstGeom prst="roundRect">
            <a:avLst>
              <a:gd name="adj" fmla="val 6227"/>
            </a:avLst>
          </a:prstGeom>
          <a:solidFill>
            <a:srgbClr val="7F7F7F">
              <a:alpha val="10000"/>
            </a:srgbClr>
          </a:solidFill>
          <a:ln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1636741" y="5436898"/>
            <a:ext cx="1633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MORE…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279465" y="2719686"/>
            <a:ext cx="1633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rgbClr val="00E4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endParaRPr lang="zh-CN" altLang="en-US" b="1" dirty="0">
              <a:solidFill>
                <a:srgbClr val="00E4C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059137" y="3170745"/>
            <a:ext cx="20737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rgbClr val="00E4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$69</a:t>
            </a:r>
            <a:endParaRPr lang="zh-CN" altLang="en-US" sz="4400" dirty="0">
              <a:solidFill>
                <a:srgbClr val="00E4C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659087" y="4116007"/>
            <a:ext cx="2873829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chemeClr val="bg1">
                    <a:alpha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consectetuer adipiscing elit. </a:t>
            </a:r>
          </a:p>
        </p:txBody>
      </p:sp>
      <p:cxnSp>
        <p:nvCxnSpPr>
          <p:cNvPr id="24" name="直接连接符 23"/>
          <p:cNvCxnSpPr>
            <a:cxnSpLocks/>
          </p:cNvCxnSpPr>
          <p:nvPr/>
        </p:nvCxnSpPr>
        <p:spPr>
          <a:xfrm>
            <a:off x="5801034" y="4028096"/>
            <a:ext cx="58993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: 圆角 24"/>
          <p:cNvSpPr/>
          <p:nvPr/>
        </p:nvSpPr>
        <p:spPr>
          <a:xfrm>
            <a:off x="4878980" y="5382079"/>
            <a:ext cx="2434046" cy="478971"/>
          </a:xfrm>
          <a:prstGeom prst="roundRect">
            <a:avLst>
              <a:gd name="adj" fmla="val 6227"/>
            </a:avLst>
          </a:prstGeom>
          <a:solidFill>
            <a:srgbClr val="7F7F7F">
              <a:alpha val="10000"/>
            </a:srgbClr>
          </a:solidFill>
          <a:ln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6" name="文本框 25"/>
          <p:cNvSpPr txBox="1"/>
          <p:nvPr/>
        </p:nvSpPr>
        <p:spPr>
          <a:xfrm>
            <a:off x="5279466" y="5436898"/>
            <a:ext cx="1633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MORE…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922188" y="2719686"/>
            <a:ext cx="1633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endParaRPr lang="zh-CN" altLang="en-US" b="1" dirty="0">
              <a:solidFill>
                <a:srgbClr val="00E4C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701860" y="3170745"/>
            <a:ext cx="20737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$78</a:t>
            </a:r>
            <a:endParaRPr lang="zh-CN" altLang="en-US" sz="4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301810" y="4116007"/>
            <a:ext cx="2873829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chemeClr val="bg1">
                    <a:alpha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consectetuer adipiscing elit. </a:t>
            </a:r>
          </a:p>
        </p:txBody>
      </p:sp>
      <p:cxnSp>
        <p:nvCxnSpPr>
          <p:cNvPr id="32" name="直接连接符 31"/>
          <p:cNvCxnSpPr>
            <a:cxnSpLocks/>
          </p:cNvCxnSpPr>
          <p:nvPr/>
        </p:nvCxnSpPr>
        <p:spPr>
          <a:xfrm>
            <a:off x="9443757" y="4028096"/>
            <a:ext cx="58993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: 圆角 32"/>
          <p:cNvSpPr/>
          <p:nvPr/>
        </p:nvSpPr>
        <p:spPr>
          <a:xfrm>
            <a:off x="8521703" y="5382079"/>
            <a:ext cx="2434046" cy="478971"/>
          </a:xfrm>
          <a:prstGeom prst="roundRect">
            <a:avLst>
              <a:gd name="adj" fmla="val 6227"/>
            </a:avLst>
          </a:prstGeom>
          <a:solidFill>
            <a:srgbClr val="7F7F7F">
              <a:alpha val="10000"/>
            </a:srgbClr>
          </a:solidFill>
          <a:ln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4" name="文本框 33"/>
          <p:cNvSpPr txBox="1"/>
          <p:nvPr/>
        </p:nvSpPr>
        <p:spPr>
          <a:xfrm>
            <a:off x="8922189" y="5436898"/>
            <a:ext cx="1633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MORE…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850031" y="595403"/>
            <a:ext cx="44919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OUR</a:t>
            </a:r>
            <a:r>
              <a:rPr lang="en-US" altLang="zh-CN" sz="4400" dirty="0">
                <a:solidFill>
                  <a:srgbClr val="00E4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PRICE</a:t>
            </a:r>
            <a:endParaRPr lang="zh-CN" altLang="en-US" sz="4400" dirty="0">
              <a:solidFill>
                <a:srgbClr val="00E4C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21750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27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-4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8345" b="29255"/>
          <a:stretch/>
        </p:blipFill>
        <p:spPr>
          <a:xfrm>
            <a:off x="0" y="-1"/>
            <a:ext cx="12192000" cy="3448051"/>
          </a:xfrm>
          <a:prstGeom prst="rect">
            <a:avLst/>
          </a:prstGeom>
        </p:spPr>
      </p:pic>
      <p:sp>
        <p:nvSpPr>
          <p:cNvPr id="44" name="平行四边形 43"/>
          <p:cNvSpPr/>
          <p:nvPr/>
        </p:nvSpPr>
        <p:spPr>
          <a:xfrm flipH="1">
            <a:off x="1278194" y="-325830"/>
            <a:ext cx="9635612" cy="3773879"/>
          </a:xfrm>
          <a:prstGeom prst="parallelogram">
            <a:avLst/>
          </a:prstGeom>
          <a:noFill/>
          <a:ln>
            <a:solidFill>
              <a:srgbClr val="00E4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370922" y="240472"/>
            <a:ext cx="3467345" cy="6415156"/>
            <a:chOff x="370922" y="240472"/>
            <a:chExt cx="3467345" cy="6415156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968" t="10452" r="39606" b="8955"/>
            <a:stretch/>
          </p:blipFill>
          <p:spPr>
            <a:xfrm>
              <a:off x="876300" y="1066800"/>
              <a:ext cx="2490357" cy="4686300"/>
            </a:xfrm>
            <a:prstGeom prst="rect">
              <a:avLst/>
            </a:prstGeom>
          </p:spPr>
        </p:pic>
        <p:pic>
          <p:nvPicPr>
            <p:cNvPr id="37" name="图片 36">
              <a:extLst/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0922" y="240472"/>
              <a:ext cx="3467345" cy="6415156"/>
            </a:xfrm>
            <a:prstGeom prst="rect">
              <a:avLst/>
            </a:prstGeom>
          </p:spPr>
        </p:pic>
      </p:grpSp>
      <p:grpSp>
        <p:nvGrpSpPr>
          <p:cNvPr id="40" name="组合 39"/>
          <p:cNvGrpSpPr/>
          <p:nvPr/>
        </p:nvGrpSpPr>
        <p:grpSpPr>
          <a:xfrm>
            <a:off x="4343645" y="2946400"/>
            <a:ext cx="1003300" cy="1003300"/>
            <a:chOff x="4076945" y="2946400"/>
            <a:chExt cx="1003300" cy="1003300"/>
          </a:xfrm>
        </p:grpSpPr>
        <p:sp>
          <p:nvSpPr>
            <p:cNvPr id="38" name="椭圆 37"/>
            <p:cNvSpPr/>
            <p:nvPr/>
          </p:nvSpPr>
          <p:spPr>
            <a:xfrm>
              <a:off x="4076945" y="2946400"/>
              <a:ext cx="1003300" cy="1003300"/>
            </a:xfrm>
            <a:prstGeom prst="ellipse">
              <a:avLst/>
            </a:prstGeom>
            <a:solidFill>
              <a:srgbClr val="1D273B"/>
            </a:solidFill>
            <a:ln>
              <a:solidFill>
                <a:srgbClr val="00E4C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9" name="KSO_Shape"/>
            <p:cNvSpPr/>
            <p:nvPr/>
          </p:nvSpPr>
          <p:spPr>
            <a:xfrm>
              <a:off x="4343645" y="3272229"/>
              <a:ext cx="469900" cy="351642"/>
            </a:xfrm>
            <a:custGeom>
              <a:avLst/>
              <a:gdLst/>
              <a:ahLst/>
              <a:cxnLst/>
              <a:rect l="l" t="t" r="r" b="b"/>
              <a:pathLst>
                <a:path w="1439795" h="1078336">
                  <a:moveTo>
                    <a:pt x="1320032" y="0"/>
                  </a:moveTo>
                  <a:lnTo>
                    <a:pt x="1439795" y="108600"/>
                  </a:lnTo>
                  <a:lnTo>
                    <a:pt x="560454" y="1078336"/>
                  </a:lnTo>
                  <a:lnTo>
                    <a:pt x="0" y="570126"/>
                  </a:lnTo>
                  <a:lnTo>
                    <a:pt x="100041" y="459801"/>
                  </a:lnTo>
                  <a:lnTo>
                    <a:pt x="540731" y="859412"/>
                  </a:lnTo>
                  <a:close/>
                </a:path>
              </a:pathLst>
            </a:custGeom>
            <a:noFill/>
            <a:ln>
              <a:solidFill>
                <a:srgbClr val="00E4C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41" name="文本框 40"/>
          <p:cNvSpPr txBox="1"/>
          <p:nvPr/>
        </p:nvSpPr>
        <p:spPr>
          <a:xfrm>
            <a:off x="4343645" y="826869"/>
            <a:ext cx="44919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OUR</a:t>
            </a:r>
            <a:r>
              <a:rPr lang="en-US" altLang="zh-CN" sz="4400" dirty="0">
                <a:solidFill>
                  <a:srgbClr val="00E4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SERVICE</a:t>
            </a:r>
            <a:endParaRPr lang="zh-CN" altLang="en-US" sz="4400" dirty="0">
              <a:solidFill>
                <a:srgbClr val="00E4C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4416977" y="4319151"/>
            <a:ext cx="856635" cy="0"/>
          </a:xfrm>
          <a:prstGeom prst="line">
            <a:avLst/>
          </a:prstGeom>
          <a:ln>
            <a:solidFill>
              <a:srgbClr val="00E4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42"/>
          <p:cNvSpPr txBox="1"/>
          <p:nvPr/>
        </p:nvSpPr>
        <p:spPr>
          <a:xfrm>
            <a:off x="4343645" y="1596310"/>
            <a:ext cx="32355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Title here</a:t>
            </a:r>
            <a:endParaRPr lang="zh-CN" altLang="en-US" dirty="0"/>
          </a:p>
        </p:txBody>
      </p:sp>
      <p:sp>
        <p:nvSpPr>
          <p:cNvPr id="45" name="文本框 44"/>
          <p:cNvSpPr txBox="1"/>
          <p:nvPr/>
        </p:nvSpPr>
        <p:spPr>
          <a:xfrm>
            <a:off x="4343644" y="4659562"/>
            <a:ext cx="6570161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bg1">
                    <a:alpha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consectetuer adipiscing elit. Maecenas porttitor congue massa. Fusce posuere, magna sed pulvinar ultricies, </a:t>
            </a:r>
          </a:p>
        </p:txBody>
      </p:sp>
    </p:spTree>
    <p:extLst>
      <p:ext uri="{BB962C8B-B14F-4D97-AF65-F5344CB8AC3E}">
        <p14:creationId xmlns:p14="http://schemas.microsoft.com/office/powerpoint/2010/main" val="3202827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27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38" b="1052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1D273B">
                  <a:alpha val="60000"/>
                </a:srgbClr>
              </a:gs>
              <a:gs pos="100000">
                <a:srgbClr val="1D273B"/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任意多边形: 形状 16"/>
          <p:cNvSpPr/>
          <p:nvPr/>
        </p:nvSpPr>
        <p:spPr>
          <a:xfrm>
            <a:off x="1916243" y="2561251"/>
            <a:ext cx="1140908" cy="1646607"/>
          </a:xfrm>
          <a:custGeom>
            <a:avLst/>
            <a:gdLst/>
            <a:ahLst/>
            <a:cxnLst/>
            <a:rect l="l" t="t" r="r" b="b"/>
            <a:pathLst>
              <a:path w="1140908" h="1646607">
                <a:moveTo>
                  <a:pt x="592039" y="0"/>
                </a:moveTo>
                <a:cubicBezTo>
                  <a:pt x="957951" y="0"/>
                  <a:pt x="1140908" y="270666"/>
                  <a:pt x="1140908" y="811997"/>
                </a:cubicBezTo>
                <a:cubicBezTo>
                  <a:pt x="1140908" y="1078552"/>
                  <a:pt x="1091229" y="1284292"/>
                  <a:pt x="991870" y="1429218"/>
                </a:cubicBezTo>
                <a:cubicBezTo>
                  <a:pt x="892512" y="1574144"/>
                  <a:pt x="748956" y="1646607"/>
                  <a:pt x="561203" y="1646607"/>
                </a:cubicBezTo>
                <a:cubicBezTo>
                  <a:pt x="187068" y="1646607"/>
                  <a:pt x="0" y="1380738"/>
                  <a:pt x="0" y="849000"/>
                </a:cubicBezTo>
                <a:cubicBezTo>
                  <a:pt x="0" y="573538"/>
                  <a:pt x="50708" y="363172"/>
                  <a:pt x="152121" y="217903"/>
                </a:cubicBezTo>
                <a:cubicBezTo>
                  <a:pt x="253535" y="72635"/>
                  <a:pt x="400175" y="0"/>
                  <a:pt x="592039" y="0"/>
                </a:cubicBezTo>
                <a:close/>
                <a:moveTo>
                  <a:pt x="577649" y="254906"/>
                </a:moveTo>
                <a:cubicBezTo>
                  <a:pt x="416620" y="254906"/>
                  <a:pt x="336106" y="450196"/>
                  <a:pt x="336106" y="840777"/>
                </a:cubicBezTo>
                <a:cubicBezTo>
                  <a:pt x="336106" y="1208060"/>
                  <a:pt x="414564" y="1391702"/>
                  <a:pt x="571482" y="1391702"/>
                </a:cubicBezTo>
                <a:cubicBezTo>
                  <a:pt x="725659" y="1391702"/>
                  <a:pt x="802747" y="1202578"/>
                  <a:pt x="802747" y="824332"/>
                </a:cubicBezTo>
                <a:cubicBezTo>
                  <a:pt x="802747" y="444714"/>
                  <a:pt x="727714" y="254906"/>
                  <a:pt x="577649" y="25490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平行四边形 12"/>
          <p:cNvSpPr/>
          <p:nvPr/>
        </p:nvSpPr>
        <p:spPr>
          <a:xfrm>
            <a:off x="1148076" y="2495550"/>
            <a:ext cx="3973142" cy="1866898"/>
          </a:xfrm>
          <a:prstGeom prst="parallelogram">
            <a:avLst>
              <a:gd name="adj" fmla="val 90384"/>
            </a:avLst>
          </a:prstGeom>
          <a:noFill/>
          <a:ln>
            <a:solidFill>
              <a:srgbClr val="00E4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文本框 18"/>
          <p:cNvSpPr txBox="1"/>
          <p:nvPr/>
        </p:nvSpPr>
        <p:spPr>
          <a:xfrm>
            <a:off x="5372100" y="2495550"/>
            <a:ext cx="59200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</a:t>
            </a:r>
            <a:r>
              <a:rPr lang="en-US" altLang="zh-CN" sz="4800" b="1" dirty="0">
                <a:solidFill>
                  <a:srgbClr val="00E4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THREE</a:t>
            </a:r>
            <a:endParaRPr lang="zh-CN" altLang="en-US" sz="4800" b="1" dirty="0">
              <a:solidFill>
                <a:srgbClr val="00E4C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372100" y="3366567"/>
            <a:ext cx="5920014" cy="1061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consectetuer adipiscing elit. Maecenas porttitor congue massa. Fusce posuere, magna sed pulvinar ultricies, 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057151" y="2105560"/>
            <a:ext cx="1455816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600" b="1" dirty="0">
                <a:solidFill>
                  <a:srgbClr val="00E4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6600" b="1" dirty="0">
              <a:solidFill>
                <a:srgbClr val="00E4C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60830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27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49" r="20882"/>
          <a:stretch/>
        </p:blipFill>
        <p:spPr>
          <a:xfrm>
            <a:off x="0" y="0"/>
            <a:ext cx="6135329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95325" y="1047750"/>
            <a:ext cx="7392797" cy="4762500"/>
          </a:xfrm>
          <a:prstGeom prst="rect">
            <a:avLst/>
          </a:prstGeom>
          <a:solidFill>
            <a:srgbClr val="1D273B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318926" y="1860396"/>
            <a:ext cx="44919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OUR</a:t>
            </a:r>
            <a:r>
              <a:rPr lang="en-US" altLang="zh-CN" sz="4400" dirty="0">
                <a:solidFill>
                  <a:srgbClr val="00E4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FUTURE</a:t>
            </a:r>
            <a:endParaRPr lang="zh-CN" altLang="en-US" sz="4400" dirty="0">
              <a:solidFill>
                <a:srgbClr val="00E4C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467093" y="1719108"/>
            <a:ext cx="856635" cy="0"/>
          </a:xfrm>
          <a:prstGeom prst="line">
            <a:avLst/>
          </a:prstGeom>
          <a:ln>
            <a:solidFill>
              <a:srgbClr val="00E4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1318926" y="2629837"/>
            <a:ext cx="32355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Title here</a:t>
            </a:r>
            <a:endParaRPr lang="zh-CN" altLang="en-US" dirty="0"/>
          </a:p>
        </p:txBody>
      </p:sp>
      <p:sp>
        <p:nvSpPr>
          <p:cNvPr id="16" name="文本框 15"/>
          <p:cNvSpPr txBox="1"/>
          <p:nvPr/>
        </p:nvSpPr>
        <p:spPr>
          <a:xfrm>
            <a:off x="1318926" y="3594883"/>
            <a:ext cx="5805159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bg1">
                    <a:alpha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consectetuer adipiscing elit. Maecenas porttitor congue massa. Fusce posuere, magna sed pulvinar ultricies, 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9788500" y="1746542"/>
            <a:ext cx="1946300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bg1">
                    <a:alpha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consectetuer adipiscing elit. 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8504046" y="1921629"/>
            <a:ext cx="1071754" cy="1071754"/>
            <a:chOff x="8605646" y="2093960"/>
            <a:chExt cx="1071754" cy="1071754"/>
          </a:xfrm>
        </p:grpSpPr>
        <p:sp>
          <p:nvSpPr>
            <p:cNvPr id="11" name="椭圆 10"/>
            <p:cNvSpPr/>
            <p:nvPr/>
          </p:nvSpPr>
          <p:spPr>
            <a:xfrm>
              <a:off x="8605646" y="2093960"/>
              <a:ext cx="1071754" cy="1071754"/>
            </a:xfrm>
            <a:prstGeom prst="ellipse">
              <a:avLst/>
            </a:prstGeom>
            <a:noFill/>
            <a:ln>
              <a:solidFill>
                <a:srgbClr val="00E4C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KSO_Shape"/>
            <p:cNvSpPr>
              <a:spLocks/>
            </p:cNvSpPr>
            <p:nvPr/>
          </p:nvSpPr>
          <p:spPr bwMode="auto">
            <a:xfrm flipH="1">
              <a:off x="8818346" y="2391017"/>
              <a:ext cx="646352" cy="477639"/>
            </a:xfrm>
            <a:custGeom>
              <a:avLst/>
              <a:gdLst>
                <a:gd name="T0" fmla="*/ 452521 w 3346"/>
                <a:gd name="T1" fmla="*/ 1329699 h 2470"/>
                <a:gd name="T2" fmla="*/ 452521 w 3346"/>
                <a:gd name="T3" fmla="*/ 562565 h 2470"/>
                <a:gd name="T4" fmla="*/ 173798 w 3346"/>
                <a:gd name="T5" fmla="*/ 732142 h 2470"/>
                <a:gd name="T6" fmla="*/ 0 w 3346"/>
                <a:gd name="T7" fmla="*/ 486121 h 2470"/>
                <a:gd name="T8" fmla="*/ 469201 w 3346"/>
                <a:gd name="T9" fmla="*/ 68369 h 2470"/>
                <a:gd name="T10" fmla="*/ 707030 w 3346"/>
                <a:gd name="T11" fmla="*/ 4307 h 2470"/>
                <a:gd name="T12" fmla="*/ 1076687 w 3346"/>
                <a:gd name="T13" fmla="*/ 0 h 2470"/>
                <a:gd name="T14" fmla="*/ 1364019 w 3346"/>
                <a:gd name="T15" fmla="*/ 78598 h 2470"/>
                <a:gd name="T16" fmla="*/ 1800397 w 3346"/>
                <a:gd name="T17" fmla="*/ 483967 h 2470"/>
                <a:gd name="T18" fmla="*/ 1628751 w 3346"/>
                <a:gd name="T19" fmla="*/ 732142 h 2470"/>
                <a:gd name="T20" fmla="*/ 1339267 w 3346"/>
                <a:gd name="T21" fmla="*/ 568487 h 2470"/>
                <a:gd name="T22" fmla="*/ 1337115 w 3346"/>
                <a:gd name="T23" fmla="*/ 1327546 h 2470"/>
                <a:gd name="T24" fmla="*/ 452521 w 3346"/>
                <a:gd name="T25" fmla="*/ 1329699 h 247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346" h="2470">
                  <a:moveTo>
                    <a:pt x="841" y="2470"/>
                  </a:moveTo>
                  <a:cubicBezTo>
                    <a:pt x="841" y="1045"/>
                    <a:pt x="841" y="1045"/>
                    <a:pt x="841" y="1045"/>
                  </a:cubicBezTo>
                  <a:cubicBezTo>
                    <a:pt x="323" y="1360"/>
                    <a:pt x="323" y="1360"/>
                    <a:pt x="323" y="1360"/>
                  </a:cubicBezTo>
                  <a:cubicBezTo>
                    <a:pt x="0" y="903"/>
                    <a:pt x="0" y="903"/>
                    <a:pt x="0" y="903"/>
                  </a:cubicBezTo>
                  <a:cubicBezTo>
                    <a:pt x="872" y="127"/>
                    <a:pt x="872" y="127"/>
                    <a:pt x="872" y="127"/>
                  </a:cubicBezTo>
                  <a:cubicBezTo>
                    <a:pt x="1314" y="8"/>
                    <a:pt x="1314" y="8"/>
                    <a:pt x="1314" y="8"/>
                  </a:cubicBezTo>
                  <a:cubicBezTo>
                    <a:pt x="1314" y="8"/>
                    <a:pt x="1633" y="330"/>
                    <a:pt x="2001" y="0"/>
                  </a:cubicBezTo>
                  <a:cubicBezTo>
                    <a:pt x="2535" y="146"/>
                    <a:pt x="2535" y="146"/>
                    <a:pt x="2535" y="146"/>
                  </a:cubicBezTo>
                  <a:cubicBezTo>
                    <a:pt x="3346" y="899"/>
                    <a:pt x="3346" y="899"/>
                    <a:pt x="3346" y="899"/>
                  </a:cubicBezTo>
                  <a:cubicBezTo>
                    <a:pt x="3027" y="1360"/>
                    <a:pt x="3027" y="1360"/>
                    <a:pt x="3027" y="1360"/>
                  </a:cubicBezTo>
                  <a:cubicBezTo>
                    <a:pt x="2489" y="1056"/>
                    <a:pt x="2489" y="1056"/>
                    <a:pt x="2489" y="1056"/>
                  </a:cubicBezTo>
                  <a:cubicBezTo>
                    <a:pt x="2485" y="2466"/>
                    <a:pt x="2485" y="2466"/>
                    <a:pt x="2485" y="2466"/>
                  </a:cubicBezTo>
                  <a:cubicBezTo>
                    <a:pt x="841" y="2470"/>
                    <a:pt x="841" y="2470"/>
                    <a:pt x="841" y="2470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/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9788500" y="3689530"/>
            <a:ext cx="1946300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bg1">
                    <a:alpha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consectetuer adipiscing elit. </a:t>
            </a:r>
          </a:p>
        </p:txBody>
      </p:sp>
      <p:sp>
        <p:nvSpPr>
          <p:cNvPr id="20" name="椭圆 19"/>
          <p:cNvSpPr/>
          <p:nvPr/>
        </p:nvSpPr>
        <p:spPr>
          <a:xfrm>
            <a:off x="8504046" y="3864617"/>
            <a:ext cx="1071754" cy="1071754"/>
          </a:xfrm>
          <a:prstGeom prst="ellipse">
            <a:avLst/>
          </a:prstGeom>
          <a:noFill/>
          <a:ln>
            <a:solidFill>
              <a:srgbClr val="00E4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KSO_Shape"/>
          <p:cNvSpPr>
            <a:spLocks/>
          </p:cNvSpPr>
          <p:nvPr/>
        </p:nvSpPr>
        <p:spPr bwMode="auto">
          <a:xfrm>
            <a:off x="8919970" y="4086209"/>
            <a:ext cx="239906" cy="628570"/>
          </a:xfrm>
          <a:custGeom>
            <a:avLst/>
            <a:gdLst>
              <a:gd name="T0" fmla="*/ 519631 w 496888"/>
              <a:gd name="T1" fmla="*/ 767582 h 1300163"/>
              <a:gd name="T2" fmla="*/ 728041 w 496888"/>
              <a:gd name="T3" fmla="*/ 1509903 h 1300163"/>
              <a:gd name="T4" fmla="*/ 366114 w 496888"/>
              <a:gd name="T5" fmla="*/ 1905000 h 1300163"/>
              <a:gd name="T6" fmla="*/ 0 w 496888"/>
              <a:gd name="T7" fmla="*/ 1543369 h 1300163"/>
              <a:gd name="T8" fmla="*/ 160029 w 496888"/>
              <a:gd name="T9" fmla="*/ 935383 h 1300163"/>
              <a:gd name="T10" fmla="*/ 208797 w 496888"/>
              <a:gd name="T11" fmla="*/ 376813 h 1300163"/>
              <a:gd name="T12" fmla="*/ 511722 w 496888"/>
              <a:gd name="T13" fmla="*/ 376813 h 1300163"/>
              <a:gd name="T14" fmla="*/ 441317 w 496888"/>
              <a:gd name="T15" fmla="*/ 485078 h 1300163"/>
              <a:gd name="T16" fmla="*/ 497363 w 496888"/>
              <a:gd name="T17" fmla="*/ 686675 h 1300163"/>
              <a:gd name="T18" fmla="*/ 190733 w 496888"/>
              <a:gd name="T19" fmla="*/ 823406 h 1300163"/>
              <a:gd name="T20" fmla="*/ 279664 w 496888"/>
              <a:gd name="T21" fmla="*/ 485078 h 1300163"/>
              <a:gd name="T22" fmla="*/ 253771 w 496888"/>
              <a:gd name="T23" fmla="*/ 0 h 1300163"/>
              <a:gd name="T24" fmla="*/ 456566 w 496888"/>
              <a:gd name="T25" fmla="*/ 0 h 1300163"/>
              <a:gd name="T26" fmla="*/ 579175 w 496888"/>
              <a:gd name="T27" fmla="*/ 255861 h 1300163"/>
              <a:gd name="T28" fmla="*/ 141886 w 496888"/>
              <a:gd name="T29" fmla="*/ 255861 h 130016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96888" h="1300163">
                <a:moveTo>
                  <a:pt x="354648" y="523875"/>
                </a:moveTo>
                <a:lnTo>
                  <a:pt x="496888" y="1030509"/>
                </a:lnTo>
                <a:lnTo>
                  <a:pt x="249873" y="1300163"/>
                </a:lnTo>
                <a:lnTo>
                  <a:pt x="0" y="1053350"/>
                </a:lnTo>
                <a:lnTo>
                  <a:pt x="109220" y="638399"/>
                </a:lnTo>
                <a:lnTo>
                  <a:pt x="354648" y="523875"/>
                </a:lnTo>
                <a:close/>
                <a:moveTo>
                  <a:pt x="142504" y="257175"/>
                </a:moveTo>
                <a:lnTo>
                  <a:pt x="349250" y="257175"/>
                </a:lnTo>
                <a:lnTo>
                  <a:pt x="301199" y="331066"/>
                </a:lnTo>
                <a:lnTo>
                  <a:pt x="339450" y="468656"/>
                </a:lnTo>
                <a:lnTo>
                  <a:pt x="130175" y="561975"/>
                </a:lnTo>
                <a:lnTo>
                  <a:pt x="190871" y="331066"/>
                </a:lnTo>
                <a:lnTo>
                  <a:pt x="142504" y="257175"/>
                </a:lnTo>
                <a:close/>
                <a:moveTo>
                  <a:pt x="173199" y="0"/>
                </a:moveTo>
                <a:lnTo>
                  <a:pt x="311606" y="0"/>
                </a:lnTo>
                <a:lnTo>
                  <a:pt x="395287" y="174625"/>
                </a:lnTo>
                <a:lnTo>
                  <a:pt x="96837" y="174625"/>
                </a:lnTo>
                <a:lnTo>
                  <a:pt x="173199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0130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27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平行四边形 24"/>
          <p:cNvSpPr/>
          <p:nvPr/>
        </p:nvSpPr>
        <p:spPr>
          <a:xfrm>
            <a:off x="5921761" y="-569450"/>
            <a:ext cx="5988498" cy="6843250"/>
          </a:xfrm>
          <a:prstGeom prst="parallelogram">
            <a:avLst>
              <a:gd name="adj" fmla="val 46615"/>
            </a:avLst>
          </a:prstGeom>
          <a:noFill/>
          <a:ln>
            <a:solidFill>
              <a:srgbClr val="00E4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67" r="18744" b="215"/>
          <a:stretch>
            <a:fillRect/>
          </a:stretch>
        </p:blipFill>
        <p:spPr>
          <a:xfrm>
            <a:off x="5954592" y="0"/>
            <a:ext cx="6023920" cy="6843250"/>
          </a:xfrm>
          <a:custGeom>
            <a:avLst/>
            <a:gdLst>
              <a:gd name="connsiteX0" fmla="*/ 647976 w 6023920"/>
              <a:gd name="connsiteY0" fmla="*/ 5257800 h 6843250"/>
              <a:gd name="connsiteX1" fmla="*/ 3875050 w 6023920"/>
              <a:gd name="connsiteY1" fmla="*/ 5257800 h 6843250"/>
              <a:gd name="connsiteX2" fmla="*/ 3227074 w 6023920"/>
              <a:gd name="connsiteY2" fmla="*/ 6843250 h 6843250"/>
              <a:gd name="connsiteX3" fmla="*/ 0 w 6023920"/>
              <a:gd name="connsiteY3" fmla="*/ 6843250 h 6843250"/>
              <a:gd name="connsiteX4" fmla="*/ 2796846 w 6023920"/>
              <a:gd name="connsiteY4" fmla="*/ 0 h 6843250"/>
              <a:gd name="connsiteX5" fmla="*/ 6023920 w 6023920"/>
              <a:gd name="connsiteY5" fmla="*/ 0 h 6843250"/>
              <a:gd name="connsiteX6" fmla="*/ 4007408 w 6023920"/>
              <a:gd name="connsiteY6" fmla="*/ 4933950 h 6843250"/>
              <a:gd name="connsiteX7" fmla="*/ 780334 w 6023920"/>
              <a:gd name="connsiteY7" fmla="*/ 4933950 h 6843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23920" h="6843250">
                <a:moveTo>
                  <a:pt x="647976" y="5257800"/>
                </a:moveTo>
                <a:lnTo>
                  <a:pt x="3875050" y="5257800"/>
                </a:lnTo>
                <a:lnTo>
                  <a:pt x="3227074" y="6843250"/>
                </a:lnTo>
                <a:lnTo>
                  <a:pt x="0" y="6843250"/>
                </a:lnTo>
                <a:close/>
                <a:moveTo>
                  <a:pt x="2796846" y="0"/>
                </a:moveTo>
                <a:lnTo>
                  <a:pt x="6023920" y="0"/>
                </a:lnTo>
                <a:lnTo>
                  <a:pt x="4007408" y="4933950"/>
                </a:lnTo>
                <a:lnTo>
                  <a:pt x="780334" y="4933950"/>
                </a:lnTo>
                <a:close/>
              </a:path>
            </a:pathLst>
          </a:custGeom>
        </p:spPr>
      </p:pic>
      <p:sp>
        <p:nvSpPr>
          <p:cNvPr id="26" name="文本框 25"/>
          <p:cNvSpPr txBox="1"/>
          <p:nvPr/>
        </p:nvSpPr>
        <p:spPr>
          <a:xfrm>
            <a:off x="771132" y="798513"/>
            <a:ext cx="482956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OUR</a:t>
            </a:r>
            <a:r>
              <a:rPr lang="en-US" altLang="zh-CN" sz="4400" dirty="0">
                <a:solidFill>
                  <a:srgbClr val="00E4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DEVELOPEMENT</a:t>
            </a:r>
            <a:endParaRPr lang="zh-CN" altLang="en-US" sz="4400" dirty="0">
              <a:solidFill>
                <a:srgbClr val="00E4C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919299" y="657225"/>
            <a:ext cx="856635" cy="0"/>
          </a:xfrm>
          <a:prstGeom prst="line">
            <a:avLst/>
          </a:prstGeom>
          <a:ln>
            <a:solidFill>
              <a:srgbClr val="00E4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771132" y="2245063"/>
            <a:ext cx="32355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Title here</a:t>
            </a:r>
            <a:endParaRPr lang="zh-CN" altLang="en-US" dirty="0"/>
          </a:p>
        </p:txBody>
      </p:sp>
      <p:sp>
        <p:nvSpPr>
          <p:cNvPr id="32" name="文本框 31"/>
          <p:cNvSpPr txBox="1"/>
          <p:nvPr/>
        </p:nvSpPr>
        <p:spPr>
          <a:xfrm>
            <a:off x="771132" y="3016016"/>
            <a:ext cx="397571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bg1">
                    <a:alpha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consectetuer adipiscing elit. Maecenas porttitor congue massa. Fusce posuere, magna sed pulvinar ultricies, 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919299" y="5543550"/>
            <a:ext cx="470450" cy="470450"/>
            <a:chOff x="6489065" y="4959350"/>
            <a:chExt cx="578485" cy="578485"/>
          </a:xfrm>
        </p:grpSpPr>
        <p:sp>
          <p:nvSpPr>
            <p:cNvPr id="34" name="椭圆 33"/>
            <p:cNvSpPr/>
            <p:nvPr/>
          </p:nvSpPr>
          <p:spPr>
            <a:xfrm>
              <a:off x="6489065" y="4959350"/>
              <a:ext cx="578485" cy="578485"/>
            </a:xfrm>
            <a:prstGeom prst="ellipse">
              <a:avLst/>
            </a:prstGeom>
            <a:noFill/>
            <a:ln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5" name="KSO_Shape"/>
            <p:cNvSpPr>
              <a:spLocks/>
            </p:cNvSpPr>
            <p:nvPr/>
          </p:nvSpPr>
          <p:spPr bwMode="auto">
            <a:xfrm flipH="1">
              <a:off x="6603871" y="5119688"/>
              <a:ext cx="348872" cy="257808"/>
            </a:xfrm>
            <a:custGeom>
              <a:avLst/>
              <a:gdLst>
                <a:gd name="T0" fmla="*/ 452521 w 3346"/>
                <a:gd name="T1" fmla="*/ 1329699 h 2470"/>
                <a:gd name="T2" fmla="*/ 452521 w 3346"/>
                <a:gd name="T3" fmla="*/ 562565 h 2470"/>
                <a:gd name="T4" fmla="*/ 173798 w 3346"/>
                <a:gd name="T5" fmla="*/ 732142 h 2470"/>
                <a:gd name="T6" fmla="*/ 0 w 3346"/>
                <a:gd name="T7" fmla="*/ 486121 h 2470"/>
                <a:gd name="T8" fmla="*/ 469201 w 3346"/>
                <a:gd name="T9" fmla="*/ 68369 h 2470"/>
                <a:gd name="T10" fmla="*/ 707030 w 3346"/>
                <a:gd name="T11" fmla="*/ 4307 h 2470"/>
                <a:gd name="T12" fmla="*/ 1076687 w 3346"/>
                <a:gd name="T13" fmla="*/ 0 h 2470"/>
                <a:gd name="T14" fmla="*/ 1364019 w 3346"/>
                <a:gd name="T15" fmla="*/ 78598 h 2470"/>
                <a:gd name="T16" fmla="*/ 1800397 w 3346"/>
                <a:gd name="T17" fmla="*/ 483967 h 2470"/>
                <a:gd name="T18" fmla="*/ 1628751 w 3346"/>
                <a:gd name="T19" fmla="*/ 732142 h 2470"/>
                <a:gd name="T20" fmla="*/ 1339267 w 3346"/>
                <a:gd name="T21" fmla="*/ 568487 h 2470"/>
                <a:gd name="T22" fmla="*/ 1337115 w 3346"/>
                <a:gd name="T23" fmla="*/ 1327546 h 2470"/>
                <a:gd name="T24" fmla="*/ 452521 w 3346"/>
                <a:gd name="T25" fmla="*/ 1329699 h 247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346" h="2470">
                  <a:moveTo>
                    <a:pt x="841" y="2470"/>
                  </a:moveTo>
                  <a:cubicBezTo>
                    <a:pt x="841" y="1045"/>
                    <a:pt x="841" y="1045"/>
                    <a:pt x="841" y="1045"/>
                  </a:cubicBezTo>
                  <a:cubicBezTo>
                    <a:pt x="323" y="1360"/>
                    <a:pt x="323" y="1360"/>
                    <a:pt x="323" y="1360"/>
                  </a:cubicBezTo>
                  <a:cubicBezTo>
                    <a:pt x="0" y="903"/>
                    <a:pt x="0" y="903"/>
                    <a:pt x="0" y="903"/>
                  </a:cubicBezTo>
                  <a:cubicBezTo>
                    <a:pt x="872" y="127"/>
                    <a:pt x="872" y="127"/>
                    <a:pt x="872" y="127"/>
                  </a:cubicBezTo>
                  <a:cubicBezTo>
                    <a:pt x="1314" y="8"/>
                    <a:pt x="1314" y="8"/>
                    <a:pt x="1314" y="8"/>
                  </a:cubicBezTo>
                  <a:cubicBezTo>
                    <a:pt x="1314" y="8"/>
                    <a:pt x="1633" y="330"/>
                    <a:pt x="2001" y="0"/>
                  </a:cubicBezTo>
                  <a:cubicBezTo>
                    <a:pt x="2535" y="146"/>
                    <a:pt x="2535" y="146"/>
                    <a:pt x="2535" y="146"/>
                  </a:cubicBezTo>
                  <a:cubicBezTo>
                    <a:pt x="3346" y="899"/>
                    <a:pt x="3346" y="899"/>
                    <a:pt x="3346" y="899"/>
                  </a:cubicBezTo>
                  <a:cubicBezTo>
                    <a:pt x="3027" y="1360"/>
                    <a:pt x="3027" y="1360"/>
                    <a:pt x="3027" y="1360"/>
                  </a:cubicBezTo>
                  <a:cubicBezTo>
                    <a:pt x="2489" y="1056"/>
                    <a:pt x="2489" y="1056"/>
                    <a:pt x="2489" y="1056"/>
                  </a:cubicBezTo>
                  <a:cubicBezTo>
                    <a:pt x="2485" y="2466"/>
                    <a:pt x="2485" y="2466"/>
                    <a:pt x="2485" y="2466"/>
                  </a:cubicBezTo>
                  <a:cubicBezTo>
                    <a:pt x="841" y="2470"/>
                    <a:pt x="841" y="2470"/>
                    <a:pt x="841" y="2470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/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590719" y="5543550"/>
            <a:ext cx="470450" cy="470450"/>
            <a:chOff x="7360593" y="4959350"/>
            <a:chExt cx="578485" cy="578485"/>
          </a:xfrm>
        </p:grpSpPr>
        <p:sp>
          <p:nvSpPr>
            <p:cNvPr id="37" name="椭圆 36"/>
            <p:cNvSpPr/>
            <p:nvPr/>
          </p:nvSpPr>
          <p:spPr>
            <a:xfrm>
              <a:off x="7360593" y="4959350"/>
              <a:ext cx="578485" cy="578485"/>
            </a:xfrm>
            <a:prstGeom prst="ellipse">
              <a:avLst/>
            </a:prstGeom>
            <a:noFill/>
            <a:ln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KSO_Shape"/>
            <p:cNvSpPr>
              <a:spLocks/>
            </p:cNvSpPr>
            <p:nvPr/>
          </p:nvSpPr>
          <p:spPr bwMode="auto">
            <a:xfrm>
              <a:off x="7593650" y="5101383"/>
              <a:ext cx="112371" cy="294418"/>
            </a:xfrm>
            <a:custGeom>
              <a:avLst/>
              <a:gdLst>
                <a:gd name="T0" fmla="*/ 519631 w 496888"/>
                <a:gd name="T1" fmla="*/ 767582 h 1300163"/>
                <a:gd name="T2" fmla="*/ 728041 w 496888"/>
                <a:gd name="T3" fmla="*/ 1509903 h 1300163"/>
                <a:gd name="T4" fmla="*/ 366114 w 496888"/>
                <a:gd name="T5" fmla="*/ 1905000 h 1300163"/>
                <a:gd name="T6" fmla="*/ 0 w 496888"/>
                <a:gd name="T7" fmla="*/ 1543369 h 1300163"/>
                <a:gd name="T8" fmla="*/ 160029 w 496888"/>
                <a:gd name="T9" fmla="*/ 935383 h 1300163"/>
                <a:gd name="T10" fmla="*/ 208797 w 496888"/>
                <a:gd name="T11" fmla="*/ 376813 h 1300163"/>
                <a:gd name="T12" fmla="*/ 511722 w 496888"/>
                <a:gd name="T13" fmla="*/ 376813 h 1300163"/>
                <a:gd name="T14" fmla="*/ 441317 w 496888"/>
                <a:gd name="T15" fmla="*/ 485078 h 1300163"/>
                <a:gd name="T16" fmla="*/ 497363 w 496888"/>
                <a:gd name="T17" fmla="*/ 686675 h 1300163"/>
                <a:gd name="T18" fmla="*/ 190733 w 496888"/>
                <a:gd name="T19" fmla="*/ 823406 h 1300163"/>
                <a:gd name="T20" fmla="*/ 279664 w 496888"/>
                <a:gd name="T21" fmla="*/ 485078 h 1300163"/>
                <a:gd name="T22" fmla="*/ 253771 w 496888"/>
                <a:gd name="T23" fmla="*/ 0 h 1300163"/>
                <a:gd name="T24" fmla="*/ 456566 w 496888"/>
                <a:gd name="T25" fmla="*/ 0 h 1300163"/>
                <a:gd name="T26" fmla="*/ 579175 w 496888"/>
                <a:gd name="T27" fmla="*/ 255861 h 1300163"/>
                <a:gd name="T28" fmla="*/ 141886 w 496888"/>
                <a:gd name="T29" fmla="*/ 255861 h 130016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496888" h="1300163">
                  <a:moveTo>
                    <a:pt x="354648" y="523875"/>
                  </a:moveTo>
                  <a:lnTo>
                    <a:pt x="496888" y="1030509"/>
                  </a:lnTo>
                  <a:lnTo>
                    <a:pt x="249873" y="1300163"/>
                  </a:lnTo>
                  <a:lnTo>
                    <a:pt x="0" y="1053350"/>
                  </a:lnTo>
                  <a:lnTo>
                    <a:pt x="109220" y="638399"/>
                  </a:lnTo>
                  <a:lnTo>
                    <a:pt x="354648" y="523875"/>
                  </a:lnTo>
                  <a:close/>
                  <a:moveTo>
                    <a:pt x="142504" y="257175"/>
                  </a:moveTo>
                  <a:lnTo>
                    <a:pt x="349250" y="257175"/>
                  </a:lnTo>
                  <a:lnTo>
                    <a:pt x="301199" y="331066"/>
                  </a:lnTo>
                  <a:lnTo>
                    <a:pt x="339450" y="468656"/>
                  </a:lnTo>
                  <a:lnTo>
                    <a:pt x="130175" y="561975"/>
                  </a:lnTo>
                  <a:lnTo>
                    <a:pt x="190871" y="331066"/>
                  </a:lnTo>
                  <a:lnTo>
                    <a:pt x="142504" y="257175"/>
                  </a:lnTo>
                  <a:close/>
                  <a:moveTo>
                    <a:pt x="173199" y="0"/>
                  </a:moveTo>
                  <a:lnTo>
                    <a:pt x="311606" y="0"/>
                  </a:lnTo>
                  <a:lnTo>
                    <a:pt x="395287" y="174625"/>
                  </a:lnTo>
                  <a:lnTo>
                    <a:pt x="96837" y="174625"/>
                  </a:lnTo>
                  <a:lnTo>
                    <a:pt x="173199" y="0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2262138" y="5543550"/>
            <a:ext cx="470450" cy="470450"/>
            <a:chOff x="8232121" y="4959350"/>
            <a:chExt cx="578485" cy="578485"/>
          </a:xfrm>
        </p:grpSpPr>
        <p:sp>
          <p:nvSpPr>
            <p:cNvPr id="40" name="椭圆 39"/>
            <p:cNvSpPr/>
            <p:nvPr/>
          </p:nvSpPr>
          <p:spPr>
            <a:xfrm>
              <a:off x="8232121" y="4959350"/>
              <a:ext cx="578485" cy="578485"/>
            </a:xfrm>
            <a:prstGeom prst="ellipse">
              <a:avLst/>
            </a:prstGeom>
            <a:noFill/>
            <a:ln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KSO_Shape"/>
            <p:cNvSpPr>
              <a:spLocks/>
            </p:cNvSpPr>
            <p:nvPr/>
          </p:nvSpPr>
          <p:spPr bwMode="auto">
            <a:xfrm>
              <a:off x="8391811" y="5119688"/>
              <a:ext cx="259104" cy="257808"/>
            </a:xfrm>
            <a:custGeom>
              <a:avLst/>
              <a:gdLst>
                <a:gd name="T0" fmla="*/ 2147483646 w 4969"/>
                <a:gd name="T1" fmla="*/ 2147483646 h 4944"/>
                <a:gd name="T2" fmla="*/ 2147483646 w 4969"/>
                <a:gd name="T3" fmla="*/ 0 h 4944"/>
                <a:gd name="T4" fmla="*/ 2147483646 w 4969"/>
                <a:gd name="T5" fmla="*/ 2147483646 h 4944"/>
                <a:gd name="T6" fmla="*/ 2147483646 w 4969"/>
                <a:gd name="T7" fmla="*/ 2147483646 h 4944"/>
                <a:gd name="T8" fmla="*/ 2147483646 w 4969"/>
                <a:gd name="T9" fmla="*/ 2147483646 h 4944"/>
                <a:gd name="T10" fmla="*/ 0 w 4969"/>
                <a:gd name="T11" fmla="*/ 2147483646 h 4944"/>
                <a:gd name="T12" fmla="*/ 2147483646 w 4969"/>
                <a:gd name="T13" fmla="*/ 2147483646 h 4944"/>
                <a:gd name="T14" fmla="*/ 2147483646 w 4969"/>
                <a:gd name="T15" fmla="*/ 2147483646 h 4944"/>
                <a:gd name="T16" fmla="*/ 2147483646 w 4969"/>
                <a:gd name="T17" fmla="*/ 2147483646 h 4944"/>
                <a:gd name="T18" fmla="*/ 2147483646 w 4969"/>
                <a:gd name="T19" fmla="*/ 2147483646 h 4944"/>
                <a:gd name="T20" fmla="*/ 2147483646 w 4969"/>
                <a:gd name="T21" fmla="*/ 2147483646 h 4944"/>
                <a:gd name="T22" fmla="*/ 2147483646 w 4969"/>
                <a:gd name="T23" fmla="*/ 2147483646 h 4944"/>
                <a:gd name="T24" fmla="*/ 2147483646 w 4969"/>
                <a:gd name="T25" fmla="*/ 2147483646 h 4944"/>
                <a:gd name="T26" fmla="*/ 2147483646 w 4969"/>
                <a:gd name="T27" fmla="*/ 2147483646 h 4944"/>
                <a:gd name="T28" fmla="*/ 2147483646 w 4969"/>
                <a:gd name="T29" fmla="*/ 2147483646 h 4944"/>
                <a:gd name="T30" fmla="*/ 2147483646 w 4969"/>
                <a:gd name="T31" fmla="*/ 2147483646 h 4944"/>
                <a:gd name="T32" fmla="*/ 2147483646 w 4969"/>
                <a:gd name="T33" fmla="*/ 2147483646 h 4944"/>
                <a:gd name="T34" fmla="*/ 2147483646 w 4969"/>
                <a:gd name="T35" fmla="*/ 2147483646 h 4944"/>
                <a:gd name="T36" fmla="*/ 2147483646 w 4969"/>
                <a:gd name="T37" fmla="*/ 2147483646 h 4944"/>
                <a:gd name="T38" fmla="*/ 2147483646 w 4969"/>
                <a:gd name="T39" fmla="*/ 2147483646 h 4944"/>
                <a:gd name="T40" fmla="*/ 2147483646 w 4969"/>
                <a:gd name="T41" fmla="*/ 2147483646 h 4944"/>
                <a:gd name="T42" fmla="*/ 2147483646 w 4969"/>
                <a:gd name="T43" fmla="*/ 2147483646 h 4944"/>
                <a:gd name="T44" fmla="*/ 2147483646 w 4969"/>
                <a:gd name="T45" fmla="*/ 2147483646 h 4944"/>
                <a:gd name="T46" fmla="*/ 2147483646 w 4969"/>
                <a:gd name="T47" fmla="*/ 2147483646 h 4944"/>
                <a:gd name="T48" fmla="*/ 2147483646 w 4969"/>
                <a:gd name="T49" fmla="*/ 2147483646 h 4944"/>
                <a:gd name="T50" fmla="*/ 2147483646 w 4969"/>
                <a:gd name="T51" fmla="*/ 2147483646 h 4944"/>
                <a:gd name="T52" fmla="*/ 2147483646 w 4969"/>
                <a:gd name="T53" fmla="*/ 2147483646 h 4944"/>
                <a:gd name="T54" fmla="*/ 2147483646 w 4969"/>
                <a:gd name="T55" fmla="*/ 2147483646 h 4944"/>
                <a:gd name="T56" fmla="*/ 2147483646 w 4969"/>
                <a:gd name="T57" fmla="*/ 2147483646 h 4944"/>
                <a:gd name="T58" fmla="*/ 2147483646 w 4969"/>
                <a:gd name="T59" fmla="*/ 2147483646 h 4944"/>
                <a:gd name="T60" fmla="*/ 2147483646 w 4969"/>
                <a:gd name="T61" fmla="*/ 2147483646 h 4944"/>
                <a:gd name="T62" fmla="*/ 2147483646 w 4969"/>
                <a:gd name="T63" fmla="*/ 2147483646 h 4944"/>
                <a:gd name="T64" fmla="*/ 2147483646 w 4969"/>
                <a:gd name="T65" fmla="*/ 2147483646 h 4944"/>
                <a:gd name="T66" fmla="*/ 2147483646 w 4969"/>
                <a:gd name="T67" fmla="*/ 2147483646 h 4944"/>
                <a:gd name="T68" fmla="*/ 2147483646 w 4969"/>
                <a:gd name="T69" fmla="*/ 2147483646 h 4944"/>
                <a:gd name="T70" fmla="*/ 2147483646 w 4969"/>
                <a:gd name="T71" fmla="*/ 2147483646 h 4944"/>
                <a:gd name="T72" fmla="*/ 2147483646 w 4969"/>
                <a:gd name="T73" fmla="*/ 2147483646 h 4944"/>
                <a:gd name="T74" fmla="*/ 2147483646 w 4969"/>
                <a:gd name="T75" fmla="*/ 2147483646 h 4944"/>
                <a:gd name="T76" fmla="*/ 2147483646 w 4969"/>
                <a:gd name="T77" fmla="*/ 2147483646 h 4944"/>
                <a:gd name="T78" fmla="*/ 2147483646 w 4969"/>
                <a:gd name="T79" fmla="*/ 2147483646 h 4944"/>
                <a:gd name="T80" fmla="*/ 2147483646 w 4969"/>
                <a:gd name="T81" fmla="*/ 2147483646 h 4944"/>
                <a:gd name="T82" fmla="*/ 2147483646 w 4969"/>
                <a:gd name="T83" fmla="*/ 2147483646 h 4944"/>
                <a:gd name="T84" fmla="*/ 2147483646 w 4969"/>
                <a:gd name="T85" fmla="*/ 2147483646 h 4944"/>
                <a:gd name="T86" fmla="*/ 2147483646 w 4969"/>
                <a:gd name="T87" fmla="*/ 2147483646 h 4944"/>
                <a:gd name="T88" fmla="*/ 2147483646 w 4969"/>
                <a:gd name="T89" fmla="*/ 2147483646 h 4944"/>
                <a:gd name="T90" fmla="*/ 2147483646 w 4969"/>
                <a:gd name="T91" fmla="*/ 2147483646 h 494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4969" h="4944">
                  <a:moveTo>
                    <a:pt x="4149" y="362"/>
                  </a:moveTo>
                  <a:lnTo>
                    <a:pt x="814" y="362"/>
                  </a:lnTo>
                  <a:lnTo>
                    <a:pt x="814" y="0"/>
                  </a:lnTo>
                  <a:lnTo>
                    <a:pt x="4149" y="0"/>
                  </a:lnTo>
                  <a:lnTo>
                    <a:pt x="4149" y="362"/>
                  </a:lnTo>
                  <a:close/>
                  <a:moveTo>
                    <a:pt x="4159" y="602"/>
                  </a:moveTo>
                  <a:lnTo>
                    <a:pt x="3924" y="602"/>
                  </a:lnTo>
                  <a:lnTo>
                    <a:pt x="4724" y="4662"/>
                  </a:lnTo>
                  <a:lnTo>
                    <a:pt x="4969" y="4623"/>
                  </a:lnTo>
                  <a:lnTo>
                    <a:pt x="4159" y="602"/>
                  </a:lnTo>
                  <a:close/>
                  <a:moveTo>
                    <a:pt x="812" y="602"/>
                  </a:moveTo>
                  <a:lnTo>
                    <a:pt x="0" y="4623"/>
                  </a:lnTo>
                  <a:lnTo>
                    <a:pt x="246" y="4662"/>
                  </a:lnTo>
                  <a:lnTo>
                    <a:pt x="1046" y="602"/>
                  </a:lnTo>
                  <a:lnTo>
                    <a:pt x="812" y="602"/>
                  </a:lnTo>
                  <a:close/>
                  <a:moveTo>
                    <a:pt x="2723" y="1800"/>
                  </a:moveTo>
                  <a:lnTo>
                    <a:pt x="2723" y="1800"/>
                  </a:lnTo>
                  <a:lnTo>
                    <a:pt x="2737" y="1786"/>
                  </a:lnTo>
                  <a:lnTo>
                    <a:pt x="2749" y="1770"/>
                  </a:lnTo>
                  <a:lnTo>
                    <a:pt x="2760" y="1755"/>
                  </a:lnTo>
                  <a:lnTo>
                    <a:pt x="2771" y="1737"/>
                  </a:lnTo>
                  <a:lnTo>
                    <a:pt x="2780" y="1718"/>
                  </a:lnTo>
                  <a:lnTo>
                    <a:pt x="2789" y="1698"/>
                  </a:lnTo>
                  <a:lnTo>
                    <a:pt x="2797" y="1677"/>
                  </a:lnTo>
                  <a:lnTo>
                    <a:pt x="2804" y="1655"/>
                  </a:lnTo>
                  <a:lnTo>
                    <a:pt x="2811" y="1631"/>
                  </a:lnTo>
                  <a:lnTo>
                    <a:pt x="2816" y="1606"/>
                  </a:lnTo>
                  <a:lnTo>
                    <a:pt x="2821" y="1580"/>
                  </a:lnTo>
                  <a:lnTo>
                    <a:pt x="2825" y="1553"/>
                  </a:lnTo>
                  <a:lnTo>
                    <a:pt x="2828" y="1525"/>
                  </a:lnTo>
                  <a:lnTo>
                    <a:pt x="2830" y="1495"/>
                  </a:lnTo>
                  <a:lnTo>
                    <a:pt x="2831" y="1466"/>
                  </a:lnTo>
                  <a:lnTo>
                    <a:pt x="2832" y="1434"/>
                  </a:lnTo>
                  <a:lnTo>
                    <a:pt x="2832" y="602"/>
                  </a:lnTo>
                  <a:lnTo>
                    <a:pt x="2606" y="602"/>
                  </a:lnTo>
                  <a:lnTo>
                    <a:pt x="2606" y="1865"/>
                  </a:lnTo>
                  <a:lnTo>
                    <a:pt x="2621" y="1861"/>
                  </a:lnTo>
                  <a:lnTo>
                    <a:pt x="2635" y="1855"/>
                  </a:lnTo>
                  <a:lnTo>
                    <a:pt x="2651" y="1849"/>
                  </a:lnTo>
                  <a:lnTo>
                    <a:pt x="2666" y="1842"/>
                  </a:lnTo>
                  <a:lnTo>
                    <a:pt x="2681" y="1833"/>
                  </a:lnTo>
                  <a:lnTo>
                    <a:pt x="2695" y="1823"/>
                  </a:lnTo>
                  <a:lnTo>
                    <a:pt x="2710" y="1813"/>
                  </a:lnTo>
                  <a:lnTo>
                    <a:pt x="2723" y="1800"/>
                  </a:lnTo>
                  <a:close/>
                  <a:moveTo>
                    <a:pt x="3073" y="602"/>
                  </a:moveTo>
                  <a:lnTo>
                    <a:pt x="3073" y="1434"/>
                  </a:lnTo>
                  <a:lnTo>
                    <a:pt x="3073" y="1478"/>
                  </a:lnTo>
                  <a:lnTo>
                    <a:pt x="3071" y="1520"/>
                  </a:lnTo>
                  <a:lnTo>
                    <a:pt x="3067" y="1561"/>
                  </a:lnTo>
                  <a:lnTo>
                    <a:pt x="3062" y="1601"/>
                  </a:lnTo>
                  <a:lnTo>
                    <a:pt x="3055" y="1640"/>
                  </a:lnTo>
                  <a:lnTo>
                    <a:pt x="3048" y="1677"/>
                  </a:lnTo>
                  <a:lnTo>
                    <a:pt x="3039" y="1714"/>
                  </a:lnTo>
                  <a:lnTo>
                    <a:pt x="3028" y="1748"/>
                  </a:lnTo>
                  <a:lnTo>
                    <a:pt x="3016" y="1781"/>
                  </a:lnTo>
                  <a:lnTo>
                    <a:pt x="3002" y="1813"/>
                  </a:lnTo>
                  <a:lnTo>
                    <a:pt x="2988" y="1842"/>
                  </a:lnTo>
                  <a:lnTo>
                    <a:pt x="2972" y="1872"/>
                  </a:lnTo>
                  <a:lnTo>
                    <a:pt x="2954" y="1899"/>
                  </a:lnTo>
                  <a:lnTo>
                    <a:pt x="2935" y="1925"/>
                  </a:lnTo>
                  <a:lnTo>
                    <a:pt x="2915" y="1948"/>
                  </a:lnTo>
                  <a:lnTo>
                    <a:pt x="2893" y="1972"/>
                  </a:lnTo>
                  <a:lnTo>
                    <a:pt x="2867" y="1996"/>
                  </a:lnTo>
                  <a:lnTo>
                    <a:pt x="2839" y="2018"/>
                  </a:lnTo>
                  <a:lnTo>
                    <a:pt x="2811" y="2037"/>
                  </a:lnTo>
                  <a:lnTo>
                    <a:pt x="2783" y="2053"/>
                  </a:lnTo>
                  <a:lnTo>
                    <a:pt x="2756" y="2068"/>
                  </a:lnTo>
                  <a:lnTo>
                    <a:pt x="2727" y="2079"/>
                  </a:lnTo>
                  <a:lnTo>
                    <a:pt x="2700" y="2089"/>
                  </a:lnTo>
                  <a:lnTo>
                    <a:pt x="2673" y="2097"/>
                  </a:lnTo>
                  <a:lnTo>
                    <a:pt x="2647" y="2104"/>
                  </a:lnTo>
                  <a:lnTo>
                    <a:pt x="2621" y="2109"/>
                  </a:lnTo>
                  <a:lnTo>
                    <a:pt x="2597" y="2114"/>
                  </a:lnTo>
                  <a:lnTo>
                    <a:pt x="2574" y="2116"/>
                  </a:lnTo>
                  <a:lnTo>
                    <a:pt x="2534" y="2118"/>
                  </a:lnTo>
                  <a:lnTo>
                    <a:pt x="2501" y="2119"/>
                  </a:lnTo>
                  <a:lnTo>
                    <a:pt x="2484" y="2119"/>
                  </a:lnTo>
                  <a:lnTo>
                    <a:pt x="2364" y="2118"/>
                  </a:lnTo>
                  <a:lnTo>
                    <a:pt x="2364" y="602"/>
                  </a:lnTo>
                  <a:lnTo>
                    <a:pt x="1292" y="602"/>
                  </a:lnTo>
                  <a:lnTo>
                    <a:pt x="485" y="4699"/>
                  </a:lnTo>
                  <a:lnTo>
                    <a:pt x="2046" y="4944"/>
                  </a:lnTo>
                  <a:lnTo>
                    <a:pt x="2485" y="2753"/>
                  </a:lnTo>
                  <a:lnTo>
                    <a:pt x="2923" y="4944"/>
                  </a:lnTo>
                  <a:lnTo>
                    <a:pt x="4486" y="4699"/>
                  </a:lnTo>
                  <a:lnTo>
                    <a:pt x="3677" y="602"/>
                  </a:lnTo>
                  <a:lnTo>
                    <a:pt x="3073" y="602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2933558" y="5543550"/>
            <a:ext cx="470450" cy="470450"/>
            <a:chOff x="9103649" y="4959350"/>
            <a:chExt cx="578485" cy="578485"/>
          </a:xfrm>
        </p:grpSpPr>
        <p:sp>
          <p:nvSpPr>
            <p:cNvPr id="43" name="椭圆 42"/>
            <p:cNvSpPr/>
            <p:nvPr/>
          </p:nvSpPr>
          <p:spPr>
            <a:xfrm>
              <a:off x="9103649" y="4959350"/>
              <a:ext cx="578485" cy="578485"/>
            </a:xfrm>
            <a:prstGeom prst="ellipse">
              <a:avLst/>
            </a:prstGeom>
            <a:noFill/>
            <a:ln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KSO_Shape"/>
            <p:cNvSpPr>
              <a:spLocks/>
            </p:cNvSpPr>
            <p:nvPr/>
          </p:nvSpPr>
          <p:spPr bwMode="auto">
            <a:xfrm>
              <a:off x="9218455" y="5166025"/>
              <a:ext cx="348872" cy="165133"/>
            </a:xfrm>
            <a:custGeom>
              <a:avLst/>
              <a:gdLst>
                <a:gd name="T0" fmla="*/ 89134 w 5108"/>
                <a:gd name="T1" fmla="*/ 109382 h 2419"/>
                <a:gd name="T2" fmla="*/ 135006 w 5108"/>
                <a:gd name="T3" fmla="*/ 141114 h 2419"/>
                <a:gd name="T4" fmla="*/ 204374 w 5108"/>
                <a:gd name="T5" fmla="*/ 178819 h 2419"/>
                <a:gd name="T6" fmla="*/ 258078 w 5108"/>
                <a:gd name="T7" fmla="*/ 199352 h 2419"/>
                <a:gd name="T8" fmla="*/ 306187 w 5108"/>
                <a:gd name="T9" fmla="*/ 211671 h 2419"/>
                <a:gd name="T10" fmla="*/ 357654 w 5108"/>
                <a:gd name="T11" fmla="*/ 219138 h 2419"/>
                <a:gd name="T12" fmla="*/ 411731 w 5108"/>
                <a:gd name="T13" fmla="*/ 218764 h 2419"/>
                <a:gd name="T14" fmla="*/ 467672 w 5108"/>
                <a:gd name="T15" fmla="*/ 209805 h 2419"/>
                <a:gd name="T16" fmla="*/ 525479 w 5108"/>
                <a:gd name="T17" fmla="*/ 190765 h 2419"/>
                <a:gd name="T18" fmla="*/ 584777 w 5108"/>
                <a:gd name="T19" fmla="*/ 159780 h 2419"/>
                <a:gd name="T20" fmla="*/ 644075 w 5108"/>
                <a:gd name="T21" fmla="*/ 114982 h 2419"/>
                <a:gd name="T22" fmla="*/ 703000 w 5108"/>
                <a:gd name="T23" fmla="*/ 55624 h 2419"/>
                <a:gd name="T24" fmla="*/ 747381 w 5108"/>
                <a:gd name="T25" fmla="*/ 0 h 2419"/>
                <a:gd name="T26" fmla="*/ 754094 w 5108"/>
                <a:gd name="T27" fmla="*/ 17173 h 2419"/>
                <a:gd name="T28" fmla="*/ 766401 w 5108"/>
                <a:gd name="T29" fmla="*/ 32105 h 2419"/>
                <a:gd name="T30" fmla="*/ 779454 w 5108"/>
                <a:gd name="T31" fmla="*/ 37705 h 2419"/>
                <a:gd name="T32" fmla="*/ 796982 w 5108"/>
                <a:gd name="T33" fmla="*/ 36212 h 2419"/>
                <a:gd name="T34" fmla="*/ 819732 w 5108"/>
                <a:gd name="T35" fmla="*/ 25012 h 2419"/>
                <a:gd name="T36" fmla="*/ 847330 w 5108"/>
                <a:gd name="T37" fmla="*/ 0 h 2419"/>
                <a:gd name="T38" fmla="*/ 1231835 w 5108"/>
                <a:gd name="T39" fmla="*/ 397584 h 2419"/>
                <a:gd name="T40" fmla="*/ 1296728 w 5108"/>
                <a:gd name="T41" fmla="*/ 424462 h 2419"/>
                <a:gd name="T42" fmla="*/ 1356399 w 5108"/>
                <a:gd name="T43" fmla="*/ 442008 h 2419"/>
                <a:gd name="T44" fmla="*/ 1429496 w 5108"/>
                <a:gd name="T45" fmla="*/ 455448 h 2419"/>
                <a:gd name="T46" fmla="*/ 1513408 w 5108"/>
                <a:gd name="T47" fmla="*/ 461421 h 2419"/>
                <a:gd name="T48" fmla="*/ 1606644 w 5108"/>
                <a:gd name="T49" fmla="*/ 454328 h 2419"/>
                <a:gd name="T50" fmla="*/ 1680115 w 5108"/>
                <a:gd name="T51" fmla="*/ 437902 h 2419"/>
                <a:gd name="T52" fmla="*/ 1731208 w 5108"/>
                <a:gd name="T53" fmla="*/ 421103 h 2419"/>
                <a:gd name="T54" fmla="*/ 1749109 w 5108"/>
                <a:gd name="T55" fmla="*/ 421103 h 2419"/>
                <a:gd name="T56" fmla="*/ 1782674 w 5108"/>
                <a:gd name="T57" fmla="*/ 426329 h 2419"/>
                <a:gd name="T58" fmla="*/ 1814375 w 5108"/>
                <a:gd name="T59" fmla="*/ 440142 h 2419"/>
                <a:gd name="T60" fmla="*/ 1843837 w 5108"/>
                <a:gd name="T61" fmla="*/ 464781 h 2419"/>
                <a:gd name="T62" fmla="*/ 1861366 w 5108"/>
                <a:gd name="T63" fmla="*/ 493526 h 2419"/>
                <a:gd name="T64" fmla="*/ 1869570 w 5108"/>
                <a:gd name="T65" fmla="*/ 518165 h 2419"/>
                <a:gd name="T66" fmla="*/ 1873673 w 5108"/>
                <a:gd name="T67" fmla="*/ 547284 h 2419"/>
                <a:gd name="T68" fmla="*/ 1874046 w 5108"/>
                <a:gd name="T69" fmla="*/ 582376 h 2419"/>
                <a:gd name="T70" fmla="*/ 1869197 w 5108"/>
                <a:gd name="T71" fmla="*/ 622694 h 2419"/>
                <a:gd name="T72" fmla="*/ 1858755 w 5108"/>
                <a:gd name="T73" fmla="*/ 669732 h 2419"/>
                <a:gd name="T74" fmla="*/ 1871808 w 5108"/>
                <a:gd name="T75" fmla="*/ 668239 h 2419"/>
                <a:gd name="T76" fmla="*/ 1892320 w 5108"/>
                <a:gd name="T77" fmla="*/ 671972 h 2419"/>
                <a:gd name="T78" fmla="*/ 1901644 w 5108"/>
                <a:gd name="T79" fmla="*/ 679439 h 2419"/>
                <a:gd name="T80" fmla="*/ 1905000 w 5108"/>
                <a:gd name="T81" fmla="*/ 693625 h 2419"/>
                <a:gd name="T82" fmla="*/ 1900152 w 5108"/>
                <a:gd name="T83" fmla="*/ 714904 h 2419"/>
                <a:gd name="T84" fmla="*/ 1883369 w 5108"/>
                <a:gd name="T85" fmla="*/ 746262 h 2419"/>
                <a:gd name="T86" fmla="*/ 1856517 w 5108"/>
                <a:gd name="T87" fmla="*/ 769035 h 2419"/>
                <a:gd name="T88" fmla="*/ 1796846 w 5108"/>
                <a:gd name="T89" fmla="*/ 801514 h 2419"/>
                <a:gd name="T90" fmla="*/ 1698389 w 5108"/>
                <a:gd name="T91" fmla="*/ 842205 h 2419"/>
                <a:gd name="T92" fmla="*/ 1618206 w 5108"/>
                <a:gd name="T93" fmla="*/ 866098 h 2419"/>
                <a:gd name="T94" fmla="*/ 1543990 w 5108"/>
                <a:gd name="T95" fmla="*/ 882524 h 2419"/>
                <a:gd name="T96" fmla="*/ 1461196 w 5108"/>
                <a:gd name="T97" fmla="*/ 895216 h 2419"/>
                <a:gd name="T98" fmla="*/ 1369825 w 5108"/>
                <a:gd name="T99" fmla="*/ 902309 h 2419"/>
                <a:gd name="T100" fmla="*/ 1269503 w 5108"/>
                <a:gd name="T101" fmla="*/ 902309 h 2419"/>
                <a:gd name="T102" fmla="*/ 1160976 w 5108"/>
                <a:gd name="T103" fmla="*/ 894096 h 2419"/>
                <a:gd name="T104" fmla="*/ 1044617 w 5108"/>
                <a:gd name="T105" fmla="*/ 876177 h 2419"/>
                <a:gd name="T106" fmla="*/ 919681 w 5108"/>
                <a:gd name="T107" fmla="*/ 847058 h 2419"/>
                <a:gd name="T108" fmla="*/ 787659 w 5108"/>
                <a:gd name="T109" fmla="*/ 805620 h 2419"/>
                <a:gd name="T110" fmla="*/ 683607 w 5108"/>
                <a:gd name="T111" fmla="*/ 870577 h 2419"/>
                <a:gd name="T112" fmla="*/ 45499 w 5108"/>
                <a:gd name="T113" fmla="*/ 602908 h 2419"/>
                <a:gd name="T114" fmla="*/ 32073 w 5108"/>
                <a:gd name="T115" fmla="*/ 546911 h 2419"/>
                <a:gd name="T116" fmla="*/ 22750 w 5108"/>
                <a:gd name="T117" fmla="*/ 480087 h 2419"/>
                <a:gd name="T118" fmla="*/ 20139 w 5108"/>
                <a:gd name="T119" fmla="*/ 410650 h 2419"/>
                <a:gd name="T120" fmla="*/ 24241 w 5108"/>
                <a:gd name="T121" fmla="*/ 327026 h 2419"/>
                <a:gd name="T122" fmla="*/ 38040 w 5108"/>
                <a:gd name="T123" fmla="*/ 231084 h 2419"/>
                <a:gd name="T124" fmla="*/ 64146 w 5108"/>
                <a:gd name="T125" fmla="*/ 124315 h 2419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5108" h="2419">
                  <a:moveTo>
                    <a:pt x="196" y="256"/>
                  </a:moveTo>
                  <a:lnTo>
                    <a:pt x="196" y="256"/>
                  </a:lnTo>
                  <a:lnTo>
                    <a:pt x="207" y="266"/>
                  </a:lnTo>
                  <a:lnTo>
                    <a:pt x="239" y="293"/>
                  </a:lnTo>
                  <a:lnTo>
                    <a:pt x="263" y="311"/>
                  </a:lnTo>
                  <a:lnTo>
                    <a:pt x="291" y="332"/>
                  </a:lnTo>
                  <a:lnTo>
                    <a:pt x="324" y="355"/>
                  </a:lnTo>
                  <a:lnTo>
                    <a:pt x="362" y="378"/>
                  </a:lnTo>
                  <a:lnTo>
                    <a:pt x="403" y="404"/>
                  </a:lnTo>
                  <a:lnTo>
                    <a:pt x="447" y="429"/>
                  </a:lnTo>
                  <a:lnTo>
                    <a:pt x="496" y="455"/>
                  </a:lnTo>
                  <a:lnTo>
                    <a:pt x="548" y="479"/>
                  </a:lnTo>
                  <a:lnTo>
                    <a:pt x="605" y="503"/>
                  </a:lnTo>
                  <a:lnTo>
                    <a:pt x="633" y="514"/>
                  </a:lnTo>
                  <a:lnTo>
                    <a:pt x="663" y="525"/>
                  </a:lnTo>
                  <a:lnTo>
                    <a:pt x="692" y="534"/>
                  </a:lnTo>
                  <a:lnTo>
                    <a:pt x="724" y="544"/>
                  </a:lnTo>
                  <a:lnTo>
                    <a:pt x="756" y="553"/>
                  </a:lnTo>
                  <a:lnTo>
                    <a:pt x="788" y="561"/>
                  </a:lnTo>
                  <a:lnTo>
                    <a:pt x="821" y="567"/>
                  </a:lnTo>
                  <a:lnTo>
                    <a:pt x="855" y="573"/>
                  </a:lnTo>
                  <a:lnTo>
                    <a:pt x="889" y="579"/>
                  </a:lnTo>
                  <a:lnTo>
                    <a:pt x="923" y="583"/>
                  </a:lnTo>
                  <a:lnTo>
                    <a:pt x="959" y="587"/>
                  </a:lnTo>
                  <a:lnTo>
                    <a:pt x="994" y="588"/>
                  </a:lnTo>
                  <a:lnTo>
                    <a:pt x="1029" y="589"/>
                  </a:lnTo>
                  <a:lnTo>
                    <a:pt x="1066" y="588"/>
                  </a:lnTo>
                  <a:lnTo>
                    <a:pt x="1104" y="586"/>
                  </a:lnTo>
                  <a:lnTo>
                    <a:pt x="1141" y="582"/>
                  </a:lnTo>
                  <a:lnTo>
                    <a:pt x="1178" y="577"/>
                  </a:lnTo>
                  <a:lnTo>
                    <a:pt x="1216" y="571"/>
                  </a:lnTo>
                  <a:lnTo>
                    <a:pt x="1254" y="562"/>
                  </a:lnTo>
                  <a:lnTo>
                    <a:pt x="1293" y="553"/>
                  </a:lnTo>
                  <a:lnTo>
                    <a:pt x="1331" y="540"/>
                  </a:lnTo>
                  <a:lnTo>
                    <a:pt x="1370" y="527"/>
                  </a:lnTo>
                  <a:lnTo>
                    <a:pt x="1409" y="511"/>
                  </a:lnTo>
                  <a:lnTo>
                    <a:pt x="1449" y="494"/>
                  </a:lnTo>
                  <a:lnTo>
                    <a:pt x="1488" y="473"/>
                  </a:lnTo>
                  <a:lnTo>
                    <a:pt x="1528" y="453"/>
                  </a:lnTo>
                  <a:lnTo>
                    <a:pt x="1568" y="428"/>
                  </a:lnTo>
                  <a:lnTo>
                    <a:pt x="1608" y="401"/>
                  </a:lnTo>
                  <a:lnTo>
                    <a:pt x="1647" y="373"/>
                  </a:lnTo>
                  <a:lnTo>
                    <a:pt x="1687" y="343"/>
                  </a:lnTo>
                  <a:lnTo>
                    <a:pt x="1727" y="308"/>
                  </a:lnTo>
                  <a:lnTo>
                    <a:pt x="1767" y="273"/>
                  </a:lnTo>
                  <a:lnTo>
                    <a:pt x="1807" y="234"/>
                  </a:lnTo>
                  <a:lnTo>
                    <a:pt x="1846" y="193"/>
                  </a:lnTo>
                  <a:lnTo>
                    <a:pt x="1885" y="149"/>
                  </a:lnTo>
                  <a:lnTo>
                    <a:pt x="1926" y="102"/>
                  </a:lnTo>
                  <a:lnTo>
                    <a:pt x="1965" y="52"/>
                  </a:lnTo>
                  <a:lnTo>
                    <a:pt x="2004" y="0"/>
                  </a:lnTo>
                  <a:lnTo>
                    <a:pt x="2006" y="9"/>
                  </a:lnTo>
                  <a:lnTo>
                    <a:pt x="2010" y="20"/>
                  </a:lnTo>
                  <a:lnTo>
                    <a:pt x="2015" y="33"/>
                  </a:lnTo>
                  <a:lnTo>
                    <a:pt x="2022" y="46"/>
                  </a:lnTo>
                  <a:lnTo>
                    <a:pt x="2031" y="61"/>
                  </a:lnTo>
                  <a:lnTo>
                    <a:pt x="2042" y="74"/>
                  </a:lnTo>
                  <a:lnTo>
                    <a:pt x="2048" y="81"/>
                  </a:lnTo>
                  <a:lnTo>
                    <a:pt x="2055" y="86"/>
                  </a:lnTo>
                  <a:lnTo>
                    <a:pt x="2064" y="91"/>
                  </a:lnTo>
                  <a:lnTo>
                    <a:pt x="2072" y="96"/>
                  </a:lnTo>
                  <a:lnTo>
                    <a:pt x="2081" y="100"/>
                  </a:lnTo>
                  <a:lnTo>
                    <a:pt x="2090" y="101"/>
                  </a:lnTo>
                  <a:lnTo>
                    <a:pt x="2101" y="102"/>
                  </a:lnTo>
                  <a:lnTo>
                    <a:pt x="2112" y="102"/>
                  </a:lnTo>
                  <a:lnTo>
                    <a:pt x="2125" y="101"/>
                  </a:lnTo>
                  <a:lnTo>
                    <a:pt x="2137" y="97"/>
                  </a:lnTo>
                  <a:lnTo>
                    <a:pt x="2151" y="92"/>
                  </a:lnTo>
                  <a:lnTo>
                    <a:pt x="2166" y="86"/>
                  </a:lnTo>
                  <a:lnTo>
                    <a:pt x="2181" y="77"/>
                  </a:lnTo>
                  <a:lnTo>
                    <a:pt x="2198" y="67"/>
                  </a:lnTo>
                  <a:lnTo>
                    <a:pt x="2215" y="53"/>
                  </a:lnTo>
                  <a:lnTo>
                    <a:pt x="2233" y="39"/>
                  </a:lnTo>
                  <a:lnTo>
                    <a:pt x="2252" y="20"/>
                  </a:lnTo>
                  <a:lnTo>
                    <a:pt x="2272" y="0"/>
                  </a:lnTo>
                  <a:lnTo>
                    <a:pt x="3273" y="846"/>
                  </a:lnTo>
                  <a:lnTo>
                    <a:pt x="3273" y="1051"/>
                  </a:lnTo>
                  <a:lnTo>
                    <a:pt x="3303" y="1065"/>
                  </a:lnTo>
                  <a:lnTo>
                    <a:pt x="3337" y="1082"/>
                  </a:lnTo>
                  <a:lnTo>
                    <a:pt x="3385" y="1102"/>
                  </a:lnTo>
                  <a:lnTo>
                    <a:pt x="3443" y="1125"/>
                  </a:lnTo>
                  <a:lnTo>
                    <a:pt x="3477" y="1137"/>
                  </a:lnTo>
                  <a:lnTo>
                    <a:pt x="3513" y="1150"/>
                  </a:lnTo>
                  <a:lnTo>
                    <a:pt x="3552" y="1162"/>
                  </a:lnTo>
                  <a:lnTo>
                    <a:pt x="3593" y="1173"/>
                  </a:lnTo>
                  <a:lnTo>
                    <a:pt x="3637" y="1184"/>
                  </a:lnTo>
                  <a:lnTo>
                    <a:pt x="3682" y="1195"/>
                  </a:lnTo>
                  <a:lnTo>
                    <a:pt x="3731" y="1205"/>
                  </a:lnTo>
                  <a:lnTo>
                    <a:pt x="3781" y="1213"/>
                  </a:lnTo>
                  <a:lnTo>
                    <a:pt x="3833" y="1220"/>
                  </a:lnTo>
                  <a:lnTo>
                    <a:pt x="3886" y="1228"/>
                  </a:lnTo>
                  <a:lnTo>
                    <a:pt x="3942" y="1231"/>
                  </a:lnTo>
                  <a:lnTo>
                    <a:pt x="4000" y="1235"/>
                  </a:lnTo>
                  <a:lnTo>
                    <a:pt x="4058" y="1236"/>
                  </a:lnTo>
                  <a:lnTo>
                    <a:pt x="4118" y="1235"/>
                  </a:lnTo>
                  <a:lnTo>
                    <a:pt x="4181" y="1231"/>
                  </a:lnTo>
                  <a:lnTo>
                    <a:pt x="4243" y="1225"/>
                  </a:lnTo>
                  <a:lnTo>
                    <a:pt x="4308" y="1217"/>
                  </a:lnTo>
                  <a:lnTo>
                    <a:pt x="4372" y="1206"/>
                  </a:lnTo>
                  <a:lnTo>
                    <a:pt x="4438" y="1191"/>
                  </a:lnTo>
                  <a:lnTo>
                    <a:pt x="4472" y="1183"/>
                  </a:lnTo>
                  <a:lnTo>
                    <a:pt x="4505" y="1173"/>
                  </a:lnTo>
                  <a:lnTo>
                    <a:pt x="4540" y="1163"/>
                  </a:lnTo>
                  <a:lnTo>
                    <a:pt x="4574" y="1152"/>
                  </a:lnTo>
                  <a:lnTo>
                    <a:pt x="4608" y="1140"/>
                  </a:lnTo>
                  <a:lnTo>
                    <a:pt x="4642" y="1128"/>
                  </a:lnTo>
                  <a:lnTo>
                    <a:pt x="4648" y="1128"/>
                  </a:lnTo>
                  <a:lnTo>
                    <a:pt x="4664" y="1126"/>
                  </a:lnTo>
                  <a:lnTo>
                    <a:pt x="4690" y="1128"/>
                  </a:lnTo>
                  <a:lnTo>
                    <a:pt x="4723" y="1131"/>
                  </a:lnTo>
                  <a:lnTo>
                    <a:pt x="4741" y="1134"/>
                  </a:lnTo>
                  <a:lnTo>
                    <a:pt x="4760" y="1137"/>
                  </a:lnTo>
                  <a:lnTo>
                    <a:pt x="4780" y="1142"/>
                  </a:lnTo>
                  <a:lnTo>
                    <a:pt x="4802" y="1150"/>
                  </a:lnTo>
                  <a:lnTo>
                    <a:pt x="4823" y="1157"/>
                  </a:lnTo>
                  <a:lnTo>
                    <a:pt x="4844" y="1167"/>
                  </a:lnTo>
                  <a:lnTo>
                    <a:pt x="4865" y="1179"/>
                  </a:lnTo>
                  <a:lnTo>
                    <a:pt x="4886" y="1191"/>
                  </a:lnTo>
                  <a:lnTo>
                    <a:pt x="4906" y="1207"/>
                  </a:lnTo>
                  <a:lnTo>
                    <a:pt x="4925" y="1225"/>
                  </a:lnTo>
                  <a:lnTo>
                    <a:pt x="4944" y="1245"/>
                  </a:lnTo>
                  <a:lnTo>
                    <a:pt x="4962" y="1268"/>
                  </a:lnTo>
                  <a:lnTo>
                    <a:pt x="4977" y="1294"/>
                  </a:lnTo>
                  <a:lnTo>
                    <a:pt x="4984" y="1307"/>
                  </a:lnTo>
                  <a:lnTo>
                    <a:pt x="4991" y="1322"/>
                  </a:lnTo>
                  <a:lnTo>
                    <a:pt x="4997" y="1336"/>
                  </a:lnTo>
                  <a:lnTo>
                    <a:pt x="5003" y="1352"/>
                  </a:lnTo>
                  <a:lnTo>
                    <a:pt x="5008" y="1369"/>
                  </a:lnTo>
                  <a:lnTo>
                    <a:pt x="5013" y="1388"/>
                  </a:lnTo>
                  <a:lnTo>
                    <a:pt x="5017" y="1406"/>
                  </a:lnTo>
                  <a:lnTo>
                    <a:pt x="5021" y="1424"/>
                  </a:lnTo>
                  <a:lnTo>
                    <a:pt x="5023" y="1445"/>
                  </a:lnTo>
                  <a:lnTo>
                    <a:pt x="5024" y="1466"/>
                  </a:lnTo>
                  <a:lnTo>
                    <a:pt x="5025" y="1488"/>
                  </a:lnTo>
                  <a:lnTo>
                    <a:pt x="5027" y="1511"/>
                  </a:lnTo>
                  <a:lnTo>
                    <a:pt x="5027" y="1534"/>
                  </a:lnTo>
                  <a:lnTo>
                    <a:pt x="5025" y="1560"/>
                  </a:lnTo>
                  <a:lnTo>
                    <a:pt x="5023" y="1585"/>
                  </a:lnTo>
                  <a:lnTo>
                    <a:pt x="5021" y="1612"/>
                  </a:lnTo>
                  <a:lnTo>
                    <a:pt x="5017" y="1639"/>
                  </a:lnTo>
                  <a:lnTo>
                    <a:pt x="5012" y="1668"/>
                  </a:lnTo>
                  <a:lnTo>
                    <a:pt x="5007" y="1698"/>
                  </a:lnTo>
                  <a:lnTo>
                    <a:pt x="5000" y="1728"/>
                  </a:lnTo>
                  <a:lnTo>
                    <a:pt x="4992" y="1761"/>
                  </a:lnTo>
                  <a:lnTo>
                    <a:pt x="4984" y="1794"/>
                  </a:lnTo>
                  <a:lnTo>
                    <a:pt x="4994" y="1792"/>
                  </a:lnTo>
                  <a:lnTo>
                    <a:pt x="5005" y="1790"/>
                  </a:lnTo>
                  <a:lnTo>
                    <a:pt x="5019" y="1790"/>
                  </a:lnTo>
                  <a:lnTo>
                    <a:pt x="5034" y="1790"/>
                  </a:lnTo>
                  <a:lnTo>
                    <a:pt x="5051" y="1793"/>
                  </a:lnTo>
                  <a:lnTo>
                    <a:pt x="5067" y="1797"/>
                  </a:lnTo>
                  <a:lnTo>
                    <a:pt x="5074" y="1800"/>
                  </a:lnTo>
                  <a:lnTo>
                    <a:pt x="5082" y="1804"/>
                  </a:lnTo>
                  <a:lnTo>
                    <a:pt x="5088" y="1808"/>
                  </a:lnTo>
                  <a:lnTo>
                    <a:pt x="5094" y="1814"/>
                  </a:lnTo>
                  <a:lnTo>
                    <a:pt x="5099" y="1820"/>
                  </a:lnTo>
                  <a:lnTo>
                    <a:pt x="5104" y="1827"/>
                  </a:lnTo>
                  <a:lnTo>
                    <a:pt x="5106" y="1837"/>
                  </a:lnTo>
                  <a:lnTo>
                    <a:pt x="5108" y="1847"/>
                  </a:lnTo>
                  <a:lnTo>
                    <a:pt x="5108" y="1858"/>
                  </a:lnTo>
                  <a:lnTo>
                    <a:pt x="5107" y="1870"/>
                  </a:lnTo>
                  <a:lnTo>
                    <a:pt x="5105" y="1883"/>
                  </a:lnTo>
                  <a:lnTo>
                    <a:pt x="5101" y="1899"/>
                  </a:lnTo>
                  <a:lnTo>
                    <a:pt x="5095" y="1915"/>
                  </a:lnTo>
                  <a:lnTo>
                    <a:pt x="5086" y="1933"/>
                  </a:lnTo>
                  <a:lnTo>
                    <a:pt x="5077" y="1954"/>
                  </a:lnTo>
                  <a:lnTo>
                    <a:pt x="5064" y="1976"/>
                  </a:lnTo>
                  <a:lnTo>
                    <a:pt x="5050" y="1999"/>
                  </a:lnTo>
                  <a:lnTo>
                    <a:pt x="5033" y="2025"/>
                  </a:lnTo>
                  <a:lnTo>
                    <a:pt x="5019" y="2035"/>
                  </a:lnTo>
                  <a:lnTo>
                    <a:pt x="4978" y="2060"/>
                  </a:lnTo>
                  <a:lnTo>
                    <a:pt x="4949" y="2079"/>
                  </a:lnTo>
                  <a:lnTo>
                    <a:pt x="4911" y="2099"/>
                  </a:lnTo>
                  <a:lnTo>
                    <a:pt x="4868" y="2123"/>
                  </a:lnTo>
                  <a:lnTo>
                    <a:pt x="4818" y="2147"/>
                  </a:lnTo>
                  <a:lnTo>
                    <a:pt x="4762" y="2174"/>
                  </a:lnTo>
                  <a:lnTo>
                    <a:pt x="4698" y="2201"/>
                  </a:lnTo>
                  <a:lnTo>
                    <a:pt x="4630" y="2229"/>
                  </a:lnTo>
                  <a:lnTo>
                    <a:pt x="4554" y="2256"/>
                  </a:lnTo>
                  <a:lnTo>
                    <a:pt x="4474" y="2282"/>
                  </a:lnTo>
                  <a:lnTo>
                    <a:pt x="4431" y="2296"/>
                  </a:lnTo>
                  <a:lnTo>
                    <a:pt x="4386" y="2308"/>
                  </a:lnTo>
                  <a:lnTo>
                    <a:pt x="4339" y="2320"/>
                  </a:lnTo>
                  <a:lnTo>
                    <a:pt x="4293" y="2332"/>
                  </a:lnTo>
                  <a:lnTo>
                    <a:pt x="4243" y="2343"/>
                  </a:lnTo>
                  <a:lnTo>
                    <a:pt x="4193" y="2354"/>
                  </a:lnTo>
                  <a:lnTo>
                    <a:pt x="4140" y="2364"/>
                  </a:lnTo>
                  <a:lnTo>
                    <a:pt x="4088" y="2374"/>
                  </a:lnTo>
                  <a:lnTo>
                    <a:pt x="4033" y="2383"/>
                  </a:lnTo>
                  <a:lnTo>
                    <a:pt x="3977" y="2391"/>
                  </a:lnTo>
                  <a:lnTo>
                    <a:pt x="3918" y="2398"/>
                  </a:lnTo>
                  <a:lnTo>
                    <a:pt x="3859" y="2405"/>
                  </a:lnTo>
                  <a:lnTo>
                    <a:pt x="3798" y="2409"/>
                  </a:lnTo>
                  <a:lnTo>
                    <a:pt x="3736" y="2414"/>
                  </a:lnTo>
                  <a:lnTo>
                    <a:pt x="3673" y="2417"/>
                  </a:lnTo>
                  <a:lnTo>
                    <a:pt x="3608" y="2419"/>
                  </a:lnTo>
                  <a:lnTo>
                    <a:pt x="3541" y="2419"/>
                  </a:lnTo>
                  <a:lnTo>
                    <a:pt x="3474" y="2419"/>
                  </a:lnTo>
                  <a:lnTo>
                    <a:pt x="3404" y="2417"/>
                  </a:lnTo>
                  <a:lnTo>
                    <a:pt x="3333" y="2414"/>
                  </a:lnTo>
                  <a:lnTo>
                    <a:pt x="3261" y="2409"/>
                  </a:lnTo>
                  <a:lnTo>
                    <a:pt x="3188" y="2403"/>
                  </a:lnTo>
                  <a:lnTo>
                    <a:pt x="3113" y="2395"/>
                  </a:lnTo>
                  <a:lnTo>
                    <a:pt x="3037" y="2386"/>
                  </a:lnTo>
                  <a:lnTo>
                    <a:pt x="2960" y="2375"/>
                  </a:lnTo>
                  <a:lnTo>
                    <a:pt x="2880" y="2362"/>
                  </a:lnTo>
                  <a:lnTo>
                    <a:pt x="2801" y="2347"/>
                  </a:lnTo>
                  <a:lnTo>
                    <a:pt x="2719" y="2331"/>
                  </a:lnTo>
                  <a:lnTo>
                    <a:pt x="2636" y="2312"/>
                  </a:lnTo>
                  <a:lnTo>
                    <a:pt x="2552" y="2292"/>
                  </a:lnTo>
                  <a:lnTo>
                    <a:pt x="2466" y="2269"/>
                  </a:lnTo>
                  <a:lnTo>
                    <a:pt x="2380" y="2245"/>
                  </a:lnTo>
                  <a:lnTo>
                    <a:pt x="2292" y="2218"/>
                  </a:lnTo>
                  <a:lnTo>
                    <a:pt x="2203" y="2190"/>
                  </a:lnTo>
                  <a:lnTo>
                    <a:pt x="2112" y="2158"/>
                  </a:lnTo>
                  <a:lnTo>
                    <a:pt x="2020" y="2125"/>
                  </a:lnTo>
                  <a:lnTo>
                    <a:pt x="1927" y="2088"/>
                  </a:lnTo>
                  <a:lnTo>
                    <a:pt x="1833" y="2050"/>
                  </a:lnTo>
                  <a:lnTo>
                    <a:pt x="1833" y="2332"/>
                  </a:lnTo>
                  <a:lnTo>
                    <a:pt x="25" y="2307"/>
                  </a:lnTo>
                  <a:lnTo>
                    <a:pt x="0" y="1640"/>
                  </a:lnTo>
                  <a:lnTo>
                    <a:pt x="122" y="1615"/>
                  </a:lnTo>
                  <a:lnTo>
                    <a:pt x="115" y="1590"/>
                  </a:lnTo>
                  <a:lnTo>
                    <a:pt x="106" y="1560"/>
                  </a:lnTo>
                  <a:lnTo>
                    <a:pt x="95" y="1517"/>
                  </a:lnTo>
                  <a:lnTo>
                    <a:pt x="86" y="1465"/>
                  </a:lnTo>
                  <a:lnTo>
                    <a:pt x="75" y="1401"/>
                  </a:lnTo>
                  <a:lnTo>
                    <a:pt x="70" y="1366"/>
                  </a:lnTo>
                  <a:lnTo>
                    <a:pt x="65" y="1327"/>
                  </a:lnTo>
                  <a:lnTo>
                    <a:pt x="61" y="1286"/>
                  </a:lnTo>
                  <a:lnTo>
                    <a:pt x="59" y="1242"/>
                  </a:lnTo>
                  <a:lnTo>
                    <a:pt x="56" y="1197"/>
                  </a:lnTo>
                  <a:lnTo>
                    <a:pt x="54" y="1150"/>
                  </a:lnTo>
                  <a:lnTo>
                    <a:pt x="54" y="1100"/>
                  </a:lnTo>
                  <a:lnTo>
                    <a:pt x="54" y="1046"/>
                  </a:lnTo>
                  <a:lnTo>
                    <a:pt x="56" y="992"/>
                  </a:lnTo>
                  <a:lnTo>
                    <a:pt x="60" y="935"/>
                  </a:lnTo>
                  <a:lnTo>
                    <a:pt x="65" y="876"/>
                  </a:lnTo>
                  <a:lnTo>
                    <a:pt x="71" y="815"/>
                  </a:lnTo>
                  <a:lnTo>
                    <a:pt x="80" y="752"/>
                  </a:lnTo>
                  <a:lnTo>
                    <a:pt x="89" y="686"/>
                  </a:lnTo>
                  <a:lnTo>
                    <a:pt x="102" y="619"/>
                  </a:lnTo>
                  <a:lnTo>
                    <a:pt x="115" y="550"/>
                  </a:lnTo>
                  <a:lnTo>
                    <a:pt x="132" y="479"/>
                  </a:lnTo>
                  <a:lnTo>
                    <a:pt x="150" y="407"/>
                  </a:lnTo>
                  <a:lnTo>
                    <a:pt x="172" y="333"/>
                  </a:lnTo>
                  <a:lnTo>
                    <a:pt x="196" y="256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3604978" y="5543550"/>
            <a:ext cx="470450" cy="470450"/>
            <a:chOff x="9860371" y="4959350"/>
            <a:chExt cx="578485" cy="578485"/>
          </a:xfrm>
        </p:grpSpPr>
        <p:sp>
          <p:nvSpPr>
            <p:cNvPr id="46" name="椭圆 45"/>
            <p:cNvSpPr/>
            <p:nvPr/>
          </p:nvSpPr>
          <p:spPr>
            <a:xfrm>
              <a:off x="9860371" y="4959350"/>
              <a:ext cx="578485" cy="578485"/>
            </a:xfrm>
            <a:prstGeom prst="ellipse">
              <a:avLst/>
            </a:prstGeom>
            <a:noFill/>
            <a:ln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KSO_Shape"/>
            <p:cNvSpPr>
              <a:spLocks/>
            </p:cNvSpPr>
            <p:nvPr/>
          </p:nvSpPr>
          <p:spPr bwMode="auto">
            <a:xfrm>
              <a:off x="9975177" y="5103519"/>
              <a:ext cx="348872" cy="290145"/>
            </a:xfrm>
            <a:custGeom>
              <a:avLst/>
              <a:gdLst>
                <a:gd name="T0" fmla="*/ 1885529 w 1553210"/>
                <a:gd name="T1" fmla="*/ 1192428 h 1292344"/>
                <a:gd name="T2" fmla="*/ 1899938 w 1553210"/>
                <a:gd name="T3" fmla="*/ 1260922 h 1292344"/>
                <a:gd name="T4" fmla="*/ 1878520 w 1553210"/>
                <a:gd name="T5" fmla="*/ 1297115 h 1292344"/>
                <a:gd name="T6" fmla="*/ 1839969 w 1553210"/>
                <a:gd name="T7" fmla="*/ 1323579 h 1292344"/>
                <a:gd name="T8" fmla="*/ 1787398 w 1553210"/>
                <a:gd name="T9" fmla="*/ 1332920 h 1292344"/>
                <a:gd name="T10" fmla="*/ 1686541 w 1553210"/>
                <a:gd name="T11" fmla="*/ 1306067 h 1292344"/>
                <a:gd name="T12" fmla="*/ 1589967 w 1553210"/>
                <a:gd name="T13" fmla="*/ 1233680 h 1292344"/>
                <a:gd name="T14" fmla="*/ 1695108 w 1553210"/>
                <a:gd name="T15" fmla="*/ 1193595 h 1292344"/>
                <a:gd name="T16" fmla="*/ 1826729 w 1553210"/>
                <a:gd name="T17" fmla="*/ 1104475 h 1292344"/>
                <a:gd name="T18" fmla="*/ 1723534 w 1553210"/>
                <a:gd name="T19" fmla="*/ 1097080 h 1292344"/>
                <a:gd name="T20" fmla="*/ 1613720 w 1553210"/>
                <a:gd name="T21" fmla="*/ 1117706 h 1292344"/>
                <a:gd name="T22" fmla="*/ 1530776 w 1553210"/>
                <a:gd name="T23" fmla="*/ 1160126 h 1292344"/>
                <a:gd name="T24" fmla="*/ 1414342 w 1553210"/>
                <a:gd name="T25" fmla="*/ 1262479 h 1292344"/>
                <a:gd name="T26" fmla="*/ 1247285 w 1553210"/>
                <a:gd name="T27" fmla="*/ 1461347 h 1292344"/>
                <a:gd name="T28" fmla="*/ 1144480 w 1553210"/>
                <a:gd name="T29" fmla="*/ 1549689 h 1292344"/>
                <a:gd name="T30" fmla="*/ 1072439 w 1553210"/>
                <a:gd name="T31" fmla="*/ 1579266 h 1292344"/>
                <a:gd name="T32" fmla="*/ 967688 w 1553210"/>
                <a:gd name="T33" fmla="*/ 1579655 h 1292344"/>
                <a:gd name="T34" fmla="*/ 847749 w 1553210"/>
                <a:gd name="T35" fmla="*/ 1530619 h 1292344"/>
                <a:gd name="T36" fmla="*/ 688479 w 1553210"/>
                <a:gd name="T37" fmla="*/ 1414645 h 1292344"/>
                <a:gd name="T38" fmla="*/ 345018 w 1553210"/>
                <a:gd name="T39" fmla="*/ 266195 h 1292344"/>
                <a:gd name="T40" fmla="*/ 306077 w 1553210"/>
                <a:gd name="T41" fmla="*/ 401239 h 1292344"/>
                <a:gd name="T42" fmla="*/ 292058 w 1553210"/>
                <a:gd name="T43" fmla="*/ 559632 h 1292344"/>
                <a:gd name="T44" fmla="*/ 324380 w 1553210"/>
                <a:gd name="T45" fmla="*/ 835556 h 1292344"/>
                <a:gd name="T46" fmla="*/ 13240 w 1553210"/>
                <a:gd name="T47" fmla="*/ 955032 h 1292344"/>
                <a:gd name="T48" fmla="*/ 0 w 1553210"/>
                <a:gd name="T49" fmla="*/ 844506 h 1292344"/>
                <a:gd name="T50" fmla="*/ 6621 w 1553210"/>
                <a:gd name="T51" fmla="*/ 735149 h 1292344"/>
                <a:gd name="T52" fmla="*/ 31932 w 1553210"/>
                <a:gd name="T53" fmla="*/ 628904 h 1292344"/>
                <a:gd name="T54" fmla="*/ 75157 w 1553210"/>
                <a:gd name="T55" fmla="*/ 528109 h 1292344"/>
                <a:gd name="T56" fmla="*/ 179129 w 1553210"/>
                <a:gd name="T57" fmla="*/ 380223 h 1292344"/>
                <a:gd name="T58" fmla="*/ 285828 w 1553210"/>
                <a:gd name="T59" fmla="*/ 283707 h 1292344"/>
                <a:gd name="T60" fmla="*/ 625395 w 1553210"/>
                <a:gd name="T61" fmla="*/ 146330 h 1292344"/>
                <a:gd name="T62" fmla="*/ 696267 w 1553210"/>
                <a:gd name="T63" fmla="*/ 160340 h 1292344"/>
                <a:gd name="T64" fmla="*/ 768309 w 1553210"/>
                <a:gd name="T65" fmla="*/ 198478 h 1292344"/>
                <a:gd name="T66" fmla="*/ 891363 w 1553210"/>
                <a:gd name="T67" fmla="*/ 314453 h 1292344"/>
                <a:gd name="T68" fmla="*/ 1013638 w 1553210"/>
                <a:gd name="T69" fmla="*/ 511374 h 1292344"/>
                <a:gd name="T70" fmla="*/ 496110 w 1553210"/>
                <a:gd name="T71" fmla="*/ 1099804 h 1292344"/>
                <a:gd name="T72" fmla="*/ 390580 w 1553210"/>
                <a:gd name="T73" fmla="*/ 654980 h 1292344"/>
                <a:gd name="T74" fmla="*/ 398368 w 1553210"/>
                <a:gd name="T75" fmla="*/ 418751 h 1292344"/>
                <a:gd name="T76" fmla="*/ 444319 w 1553210"/>
                <a:gd name="T77" fmla="*/ 273978 h 1292344"/>
                <a:gd name="T78" fmla="*/ 486375 w 1553210"/>
                <a:gd name="T79" fmla="*/ 210543 h 1292344"/>
                <a:gd name="T80" fmla="*/ 538166 w 1553210"/>
                <a:gd name="T81" fmla="*/ 168513 h 1292344"/>
                <a:gd name="T82" fmla="*/ 599693 w 1553210"/>
                <a:gd name="T83" fmla="*/ 147887 h 1292344"/>
                <a:gd name="T84" fmla="*/ 965351 w 1553210"/>
                <a:gd name="T85" fmla="*/ 160729 h 1292344"/>
                <a:gd name="T86" fmla="*/ 1142923 w 1553210"/>
                <a:gd name="T87" fmla="*/ 240509 h 1292344"/>
                <a:gd name="T88" fmla="*/ 1288173 w 1553210"/>
                <a:gd name="T89" fmla="*/ 364267 h 1292344"/>
                <a:gd name="T90" fmla="*/ 1389419 w 1553210"/>
                <a:gd name="T91" fmla="*/ 526162 h 1292344"/>
                <a:gd name="T92" fmla="*/ 1158888 w 1553210"/>
                <a:gd name="T93" fmla="*/ 623067 h 1292344"/>
                <a:gd name="T94" fmla="*/ 1093078 w 1553210"/>
                <a:gd name="T95" fmla="*/ 459225 h 1292344"/>
                <a:gd name="T96" fmla="*/ 1011691 w 1553210"/>
                <a:gd name="T97" fmla="*/ 317177 h 1292344"/>
                <a:gd name="T98" fmla="*/ 918622 w 1553210"/>
                <a:gd name="T99" fmla="*/ 202371 h 1292344"/>
                <a:gd name="T100" fmla="*/ 598136 w 1553210"/>
                <a:gd name="T101" fmla="*/ 390 h 1292344"/>
                <a:gd name="T102" fmla="*/ 620333 w 1553210"/>
                <a:gd name="T103" fmla="*/ 10897 h 1292344"/>
                <a:gd name="T104" fmla="*/ 628510 w 1553210"/>
                <a:gd name="T105" fmla="*/ 35415 h 1292344"/>
                <a:gd name="T106" fmla="*/ 617606 w 1553210"/>
                <a:gd name="T107" fmla="*/ 57988 h 1292344"/>
                <a:gd name="T108" fmla="*/ 478587 w 1553210"/>
                <a:gd name="T109" fmla="*/ 93013 h 1292344"/>
                <a:gd name="T110" fmla="*/ 447044 w 1553210"/>
                <a:gd name="T111" fmla="*/ 67717 h 1292344"/>
                <a:gd name="T112" fmla="*/ 450549 w 1553210"/>
                <a:gd name="T113" fmla="*/ 43198 h 1292344"/>
                <a:gd name="T114" fmla="*/ 471578 w 1553210"/>
                <a:gd name="T115" fmla="*/ 28410 h 129234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553210" h="1292344">
                  <a:moveTo>
                    <a:pt x="1460500" y="965052"/>
                  </a:moveTo>
                  <a:lnTo>
                    <a:pt x="1476375" y="965052"/>
                  </a:lnTo>
                  <a:lnTo>
                    <a:pt x="1492568" y="965687"/>
                  </a:lnTo>
                  <a:lnTo>
                    <a:pt x="1508125" y="967274"/>
                  </a:lnTo>
                  <a:lnTo>
                    <a:pt x="1515428" y="968227"/>
                  </a:lnTo>
                  <a:lnTo>
                    <a:pt x="1523048" y="969496"/>
                  </a:lnTo>
                  <a:lnTo>
                    <a:pt x="1530033" y="970766"/>
                  </a:lnTo>
                  <a:lnTo>
                    <a:pt x="1537335" y="972671"/>
                  </a:lnTo>
                  <a:lnTo>
                    <a:pt x="1544003" y="974576"/>
                  </a:lnTo>
                  <a:lnTo>
                    <a:pt x="1550353" y="976798"/>
                  </a:lnTo>
                  <a:lnTo>
                    <a:pt x="1552258" y="985369"/>
                  </a:lnTo>
                  <a:lnTo>
                    <a:pt x="1553210" y="994258"/>
                  </a:lnTo>
                  <a:lnTo>
                    <a:pt x="1553210" y="1003146"/>
                  </a:lnTo>
                  <a:lnTo>
                    <a:pt x="1552893" y="1011717"/>
                  </a:lnTo>
                  <a:lnTo>
                    <a:pt x="1551305" y="1020289"/>
                  </a:lnTo>
                  <a:lnTo>
                    <a:pt x="1549083" y="1028542"/>
                  </a:lnTo>
                  <a:lnTo>
                    <a:pt x="1547813" y="1032669"/>
                  </a:lnTo>
                  <a:lnTo>
                    <a:pt x="1545908" y="1036479"/>
                  </a:lnTo>
                  <a:lnTo>
                    <a:pt x="1544003" y="1040605"/>
                  </a:lnTo>
                  <a:lnTo>
                    <a:pt x="1542098" y="1044415"/>
                  </a:lnTo>
                  <a:lnTo>
                    <a:pt x="1539875" y="1047907"/>
                  </a:lnTo>
                  <a:lnTo>
                    <a:pt x="1537335" y="1051399"/>
                  </a:lnTo>
                  <a:lnTo>
                    <a:pt x="1534478" y="1055208"/>
                  </a:lnTo>
                  <a:lnTo>
                    <a:pt x="1531620" y="1058065"/>
                  </a:lnTo>
                  <a:lnTo>
                    <a:pt x="1528128" y="1061557"/>
                  </a:lnTo>
                  <a:lnTo>
                    <a:pt x="1524953" y="1064414"/>
                  </a:lnTo>
                  <a:lnTo>
                    <a:pt x="1521460" y="1067589"/>
                  </a:lnTo>
                  <a:lnTo>
                    <a:pt x="1517333" y="1070128"/>
                  </a:lnTo>
                  <a:lnTo>
                    <a:pt x="1513523" y="1072668"/>
                  </a:lnTo>
                  <a:lnTo>
                    <a:pt x="1509078" y="1075525"/>
                  </a:lnTo>
                  <a:lnTo>
                    <a:pt x="1504633" y="1077747"/>
                  </a:lnTo>
                  <a:lnTo>
                    <a:pt x="1500188" y="1079652"/>
                  </a:lnTo>
                  <a:lnTo>
                    <a:pt x="1495108" y="1081239"/>
                  </a:lnTo>
                  <a:lnTo>
                    <a:pt x="1490028" y="1082826"/>
                  </a:lnTo>
                  <a:lnTo>
                    <a:pt x="1484313" y="1084414"/>
                  </a:lnTo>
                  <a:lnTo>
                    <a:pt x="1478915" y="1085366"/>
                  </a:lnTo>
                  <a:lnTo>
                    <a:pt x="1473518" y="1086318"/>
                  </a:lnTo>
                  <a:lnTo>
                    <a:pt x="1468120" y="1086953"/>
                  </a:lnTo>
                  <a:lnTo>
                    <a:pt x="1463040" y="1086953"/>
                  </a:lnTo>
                  <a:lnTo>
                    <a:pt x="1457325" y="1087271"/>
                  </a:lnTo>
                  <a:lnTo>
                    <a:pt x="1452245" y="1086953"/>
                  </a:lnTo>
                  <a:lnTo>
                    <a:pt x="1446530" y="1086636"/>
                  </a:lnTo>
                  <a:lnTo>
                    <a:pt x="1434783" y="1085049"/>
                  </a:lnTo>
                  <a:lnTo>
                    <a:pt x="1423353" y="1082509"/>
                  </a:lnTo>
                  <a:lnTo>
                    <a:pt x="1411605" y="1079652"/>
                  </a:lnTo>
                  <a:lnTo>
                    <a:pt x="1399858" y="1075525"/>
                  </a:lnTo>
                  <a:lnTo>
                    <a:pt x="1387475" y="1070446"/>
                  </a:lnTo>
                  <a:lnTo>
                    <a:pt x="1375093" y="1065367"/>
                  </a:lnTo>
                  <a:lnTo>
                    <a:pt x="1362710" y="1059335"/>
                  </a:lnTo>
                  <a:lnTo>
                    <a:pt x="1350328" y="1052669"/>
                  </a:lnTo>
                  <a:lnTo>
                    <a:pt x="1337945" y="1045367"/>
                  </a:lnTo>
                  <a:lnTo>
                    <a:pt x="1325245" y="1037431"/>
                  </a:lnTo>
                  <a:lnTo>
                    <a:pt x="1312545" y="1029812"/>
                  </a:lnTo>
                  <a:lnTo>
                    <a:pt x="1300163" y="1021241"/>
                  </a:lnTo>
                  <a:lnTo>
                    <a:pt x="1287780" y="1012035"/>
                  </a:lnTo>
                  <a:lnTo>
                    <a:pt x="1296353" y="1006321"/>
                  </a:lnTo>
                  <a:lnTo>
                    <a:pt x="1304925" y="1001241"/>
                  </a:lnTo>
                  <a:lnTo>
                    <a:pt x="1313498" y="996480"/>
                  </a:lnTo>
                  <a:lnTo>
                    <a:pt x="1322388" y="991400"/>
                  </a:lnTo>
                  <a:lnTo>
                    <a:pt x="1331913" y="987591"/>
                  </a:lnTo>
                  <a:lnTo>
                    <a:pt x="1342708" y="983782"/>
                  </a:lnTo>
                  <a:lnTo>
                    <a:pt x="1354773" y="980290"/>
                  </a:lnTo>
                  <a:lnTo>
                    <a:pt x="1367790" y="976798"/>
                  </a:lnTo>
                  <a:lnTo>
                    <a:pt x="1382078" y="973623"/>
                  </a:lnTo>
                  <a:lnTo>
                    <a:pt x="1396683" y="970766"/>
                  </a:lnTo>
                  <a:lnTo>
                    <a:pt x="1412558" y="968544"/>
                  </a:lnTo>
                  <a:lnTo>
                    <a:pt x="1428115" y="966639"/>
                  </a:lnTo>
                  <a:lnTo>
                    <a:pt x="1444308" y="965369"/>
                  </a:lnTo>
                  <a:lnTo>
                    <a:pt x="1460500" y="965052"/>
                  </a:lnTo>
                  <a:close/>
                  <a:moveTo>
                    <a:pt x="1225868" y="742836"/>
                  </a:moveTo>
                  <a:lnTo>
                    <a:pt x="1354138" y="819977"/>
                  </a:lnTo>
                  <a:lnTo>
                    <a:pt x="1489393" y="900927"/>
                  </a:lnTo>
                  <a:lnTo>
                    <a:pt x="1481455" y="899340"/>
                  </a:lnTo>
                  <a:lnTo>
                    <a:pt x="1474788" y="898070"/>
                  </a:lnTo>
                  <a:lnTo>
                    <a:pt x="1466533" y="897117"/>
                  </a:lnTo>
                  <a:lnTo>
                    <a:pt x="1456690" y="895848"/>
                  </a:lnTo>
                  <a:lnTo>
                    <a:pt x="1445578" y="895213"/>
                  </a:lnTo>
                  <a:lnTo>
                    <a:pt x="1433195" y="894895"/>
                  </a:lnTo>
                  <a:lnTo>
                    <a:pt x="1419543" y="894578"/>
                  </a:lnTo>
                  <a:lnTo>
                    <a:pt x="1405255" y="894895"/>
                  </a:lnTo>
                  <a:lnTo>
                    <a:pt x="1390333" y="895848"/>
                  </a:lnTo>
                  <a:lnTo>
                    <a:pt x="1374458" y="897752"/>
                  </a:lnTo>
                  <a:lnTo>
                    <a:pt x="1358265" y="900609"/>
                  </a:lnTo>
                  <a:lnTo>
                    <a:pt x="1350010" y="902197"/>
                  </a:lnTo>
                  <a:lnTo>
                    <a:pt x="1341120" y="904101"/>
                  </a:lnTo>
                  <a:lnTo>
                    <a:pt x="1332865" y="906324"/>
                  </a:lnTo>
                  <a:lnTo>
                    <a:pt x="1324293" y="909181"/>
                  </a:lnTo>
                  <a:lnTo>
                    <a:pt x="1315720" y="911720"/>
                  </a:lnTo>
                  <a:lnTo>
                    <a:pt x="1307148" y="915212"/>
                  </a:lnTo>
                  <a:lnTo>
                    <a:pt x="1298575" y="918387"/>
                  </a:lnTo>
                  <a:lnTo>
                    <a:pt x="1290003" y="922196"/>
                  </a:lnTo>
                  <a:lnTo>
                    <a:pt x="1281430" y="926323"/>
                  </a:lnTo>
                  <a:lnTo>
                    <a:pt x="1272540" y="931085"/>
                  </a:lnTo>
                  <a:lnTo>
                    <a:pt x="1264603" y="935529"/>
                  </a:lnTo>
                  <a:lnTo>
                    <a:pt x="1255713" y="940926"/>
                  </a:lnTo>
                  <a:lnTo>
                    <a:pt x="1248093" y="946322"/>
                  </a:lnTo>
                  <a:lnTo>
                    <a:pt x="1239838" y="951402"/>
                  </a:lnTo>
                  <a:lnTo>
                    <a:pt x="1231900" y="957116"/>
                  </a:lnTo>
                  <a:lnTo>
                    <a:pt x="1224280" y="963147"/>
                  </a:lnTo>
                  <a:lnTo>
                    <a:pt x="1209040" y="974893"/>
                  </a:lnTo>
                  <a:lnTo>
                    <a:pt x="1194435" y="988226"/>
                  </a:lnTo>
                  <a:lnTo>
                    <a:pt x="1180148" y="1001241"/>
                  </a:lnTo>
                  <a:lnTo>
                    <a:pt x="1166813" y="1015209"/>
                  </a:lnTo>
                  <a:lnTo>
                    <a:pt x="1153160" y="1029812"/>
                  </a:lnTo>
                  <a:lnTo>
                    <a:pt x="1140143" y="1044415"/>
                  </a:lnTo>
                  <a:lnTo>
                    <a:pt x="1126808" y="1059335"/>
                  </a:lnTo>
                  <a:lnTo>
                    <a:pt x="1114108" y="1074255"/>
                  </a:lnTo>
                  <a:lnTo>
                    <a:pt x="1089343" y="1104731"/>
                  </a:lnTo>
                  <a:lnTo>
                    <a:pt x="1065530" y="1134571"/>
                  </a:lnTo>
                  <a:lnTo>
                    <a:pt x="1041083" y="1164094"/>
                  </a:lnTo>
                  <a:lnTo>
                    <a:pt x="1029018" y="1178062"/>
                  </a:lnTo>
                  <a:lnTo>
                    <a:pt x="1016953" y="1192030"/>
                  </a:lnTo>
                  <a:lnTo>
                    <a:pt x="1004888" y="1205045"/>
                  </a:lnTo>
                  <a:lnTo>
                    <a:pt x="992188" y="1217426"/>
                  </a:lnTo>
                  <a:lnTo>
                    <a:pt x="979805" y="1229489"/>
                  </a:lnTo>
                  <a:lnTo>
                    <a:pt x="966470" y="1240282"/>
                  </a:lnTo>
                  <a:lnTo>
                    <a:pt x="953453" y="1250758"/>
                  </a:lnTo>
                  <a:lnTo>
                    <a:pt x="946785" y="1255202"/>
                  </a:lnTo>
                  <a:lnTo>
                    <a:pt x="940118" y="1259647"/>
                  </a:lnTo>
                  <a:lnTo>
                    <a:pt x="933133" y="1264091"/>
                  </a:lnTo>
                  <a:lnTo>
                    <a:pt x="926148" y="1268218"/>
                  </a:lnTo>
                  <a:lnTo>
                    <a:pt x="918845" y="1271710"/>
                  </a:lnTo>
                  <a:lnTo>
                    <a:pt x="911860" y="1275519"/>
                  </a:lnTo>
                  <a:lnTo>
                    <a:pt x="904875" y="1278376"/>
                  </a:lnTo>
                  <a:lnTo>
                    <a:pt x="897255" y="1281551"/>
                  </a:lnTo>
                  <a:lnTo>
                    <a:pt x="889635" y="1284090"/>
                  </a:lnTo>
                  <a:lnTo>
                    <a:pt x="882333" y="1286313"/>
                  </a:lnTo>
                  <a:lnTo>
                    <a:pt x="874395" y="1288217"/>
                  </a:lnTo>
                  <a:lnTo>
                    <a:pt x="866458" y="1289805"/>
                  </a:lnTo>
                  <a:lnTo>
                    <a:pt x="858838" y="1290757"/>
                  </a:lnTo>
                  <a:lnTo>
                    <a:pt x="850583" y="1291392"/>
                  </a:lnTo>
                  <a:lnTo>
                    <a:pt x="837565" y="1292344"/>
                  </a:lnTo>
                  <a:lnTo>
                    <a:pt x="825183" y="1292344"/>
                  </a:lnTo>
                  <a:lnTo>
                    <a:pt x="813435" y="1291392"/>
                  </a:lnTo>
                  <a:lnTo>
                    <a:pt x="801370" y="1290439"/>
                  </a:lnTo>
                  <a:lnTo>
                    <a:pt x="788988" y="1288535"/>
                  </a:lnTo>
                  <a:lnTo>
                    <a:pt x="776923" y="1285678"/>
                  </a:lnTo>
                  <a:lnTo>
                    <a:pt x="764858" y="1282503"/>
                  </a:lnTo>
                  <a:lnTo>
                    <a:pt x="753110" y="1278376"/>
                  </a:lnTo>
                  <a:lnTo>
                    <a:pt x="741045" y="1273615"/>
                  </a:lnTo>
                  <a:lnTo>
                    <a:pt x="728663" y="1268218"/>
                  </a:lnTo>
                  <a:lnTo>
                    <a:pt x="716280" y="1262186"/>
                  </a:lnTo>
                  <a:lnTo>
                    <a:pt x="703898" y="1255837"/>
                  </a:lnTo>
                  <a:lnTo>
                    <a:pt x="691198" y="1248536"/>
                  </a:lnTo>
                  <a:lnTo>
                    <a:pt x="678180" y="1240600"/>
                  </a:lnTo>
                  <a:lnTo>
                    <a:pt x="664845" y="1232028"/>
                  </a:lnTo>
                  <a:lnTo>
                    <a:pt x="651193" y="1222505"/>
                  </a:lnTo>
                  <a:lnTo>
                    <a:pt x="637223" y="1212981"/>
                  </a:lnTo>
                  <a:lnTo>
                    <a:pt x="622935" y="1202505"/>
                  </a:lnTo>
                  <a:lnTo>
                    <a:pt x="608330" y="1191077"/>
                  </a:lnTo>
                  <a:lnTo>
                    <a:pt x="593090" y="1179649"/>
                  </a:lnTo>
                  <a:lnTo>
                    <a:pt x="561340" y="1153935"/>
                  </a:lnTo>
                  <a:lnTo>
                    <a:pt x="527050" y="1126317"/>
                  </a:lnTo>
                  <a:lnTo>
                    <a:pt x="450533" y="1063144"/>
                  </a:lnTo>
                  <a:lnTo>
                    <a:pt x="407988" y="1027590"/>
                  </a:lnTo>
                  <a:lnTo>
                    <a:pt x="362268" y="989496"/>
                  </a:lnTo>
                  <a:lnTo>
                    <a:pt x="1225868" y="742836"/>
                  </a:lnTo>
                  <a:close/>
                  <a:moveTo>
                    <a:pt x="293053" y="192058"/>
                  </a:moveTo>
                  <a:lnTo>
                    <a:pt x="287020" y="204439"/>
                  </a:lnTo>
                  <a:lnTo>
                    <a:pt x="281305" y="217137"/>
                  </a:lnTo>
                  <a:lnTo>
                    <a:pt x="275908" y="230787"/>
                  </a:lnTo>
                  <a:lnTo>
                    <a:pt x="271145" y="244120"/>
                  </a:lnTo>
                  <a:lnTo>
                    <a:pt x="266383" y="258406"/>
                  </a:lnTo>
                  <a:lnTo>
                    <a:pt x="261938" y="273008"/>
                  </a:lnTo>
                  <a:lnTo>
                    <a:pt x="258128" y="287611"/>
                  </a:lnTo>
                  <a:lnTo>
                    <a:pt x="254318" y="303484"/>
                  </a:lnTo>
                  <a:lnTo>
                    <a:pt x="251778" y="315229"/>
                  </a:lnTo>
                  <a:lnTo>
                    <a:pt x="249555" y="327293"/>
                  </a:lnTo>
                  <a:lnTo>
                    <a:pt x="247333" y="339673"/>
                  </a:lnTo>
                  <a:lnTo>
                    <a:pt x="245428" y="352054"/>
                  </a:lnTo>
                  <a:lnTo>
                    <a:pt x="243840" y="364752"/>
                  </a:lnTo>
                  <a:lnTo>
                    <a:pt x="242253" y="377450"/>
                  </a:lnTo>
                  <a:lnTo>
                    <a:pt x="241300" y="390148"/>
                  </a:lnTo>
                  <a:lnTo>
                    <a:pt x="240030" y="403481"/>
                  </a:lnTo>
                  <a:lnTo>
                    <a:pt x="238443" y="429512"/>
                  </a:lnTo>
                  <a:lnTo>
                    <a:pt x="238125" y="456495"/>
                  </a:lnTo>
                  <a:lnTo>
                    <a:pt x="238443" y="483479"/>
                  </a:lnTo>
                  <a:lnTo>
                    <a:pt x="239713" y="511414"/>
                  </a:lnTo>
                  <a:lnTo>
                    <a:pt x="241618" y="539032"/>
                  </a:lnTo>
                  <a:lnTo>
                    <a:pt x="244475" y="566968"/>
                  </a:lnTo>
                  <a:lnTo>
                    <a:pt x="248285" y="595539"/>
                  </a:lnTo>
                  <a:lnTo>
                    <a:pt x="252730" y="624109"/>
                  </a:lnTo>
                  <a:lnTo>
                    <a:pt x="258445" y="652997"/>
                  </a:lnTo>
                  <a:lnTo>
                    <a:pt x="264478" y="681568"/>
                  </a:lnTo>
                  <a:lnTo>
                    <a:pt x="271463" y="710456"/>
                  </a:lnTo>
                  <a:lnTo>
                    <a:pt x="279400" y="739344"/>
                  </a:lnTo>
                  <a:lnTo>
                    <a:pt x="330835" y="918069"/>
                  </a:lnTo>
                  <a:lnTo>
                    <a:pt x="70803" y="992353"/>
                  </a:lnTo>
                  <a:lnTo>
                    <a:pt x="19368" y="812675"/>
                  </a:lnTo>
                  <a:lnTo>
                    <a:pt x="16193" y="801565"/>
                  </a:lnTo>
                  <a:lnTo>
                    <a:pt x="13335" y="790454"/>
                  </a:lnTo>
                  <a:lnTo>
                    <a:pt x="10795" y="779026"/>
                  </a:lnTo>
                  <a:lnTo>
                    <a:pt x="8573" y="767915"/>
                  </a:lnTo>
                  <a:lnTo>
                    <a:pt x="6668" y="756487"/>
                  </a:lnTo>
                  <a:lnTo>
                    <a:pt x="4763" y="745058"/>
                  </a:lnTo>
                  <a:lnTo>
                    <a:pt x="3175" y="733630"/>
                  </a:lnTo>
                  <a:lnTo>
                    <a:pt x="2223" y="722519"/>
                  </a:lnTo>
                  <a:lnTo>
                    <a:pt x="953" y="711408"/>
                  </a:lnTo>
                  <a:lnTo>
                    <a:pt x="318" y="699980"/>
                  </a:lnTo>
                  <a:lnTo>
                    <a:pt x="0" y="688869"/>
                  </a:lnTo>
                  <a:lnTo>
                    <a:pt x="0" y="677441"/>
                  </a:lnTo>
                  <a:lnTo>
                    <a:pt x="0" y="666330"/>
                  </a:lnTo>
                  <a:lnTo>
                    <a:pt x="318" y="655220"/>
                  </a:lnTo>
                  <a:lnTo>
                    <a:pt x="635" y="644109"/>
                  </a:lnTo>
                  <a:lnTo>
                    <a:pt x="1270" y="632998"/>
                  </a:lnTo>
                  <a:lnTo>
                    <a:pt x="2540" y="621887"/>
                  </a:lnTo>
                  <a:lnTo>
                    <a:pt x="4128" y="610776"/>
                  </a:lnTo>
                  <a:lnTo>
                    <a:pt x="5398" y="599666"/>
                  </a:lnTo>
                  <a:lnTo>
                    <a:pt x="6985" y="588872"/>
                  </a:lnTo>
                  <a:lnTo>
                    <a:pt x="9208" y="578079"/>
                  </a:lnTo>
                  <a:lnTo>
                    <a:pt x="11430" y="566968"/>
                  </a:lnTo>
                  <a:lnTo>
                    <a:pt x="13653" y="556175"/>
                  </a:lnTo>
                  <a:lnTo>
                    <a:pt x="16828" y="545382"/>
                  </a:lnTo>
                  <a:lnTo>
                    <a:pt x="19368" y="534588"/>
                  </a:lnTo>
                  <a:lnTo>
                    <a:pt x="22860" y="524112"/>
                  </a:lnTo>
                  <a:lnTo>
                    <a:pt x="26035" y="513001"/>
                  </a:lnTo>
                  <a:lnTo>
                    <a:pt x="29845" y="502526"/>
                  </a:lnTo>
                  <a:lnTo>
                    <a:pt x="33655" y="492050"/>
                  </a:lnTo>
                  <a:lnTo>
                    <a:pt x="37783" y="481574"/>
                  </a:lnTo>
                  <a:lnTo>
                    <a:pt x="41910" y="471415"/>
                  </a:lnTo>
                  <a:lnTo>
                    <a:pt x="46355" y="460939"/>
                  </a:lnTo>
                  <a:lnTo>
                    <a:pt x="51118" y="451099"/>
                  </a:lnTo>
                  <a:lnTo>
                    <a:pt x="56198" y="440940"/>
                  </a:lnTo>
                  <a:lnTo>
                    <a:pt x="61278" y="430782"/>
                  </a:lnTo>
                  <a:lnTo>
                    <a:pt x="66675" y="420941"/>
                  </a:lnTo>
                  <a:lnTo>
                    <a:pt x="72390" y="411100"/>
                  </a:lnTo>
                  <a:lnTo>
                    <a:pt x="77788" y="401576"/>
                  </a:lnTo>
                  <a:lnTo>
                    <a:pt x="89853" y="381894"/>
                  </a:lnTo>
                  <a:lnTo>
                    <a:pt x="102870" y="363165"/>
                  </a:lnTo>
                  <a:lnTo>
                    <a:pt x="116523" y="345387"/>
                  </a:lnTo>
                  <a:lnTo>
                    <a:pt x="131128" y="327293"/>
                  </a:lnTo>
                  <a:lnTo>
                    <a:pt x="146050" y="310150"/>
                  </a:lnTo>
                  <a:lnTo>
                    <a:pt x="162243" y="293325"/>
                  </a:lnTo>
                  <a:lnTo>
                    <a:pt x="178753" y="276818"/>
                  </a:lnTo>
                  <a:lnTo>
                    <a:pt x="187325" y="268881"/>
                  </a:lnTo>
                  <a:lnTo>
                    <a:pt x="196215" y="260945"/>
                  </a:lnTo>
                  <a:lnTo>
                    <a:pt x="205105" y="253644"/>
                  </a:lnTo>
                  <a:lnTo>
                    <a:pt x="214313" y="246025"/>
                  </a:lnTo>
                  <a:lnTo>
                    <a:pt x="223520" y="239041"/>
                  </a:lnTo>
                  <a:lnTo>
                    <a:pt x="233045" y="231422"/>
                  </a:lnTo>
                  <a:lnTo>
                    <a:pt x="242570" y="224756"/>
                  </a:lnTo>
                  <a:lnTo>
                    <a:pt x="252413" y="218089"/>
                  </a:lnTo>
                  <a:lnTo>
                    <a:pt x="262255" y="211105"/>
                  </a:lnTo>
                  <a:lnTo>
                    <a:pt x="272415" y="204439"/>
                  </a:lnTo>
                  <a:lnTo>
                    <a:pt x="282575" y="198407"/>
                  </a:lnTo>
                  <a:lnTo>
                    <a:pt x="293053" y="192058"/>
                  </a:lnTo>
                  <a:close/>
                  <a:moveTo>
                    <a:pt x="502603" y="119362"/>
                  </a:moveTo>
                  <a:lnTo>
                    <a:pt x="509905" y="119362"/>
                  </a:lnTo>
                  <a:lnTo>
                    <a:pt x="516890" y="119679"/>
                  </a:lnTo>
                  <a:lnTo>
                    <a:pt x="524193" y="120314"/>
                  </a:lnTo>
                  <a:lnTo>
                    <a:pt x="531178" y="121267"/>
                  </a:lnTo>
                  <a:lnTo>
                    <a:pt x="538480" y="122536"/>
                  </a:lnTo>
                  <a:lnTo>
                    <a:pt x="545783" y="124441"/>
                  </a:lnTo>
                  <a:lnTo>
                    <a:pt x="553085" y="126028"/>
                  </a:lnTo>
                  <a:lnTo>
                    <a:pt x="560388" y="128568"/>
                  </a:lnTo>
                  <a:lnTo>
                    <a:pt x="567690" y="130790"/>
                  </a:lnTo>
                  <a:lnTo>
                    <a:pt x="574993" y="133647"/>
                  </a:lnTo>
                  <a:lnTo>
                    <a:pt x="582295" y="136822"/>
                  </a:lnTo>
                  <a:lnTo>
                    <a:pt x="589598" y="139996"/>
                  </a:lnTo>
                  <a:lnTo>
                    <a:pt x="596900" y="143806"/>
                  </a:lnTo>
                  <a:lnTo>
                    <a:pt x="604203" y="147933"/>
                  </a:lnTo>
                  <a:lnTo>
                    <a:pt x="611823" y="152377"/>
                  </a:lnTo>
                  <a:lnTo>
                    <a:pt x="618808" y="156821"/>
                  </a:lnTo>
                  <a:lnTo>
                    <a:pt x="626428" y="161900"/>
                  </a:lnTo>
                  <a:lnTo>
                    <a:pt x="633730" y="166662"/>
                  </a:lnTo>
                  <a:lnTo>
                    <a:pt x="641033" y="172376"/>
                  </a:lnTo>
                  <a:lnTo>
                    <a:pt x="655638" y="183805"/>
                  </a:lnTo>
                  <a:lnTo>
                    <a:pt x="670243" y="196185"/>
                  </a:lnTo>
                  <a:lnTo>
                    <a:pt x="684530" y="210153"/>
                  </a:lnTo>
                  <a:lnTo>
                    <a:pt x="698818" y="224756"/>
                  </a:lnTo>
                  <a:lnTo>
                    <a:pt x="712788" y="239993"/>
                  </a:lnTo>
                  <a:lnTo>
                    <a:pt x="726758" y="256501"/>
                  </a:lnTo>
                  <a:lnTo>
                    <a:pt x="740410" y="273643"/>
                  </a:lnTo>
                  <a:lnTo>
                    <a:pt x="753428" y="292055"/>
                  </a:lnTo>
                  <a:lnTo>
                    <a:pt x="766445" y="311103"/>
                  </a:lnTo>
                  <a:lnTo>
                    <a:pt x="779145" y="330785"/>
                  </a:lnTo>
                  <a:lnTo>
                    <a:pt x="791528" y="351419"/>
                  </a:lnTo>
                  <a:lnTo>
                    <a:pt x="803593" y="372688"/>
                  </a:lnTo>
                  <a:lnTo>
                    <a:pt x="815340" y="394910"/>
                  </a:lnTo>
                  <a:lnTo>
                    <a:pt x="826453" y="417131"/>
                  </a:lnTo>
                  <a:lnTo>
                    <a:pt x="836930" y="440940"/>
                  </a:lnTo>
                  <a:lnTo>
                    <a:pt x="847090" y="464431"/>
                  </a:lnTo>
                  <a:lnTo>
                    <a:pt x="856933" y="489193"/>
                  </a:lnTo>
                  <a:lnTo>
                    <a:pt x="865823" y="514271"/>
                  </a:lnTo>
                  <a:lnTo>
                    <a:pt x="874395" y="539667"/>
                  </a:lnTo>
                  <a:lnTo>
                    <a:pt x="882333" y="565698"/>
                  </a:lnTo>
                  <a:lnTo>
                    <a:pt x="934403" y="746011"/>
                  </a:lnTo>
                  <a:lnTo>
                    <a:pt x="404495" y="897117"/>
                  </a:lnTo>
                  <a:lnTo>
                    <a:pt x="353378" y="718075"/>
                  </a:lnTo>
                  <a:lnTo>
                    <a:pt x="346075" y="691409"/>
                  </a:lnTo>
                  <a:lnTo>
                    <a:pt x="339408" y="664743"/>
                  </a:lnTo>
                  <a:lnTo>
                    <a:pt x="333693" y="638712"/>
                  </a:lnTo>
                  <a:lnTo>
                    <a:pt x="328613" y="612046"/>
                  </a:lnTo>
                  <a:lnTo>
                    <a:pt x="324485" y="585698"/>
                  </a:lnTo>
                  <a:lnTo>
                    <a:pt x="320993" y="559984"/>
                  </a:lnTo>
                  <a:lnTo>
                    <a:pt x="318453" y="534271"/>
                  </a:lnTo>
                  <a:lnTo>
                    <a:pt x="316230" y="508557"/>
                  </a:lnTo>
                  <a:lnTo>
                    <a:pt x="314960" y="483479"/>
                  </a:lnTo>
                  <a:lnTo>
                    <a:pt x="314643" y="458717"/>
                  </a:lnTo>
                  <a:lnTo>
                    <a:pt x="315278" y="434591"/>
                  </a:lnTo>
                  <a:lnTo>
                    <a:pt x="316548" y="410465"/>
                  </a:lnTo>
                  <a:lnTo>
                    <a:pt x="318453" y="386973"/>
                  </a:lnTo>
                  <a:lnTo>
                    <a:pt x="321310" y="364117"/>
                  </a:lnTo>
                  <a:lnTo>
                    <a:pt x="324803" y="341578"/>
                  </a:lnTo>
                  <a:lnTo>
                    <a:pt x="327025" y="330785"/>
                  </a:lnTo>
                  <a:lnTo>
                    <a:pt x="329248" y="319991"/>
                  </a:lnTo>
                  <a:lnTo>
                    <a:pt x="333693" y="300309"/>
                  </a:lnTo>
                  <a:lnTo>
                    <a:pt x="339090" y="281580"/>
                  </a:lnTo>
                  <a:lnTo>
                    <a:pt x="345123" y="263802"/>
                  </a:lnTo>
                  <a:lnTo>
                    <a:pt x="351473" y="247295"/>
                  </a:lnTo>
                  <a:lnTo>
                    <a:pt x="358458" y="231105"/>
                  </a:lnTo>
                  <a:lnTo>
                    <a:pt x="362268" y="223486"/>
                  </a:lnTo>
                  <a:lnTo>
                    <a:pt x="366078" y="216185"/>
                  </a:lnTo>
                  <a:lnTo>
                    <a:pt x="370205" y="208883"/>
                  </a:lnTo>
                  <a:lnTo>
                    <a:pt x="374333" y="202217"/>
                  </a:lnTo>
                  <a:lnTo>
                    <a:pt x="378460" y="195868"/>
                  </a:lnTo>
                  <a:lnTo>
                    <a:pt x="382905" y="189519"/>
                  </a:lnTo>
                  <a:lnTo>
                    <a:pt x="387350" y="183487"/>
                  </a:lnTo>
                  <a:lnTo>
                    <a:pt x="391795" y="177456"/>
                  </a:lnTo>
                  <a:lnTo>
                    <a:pt x="396558" y="171741"/>
                  </a:lnTo>
                  <a:lnTo>
                    <a:pt x="401638" y="166662"/>
                  </a:lnTo>
                  <a:lnTo>
                    <a:pt x="406400" y="161900"/>
                  </a:lnTo>
                  <a:lnTo>
                    <a:pt x="411798" y="156821"/>
                  </a:lnTo>
                  <a:lnTo>
                    <a:pt x="416878" y="152377"/>
                  </a:lnTo>
                  <a:lnTo>
                    <a:pt x="422275" y="148250"/>
                  </a:lnTo>
                  <a:lnTo>
                    <a:pt x="427355" y="144123"/>
                  </a:lnTo>
                  <a:lnTo>
                    <a:pt x="433070" y="140949"/>
                  </a:lnTo>
                  <a:lnTo>
                    <a:pt x="438785" y="137457"/>
                  </a:lnTo>
                  <a:lnTo>
                    <a:pt x="444818" y="133965"/>
                  </a:lnTo>
                  <a:lnTo>
                    <a:pt x="450215" y="131425"/>
                  </a:lnTo>
                  <a:lnTo>
                    <a:pt x="456248" y="128886"/>
                  </a:lnTo>
                  <a:lnTo>
                    <a:pt x="462280" y="126663"/>
                  </a:lnTo>
                  <a:lnTo>
                    <a:pt x="468630" y="124759"/>
                  </a:lnTo>
                  <a:lnTo>
                    <a:pt x="475298" y="122854"/>
                  </a:lnTo>
                  <a:lnTo>
                    <a:pt x="482283" y="121584"/>
                  </a:lnTo>
                  <a:lnTo>
                    <a:pt x="488950" y="120632"/>
                  </a:lnTo>
                  <a:lnTo>
                    <a:pt x="495935" y="119679"/>
                  </a:lnTo>
                  <a:lnTo>
                    <a:pt x="502603" y="119362"/>
                  </a:lnTo>
                  <a:close/>
                  <a:moveTo>
                    <a:pt x="687388" y="110791"/>
                  </a:moveTo>
                  <a:lnTo>
                    <a:pt x="708025" y="113330"/>
                  </a:lnTo>
                  <a:lnTo>
                    <a:pt x="728028" y="116822"/>
                  </a:lnTo>
                  <a:lnTo>
                    <a:pt x="748030" y="120949"/>
                  </a:lnTo>
                  <a:lnTo>
                    <a:pt x="767715" y="125711"/>
                  </a:lnTo>
                  <a:lnTo>
                    <a:pt x="787083" y="131108"/>
                  </a:lnTo>
                  <a:lnTo>
                    <a:pt x="806133" y="137139"/>
                  </a:lnTo>
                  <a:lnTo>
                    <a:pt x="825183" y="143806"/>
                  </a:lnTo>
                  <a:lnTo>
                    <a:pt x="843915" y="150790"/>
                  </a:lnTo>
                  <a:lnTo>
                    <a:pt x="862013" y="158726"/>
                  </a:lnTo>
                  <a:lnTo>
                    <a:pt x="880110" y="167297"/>
                  </a:lnTo>
                  <a:lnTo>
                    <a:pt x="897573" y="176503"/>
                  </a:lnTo>
                  <a:lnTo>
                    <a:pt x="915035" y="186027"/>
                  </a:lnTo>
                  <a:lnTo>
                    <a:pt x="931863" y="196185"/>
                  </a:lnTo>
                  <a:lnTo>
                    <a:pt x="948373" y="206661"/>
                  </a:lnTo>
                  <a:lnTo>
                    <a:pt x="963930" y="218089"/>
                  </a:lnTo>
                  <a:lnTo>
                    <a:pt x="979805" y="229835"/>
                  </a:lnTo>
                  <a:lnTo>
                    <a:pt x="994728" y="242216"/>
                  </a:lnTo>
                  <a:lnTo>
                    <a:pt x="1009333" y="254914"/>
                  </a:lnTo>
                  <a:lnTo>
                    <a:pt x="1023303" y="268564"/>
                  </a:lnTo>
                  <a:lnTo>
                    <a:pt x="1036955" y="282532"/>
                  </a:lnTo>
                  <a:lnTo>
                    <a:pt x="1050290" y="297135"/>
                  </a:lnTo>
                  <a:lnTo>
                    <a:pt x="1062355" y="312055"/>
                  </a:lnTo>
                  <a:lnTo>
                    <a:pt x="1074420" y="327293"/>
                  </a:lnTo>
                  <a:lnTo>
                    <a:pt x="1085850" y="343165"/>
                  </a:lnTo>
                  <a:lnTo>
                    <a:pt x="1096645" y="359673"/>
                  </a:lnTo>
                  <a:lnTo>
                    <a:pt x="1106805" y="376180"/>
                  </a:lnTo>
                  <a:lnTo>
                    <a:pt x="1116013" y="393640"/>
                  </a:lnTo>
                  <a:lnTo>
                    <a:pt x="1124585" y="411100"/>
                  </a:lnTo>
                  <a:lnTo>
                    <a:pt x="1132840" y="429194"/>
                  </a:lnTo>
                  <a:lnTo>
                    <a:pt x="1140460" y="447924"/>
                  </a:lnTo>
                  <a:lnTo>
                    <a:pt x="1147128" y="466654"/>
                  </a:lnTo>
                  <a:lnTo>
                    <a:pt x="1153160" y="486018"/>
                  </a:lnTo>
                  <a:lnTo>
                    <a:pt x="1205548" y="668553"/>
                  </a:lnTo>
                  <a:lnTo>
                    <a:pt x="1007745" y="725059"/>
                  </a:lnTo>
                  <a:lnTo>
                    <a:pt x="955675" y="544747"/>
                  </a:lnTo>
                  <a:lnTo>
                    <a:pt x="950595" y="526334"/>
                  </a:lnTo>
                  <a:lnTo>
                    <a:pt x="944880" y="508240"/>
                  </a:lnTo>
                  <a:lnTo>
                    <a:pt x="938848" y="490780"/>
                  </a:lnTo>
                  <a:lnTo>
                    <a:pt x="932815" y="473320"/>
                  </a:lnTo>
                  <a:lnTo>
                    <a:pt x="926465" y="456178"/>
                  </a:lnTo>
                  <a:lnTo>
                    <a:pt x="919798" y="439353"/>
                  </a:lnTo>
                  <a:lnTo>
                    <a:pt x="913130" y="422528"/>
                  </a:lnTo>
                  <a:lnTo>
                    <a:pt x="905828" y="406338"/>
                  </a:lnTo>
                  <a:lnTo>
                    <a:pt x="898843" y="390148"/>
                  </a:lnTo>
                  <a:lnTo>
                    <a:pt x="891223" y="374593"/>
                  </a:lnTo>
                  <a:lnTo>
                    <a:pt x="883920" y="358720"/>
                  </a:lnTo>
                  <a:lnTo>
                    <a:pt x="875983" y="343800"/>
                  </a:lnTo>
                  <a:lnTo>
                    <a:pt x="867728" y="328880"/>
                  </a:lnTo>
                  <a:lnTo>
                    <a:pt x="859473" y="314277"/>
                  </a:lnTo>
                  <a:lnTo>
                    <a:pt x="851218" y="299992"/>
                  </a:lnTo>
                  <a:lnTo>
                    <a:pt x="842645" y="285706"/>
                  </a:lnTo>
                  <a:lnTo>
                    <a:pt x="834073" y="272373"/>
                  </a:lnTo>
                  <a:lnTo>
                    <a:pt x="824865" y="258723"/>
                  </a:lnTo>
                  <a:lnTo>
                    <a:pt x="815975" y="246025"/>
                  </a:lnTo>
                  <a:lnTo>
                    <a:pt x="806450" y="233327"/>
                  </a:lnTo>
                  <a:lnTo>
                    <a:pt x="797243" y="220946"/>
                  </a:lnTo>
                  <a:lnTo>
                    <a:pt x="787718" y="209201"/>
                  </a:lnTo>
                  <a:lnTo>
                    <a:pt x="778510" y="197772"/>
                  </a:lnTo>
                  <a:lnTo>
                    <a:pt x="768668" y="186344"/>
                  </a:lnTo>
                  <a:lnTo>
                    <a:pt x="759143" y="175551"/>
                  </a:lnTo>
                  <a:lnTo>
                    <a:pt x="748983" y="165075"/>
                  </a:lnTo>
                  <a:lnTo>
                    <a:pt x="738823" y="154917"/>
                  </a:lnTo>
                  <a:lnTo>
                    <a:pt x="728663" y="145393"/>
                  </a:lnTo>
                  <a:lnTo>
                    <a:pt x="718503" y="136187"/>
                  </a:lnTo>
                  <a:lnTo>
                    <a:pt x="708343" y="127298"/>
                  </a:lnTo>
                  <a:lnTo>
                    <a:pt x="697865" y="118727"/>
                  </a:lnTo>
                  <a:lnTo>
                    <a:pt x="687388" y="110791"/>
                  </a:lnTo>
                  <a:close/>
                  <a:moveTo>
                    <a:pt x="485140" y="0"/>
                  </a:moveTo>
                  <a:lnTo>
                    <a:pt x="487680" y="318"/>
                  </a:lnTo>
                  <a:lnTo>
                    <a:pt x="490220" y="318"/>
                  </a:lnTo>
                  <a:lnTo>
                    <a:pt x="492760" y="953"/>
                  </a:lnTo>
                  <a:lnTo>
                    <a:pt x="495300" y="1905"/>
                  </a:lnTo>
                  <a:lnTo>
                    <a:pt x="497523" y="2857"/>
                  </a:lnTo>
                  <a:lnTo>
                    <a:pt x="499745" y="4127"/>
                  </a:lnTo>
                  <a:lnTo>
                    <a:pt x="501968" y="5714"/>
                  </a:lnTo>
                  <a:lnTo>
                    <a:pt x="503873" y="6984"/>
                  </a:lnTo>
                  <a:lnTo>
                    <a:pt x="505778" y="8889"/>
                  </a:lnTo>
                  <a:lnTo>
                    <a:pt x="507365" y="11111"/>
                  </a:lnTo>
                  <a:lnTo>
                    <a:pt x="508635" y="13333"/>
                  </a:lnTo>
                  <a:lnTo>
                    <a:pt x="510223" y="15555"/>
                  </a:lnTo>
                  <a:lnTo>
                    <a:pt x="510858" y="18412"/>
                  </a:lnTo>
                  <a:lnTo>
                    <a:pt x="511810" y="20952"/>
                  </a:lnTo>
                  <a:lnTo>
                    <a:pt x="512445" y="23492"/>
                  </a:lnTo>
                  <a:lnTo>
                    <a:pt x="512445" y="26031"/>
                  </a:lnTo>
                  <a:lnTo>
                    <a:pt x="512445" y="28888"/>
                  </a:lnTo>
                  <a:lnTo>
                    <a:pt x="512128" y="31428"/>
                  </a:lnTo>
                  <a:lnTo>
                    <a:pt x="511810" y="33968"/>
                  </a:lnTo>
                  <a:lnTo>
                    <a:pt x="510858" y="36190"/>
                  </a:lnTo>
                  <a:lnTo>
                    <a:pt x="509905" y="39047"/>
                  </a:lnTo>
                  <a:lnTo>
                    <a:pt x="508318" y="41269"/>
                  </a:lnTo>
                  <a:lnTo>
                    <a:pt x="507365" y="43174"/>
                  </a:lnTo>
                  <a:lnTo>
                    <a:pt x="505460" y="45396"/>
                  </a:lnTo>
                  <a:lnTo>
                    <a:pt x="503555" y="47301"/>
                  </a:lnTo>
                  <a:lnTo>
                    <a:pt x="501650" y="48570"/>
                  </a:lnTo>
                  <a:lnTo>
                    <a:pt x="499428" y="50158"/>
                  </a:lnTo>
                  <a:lnTo>
                    <a:pt x="497205" y="51110"/>
                  </a:lnTo>
                  <a:lnTo>
                    <a:pt x="494348" y="52380"/>
                  </a:lnTo>
                  <a:lnTo>
                    <a:pt x="491808" y="53015"/>
                  </a:lnTo>
                  <a:lnTo>
                    <a:pt x="396558" y="75236"/>
                  </a:lnTo>
                  <a:lnTo>
                    <a:pt x="393700" y="75871"/>
                  </a:lnTo>
                  <a:lnTo>
                    <a:pt x="390208" y="75871"/>
                  </a:lnTo>
                  <a:lnTo>
                    <a:pt x="385763" y="75554"/>
                  </a:lnTo>
                  <a:lnTo>
                    <a:pt x="381635" y="74601"/>
                  </a:lnTo>
                  <a:lnTo>
                    <a:pt x="377508" y="72697"/>
                  </a:lnTo>
                  <a:lnTo>
                    <a:pt x="373698" y="70474"/>
                  </a:lnTo>
                  <a:lnTo>
                    <a:pt x="370523" y="67300"/>
                  </a:lnTo>
                  <a:lnTo>
                    <a:pt x="367983" y="64125"/>
                  </a:lnTo>
                  <a:lnTo>
                    <a:pt x="365760" y="59999"/>
                  </a:lnTo>
                  <a:lnTo>
                    <a:pt x="364490" y="55237"/>
                  </a:lnTo>
                  <a:lnTo>
                    <a:pt x="363855" y="52697"/>
                  </a:lnTo>
                  <a:lnTo>
                    <a:pt x="363855" y="50158"/>
                  </a:lnTo>
                  <a:lnTo>
                    <a:pt x="363855" y="47301"/>
                  </a:lnTo>
                  <a:lnTo>
                    <a:pt x="364173" y="44761"/>
                  </a:lnTo>
                  <a:lnTo>
                    <a:pt x="364490" y="42221"/>
                  </a:lnTo>
                  <a:lnTo>
                    <a:pt x="365125" y="39682"/>
                  </a:lnTo>
                  <a:lnTo>
                    <a:pt x="366395" y="37460"/>
                  </a:lnTo>
                  <a:lnTo>
                    <a:pt x="367348" y="35237"/>
                  </a:lnTo>
                  <a:lnTo>
                    <a:pt x="368935" y="33015"/>
                  </a:lnTo>
                  <a:lnTo>
                    <a:pt x="370840" y="31111"/>
                  </a:lnTo>
                  <a:lnTo>
                    <a:pt x="372745" y="29206"/>
                  </a:lnTo>
                  <a:lnTo>
                    <a:pt x="374650" y="27619"/>
                  </a:lnTo>
                  <a:lnTo>
                    <a:pt x="376873" y="26031"/>
                  </a:lnTo>
                  <a:lnTo>
                    <a:pt x="379095" y="25079"/>
                  </a:lnTo>
                  <a:lnTo>
                    <a:pt x="381635" y="23809"/>
                  </a:lnTo>
                  <a:lnTo>
                    <a:pt x="384493" y="23174"/>
                  </a:lnTo>
                  <a:lnTo>
                    <a:pt x="479425" y="635"/>
                  </a:lnTo>
                  <a:lnTo>
                    <a:pt x="482283" y="318"/>
                  </a:lnTo>
                  <a:lnTo>
                    <a:pt x="485140" y="0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4276396" y="5543550"/>
            <a:ext cx="470450" cy="470450"/>
            <a:chOff x="10617093" y="4959350"/>
            <a:chExt cx="578485" cy="578485"/>
          </a:xfrm>
        </p:grpSpPr>
        <p:sp>
          <p:nvSpPr>
            <p:cNvPr id="49" name="椭圆 48"/>
            <p:cNvSpPr/>
            <p:nvPr/>
          </p:nvSpPr>
          <p:spPr>
            <a:xfrm>
              <a:off x="10617093" y="4959350"/>
              <a:ext cx="578485" cy="578485"/>
            </a:xfrm>
            <a:prstGeom prst="ellipse">
              <a:avLst/>
            </a:prstGeom>
            <a:noFill/>
            <a:ln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KSO_Shape"/>
            <p:cNvSpPr>
              <a:spLocks/>
            </p:cNvSpPr>
            <p:nvPr/>
          </p:nvSpPr>
          <p:spPr bwMode="auto">
            <a:xfrm>
              <a:off x="10825984" y="5119687"/>
              <a:ext cx="160702" cy="257810"/>
            </a:xfrm>
            <a:custGeom>
              <a:avLst/>
              <a:gdLst/>
              <a:ahLst/>
              <a:cxnLst/>
              <a:rect l="0" t="0" r="r" b="b"/>
              <a:pathLst>
                <a:path w="895350" h="1435100">
                  <a:moveTo>
                    <a:pt x="440177" y="112713"/>
                  </a:moveTo>
                  <a:lnTo>
                    <a:pt x="443217" y="112713"/>
                  </a:lnTo>
                  <a:lnTo>
                    <a:pt x="445649" y="112713"/>
                  </a:lnTo>
                  <a:lnTo>
                    <a:pt x="448385" y="113942"/>
                  </a:lnTo>
                  <a:lnTo>
                    <a:pt x="450816" y="114864"/>
                  </a:lnTo>
                  <a:lnTo>
                    <a:pt x="452944" y="116708"/>
                  </a:lnTo>
                  <a:lnTo>
                    <a:pt x="454464" y="118858"/>
                  </a:lnTo>
                  <a:lnTo>
                    <a:pt x="455984" y="121316"/>
                  </a:lnTo>
                  <a:lnTo>
                    <a:pt x="456896" y="124082"/>
                  </a:lnTo>
                  <a:lnTo>
                    <a:pt x="457200" y="126847"/>
                  </a:lnTo>
                  <a:lnTo>
                    <a:pt x="456896" y="129612"/>
                  </a:lnTo>
                  <a:lnTo>
                    <a:pt x="455984" y="132685"/>
                  </a:lnTo>
                  <a:lnTo>
                    <a:pt x="454464" y="134836"/>
                  </a:lnTo>
                  <a:lnTo>
                    <a:pt x="452944" y="136987"/>
                  </a:lnTo>
                  <a:lnTo>
                    <a:pt x="450816" y="138523"/>
                  </a:lnTo>
                  <a:lnTo>
                    <a:pt x="448385" y="140059"/>
                  </a:lnTo>
                  <a:lnTo>
                    <a:pt x="445649" y="140981"/>
                  </a:lnTo>
                  <a:lnTo>
                    <a:pt x="443217" y="141288"/>
                  </a:lnTo>
                  <a:lnTo>
                    <a:pt x="440177" y="140981"/>
                  </a:lnTo>
                  <a:lnTo>
                    <a:pt x="437441" y="140059"/>
                  </a:lnTo>
                  <a:lnTo>
                    <a:pt x="435009" y="138523"/>
                  </a:lnTo>
                  <a:lnTo>
                    <a:pt x="432577" y="136987"/>
                  </a:lnTo>
                  <a:lnTo>
                    <a:pt x="431057" y="134836"/>
                  </a:lnTo>
                  <a:lnTo>
                    <a:pt x="429841" y="132685"/>
                  </a:lnTo>
                  <a:lnTo>
                    <a:pt x="428929" y="129612"/>
                  </a:lnTo>
                  <a:lnTo>
                    <a:pt x="428625" y="126847"/>
                  </a:lnTo>
                  <a:lnTo>
                    <a:pt x="428929" y="124082"/>
                  </a:lnTo>
                  <a:lnTo>
                    <a:pt x="429841" y="121316"/>
                  </a:lnTo>
                  <a:lnTo>
                    <a:pt x="431057" y="118858"/>
                  </a:lnTo>
                  <a:lnTo>
                    <a:pt x="432577" y="116708"/>
                  </a:lnTo>
                  <a:lnTo>
                    <a:pt x="435009" y="114864"/>
                  </a:lnTo>
                  <a:lnTo>
                    <a:pt x="437441" y="113942"/>
                  </a:lnTo>
                  <a:lnTo>
                    <a:pt x="440177" y="112713"/>
                  </a:lnTo>
                  <a:close/>
                  <a:moveTo>
                    <a:pt x="405765" y="100013"/>
                  </a:moveTo>
                  <a:lnTo>
                    <a:pt x="407988" y="100013"/>
                  </a:lnTo>
                  <a:lnTo>
                    <a:pt x="410210" y="100013"/>
                  </a:lnTo>
                  <a:lnTo>
                    <a:pt x="412433" y="100966"/>
                  </a:lnTo>
                  <a:lnTo>
                    <a:pt x="414338" y="101601"/>
                  </a:lnTo>
                  <a:lnTo>
                    <a:pt x="415925" y="103188"/>
                  </a:lnTo>
                  <a:lnTo>
                    <a:pt x="416878" y="104776"/>
                  </a:lnTo>
                  <a:lnTo>
                    <a:pt x="418148" y="106681"/>
                  </a:lnTo>
                  <a:lnTo>
                    <a:pt x="419100" y="108586"/>
                  </a:lnTo>
                  <a:lnTo>
                    <a:pt x="419100" y="110808"/>
                  </a:lnTo>
                  <a:lnTo>
                    <a:pt x="419100" y="113348"/>
                  </a:lnTo>
                  <a:lnTo>
                    <a:pt x="418148" y="115253"/>
                  </a:lnTo>
                  <a:lnTo>
                    <a:pt x="416878" y="117158"/>
                  </a:lnTo>
                  <a:lnTo>
                    <a:pt x="415925" y="118746"/>
                  </a:lnTo>
                  <a:lnTo>
                    <a:pt x="414338" y="120333"/>
                  </a:lnTo>
                  <a:lnTo>
                    <a:pt x="412433" y="121286"/>
                  </a:lnTo>
                  <a:lnTo>
                    <a:pt x="410210" y="121921"/>
                  </a:lnTo>
                  <a:lnTo>
                    <a:pt x="407988" y="122238"/>
                  </a:lnTo>
                  <a:lnTo>
                    <a:pt x="405765" y="121921"/>
                  </a:lnTo>
                  <a:lnTo>
                    <a:pt x="403860" y="121286"/>
                  </a:lnTo>
                  <a:lnTo>
                    <a:pt x="401955" y="120333"/>
                  </a:lnTo>
                  <a:lnTo>
                    <a:pt x="400050" y="118746"/>
                  </a:lnTo>
                  <a:lnTo>
                    <a:pt x="398780" y="117158"/>
                  </a:lnTo>
                  <a:lnTo>
                    <a:pt x="397510" y="115253"/>
                  </a:lnTo>
                  <a:lnTo>
                    <a:pt x="397193" y="113348"/>
                  </a:lnTo>
                  <a:lnTo>
                    <a:pt x="396875" y="110808"/>
                  </a:lnTo>
                  <a:lnTo>
                    <a:pt x="397193" y="108586"/>
                  </a:lnTo>
                  <a:lnTo>
                    <a:pt x="397510" y="106681"/>
                  </a:lnTo>
                  <a:lnTo>
                    <a:pt x="398780" y="104776"/>
                  </a:lnTo>
                  <a:lnTo>
                    <a:pt x="400050" y="103188"/>
                  </a:lnTo>
                  <a:lnTo>
                    <a:pt x="401955" y="101601"/>
                  </a:lnTo>
                  <a:lnTo>
                    <a:pt x="403860" y="100966"/>
                  </a:lnTo>
                  <a:lnTo>
                    <a:pt x="405765" y="100013"/>
                  </a:lnTo>
                  <a:close/>
                  <a:moveTo>
                    <a:pt x="476567" y="100013"/>
                  </a:moveTo>
                  <a:lnTo>
                    <a:pt x="478472" y="100312"/>
                  </a:lnTo>
                  <a:lnTo>
                    <a:pt x="480695" y="100611"/>
                  </a:lnTo>
                  <a:lnTo>
                    <a:pt x="482600" y="101808"/>
                  </a:lnTo>
                  <a:lnTo>
                    <a:pt x="484187" y="102705"/>
                  </a:lnTo>
                  <a:lnTo>
                    <a:pt x="485457" y="104500"/>
                  </a:lnTo>
                  <a:lnTo>
                    <a:pt x="486410" y="106294"/>
                  </a:lnTo>
                  <a:lnTo>
                    <a:pt x="487362" y="108388"/>
                  </a:lnTo>
                  <a:lnTo>
                    <a:pt x="487362" y="110482"/>
                  </a:lnTo>
                  <a:lnTo>
                    <a:pt x="487362" y="112575"/>
                  </a:lnTo>
                  <a:lnTo>
                    <a:pt x="486410" y="114370"/>
                  </a:lnTo>
                  <a:lnTo>
                    <a:pt x="485457" y="116165"/>
                  </a:lnTo>
                  <a:lnTo>
                    <a:pt x="484187" y="117660"/>
                  </a:lnTo>
                  <a:lnTo>
                    <a:pt x="482600" y="119156"/>
                  </a:lnTo>
                  <a:lnTo>
                    <a:pt x="480695" y="120053"/>
                  </a:lnTo>
                  <a:lnTo>
                    <a:pt x="478472" y="120651"/>
                  </a:lnTo>
                  <a:lnTo>
                    <a:pt x="476567" y="120651"/>
                  </a:lnTo>
                  <a:lnTo>
                    <a:pt x="474027" y="120651"/>
                  </a:lnTo>
                  <a:lnTo>
                    <a:pt x="471805" y="120053"/>
                  </a:lnTo>
                  <a:lnTo>
                    <a:pt x="469900" y="119156"/>
                  </a:lnTo>
                  <a:lnTo>
                    <a:pt x="468312" y="117660"/>
                  </a:lnTo>
                  <a:lnTo>
                    <a:pt x="467042" y="116165"/>
                  </a:lnTo>
                  <a:lnTo>
                    <a:pt x="466090" y="114370"/>
                  </a:lnTo>
                  <a:lnTo>
                    <a:pt x="465137" y="112575"/>
                  </a:lnTo>
                  <a:lnTo>
                    <a:pt x="465137" y="110482"/>
                  </a:lnTo>
                  <a:lnTo>
                    <a:pt x="465137" y="108388"/>
                  </a:lnTo>
                  <a:lnTo>
                    <a:pt x="466090" y="106294"/>
                  </a:lnTo>
                  <a:lnTo>
                    <a:pt x="467042" y="104500"/>
                  </a:lnTo>
                  <a:lnTo>
                    <a:pt x="468312" y="102705"/>
                  </a:lnTo>
                  <a:lnTo>
                    <a:pt x="469900" y="101808"/>
                  </a:lnTo>
                  <a:lnTo>
                    <a:pt x="471805" y="100611"/>
                  </a:lnTo>
                  <a:lnTo>
                    <a:pt x="474027" y="100312"/>
                  </a:lnTo>
                  <a:lnTo>
                    <a:pt x="476567" y="100013"/>
                  </a:lnTo>
                  <a:close/>
                  <a:moveTo>
                    <a:pt x="383396" y="82550"/>
                  </a:moveTo>
                  <a:lnTo>
                    <a:pt x="384952" y="82550"/>
                  </a:lnTo>
                  <a:lnTo>
                    <a:pt x="386820" y="82855"/>
                  </a:lnTo>
                  <a:lnTo>
                    <a:pt x="387754" y="83161"/>
                  </a:lnTo>
                  <a:lnTo>
                    <a:pt x="389310" y="84382"/>
                  </a:lnTo>
                  <a:lnTo>
                    <a:pt x="390555" y="85298"/>
                  </a:lnTo>
                  <a:lnTo>
                    <a:pt x="391178" y="86519"/>
                  </a:lnTo>
                  <a:lnTo>
                    <a:pt x="392112" y="88045"/>
                  </a:lnTo>
                  <a:lnTo>
                    <a:pt x="392112" y="89572"/>
                  </a:lnTo>
                  <a:lnTo>
                    <a:pt x="392112" y="91098"/>
                  </a:lnTo>
                  <a:lnTo>
                    <a:pt x="392112" y="92930"/>
                  </a:lnTo>
                  <a:lnTo>
                    <a:pt x="391178" y="93846"/>
                  </a:lnTo>
                  <a:lnTo>
                    <a:pt x="390555" y="95372"/>
                  </a:lnTo>
                  <a:lnTo>
                    <a:pt x="389310" y="96593"/>
                  </a:lnTo>
                  <a:lnTo>
                    <a:pt x="387754" y="97204"/>
                  </a:lnTo>
                  <a:lnTo>
                    <a:pt x="386198" y="98120"/>
                  </a:lnTo>
                  <a:lnTo>
                    <a:pt x="384952" y="98425"/>
                  </a:lnTo>
                  <a:lnTo>
                    <a:pt x="383396" y="98120"/>
                  </a:lnTo>
                  <a:lnTo>
                    <a:pt x="381840" y="98120"/>
                  </a:lnTo>
                  <a:lnTo>
                    <a:pt x="380283" y="97204"/>
                  </a:lnTo>
                  <a:lnTo>
                    <a:pt x="378727" y="96593"/>
                  </a:lnTo>
                  <a:lnTo>
                    <a:pt x="377482" y="95372"/>
                  </a:lnTo>
                  <a:lnTo>
                    <a:pt x="376859" y="93846"/>
                  </a:lnTo>
                  <a:lnTo>
                    <a:pt x="376548" y="92625"/>
                  </a:lnTo>
                  <a:lnTo>
                    <a:pt x="376237" y="91098"/>
                  </a:lnTo>
                  <a:lnTo>
                    <a:pt x="376237" y="89572"/>
                  </a:lnTo>
                  <a:lnTo>
                    <a:pt x="376548" y="88045"/>
                  </a:lnTo>
                  <a:lnTo>
                    <a:pt x="376859" y="86519"/>
                  </a:lnTo>
                  <a:lnTo>
                    <a:pt x="378104" y="84992"/>
                  </a:lnTo>
                  <a:lnTo>
                    <a:pt x="378727" y="83771"/>
                  </a:lnTo>
                  <a:lnTo>
                    <a:pt x="380283" y="83161"/>
                  </a:lnTo>
                  <a:lnTo>
                    <a:pt x="381840" y="82855"/>
                  </a:lnTo>
                  <a:lnTo>
                    <a:pt x="383396" y="82550"/>
                  </a:lnTo>
                  <a:close/>
                  <a:moveTo>
                    <a:pt x="496827" y="80963"/>
                  </a:moveTo>
                  <a:lnTo>
                    <a:pt x="498625" y="80963"/>
                  </a:lnTo>
                  <a:lnTo>
                    <a:pt x="500122" y="80963"/>
                  </a:lnTo>
                  <a:lnTo>
                    <a:pt x="501620" y="81952"/>
                  </a:lnTo>
                  <a:lnTo>
                    <a:pt x="503117" y="82611"/>
                  </a:lnTo>
                  <a:lnTo>
                    <a:pt x="504316" y="83270"/>
                  </a:lnTo>
                  <a:lnTo>
                    <a:pt x="505214" y="84588"/>
                  </a:lnTo>
                  <a:lnTo>
                    <a:pt x="506113" y="86235"/>
                  </a:lnTo>
                  <a:lnTo>
                    <a:pt x="506412" y="87882"/>
                  </a:lnTo>
                  <a:lnTo>
                    <a:pt x="506412" y="89530"/>
                  </a:lnTo>
                  <a:lnTo>
                    <a:pt x="506412" y="91507"/>
                  </a:lnTo>
                  <a:lnTo>
                    <a:pt x="506113" y="93154"/>
                  </a:lnTo>
                  <a:lnTo>
                    <a:pt x="505214" y="94143"/>
                  </a:lnTo>
                  <a:lnTo>
                    <a:pt x="504316" y="95790"/>
                  </a:lnTo>
                  <a:lnTo>
                    <a:pt x="503117" y="96779"/>
                  </a:lnTo>
                  <a:lnTo>
                    <a:pt x="501620" y="97438"/>
                  </a:lnTo>
                  <a:lnTo>
                    <a:pt x="500122" y="98426"/>
                  </a:lnTo>
                  <a:lnTo>
                    <a:pt x="498625" y="98426"/>
                  </a:lnTo>
                  <a:lnTo>
                    <a:pt x="496827" y="98426"/>
                  </a:lnTo>
                  <a:lnTo>
                    <a:pt x="495330" y="97438"/>
                  </a:lnTo>
                  <a:lnTo>
                    <a:pt x="494431" y="96779"/>
                  </a:lnTo>
                  <a:lnTo>
                    <a:pt x="492933" y="95790"/>
                  </a:lnTo>
                  <a:lnTo>
                    <a:pt x="492035" y="94143"/>
                  </a:lnTo>
                  <a:lnTo>
                    <a:pt x="491436" y="93154"/>
                  </a:lnTo>
                  <a:lnTo>
                    <a:pt x="491136" y="91507"/>
                  </a:lnTo>
                  <a:lnTo>
                    <a:pt x="490537" y="89530"/>
                  </a:lnTo>
                  <a:lnTo>
                    <a:pt x="491136" y="87882"/>
                  </a:lnTo>
                  <a:lnTo>
                    <a:pt x="491436" y="86235"/>
                  </a:lnTo>
                  <a:lnTo>
                    <a:pt x="492035" y="84588"/>
                  </a:lnTo>
                  <a:lnTo>
                    <a:pt x="492933" y="83270"/>
                  </a:lnTo>
                  <a:lnTo>
                    <a:pt x="494431" y="82611"/>
                  </a:lnTo>
                  <a:lnTo>
                    <a:pt x="495330" y="81952"/>
                  </a:lnTo>
                  <a:lnTo>
                    <a:pt x="496827" y="80963"/>
                  </a:lnTo>
                  <a:close/>
                  <a:moveTo>
                    <a:pt x="519907" y="61913"/>
                  </a:moveTo>
                  <a:lnTo>
                    <a:pt x="521586" y="62249"/>
                  </a:lnTo>
                  <a:lnTo>
                    <a:pt x="523265" y="62585"/>
                  </a:lnTo>
                  <a:lnTo>
                    <a:pt x="524944" y="63256"/>
                  </a:lnTo>
                  <a:lnTo>
                    <a:pt x="526287" y="64600"/>
                  </a:lnTo>
                  <a:lnTo>
                    <a:pt x="526959" y="65943"/>
                  </a:lnTo>
                  <a:lnTo>
                    <a:pt x="527967" y="66951"/>
                  </a:lnTo>
                  <a:lnTo>
                    <a:pt x="528638" y="68630"/>
                  </a:lnTo>
                  <a:lnTo>
                    <a:pt x="528638" y="70645"/>
                  </a:lnTo>
                  <a:lnTo>
                    <a:pt x="528638" y="72324"/>
                  </a:lnTo>
                  <a:lnTo>
                    <a:pt x="527967" y="74003"/>
                  </a:lnTo>
                  <a:lnTo>
                    <a:pt x="526959" y="75682"/>
                  </a:lnTo>
                  <a:lnTo>
                    <a:pt x="526287" y="77025"/>
                  </a:lnTo>
                  <a:lnTo>
                    <a:pt x="524944" y="78033"/>
                  </a:lnTo>
                  <a:lnTo>
                    <a:pt x="523265" y="79040"/>
                  </a:lnTo>
                  <a:lnTo>
                    <a:pt x="521586" y="79376"/>
                  </a:lnTo>
                  <a:lnTo>
                    <a:pt x="519907" y="79376"/>
                  </a:lnTo>
                  <a:lnTo>
                    <a:pt x="517892" y="79376"/>
                  </a:lnTo>
                  <a:lnTo>
                    <a:pt x="516213" y="79040"/>
                  </a:lnTo>
                  <a:lnTo>
                    <a:pt x="515205" y="78033"/>
                  </a:lnTo>
                  <a:lnTo>
                    <a:pt x="513526" y="77025"/>
                  </a:lnTo>
                  <a:lnTo>
                    <a:pt x="512854" y="75682"/>
                  </a:lnTo>
                  <a:lnTo>
                    <a:pt x="511847" y="74003"/>
                  </a:lnTo>
                  <a:lnTo>
                    <a:pt x="511511" y="72324"/>
                  </a:lnTo>
                  <a:lnTo>
                    <a:pt x="511175" y="70645"/>
                  </a:lnTo>
                  <a:lnTo>
                    <a:pt x="511511" y="68630"/>
                  </a:lnTo>
                  <a:lnTo>
                    <a:pt x="511847" y="66951"/>
                  </a:lnTo>
                  <a:lnTo>
                    <a:pt x="512854" y="65943"/>
                  </a:lnTo>
                  <a:lnTo>
                    <a:pt x="513526" y="64600"/>
                  </a:lnTo>
                  <a:lnTo>
                    <a:pt x="515205" y="63256"/>
                  </a:lnTo>
                  <a:lnTo>
                    <a:pt x="516213" y="62585"/>
                  </a:lnTo>
                  <a:lnTo>
                    <a:pt x="517892" y="62249"/>
                  </a:lnTo>
                  <a:lnTo>
                    <a:pt x="519907" y="61913"/>
                  </a:lnTo>
                  <a:close/>
                  <a:moveTo>
                    <a:pt x="364375" y="61913"/>
                  </a:moveTo>
                  <a:lnTo>
                    <a:pt x="365873" y="61913"/>
                  </a:lnTo>
                  <a:lnTo>
                    <a:pt x="367670" y="62218"/>
                  </a:lnTo>
                  <a:lnTo>
                    <a:pt x="369168" y="62524"/>
                  </a:lnTo>
                  <a:lnTo>
                    <a:pt x="370066" y="63745"/>
                  </a:lnTo>
                  <a:lnTo>
                    <a:pt x="371265" y="64355"/>
                  </a:lnTo>
                  <a:lnTo>
                    <a:pt x="371864" y="65882"/>
                  </a:lnTo>
                  <a:lnTo>
                    <a:pt x="372762" y="67408"/>
                  </a:lnTo>
                  <a:lnTo>
                    <a:pt x="373062" y="68935"/>
                  </a:lnTo>
                  <a:lnTo>
                    <a:pt x="373062" y="70461"/>
                  </a:lnTo>
                  <a:lnTo>
                    <a:pt x="372762" y="72293"/>
                  </a:lnTo>
                  <a:lnTo>
                    <a:pt x="371864" y="73514"/>
                  </a:lnTo>
                  <a:lnTo>
                    <a:pt x="371265" y="75040"/>
                  </a:lnTo>
                  <a:lnTo>
                    <a:pt x="370066" y="75956"/>
                  </a:lnTo>
                  <a:lnTo>
                    <a:pt x="368569" y="76872"/>
                  </a:lnTo>
                  <a:lnTo>
                    <a:pt x="367670" y="77483"/>
                  </a:lnTo>
                  <a:lnTo>
                    <a:pt x="365873" y="77788"/>
                  </a:lnTo>
                  <a:lnTo>
                    <a:pt x="364375" y="77788"/>
                  </a:lnTo>
                  <a:lnTo>
                    <a:pt x="362878" y="77483"/>
                  </a:lnTo>
                  <a:lnTo>
                    <a:pt x="361380" y="76872"/>
                  </a:lnTo>
                  <a:lnTo>
                    <a:pt x="359883" y="75956"/>
                  </a:lnTo>
                  <a:lnTo>
                    <a:pt x="359283" y="75040"/>
                  </a:lnTo>
                  <a:lnTo>
                    <a:pt x="358085" y="73514"/>
                  </a:lnTo>
                  <a:lnTo>
                    <a:pt x="357786" y="71988"/>
                  </a:lnTo>
                  <a:lnTo>
                    <a:pt x="357187" y="70461"/>
                  </a:lnTo>
                  <a:lnTo>
                    <a:pt x="357187" y="68935"/>
                  </a:lnTo>
                  <a:lnTo>
                    <a:pt x="357786" y="67408"/>
                  </a:lnTo>
                  <a:lnTo>
                    <a:pt x="358085" y="65882"/>
                  </a:lnTo>
                  <a:lnTo>
                    <a:pt x="359283" y="64355"/>
                  </a:lnTo>
                  <a:lnTo>
                    <a:pt x="360182" y="63439"/>
                  </a:lnTo>
                  <a:lnTo>
                    <a:pt x="361380" y="62524"/>
                  </a:lnTo>
                  <a:lnTo>
                    <a:pt x="362878" y="62218"/>
                  </a:lnTo>
                  <a:lnTo>
                    <a:pt x="364375" y="61913"/>
                  </a:lnTo>
                  <a:close/>
                  <a:moveTo>
                    <a:pt x="533858" y="36513"/>
                  </a:moveTo>
                  <a:lnTo>
                    <a:pt x="536209" y="36849"/>
                  </a:lnTo>
                  <a:lnTo>
                    <a:pt x="537552" y="37185"/>
                  </a:lnTo>
                  <a:lnTo>
                    <a:pt x="538895" y="38192"/>
                  </a:lnTo>
                  <a:lnTo>
                    <a:pt x="540239" y="39536"/>
                  </a:lnTo>
                  <a:lnTo>
                    <a:pt x="541246" y="40543"/>
                  </a:lnTo>
                  <a:lnTo>
                    <a:pt x="542254" y="41886"/>
                  </a:lnTo>
                  <a:lnTo>
                    <a:pt x="542589" y="43565"/>
                  </a:lnTo>
                  <a:lnTo>
                    <a:pt x="542925" y="45580"/>
                  </a:lnTo>
                  <a:lnTo>
                    <a:pt x="542589" y="47260"/>
                  </a:lnTo>
                  <a:lnTo>
                    <a:pt x="542254" y="48939"/>
                  </a:lnTo>
                  <a:lnTo>
                    <a:pt x="541246" y="50282"/>
                  </a:lnTo>
                  <a:lnTo>
                    <a:pt x="540239" y="51625"/>
                  </a:lnTo>
                  <a:lnTo>
                    <a:pt x="538895" y="52969"/>
                  </a:lnTo>
                  <a:lnTo>
                    <a:pt x="537552" y="53640"/>
                  </a:lnTo>
                  <a:lnTo>
                    <a:pt x="536209" y="53976"/>
                  </a:lnTo>
                  <a:lnTo>
                    <a:pt x="533858" y="53976"/>
                  </a:lnTo>
                  <a:lnTo>
                    <a:pt x="532515" y="53976"/>
                  </a:lnTo>
                  <a:lnTo>
                    <a:pt x="530835" y="53640"/>
                  </a:lnTo>
                  <a:lnTo>
                    <a:pt x="529156" y="52969"/>
                  </a:lnTo>
                  <a:lnTo>
                    <a:pt x="527813" y="51625"/>
                  </a:lnTo>
                  <a:lnTo>
                    <a:pt x="526470" y="50282"/>
                  </a:lnTo>
                  <a:lnTo>
                    <a:pt x="525798" y="48939"/>
                  </a:lnTo>
                  <a:lnTo>
                    <a:pt x="525462" y="47260"/>
                  </a:lnTo>
                  <a:lnTo>
                    <a:pt x="525462" y="45580"/>
                  </a:lnTo>
                  <a:lnTo>
                    <a:pt x="525462" y="43565"/>
                  </a:lnTo>
                  <a:lnTo>
                    <a:pt x="525798" y="41886"/>
                  </a:lnTo>
                  <a:lnTo>
                    <a:pt x="526470" y="40543"/>
                  </a:lnTo>
                  <a:lnTo>
                    <a:pt x="527813" y="39536"/>
                  </a:lnTo>
                  <a:lnTo>
                    <a:pt x="529156" y="38192"/>
                  </a:lnTo>
                  <a:lnTo>
                    <a:pt x="530835" y="37185"/>
                  </a:lnTo>
                  <a:lnTo>
                    <a:pt x="532515" y="36849"/>
                  </a:lnTo>
                  <a:lnTo>
                    <a:pt x="533858" y="36513"/>
                  </a:lnTo>
                  <a:close/>
                  <a:moveTo>
                    <a:pt x="353096" y="33338"/>
                  </a:moveTo>
                  <a:lnTo>
                    <a:pt x="354928" y="33338"/>
                  </a:lnTo>
                  <a:lnTo>
                    <a:pt x="356455" y="33997"/>
                  </a:lnTo>
                  <a:lnTo>
                    <a:pt x="357981" y="34656"/>
                  </a:lnTo>
                  <a:lnTo>
                    <a:pt x="359202" y="35644"/>
                  </a:lnTo>
                  <a:lnTo>
                    <a:pt x="360118" y="36633"/>
                  </a:lnTo>
                  <a:lnTo>
                    <a:pt x="361034" y="38280"/>
                  </a:lnTo>
                  <a:lnTo>
                    <a:pt x="361644" y="39928"/>
                  </a:lnTo>
                  <a:lnTo>
                    <a:pt x="361950" y="41575"/>
                  </a:lnTo>
                  <a:lnTo>
                    <a:pt x="361950" y="43223"/>
                  </a:lnTo>
                  <a:lnTo>
                    <a:pt x="361644" y="44870"/>
                  </a:lnTo>
                  <a:lnTo>
                    <a:pt x="361034" y="46188"/>
                  </a:lnTo>
                  <a:lnTo>
                    <a:pt x="360118" y="47836"/>
                  </a:lnTo>
                  <a:lnTo>
                    <a:pt x="359202" y="48824"/>
                  </a:lnTo>
                  <a:lnTo>
                    <a:pt x="357981" y="49813"/>
                  </a:lnTo>
                  <a:lnTo>
                    <a:pt x="356455" y="50472"/>
                  </a:lnTo>
                  <a:lnTo>
                    <a:pt x="354928" y="50801"/>
                  </a:lnTo>
                  <a:lnTo>
                    <a:pt x="353096" y="50801"/>
                  </a:lnTo>
                  <a:lnTo>
                    <a:pt x="351570" y="50472"/>
                  </a:lnTo>
                  <a:lnTo>
                    <a:pt x="350044" y="49813"/>
                  </a:lnTo>
                  <a:lnTo>
                    <a:pt x="349128" y="48824"/>
                  </a:lnTo>
                  <a:lnTo>
                    <a:pt x="347906" y="47506"/>
                  </a:lnTo>
                  <a:lnTo>
                    <a:pt x="347296" y="46188"/>
                  </a:lnTo>
                  <a:lnTo>
                    <a:pt x="346380" y="44870"/>
                  </a:lnTo>
                  <a:lnTo>
                    <a:pt x="346075" y="43223"/>
                  </a:lnTo>
                  <a:lnTo>
                    <a:pt x="346075" y="41575"/>
                  </a:lnTo>
                  <a:lnTo>
                    <a:pt x="346380" y="39598"/>
                  </a:lnTo>
                  <a:lnTo>
                    <a:pt x="347296" y="37951"/>
                  </a:lnTo>
                  <a:lnTo>
                    <a:pt x="347906" y="36633"/>
                  </a:lnTo>
                  <a:lnTo>
                    <a:pt x="349128" y="35644"/>
                  </a:lnTo>
                  <a:lnTo>
                    <a:pt x="350044" y="34656"/>
                  </a:lnTo>
                  <a:lnTo>
                    <a:pt x="351570" y="33997"/>
                  </a:lnTo>
                  <a:lnTo>
                    <a:pt x="353096" y="33338"/>
                  </a:lnTo>
                  <a:close/>
                  <a:moveTo>
                    <a:pt x="544452" y="14288"/>
                  </a:moveTo>
                  <a:lnTo>
                    <a:pt x="545950" y="14288"/>
                  </a:lnTo>
                  <a:lnTo>
                    <a:pt x="547448" y="14288"/>
                  </a:lnTo>
                  <a:lnTo>
                    <a:pt x="548945" y="14618"/>
                  </a:lnTo>
                  <a:lnTo>
                    <a:pt x="550443" y="15606"/>
                  </a:lnTo>
                  <a:lnTo>
                    <a:pt x="551341" y="16595"/>
                  </a:lnTo>
                  <a:lnTo>
                    <a:pt x="552540" y="17913"/>
                  </a:lnTo>
                  <a:lnTo>
                    <a:pt x="553139" y="19560"/>
                  </a:lnTo>
                  <a:lnTo>
                    <a:pt x="553738" y="21207"/>
                  </a:lnTo>
                  <a:lnTo>
                    <a:pt x="554037" y="22855"/>
                  </a:lnTo>
                  <a:lnTo>
                    <a:pt x="553738" y="24832"/>
                  </a:lnTo>
                  <a:lnTo>
                    <a:pt x="553139" y="26479"/>
                  </a:lnTo>
                  <a:lnTo>
                    <a:pt x="552540" y="27468"/>
                  </a:lnTo>
                  <a:lnTo>
                    <a:pt x="551341" y="28786"/>
                  </a:lnTo>
                  <a:lnTo>
                    <a:pt x="550443" y="30104"/>
                  </a:lnTo>
                  <a:lnTo>
                    <a:pt x="548945" y="30763"/>
                  </a:lnTo>
                  <a:lnTo>
                    <a:pt x="547448" y="31092"/>
                  </a:lnTo>
                  <a:lnTo>
                    <a:pt x="545950" y="31751"/>
                  </a:lnTo>
                  <a:lnTo>
                    <a:pt x="544452" y="31092"/>
                  </a:lnTo>
                  <a:lnTo>
                    <a:pt x="542955" y="30763"/>
                  </a:lnTo>
                  <a:lnTo>
                    <a:pt x="541457" y="30104"/>
                  </a:lnTo>
                  <a:lnTo>
                    <a:pt x="540558" y="28786"/>
                  </a:lnTo>
                  <a:lnTo>
                    <a:pt x="539360" y="27468"/>
                  </a:lnTo>
                  <a:lnTo>
                    <a:pt x="538761" y="26479"/>
                  </a:lnTo>
                  <a:lnTo>
                    <a:pt x="538162" y="24832"/>
                  </a:lnTo>
                  <a:lnTo>
                    <a:pt x="538162" y="22855"/>
                  </a:lnTo>
                  <a:lnTo>
                    <a:pt x="538162" y="21207"/>
                  </a:lnTo>
                  <a:lnTo>
                    <a:pt x="538761" y="19560"/>
                  </a:lnTo>
                  <a:lnTo>
                    <a:pt x="539360" y="17913"/>
                  </a:lnTo>
                  <a:lnTo>
                    <a:pt x="540558" y="16595"/>
                  </a:lnTo>
                  <a:lnTo>
                    <a:pt x="541457" y="15606"/>
                  </a:lnTo>
                  <a:lnTo>
                    <a:pt x="542955" y="14618"/>
                  </a:lnTo>
                  <a:lnTo>
                    <a:pt x="544452" y="14288"/>
                  </a:lnTo>
                  <a:close/>
                  <a:moveTo>
                    <a:pt x="343877" y="11113"/>
                  </a:moveTo>
                  <a:lnTo>
                    <a:pt x="345403" y="11113"/>
                  </a:lnTo>
                  <a:lnTo>
                    <a:pt x="346930" y="11418"/>
                  </a:lnTo>
                  <a:lnTo>
                    <a:pt x="348456" y="12334"/>
                  </a:lnTo>
                  <a:lnTo>
                    <a:pt x="349677" y="12945"/>
                  </a:lnTo>
                  <a:lnTo>
                    <a:pt x="350898" y="14166"/>
                  </a:lnTo>
                  <a:lnTo>
                    <a:pt x="351814" y="15082"/>
                  </a:lnTo>
                  <a:lnTo>
                    <a:pt x="352119" y="16608"/>
                  </a:lnTo>
                  <a:lnTo>
                    <a:pt x="352425" y="18135"/>
                  </a:lnTo>
                  <a:lnTo>
                    <a:pt x="352425" y="19966"/>
                  </a:lnTo>
                  <a:lnTo>
                    <a:pt x="352119" y="21493"/>
                  </a:lnTo>
                  <a:lnTo>
                    <a:pt x="351814" y="23019"/>
                  </a:lnTo>
                  <a:lnTo>
                    <a:pt x="350593" y="24240"/>
                  </a:lnTo>
                  <a:lnTo>
                    <a:pt x="349372" y="25156"/>
                  </a:lnTo>
                  <a:lnTo>
                    <a:pt x="348456" y="26072"/>
                  </a:lnTo>
                  <a:lnTo>
                    <a:pt x="346930" y="26683"/>
                  </a:lnTo>
                  <a:lnTo>
                    <a:pt x="345403" y="26988"/>
                  </a:lnTo>
                  <a:lnTo>
                    <a:pt x="343877" y="26988"/>
                  </a:lnTo>
                  <a:lnTo>
                    <a:pt x="342045" y="26683"/>
                  </a:lnTo>
                  <a:lnTo>
                    <a:pt x="340519" y="26072"/>
                  </a:lnTo>
                  <a:lnTo>
                    <a:pt x="339297" y="25156"/>
                  </a:lnTo>
                  <a:lnTo>
                    <a:pt x="338381" y="24240"/>
                  </a:lnTo>
                  <a:lnTo>
                    <a:pt x="337466" y="23019"/>
                  </a:lnTo>
                  <a:lnTo>
                    <a:pt x="336855" y="21493"/>
                  </a:lnTo>
                  <a:lnTo>
                    <a:pt x="336550" y="19966"/>
                  </a:lnTo>
                  <a:lnTo>
                    <a:pt x="336550" y="18135"/>
                  </a:lnTo>
                  <a:lnTo>
                    <a:pt x="336855" y="16608"/>
                  </a:lnTo>
                  <a:lnTo>
                    <a:pt x="337466" y="15082"/>
                  </a:lnTo>
                  <a:lnTo>
                    <a:pt x="338381" y="14166"/>
                  </a:lnTo>
                  <a:lnTo>
                    <a:pt x="339297" y="12945"/>
                  </a:lnTo>
                  <a:lnTo>
                    <a:pt x="340824" y="11724"/>
                  </a:lnTo>
                  <a:lnTo>
                    <a:pt x="342045" y="11418"/>
                  </a:lnTo>
                  <a:lnTo>
                    <a:pt x="343877" y="11113"/>
                  </a:lnTo>
                  <a:close/>
                  <a:moveTo>
                    <a:pt x="610986" y="0"/>
                  </a:moveTo>
                  <a:lnTo>
                    <a:pt x="614799" y="3177"/>
                  </a:lnTo>
                  <a:lnTo>
                    <a:pt x="624966" y="12071"/>
                  </a:lnTo>
                  <a:lnTo>
                    <a:pt x="641170" y="25094"/>
                  </a:lnTo>
                  <a:lnTo>
                    <a:pt x="651019" y="32717"/>
                  </a:lnTo>
                  <a:lnTo>
                    <a:pt x="661822" y="40658"/>
                  </a:lnTo>
                  <a:lnTo>
                    <a:pt x="673578" y="48917"/>
                  </a:lnTo>
                  <a:lnTo>
                    <a:pt x="686287" y="56858"/>
                  </a:lnTo>
                  <a:lnTo>
                    <a:pt x="699631" y="65117"/>
                  </a:lnTo>
                  <a:lnTo>
                    <a:pt x="712976" y="73058"/>
                  </a:lnTo>
                  <a:lnTo>
                    <a:pt x="726956" y="80363"/>
                  </a:lnTo>
                  <a:lnTo>
                    <a:pt x="741253" y="86398"/>
                  </a:lnTo>
                  <a:lnTo>
                    <a:pt x="748879" y="89575"/>
                  </a:lnTo>
                  <a:lnTo>
                    <a:pt x="755869" y="92434"/>
                  </a:lnTo>
                  <a:lnTo>
                    <a:pt x="763176" y="94657"/>
                  </a:lnTo>
                  <a:lnTo>
                    <a:pt x="770484" y="96563"/>
                  </a:lnTo>
                  <a:lnTo>
                    <a:pt x="775885" y="96881"/>
                  </a:lnTo>
                  <a:lnTo>
                    <a:pt x="782558" y="98151"/>
                  </a:lnTo>
                  <a:lnTo>
                    <a:pt x="790501" y="99739"/>
                  </a:lnTo>
                  <a:lnTo>
                    <a:pt x="800350" y="101645"/>
                  </a:lnTo>
                  <a:lnTo>
                    <a:pt x="811153" y="104822"/>
                  </a:lnTo>
                  <a:lnTo>
                    <a:pt x="822909" y="108951"/>
                  </a:lnTo>
                  <a:lnTo>
                    <a:pt x="828946" y="111174"/>
                  </a:lnTo>
                  <a:lnTo>
                    <a:pt x="834982" y="114351"/>
                  </a:lnTo>
                  <a:lnTo>
                    <a:pt x="841019" y="117527"/>
                  </a:lnTo>
                  <a:lnTo>
                    <a:pt x="846738" y="120704"/>
                  </a:lnTo>
                  <a:lnTo>
                    <a:pt x="852775" y="124515"/>
                  </a:lnTo>
                  <a:lnTo>
                    <a:pt x="858176" y="128645"/>
                  </a:lnTo>
                  <a:lnTo>
                    <a:pt x="863578" y="133092"/>
                  </a:lnTo>
                  <a:lnTo>
                    <a:pt x="868979" y="138174"/>
                  </a:lnTo>
                  <a:lnTo>
                    <a:pt x="873745" y="143574"/>
                  </a:lnTo>
                  <a:lnTo>
                    <a:pt x="878193" y="149291"/>
                  </a:lnTo>
                  <a:lnTo>
                    <a:pt x="882323" y="155644"/>
                  </a:lnTo>
                  <a:lnTo>
                    <a:pt x="886136" y="161997"/>
                  </a:lnTo>
                  <a:lnTo>
                    <a:pt x="889313" y="169303"/>
                  </a:lnTo>
                  <a:lnTo>
                    <a:pt x="891538" y="176926"/>
                  </a:lnTo>
                  <a:lnTo>
                    <a:pt x="893444" y="185502"/>
                  </a:lnTo>
                  <a:lnTo>
                    <a:pt x="895032" y="193761"/>
                  </a:lnTo>
                  <a:lnTo>
                    <a:pt x="895350" y="203290"/>
                  </a:lnTo>
                  <a:lnTo>
                    <a:pt x="895350" y="212819"/>
                  </a:lnTo>
                  <a:lnTo>
                    <a:pt x="770484" y="303982"/>
                  </a:lnTo>
                  <a:lnTo>
                    <a:pt x="733310" y="278571"/>
                  </a:lnTo>
                  <a:lnTo>
                    <a:pt x="735852" y="283971"/>
                  </a:lnTo>
                  <a:lnTo>
                    <a:pt x="738712" y="290324"/>
                  </a:lnTo>
                  <a:lnTo>
                    <a:pt x="741889" y="299218"/>
                  </a:lnTo>
                  <a:lnTo>
                    <a:pt x="744748" y="310653"/>
                  </a:lnTo>
                  <a:lnTo>
                    <a:pt x="747926" y="323358"/>
                  </a:lnTo>
                  <a:lnTo>
                    <a:pt x="749514" y="330346"/>
                  </a:lnTo>
                  <a:lnTo>
                    <a:pt x="751103" y="337970"/>
                  </a:lnTo>
                  <a:lnTo>
                    <a:pt x="751738" y="345911"/>
                  </a:lnTo>
                  <a:lnTo>
                    <a:pt x="753009" y="354169"/>
                  </a:lnTo>
                  <a:lnTo>
                    <a:pt x="753327" y="362428"/>
                  </a:lnTo>
                  <a:lnTo>
                    <a:pt x="753645" y="371004"/>
                  </a:lnTo>
                  <a:lnTo>
                    <a:pt x="753645" y="380534"/>
                  </a:lnTo>
                  <a:lnTo>
                    <a:pt x="753009" y="389428"/>
                  </a:lnTo>
                  <a:lnTo>
                    <a:pt x="752374" y="398957"/>
                  </a:lnTo>
                  <a:lnTo>
                    <a:pt x="750785" y="408804"/>
                  </a:lnTo>
                  <a:lnTo>
                    <a:pt x="749197" y="418333"/>
                  </a:lnTo>
                  <a:lnTo>
                    <a:pt x="746337" y="428180"/>
                  </a:lnTo>
                  <a:lnTo>
                    <a:pt x="743160" y="438027"/>
                  </a:lnTo>
                  <a:lnTo>
                    <a:pt x="739983" y="448191"/>
                  </a:lnTo>
                  <a:lnTo>
                    <a:pt x="735534" y="458356"/>
                  </a:lnTo>
                  <a:lnTo>
                    <a:pt x="730451" y="468520"/>
                  </a:lnTo>
                  <a:lnTo>
                    <a:pt x="724414" y="478367"/>
                  </a:lnTo>
                  <a:lnTo>
                    <a:pt x="717742" y="488531"/>
                  </a:lnTo>
                  <a:lnTo>
                    <a:pt x="710434" y="498696"/>
                  </a:lnTo>
                  <a:lnTo>
                    <a:pt x="702173" y="508225"/>
                  </a:lnTo>
                  <a:lnTo>
                    <a:pt x="697407" y="513625"/>
                  </a:lnTo>
                  <a:lnTo>
                    <a:pt x="692641" y="520296"/>
                  </a:lnTo>
                  <a:lnTo>
                    <a:pt x="685969" y="528872"/>
                  </a:lnTo>
                  <a:lnTo>
                    <a:pt x="678979" y="539671"/>
                  </a:lnTo>
                  <a:lnTo>
                    <a:pt x="671036" y="552695"/>
                  </a:lnTo>
                  <a:lnTo>
                    <a:pt x="667541" y="559683"/>
                  </a:lnTo>
                  <a:lnTo>
                    <a:pt x="663728" y="566988"/>
                  </a:lnTo>
                  <a:lnTo>
                    <a:pt x="660233" y="574929"/>
                  </a:lnTo>
                  <a:lnTo>
                    <a:pt x="656738" y="583188"/>
                  </a:lnTo>
                  <a:lnTo>
                    <a:pt x="653561" y="591764"/>
                  </a:lnTo>
                  <a:lnTo>
                    <a:pt x="651019" y="600658"/>
                  </a:lnTo>
                  <a:lnTo>
                    <a:pt x="648795" y="609552"/>
                  </a:lnTo>
                  <a:lnTo>
                    <a:pt x="646254" y="619399"/>
                  </a:lnTo>
                  <a:lnTo>
                    <a:pt x="644665" y="628928"/>
                  </a:lnTo>
                  <a:lnTo>
                    <a:pt x="643712" y="639093"/>
                  </a:lnTo>
                  <a:lnTo>
                    <a:pt x="643394" y="649257"/>
                  </a:lnTo>
                  <a:lnTo>
                    <a:pt x="643394" y="659739"/>
                  </a:lnTo>
                  <a:lnTo>
                    <a:pt x="644029" y="669904"/>
                  </a:lnTo>
                  <a:lnTo>
                    <a:pt x="645618" y="681021"/>
                  </a:lnTo>
                  <a:lnTo>
                    <a:pt x="647842" y="691821"/>
                  </a:lnTo>
                  <a:lnTo>
                    <a:pt x="651019" y="702621"/>
                  </a:lnTo>
                  <a:lnTo>
                    <a:pt x="655150" y="713738"/>
                  </a:lnTo>
                  <a:lnTo>
                    <a:pt x="660233" y="724856"/>
                  </a:lnTo>
                  <a:lnTo>
                    <a:pt x="666588" y="735973"/>
                  </a:lnTo>
                  <a:lnTo>
                    <a:pt x="670083" y="741691"/>
                  </a:lnTo>
                  <a:lnTo>
                    <a:pt x="673578" y="747091"/>
                  </a:lnTo>
                  <a:lnTo>
                    <a:pt x="680886" y="755032"/>
                  </a:lnTo>
                  <a:lnTo>
                    <a:pt x="689146" y="764243"/>
                  </a:lnTo>
                  <a:lnTo>
                    <a:pt x="698996" y="777584"/>
                  </a:lnTo>
                  <a:lnTo>
                    <a:pt x="711070" y="793784"/>
                  </a:lnTo>
                  <a:lnTo>
                    <a:pt x="717742" y="802995"/>
                  </a:lnTo>
                  <a:lnTo>
                    <a:pt x="724414" y="813160"/>
                  </a:lnTo>
                  <a:lnTo>
                    <a:pt x="730768" y="823960"/>
                  </a:lnTo>
                  <a:lnTo>
                    <a:pt x="737441" y="835712"/>
                  </a:lnTo>
                  <a:lnTo>
                    <a:pt x="744113" y="848100"/>
                  </a:lnTo>
                  <a:lnTo>
                    <a:pt x="750785" y="860806"/>
                  </a:lnTo>
                  <a:lnTo>
                    <a:pt x="757140" y="874464"/>
                  </a:lnTo>
                  <a:lnTo>
                    <a:pt x="763176" y="888758"/>
                  </a:lnTo>
                  <a:lnTo>
                    <a:pt x="768896" y="904005"/>
                  </a:lnTo>
                  <a:lnTo>
                    <a:pt x="774297" y="919252"/>
                  </a:lnTo>
                  <a:lnTo>
                    <a:pt x="779063" y="935134"/>
                  </a:lnTo>
                  <a:lnTo>
                    <a:pt x="783193" y="951969"/>
                  </a:lnTo>
                  <a:lnTo>
                    <a:pt x="787006" y="969439"/>
                  </a:lnTo>
                  <a:lnTo>
                    <a:pt x="789865" y="986909"/>
                  </a:lnTo>
                  <a:lnTo>
                    <a:pt x="792089" y="1005015"/>
                  </a:lnTo>
                  <a:lnTo>
                    <a:pt x="793043" y="1014226"/>
                  </a:lnTo>
                  <a:lnTo>
                    <a:pt x="793360" y="1024073"/>
                  </a:lnTo>
                  <a:lnTo>
                    <a:pt x="793678" y="1033285"/>
                  </a:lnTo>
                  <a:lnTo>
                    <a:pt x="793678" y="1043132"/>
                  </a:lnTo>
                  <a:lnTo>
                    <a:pt x="793360" y="1052661"/>
                  </a:lnTo>
                  <a:lnTo>
                    <a:pt x="793043" y="1062508"/>
                  </a:lnTo>
                  <a:lnTo>
                    <a:pt x="792089" y="1072672"/>
                  </a:lnTo>
                  <a:lnTo>
                    <a:pt x="791454" y="1082519"/>
                  </a:lnTo>
                  <a:lnTo>
                    <a:pt x="789865" y="1092684"/>
                  </a:lnTo>
                  <a:lnTo>
                    <a:pt x="788277" y="1103166"/>
                  </a:lnTo>
                  <a:lnTo>
                    <a:pt x="786370" y="1113330"/>
                  </a:lnTo>
                  <a:lnTo>
                    <a:pt x="784464" y="1123812"/>
                  </a:lnTo>
                  <a:lnTo>
                    <a:pt x="781605" y="1134612"/>
                  </a:lnTo>
                  <a:lnTo>
                    <a:pt x="779063" y="1145094"/>
                  </a:lnTo>
                  <a:lnTo>
                    <a:pt x="775250" y="1148906"/>
                  </a:lnTo>
                  <a:lnTo>
                    <a:pt x="763812" y="1160659"/>
                  </a:lnTo>
                  <a:lnTo>
                    <a:pt x="746019" y="1178446"/>
                  </a:lnTo>
                  <a:lnTo>
                    <a:pt x="734899" y="1188929"/>
                  </a:lnTo>
                  <a:lnTo>
                    <a:pt x="721554" y="1200999"/>
                  </a:lnTo>
                  <a:lnTo>
                    <a:pt x="707257" y="1213705"/>
                  </a:lnTo>
                  <a:lnTo>
                    <a:pt x="691371" y="1227363"/>
                  </a:lnTo>
                  <a:lnTo>
                    <a:pt x="674213" y="1241657"/>
                  </a:lnTo>
                  <a:lnTo>
                    <a:pt x="655785" y="1256268"/>
                  </a:lnTo>
                  <a:lnTo>
                    <a:pt x="635769" y="1271198"/>
                  </a:lnTo>
                  <a:lnTo>
                    <a:pt x="614481" y="1286444"/>
                  </a:lnTo>
                  <a:lnTo>
                    <a:pt x="592558" y="1301691"/>
                  </a:lnTo>
                  <a:lnTo>
                    <a:pt x="569046" y="1316938"/>
                  </a:lnTo>
                  <a:lnTo>
                    <a:pt x="544581" y="1331867"/>
                  </a:lnTo>
                  <a:lnTo>
                    <a:pt x="519481" y="1346161"/>
                  </a:lnTo>
                  <a:lnTo>
                    <a:pt x="506454" y="1353149"/>
                  </a:lnTo>
                  <a:lnTo>
                    <a:pt x="493110" y="1360137"/>
                  </a:lnTo>
                  <a:lnTo>
                    <a:pt x="479448" y="1366807"/>
                  </a:lnTo>
                  <a:lnTo>
                    <a:pt x="466103" y="1373478"/>
                  </a:lnTo>
                  <a:lnTo>
                    <a:pt x="452123" y="1379513"/>
                  </a:lnTo>
                  <a:lnTo>
                    <a:pt x="438143" y="1385866"/>
                  </a:lnTo>
                  <a:lnTo>
                    <a:pt x="423528" y="1391583"/>
                  </a:lnTo>
                  <a:lnTo>
                    <a:pt x="409230" y="1396983"/>
                  </a:lnTo>
                  <a:lnTo>
                    <a:pt x="394615" y="1402065"/>
                  </a:lnTo>
                  <a:lnTo>
                    <a:pt x="379364" y="1407148"/>
                  </a:lnTo>
                  <a:lnTo>
                    <a:pt x="364748" y="1411912"/>
                  </a:lnTo>
                  <a:lnTo>
                    <a:pt x="349498" y="1416042"/>
                  </a:lnTo>
                  <a:lnTo>
                    <a:pt x="333929" y="1419853"/>
                  </a:lnTo>
                  <a:lnTo>
                    <a:pt x="318678" y="1423030"/>
                  </a:lnTo>
                  <a:lnTo>
                    <a:pt x="303110" y="1426206"/>
                  </a:lnTo>
                  <a:lnTo>
                    <a:pt x="287541" y="1428747"/>
                  </a:lnTo>
                  <a:lnTo>
                    <a:pt x="271655" y="1431288"/>
                  </a:lnTo>
                  <a:lnTo>
                    <a:pt x="255769" y="1432877"/>
                  </a:lnTo>
                  <a:lnTo>
                    <a:pt x="239565" y="1434465"/>
                  </a:lnTo>
                  <a:lnTo>
                    <a:pt x="223043" y="1434782"/>
                  </a:lnTo>
                  <a:lnTo>
                    <a:pt x="206839" y="1435100"/>
                  </a:lnTo>
                  <a:lnTo>
                    <a:pt x="190635" y="1434782"/>
                  </a:lnTo>
                  <a:lnTo>
                    <a:pt x="174113" y="1433830"/>
                  </a:lnTo>
                  <a:lnTo>
                    <a:pt x="157592" y="1432241"/>
                  </a:lnTo>
                  <a:lnTo>
                    <a:pt x="140752" y="1430335"/>
                  </a:lnTo>
                  <a:lnTo>
                    <a:pt x="124230" y="1427794"/>
                  </a:lnTo>
                  <a:lnTo>
                    <a:pt x="107391" y="1424618"/>
                  </a:lnTo>
                  <a:lnTo>
                    <a:pt x="90869" y="1420806"/>
                  </a:lnTo>
                  <a:lnTo>
                    <a:pt x="89916" y="1416995"/>
                  </a:lnTo>
                  <a:lnTo>
                    <a:pt x="87692" y="1406512"/>
                  </a:lnTo>
                  <a:lnTo>
                    <a:pt x="85150" y="1389042"/>
                  </a:lnTo>
                  <a:lnTo>
                    <a:pt x="81655" y="1365219"/>
                  </a:lnTo>
                  <a:lnTo>
                    <a:pt x="80067" y="1351243"/>
                  </a:lnTo>
                  <a:lnTo>
                    <a:pt x="78796" y="1335679"/>
                  </a:lnTo>
                  <a:lnTo>
                    <a:pt x="77525" y="1319161"/>
                  </a:lnTo>
                  <a:lnTo>
                    <a:pt x="76572" y="1301373"/>
                  </a:lnTo>
                  <a:lnTo>
                    <a:pt x="76254" y="1281997"/>
                  </a:lnTo>
                  <a:lnTo>
                    <a:pt x="75618" y="1261351"/>
                  </a:lnTo>
                  <a:lnTo>
                    <a:pt x="76254" y="1239751"/>
                  </a:lnTo>
                  <a:lnTo>
                    <a:pt x="76889" y="1217199"/>
                  </a:lnTo>
                  <a:lnTo>
                    <a:pt x="78478" y="1193376"/>
                  </a:lnTo>
                  <a:lnTo>
                    <a:pt x="80702" y="1168600"/>
                  </a:lnTo>
                  <a:lnTo>
                    <a:pt x="83562" y="1143188"/>
                  </a:lnTo>
                  <a:lnTo>
                    <a:pt x="87056" y="1116507"/>
                  </a:lnTo>
                  <a:lnTo>
                    <a:pt x="91505" y="1088872"/>
                  </a:lnTo>
                  <a:lnTo>
                    <a:pt x="96906" y="1060919"/>
                  </a:lnTo>
                  <a:lnTo>
                    <a:pt x="103578" y="1031697"/>
                  </a:lnTo>
                  <a:lnTo>
                    <a:pt x="111521" y="1002474"/>
                  </a:lnTo>
                  <a:lnTo>
                    <a:pt x="115334" y="987227"/>
                  </a:lnTo>
                  <a:lnTo>
                    <a:pt x="120100" y="971980"/>
                  </a:lnTo>
                  <a:lnTo>
                    <a:pt x="124866" y="956733"/>
                  </a:lnTo>
                  <a:lnTo>
                    <a:pt x="129949" y="941169"/>
                  </a:lnTo>
                  <a:lnTo>
                    <a:pt x="135351" y="925605"/>
                  </a:lnTo>
                  <a:lnTo>
                    <a:pt x="141388" y="910040"/>
                  </a:lnTo>
                  <a:lnTo>
                    <a:pt x="147107" y="894158"/>
                  </a:lnTo>
                  <a:lnTo>
                    <a:pt x="153779" y="878276"/>
                  </a:lnTo>
                  <a:lnTo>
                    <a:pt x="160769" y="862076"/>
                  </a:lnTo>
                  <a:lnTo>
                    <a:pt x="167759" y="845559"/>
                  </a:lnTo>
                  <a:lnTo>
                    <a:pt x="175384" y="829677"/>
                  </a:lnTo>
                  <a:lnTo>
                    <a:pt x="183327" y="813160"/>
                  </a:lnTo>
                  <a:lnTo>
                    <a:pt x="191270" y="796960"/>
                  </a:lnTo>
                  <a:lnTo>
                    <a:pt x="200167" y="780443"/>
                  </a:lnTo>
                  <a:lnTo>
                    <a:pt x="209063" y="763926"/>
                  </a:lnTo>
                  <a:lnTo>
                    <a:pt x="218913" y="747091"/>
                  </a:lnTo>
                  <a:lnTo>
                    <a:pt x="220819" y="744549"/>
                  </a:lnTo>
                  <a:lnTo>
                    <a:pt x="222725" y="741055"/>
                  </a:lnTo>
                  <a:lnTo>
                    <a:pt x="224949" y="736291"/>
                  </a:lnTo>
                  <a:lnTo>
                    <a:pt x="227809" y="730573"/>
                  </a:lnTo>
                  <a:lnTo>
                    <a:pt x="230986" y="722632"/>
                  </a:lnTo>
                  <a:lnTo>
                    <a:pt x="233528" y="714374"/>
                  </a:lnTo>
                  <a:lnTo>
                    <a:pt x="236070" y="703891"/>
                  </a:lnTo>
                  <a:lnTo>
                    <a:pt x="237976" y="692139"/>
                  </a:lnTo>
                  <a:lnTo>
                    <a:pt x="238294" y="686104"/>
                  </a:lnTo>
                  <a:lnTo>
                    <a:pt x="238611" y="679433"/>
                  </a:lnTo>
                  <a:lnTo>
                    <a:pt x="238929" y="672127"/>
                  </a:lnTo>
                  <a:lnTo>
                    <a:pt x="238929" y="664504"/>
                  </a:lnTo>
                  <a:lnTo>
                    <a:pt x="238611" y="656881"/>
                  </a:lnTo>
                  <a:lnTo>
                    <a:pt x="237976" y="648622"/>
                  </a:lnTo>
                  <a:lnTo>
                    <a:pt x="237023" y="640681"/>
                  </a:lnTo>
                  <a:lnTo>
                    <a:pt x="235434" y="631787"/>
                  </a:lnTo>
                  <a:lnTo>
                    <a:pt x="233846" y="622258"/>
                  </a:lnTo>
                  <a:lnTo>
                    <a:pt x="231622" y="612729"/>
                  </a:lnTo>
                  <a:lnTo>
                    <a:pt x="229397" y="602882"/>
                  </a:lnTo>
                  <a:lnTo>
                    <a:pt x="226220" y="592400"/>
                  </a:lnTo>
                  <a:lnTo>
                    <a:pt x="222725" y="581918"/>
                  </a:lnTo>
                  <a:lnTo>
                    <a:pt x="218913" y="571118"/>
                  </a:lnTo>
                  <a:lnTo>
                    <a:pt x="214147" y="566988"/>
                  </a:lnTo>
                  <a:lnTo>
                    <a:pt x="209698" y="561906"/>
                  </a:lnTo>
                  <a:lnTo>
                    <a:pt x="203344" y="554918"/>
                  </a:lnTo>
                  <a:lnTo>
                    <a:pt x="196036" y="545707"/>
                  </a:lnTo>
                  <a:lnTo>
                    <a:pt x="192541" y="540307"/>
                  </a:lnTo>
                  <a:lnTo>
                    <a:pt x="188729" y="534271"/>
                  </a:lnTo>
                  <a:lnTo>
                    <a:pt x="184598" y="527601"/>
                  </a:lnTo>
                  <a:lnTo>
                    <a:pt x="180785" y="520613"/>
                  </a:lnTo>
                  <a:lnTo>
                    <a:pt x="176973" y="513307"/>
                  </a:lnTo>
                  <a:lnTo>
                    <a:pt x="173478" y="505366"/>
                  </a:lnTo>
                  <a:lnTo>
                    <a:pt x="169983" y="496790"/>
                  </a:lnTo>
                  <a:lnTo>
                    <a:pt x="166488" y="487261"/>
                  </a:lnTo>
                  <a:lnTo>
                    <a:pt x="163311" y="477732"/>
                  </a:lnTo>
                  <a:lnTo>
                    <a:pt x="160769" y="467567"/>
                  </a:lnTo>
                  <a:lnTo>
                    <a:pt x="158227" y="456767"/>
                  </a:lnTo>
                  <a:lnTo>
                    <a:pt x="156321" y="445650"/>
                  </a:lnTo>
                  <a:lnTo>
                    <a:pt x="154732" y="433580"/>
                  </a:lnTo>
                  <a:lnTo>
                    <a:pt x="154097" y="421192"/>
                  </a:lnTo>
                  <a:lnTo>
                    <a:pt x="153779" y="408168"/>
                  </a:lnTo>
                  <a:lnTo>
                    <a:pt x="153779" y="394827"/>
                  </a:lnTo>
                  <a:lnTo>
                    <a:pt x="154732" y="380534"/>
                  </a:lnTo>
                  <a:lnTo>
                    <a:pt x="156321" y="365605"/>
                  </a:lnTo>
                  <a:lnTo>
                    <a:pt x="158227" y="350675"/>
                  </a:lnTo>
                  <a:lnTo>
                    <a:pt x="161722" y="334793"/>
                  </a:lnTo>
                  <a:lnTo>
                    <a:pt x="165852" y="317958"/>
                  </a:lnTo>
                  <a:lnTo>
                    <a:pt x="170301" y="300806"/>
                  </a:lnTo>
                  <a:lnTo>
                    <a:pt x="139481" y="317958"/>
                  </a:lnTo>
                  <a:lnTo>
                    <a:pt x="0" y="210278"/>
                  </a:lnTo>
                  <a:lnTo>
                    <a:pt x="317" y="205514"/>
                  </a:lnTo>
                  <a:lnTo>
                    <a:pt x="1271" y="199796"/>
                  </a:lnTo>
                  <a:lnTo>
                    <a:pt x="2859" y="192808"/>
                  </a:lnTo>
                  <a:lnTo>
                    <a:pt x="5401" y="184232"/>
                  </a:lnTo>
                  <a:lnTo>
                    <a:pt x="8896" y="174385"/>
                  </a:lnTo>
                  <a:lnTo>
                    <a:pt x="10802" y="169303"/>
                  </a:lnTo>
                  <a:lnTo>
                    <a:pt x="13662" y="163903"/>
                  </a:lnTo>
                  <a:lnTo>
                    <a:pt x="16521" y="158503"/>
                  </a:lnTo>
                  <a:lnTo>
                    <a:pt x="20016" y="153103"/>
                  </a:lnTo>
                  <a:lnTo>
                    <a:pt x="23194" y="147703"/>
                  </a:lnTo>
                  <a:lnTo>
                    <a:pt x="27642" y="142303"/>
                  </a:lnTo>
                  <a:lnTo>
                    <a:pt x="32408" y="136903"/>
                  </a:lnTo>
                  <a:lnTo>
                    <a:pt x="36856" y="131503"/>
                  </a:lnTo>
                  <a:lnTo>
                    <a:pt x="42893" y="126421"/>
                  </a:lnTo>
                  <a:lnTo>
                    <a:pt x="48612" y="121339"/>
                  </a:lnTo>
                  <a:lnTo>
                    <a:pt x="55284" y="116257"/>
                  </a:lnTo>
                  <a:lnTo>
                    <a:pt x="62274" y="111810"/>
                  </a:lnTo>
                  <a:lnTo>
                    <a:pt x="69899" y="107363"/>
                  </a:lnTo>
                  <a:lnTo>
                    <a:pt x="78478" y="103551"/>
                  </a:lnTo>
                  <a:lnTo>
                    <a:pt x="87374" y="99739"/>
                  </a:lnTo>
                  <a:lnTo>
                    <a:pt x="96588" y="96563"/>
                  </a:lnTo>
                  <a:lnTo>
                    <a:pt x="107073" y="93387"/>
                  </a:lnTo>
                  <a:lnTo>
                    <a:pt x="117876" y="91163"/>
                  </a:lnTo>
                  <a:lnTo>
                    <a:pt x="129632" y="89257"/>
                  </a:lnTo>
                  <a:lnTo>
                    <a:pt x="142023" y="87987"/>
                  </a:lnTo>
                  <a:lnTo>
                    <a:pt x="147107" y="87669"/>
                  </a:lnTo>
                  <a:lnTo>
                    <a:pt x="152826" y="87351"/>
                  </a:lnTo>
                  <a:lnTo>
                    <a:pt x="160769" y="86398"/>
                  </a:lnTo>
                  <a:lnTo>
                    <a:pt x="169983" y="85446"/>
                  </a:lnTo>
                  <a:lnTo>
                    <a:pt x="180468" y="83222"/>
                  </a:lnTo>
                  <a:lnTo>
                    <a:pt x="191588" y="80681"/>
                  </a:lnTo>
                  <a:lnTo>
                    <a:pt x="203344" y="77187"/>
                  </a:lnTo>
                  <a:lnTo>
                    <a:pt x="209698" y="75281"/>
                  </a:lnTo>
                  <a:lnTo>
                    <a:pt x="215735" y="73058"/>
                  </a:lnTo>
                  <a:lnTo>
                    <a:pt x="222090" y="70199"/>
                  </a:lnTo>
                  <a:lnTo>
                    <a:pt x="227809" y="67022"/>
                  </a:lnTo>
                  <a:lnTo>
                    <a:pt x="233846" y="63846"/>
                  </a:lnTo>
                  <a:lnTo>
                    <a:pt x="239882" y="60034"/>
                  </a:lnTo>
                  <a:lnTo>
                    <a:pt x="245601" y="56223"/>
                  </a:lnTo>
                  <a:lnTo>
                    <a:pt x="251003" y="52093"/>
                  </a:lnTo>
                  <a:lnTo>
                    <a:pt x="256404" y="47329"/>
                  </a:lnTo>
                  <a:lnTo>
                    <a:pt x="261488" y="42246"/>
                  </a:lnTo>
                  <a:lnTo>
                    <a:pt x="266254" y="36847"/>
                  </a:lnTo>
                  <a:lnTo>
                    <a:pt x="270702" y="31129"/>
                  </a:lnTo>
                  <a:lnTo>
                    <a:pt x="274832" y="24459"/>
                  </a:lnTo>
                  <a:lnTo>
                    <a:pt x="278327" y="17788"/>
                  </a:lnTo>
                  <a:lnTo>
                    <a:pt x="281822" y="10482"/>
                  </a:lnTo>
                  <a:lnTo>
                    <a:pt x="284046" y="2859"/>
                  </a:lnTo>
                  <a:lnTo>
                    <a:pt x="287541" y="11118"/>
                  </a:lnTo>
                  <a:lnTo>
                    <a:pt x="291036" y="20965"/>
                  </a:lnTo>
                  <a:lnTo>
                    <a:pt x="295167" y="33988"/>
                  </a:lnTo>
                  <a:lnTo>
                    <a:pt x="299615" y="49870"/>
                  </a:lnTo>
                  <a:lnTo>
                    <a:pt x="303745" y="68293"/>
                  </a:lnTo>
                  <a:lnTo>
                    <a:pt x="305652" y="77822"/>
                  </a:lnTo>
                  <a:lnTo>
                    <a:pt x="307240" y="88304"/>
                  </a:lnTo>
                  <a:lnTo>
                    <a:pt x="308829" y="99422"/>
                  </a:lnTo>
                  <a:lnTo>
                    <a:pt x="310100" y="110221"/>
                  </a:lnTo>
                  <a:lnTo>
                    <a:pt x="310735" y="121657"/>
                  </a:lnTo>
                  <a:lnTo>
                    <a:pt x="311053" y="133409"/>
                  </a:lnTo>
                  <a:lnTo>
                    <a:pt x="311053" y="145162"/>
                  </a:lnTo>
                  <a:lnTo>
                    <a:pt x="310735" y="156915"/>
                  </a:lnTo>
                  <a:lnTo>
                    <a:pt x="309782" y="168985"/>
                  </a:lnTo>
                  <a:lnTo>
                    <a:pt x="307558" y="181055"/>
                  </a:lnTo>
                  <a:lnTo>
                    <a:pt x="305334" y="193126"/>
                  </a:lnTo>
                  <a:lnTo>
                    <a:pt x="302157" y="205196"/>
                  </a:lnTo>
                  <a:lnTo>
                    <a:pt x="298344" y="217266"/>
                  </a:lnTo>
                  <a:lnTo>
                    <a:pt x="293260" y="228701"/>
                  </a:lnTo>
                  <a:lnTo>
                    <a:pt x="290718" y="234737"/>
                  </a:lnTo>
                  <a:lnTo>
                    <a:pt x="287859" y="240454"/>
                  </a:lnTo>
                  <a:lnTo>
                    <a:pt x="284364" y="245854"/>
                  </a:lnTo>
                  <a:lnTo>
                    <a:pt x="281187" y="251572"/>
                  </a:lnTo>
                  <a:lnTo>
                    <a:pt x="277374" y="256971"/>
                  </a:lnTo>
                  <a:lnTo>
                    <a:pt x="273561" y="262371"/>
                  </a:lnTo>
                  <a:lnTo>
                    <a:pt x="269431" y="267454"/>
                  </a:lnTo>
                  <a:lnTo>
                    <a:pt x="264983" y="272853"/>
                  </a:lnTo>
                  <a:lnTo>
                    <a:pt x="260217" y="277936"/>
                  </a:lnTo>
                  <a:lnTo>
                    <a:pt x="255451" y="283018"/>
                  </a:lnTo>
                  <a:lnTo>
                    <a:pt x="250050" y="287783"/>
                  </a:lnTo>
                  <a:lnTo>
                    <a:pt x="244331" y="292230"/>
                  </a:lnTo>
                  <a:lnTo>
                    <a:pt x="251956" y="290324"/>
                  </a:lnTo>
                  <a:lnTo>
                    <a:pt x="260217" y="288418"/>
                  </a:lnTo>
                  <a:lnTo>
                    <a:pt x="271655" y="286194"/>
                  </a:lnTo>
                  <a:lnTo>
                    <a:pt x="284682" y="284289"/>
                  </a:lnTo>
                  <a:lnTo>
                    <a:pt x="292307" y="283336"/>
                  </a:lnTo>
                  <a:lnTo>
                    <a:pt x="299615" y="282700"/>
                  </a:lnTo>
                  <a:lnTo>
                    <a:pt x="307558" y="282700"/>
                  </a:lnTo>
                  <a:lnTo>
                    <a:pt x="315819" y="282700"/>
                  </a:lnTo>
                  <a:lnTo>
                    <a:pt x="324397" y="283018"/>
                  </a:lnTo>
                  <a:lnTo>
                    <a:pt x="332976" y="283971"/>
                  </a:lnTo>
                  <a:lnTo>
                    <a:pt x="341555" y="284924"/>
                  </a:lnTo>
                  <a:lnTo>
                    <a:pt x="349815" y="286512"/>
                  </a:lnTo>
                  <a:lnTo>
                    <a:pt x="359029" y="288736"/>
                  </a:lnTo>
                  <a:lnTo>
                    <a:pt x="366973" y="291912"/>
                  </a:lnTo>
                  <a:lnTo>
                    <a:pt x="375551" y="295406"/>
                  </a:lnTo>
                  <a:lnTo>
                    <a:pt x="383812" y="299853"/>
                  </a:lnTo>
                  <a:lnTo>
                    <a:pt x="391437" y="304935"/>
                  </a:lnTo>
                  <a:lnTo>
                    <a:pt x="399381" y="310653"/>
                  </a:lnTo>
                  <a:lnTo>
                    <a:pt x="402876" y="313829"/>
                  </a:lnTo>
                  <a:lnTo>
                    <a:pt x="406371" y="317323"/>
                  </a:lnTo>
                  <a:lnTo>
                    <a:pt x="409866" y="321135"/>
                  </a:lnTo>
                  <a:lnTo>
                    <a:pt x="412725" y="324947"/>
                  </a:lnTo>
                  <a:lnTo>
                    <a:pt x="415903" y="328758"/>
                  </a:lnTo>
                  <a:lnTo>
                    <a:pt x="419080" y="333523"/>
                  </a:lnTo>
                  <a:lnTo>
                    <a:pt x="422257" y="337970"/>
                  </a:lnTo>
                  <a:lnTo>
                    <a:pt x="424799" y="342734"/>
                  </a:lnTo>
                  <a:lnTo>
                    <a:pt x="427023" y="347817"/>
                  </a:lnTo>
                  <a:lnTo>
                    <a:pt x="429883" y="353217"/>
                  </a:lnTo>
                  <a:lnTo>
                    <a:pt x="432107" y="358934"/>
                  </a:lnTo>
                  <a:lnTo>
                    <a:pt x="434013" y="365287"/>
                  </a:lnTo>
                  <a:lnTo>
                    <a:pt x="436237" y="371322"/>
                  </a:lnTo>
                  <a:lnTo>
                    <a:pt x="437508" y="377992"/>
                  </a:lnTo>
                  <a:lnTo>
                    <a:pt x="439097" y="384663"/>
                  </a:lnTo>
                  <a:lnTo>
                    <a:pt x="440368" y="391969"/>
                  </a:lnTo>
                  <a:lnTo>
                    <a:pt x="443227" y="385298"/>
                  </a:lnTo>
                  <a:lnTo>
                    <a:pt x="446722" y="377992"/>
                  </a:lnTo>
                  <a:lnTo>
                    <a:pt x="451170" y="368781"/>
                  </a:lnTo>
                  <a:lnTo>
                    <a:pt x="457525" y="357981"/>
                  </a:lnTo>
                  <a:lnTo>
                    <a:pt x="465150" y="346228"/>
                  </a:lnTo>
                  <a:lnTo>
                    <a:pt x="469598" y="340193"/>
                  </a:lnTo>
                  <a:lnTo>
                    <a:pt x="474046" y="333840"/>
                  </a:lnTo>
                  <a:lnTo>
                    <a:pt x="479130" y="327805"/>
                  </a:lnTo>
                  <a:lnTo>
                    <a:pt x="484531" y="321770"/>
                  </a:lnTo>
                  <a:lnTo>
                    <a:pt x="490250" y="315735"/>
                  </a:lnTo>
                  <a:lnTo>
                    <a:pt x="496605" y="310335"/>
                  </a:lnTo>
                  <a:lnTo>
                    <a:pt x="503277" y="304935"/>
                  </a:lnTo>
                  <a:lnTo>
                    <a:pt x="509949" y="299853"/>
                  </a:lnTo>
                  <a:lnTo>
                    <a:pt x="517257" y="295088"/>
                  </a:lnTo>
                  <a:lnTo>
                    <a:pt x="524882" y="290959"/>
                  </a:lnTo>
                  <a:lnTo>
                    <a:pt x="532826" y="286830"/>
                  </a:lnTo>
                  <a:lnTo>
                    <a:pt x="541086" y="284289"/>
                  </a:lnTo>
                  <a:lnTo>
                    <a:pt x="549983" y="281747"/>
                  </a:lnTo>
                  <a:lnTo>
                    <a:pt x="559197" y="279842"/>
                  </a:lnTo>
                  <a:lnTo>
                    <a:pt x="568729" y="279206"/>
                  </a:lnTo>
                  <a:lnTo>
                    <a:pt x="578896" y="279524"/>
                  </a:lnTo>
                  <a:lnTo>
                    <a:pt x="583979" y="279842"/>
                  </a:lnTo>
                  <a:lnTo>
                    <a:pt x="589063" y="280477"/>
                  </a:lnTo>
                  <a:lnTo>
                    <a:pt x="594464" y="281112"/>
                  </a:lnTo>
                  <a:lnTo>
                    <a:pt x="599866" y="282383"/>
                  </a:lnTo>
                  <a:lnTo>
                    <a:pt x="605267" y="283971"/>
                  </a:lnTo>
                  <a:lnTo>
                    <a:pt x="610986" y="285242"/>
                  </a:lnTo>
                  <a:lnTo>
                    <a:pt x="616387" y="287465"/>
                  </a:lnTo>
                  <a:lnTo>
                    <a:pt x="622424" y="289689"/>
                  </a:lnTo>
                  <a:lnTo>
                    <a:pt x="618294" y="280477"/>
                  </a:lnTo>
                  <a:lnTo>
                    <a:pt x="614481" y="269042"/>
                  </a:lnTo>
                  <a:lnTo>
                    <a:pt x="609080" y="254748"/>
                  </a:lnTo>
                  <a:lnTo>
                    <a:pt x="603361" y="237278"/>
                  </a:lnTo>
                  <a:lnTo>
                    <a:pt x="597006" y="217584"/>
                  </a:lnTo>
                  <a:lnTo>
                    <a:pt x="591287" y="195667"/>
                  </a:lnTo>
                  <a:lnTo>
                    <a:pt x="588428" y="184232"/>
                  </a:lnTo>
                  <a:lnTo>
                    <a:pt x="585886" y="172479"/>
                  </a:lnTo>
                  <a:lnTo>
                    <a:pt x="583344" y="160409"/>
                  </a:lnTo>
                  <a:lnTo>
                    <a:pt x="581438" y="148656"/>
                  </a:lnTo>
                  <a:lnTo>
                    <a:pt x="579531" y="135950"/>
                  </a:lnTo>
                  <a:lnTo>
                    <a:pt x="578578" y="124198"/>
                  </a:lnTo>
                  <a:lnTo>
                    <a:pt x="577625" y="111810"/>
                  </a:lnTo>
                  <a:lnTo>
                    <a:pt x="577307" y="99739"/>
                  </a:lnTo>
                  <a:lnTo>
                    <a:pt x="577307" y="87987"/>
                  </a:lnTo>
                  <a:lnTo>
                    <a:pt x="577943" y="76234"/>
                  </a:lnTo>
                  <a:lnTo>
                    <a:pt x="579531" y="65117"/>
                  </a:lnTo>
                  <a:lnTo>
                    <a:pt x="581438" y="53999"/>
                  </a:lnTo>
                  <a:lnTo>
                    <a:pt x="584297" y="43517"/>
                  </a:lnTo>
                  <a:lnTo>
                    <a:pt x="585886" y="38435"/>
                  </a:lnTo>
                  <a:lnTo>
                    <a:pt x="587792" y="33352"/>
                  </a:lnTo>
                  <a:lnTo>
                    <a:pt x="590016" y="28588"/>
                  </a:lnTo>
                  <a:lnTo>
                    <a:pt x="592558" y="24141"/>
                  </a:lnTo>
                  <a:lnTo>
                    <a:pt x="594782" y="19694"/>
                  </a:lnTo>
                  <a:lnTo>
                    <a:pt x="597324" y="15247"/>
                  </a:lnTo>
                  <a:lnTo>
                    <a:pt x="600501" y="11118"/>
                  </a:lnTo>
                  <a:lnTo>
                    <a:pt x="603996" y="7306"/>
                  </a:lnTo>
                  <a:lnTo>
                    <a:pt x="607173" y="3494"/>
                  </a:lnTo>
                  <a:lnTo>
                    <a:pt x="610986" y="0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08182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27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246" r="28388"/>
          <a:stretch/>
        </p:blipFill>
        <p:spPr>
          <a:xfrm>
            <a:off x="16730" y="0"/>
            <a:ext cx="4767140" cy="6858000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cxnSp>
        <p:nvCxnSpPr>
          <p:cNvPr id="31" name="直接连接符 30"/>
          <p:cNvCxnSpPr/>
          <p:nvPr/>
        </p:nvCxnSpPr>
        <p:spPr>
          <a:xfrm>
            <a:off x="1971983" y="4547319"/>
            <a:ext cx="856635" cy="0"/>
          </a:xfrm>
          <a:prstGeom prst="line">
            <a:avLst/>
          </a:prstGeom>
          <a:ln>
            <a:solidFill>
              <a:srgbClr val="00E4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/>
          <p:cNvSpPr/>
          <p:nvPr/>
        </p:nvSpPr>
        <p:spPr>
          <a:xfrm>
            <a:off x="742950" y="1771650"/>
            <a:ext cx="3314700" cy="3314700"/>
          </a:xfrm>
          <a:prstGeom prst="ellipse">
            <a:avLst/>
          </a:prstGeom>
          <a:noFill/>
          <a:ln>
            <a:solidFill>
              <a:srgbClr val="00E4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154331" y="2782670"/>
            <a:ext cx="4491938" cy="1292661"/>
            <a:chOff x="193928" y="2832854"/>
            <a:chExt cx="4491938" cy="1292661"/>
          </a:xfrm>
        </p:grpSpPr>
        <p:sp>
          <p:nvSpPr>
            <p:cNvPr id="30" name="文本框 29"/>
            <p:cNvSpPr txBox="1"/>
            <p:nvPr/>
          </p:nvSpPr>
          <p:spPr>
            <a:xfrm>
              <a:off x="193928" y="2832854"/>
              <a:ext cx="449193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OUR</a:t>
              </a:r>
              <a:r>
                <a:rPr lang="en-US" altLang="zh-CN" sz="4400" dirty="0">
                  <a:solidFill>
                    <a:srgbClr val="00E4C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PLAN</a:t>
              </a:r>
              <a:endParaRPr lang="zh-CN" altLang="en-US" sz="4400" dirty="0">
                <a:solidFill>
                  <a:srgbClr val="00E4C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822144" y="3602295"/>
              <a:ext cx="32355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en-US" altLang="zh-CN" dirty="0"/>
                <a:t>Title here</a:t>
              </a:r>
              <a:endParaRPr lang="zh-CN" altLang="en-US" dirty="0"/>
            </a:p>
          </p:txBody>
        </p:sp>
      </p:grpSp>
      <p:cxnSp>
        <p:nvCxnSpPr>
          <p:cNvPr id="9" name="直接连接符 8"/>
          <p:cNvCxnSpPr>
            <a:cxnSpLocks/>
          </p:cNvCxnSpPr>
          <p:nvPr/>
        </p:nvCxnSpPr>
        <p:spPr>
          <a:xfrm>
            <a:off x="4783870" y="3429000"/>
            <a:ext cx="8322530" cy="0"/>
          </a:xfrm>
          <a:prstGeom prst="line">
            <a:avLst/>
          </a:prstGeom>
          <a:ln>
            <a:solidFill>
              <a:srgbClr val="00E4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平行四边形 10"/>
          <p:cNvSpPr/>
          <p:nvPr/>
        </p:nvSpPr>
        <p:spPr>
          <a:xfrm>
            <a:off x="5562600" y="1409700"/>
            <a:ext cx="4381500" cy="2019300"/>
          </a:xfrm>
          <a:custGeom>
            <a:avLst/>
            <a:gdLst>
              <a:gd name="connsiteX0" fmla="*/ 0 w 4381500"/>
              <a:gd name="connsiteY0" fmla="*/ 1104900 h 1104900"/>
              <a:gd name="connsiteX1" fmla="*/ 276225 w 4381500"/>
              <a:gd name="connsiteY1" fmla="*/ 0 h 1104900"/>
              <a:gd name="connsiteX2" fmla="*/ 4381500 w 4381500"/>
              <a:gd name="connsiteY2" fmla="*/ 0 h 1104900"/>
              <a:gd name="connsiteX3" fmla="*/ 4105275 w 4381500"/>
              <a:gd name="connsiteY3" fmla="*/ 1104900 h 1104900"/>
              <a:gd name="connsiteX4" fmla="*/ 0 w 4381500"/>
              <a:gd name="connsiteY4" fmla="*/ 1104900 h 1104900"/>
              <a:gd name="connsiteX0" fmla="*/ 4105275 w 4381500"/>
              <a:gd name="connsiteY0" fmla="*/ 1104900 h 1196340"/>
              <a:gd name="connsiteX1" fmla="*/ 0 w 4381500"/>
              <a:gd name="connsiteY1" fmla="*/ 1104900 h 1196340"/>
              <a:gd name="connsiteX2" fmla="*/ 276225 w 4381500"/>
              <a:gd name="connsiteY2" fmla="*/ 0 h 1196340"/>
              <a:gd name="connsiteX3" fmla="*/ 4381500 w 4381500"/>
              <a:gd name="connsiteY3" fmla="*/ 0 h 1196340"/>
              <a:gd name="connsiteX4" fmla="*/ 4196715 w 4381500"/>
              <a:gd name="connsiteY4" fmla="*/ 1196340 h 1196340"/>
              <a:gd name="connsiteX0" fmla="*/ 4105275 w 4381500"/>
              <a:gd name="connsiteY0" fmla="*/ 1104900 h 1104900"/>
              <a:gd name="connsiteX1" fmla="*/ 0 w 4381500"/>
              <a:gd name="connsiteY1" fmla="*/ 1104900 h 1104900"/>
              <a:gd name="connsiteX2" fmla="*/ 276225 w 4381500"/>
              <a:gd name="connsiteY2" fmla="*/ 0 h 1104900"/>
              <a:gd name="connsiteX3" fmla="*/ 4381500 w 4381500"/>
              <a:gd name="connsiteY3" fmla="*/ 0 h 1104900"/>
              <a:gd name="connsiteX0" fmla="*/ 0 w 4381500"/>
              <a:gd name="connsiteY0" fmla="*/ 1104900 h 1104900"/>
              <a:gd name="connsiteX1" fmla="*/ 276225 w 4381500"/>
              <a:gd name="connsiteY1" fmla="*/ 0 h 1104900"/>
              <a:gd name="connsiteX2" fmla="*/ 4381500 w 4381500"/>
              <a:gd name="connsiteY2" fmla="*/ 0 h 110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81500" h="1104900">
                <a:moveTo>
                  <a:pt x="0" y="1104900"/>
                </a:moveTo>
                <a:lnTo>
                  <a:pt x="276225" y="0"/>
                </a:lnTo>
                <a:lnTo>
                  <a:pt x="4381500" y="0"/>
                </a:lnTo>
              </a:path>
            </a:pathLst>
          </a:custGeom>
          <a:noFill/>
          <a:ln>
            <a:gradFill>
              <a:gsLst>
                <a:gs pos="0">
                  <a:srgbClr val="00E4CE"/>
                </a:gs>
                <a:gs pos="100000">
                  <a:srgbClr val="00E4CE">
                    <a:alpha val="2000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8810171" y="971550"/>
            <a:ext cx="12006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2017.12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6844115" y="1409699"/>
            <a:ext cx="3889400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bg1">
                    <a:alpha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consectetuer adipiscing elit. </a:t>
            </a:r>
          </a:p>
        </p:txBody>
      </p:sp>
      <p:sp>
        <p:nvSpPr>
          <p:cNvPr id="53" name="平行四边形 10"/>
          <p:cNvSpPr/>
          <p:nvPr/>
        </p:nvSpPr>
        <p:spPr>
          <a:xfrm flipV="1">
            <a:off x="6352015" y="3429000"/>
            <a:ext cx="3973085" cy="933450"/>
          </a:xfrm>
          <a:custGeom>
            <a:avLst/>
            <a:gdLst>
              <a:gd name="connsiteX0" fmla="*/ 0 w 4381500"/>
              <a:gd name="connsiteY0" fmla="*/ 1104900 h 1104900"/>
              <a:gd name="connsiteX1" fmla="*/ 276225 w 4381500"/>
              <a:gd name="connsiteY1" fmla="*/ 0 h 1104900"/>
              <a:gd name="connsiteX2" fmla="*/ 4381500 w 4381500"/>
              <a:gd name="connsiteY2" fmla="*/ 0 h 1104900"/>
              <a:gd name="connsiteX3" fmla="*/ 4105275 w 4381500"/>
              <a:gd name="connsiteY3" fmla="*/ 1104900 h 1104900"/>
              <a:gd name="connsiteX4" fmla="*/ 0 w 4381500"/>
              <a:gd name="connsiteY4" fmla="*/ 1104900 h 1104900"/>
              <a:gd name="connsiteX0" fmla="*/ 4105275 w 4381500"/>
              <a:gd name="connsiteY0" fmla="*/ 1104900 h 1196340"/>
              <a:gd name="connsiteX1" fmla="*/ 0 w 4381500"/>
              <a:gd name="connsiteY1" fmla="*/ 1104900 h 1196340"/>
              <a:gd name="connsiteX2" fmla="*/ 276225 w 4381500"/>
              <a:gd name="connsiteY2" fmla="*/ 0 h 1196340"/>
              <a:gd name="connsiteX3" fmla="*/ 4381500 w 4381500"/>
              <a:gd name="connsiteY3" fmla="*/ 0 h 1196340"/>
              <a:gd name="connsiteX4" fmla="*/ 4196715 w 4381500"/>
              <a:gd name="connsiteY4" fmla="*/ 1196340 h 1196340"/>
              <a:gd name="connsiteX0" fmla="*/ 4105275 w 4381500"/>
              <a:gd name="connsiteY0" fmla="*/ 1104900 h 1104900"/>
              <a:gd name="connsiteX1" fmla="*/ 0 w 4381500"/>
              <a:gd name="connsiteY1" fmla="*/ 1104900 h 1104900"/>
              <a:gd name="connsiteX2" fmla="*/ 276225 w 4381500"/>
              <a:gd name="connsiteY2" fmla="*/ 0 h 1104900"/>
              <a:gd name="connsiteX3" fmla="*/ 4381500 w 4381500"/>
              <a:gd name="connsiteY3" fmla="*/ 0 h 1104900"/>
              <a:gd name="connsiteX0" fmla="*/ 0 w 4381500"/>
              <a:gd name="connsiteY0" fmla="*/ 1104900 h 1104900"/>
              <a:gd name="connsiteX1" fmla="*/ 276225 w 4381500"/>
              <a:gd name="connsiteY1" fmla="*/ 0 h 1104900"/>
              <a:gd name="connsiteX2" fmla="*/ 4381500 w 4381500"/>
              <a:gd name="connsiteY2" fmla="*/ 0 h 110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81500" h="1104900">
                <a:moveTo>
                  <a:pt x="0" y="1104900"/>
                </a:moveTo>
                <a:lnTo>
                  <a:pt x="276225" y="0"/>
                </a:lnTo>
                <a:lnTo>
                  <a:pt x="4381500" y="0"/>
                </a:lnTo>
              </a:path>
            </a:pathLst>
          </a:custGeom>
          <a:noFill/>
          <a:ln>
            <a:gradFill>
              <a:gsLst>
                <a:gs pos="0">
                  <a:srgbClr val="00E4CE"/>
                </a:gs>
                <a:gs pos="100000">
                  <a:srgbClr val="00E4CE">
                    <a:alpha val="2000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4" name="文本框 53"/>
          <p:cNvSpPr txBox="1"/>
          <p:nvPr/>
        </p:nvSpPr>
        <p:spPr>
          <a:xfrm>
            <a:off x="9191171" y="3953831"/>
            <a:ext cx="12006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2018.03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7225115" y="4391980"/>
            <a:ext cx="3889400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bg1">
                    <a:alpha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consectetuer adipiscing elit. </a:t>
            </a:r>
          </a:p>
        </p:txBody>
      </p:sp>
      <p:sp>
        <p:nvSpPr>
          <p:cNvPr id="13" name="椭圆 12"/>
          <p:cNvSpPr/>
          <p:nvPr/>
        </p:nvSpPr>
        <p:spPr>
          <a:xfrm>
            <a:off x="5533534" y="3394591"/>
            <a:ext cx="68817" cy="68817"/>
          </a:xfrm>
          <a:prstGeom prst="ellipse">
            <a:avLst/>
          </a:prstGeom>
          <a:solidFill>
            <a:srgbClr val="1D273B"/>
          </a:solidFill>
          <a:ln>
            <a:solidFill>
              <a:srgbClr val="00E4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6317606" y="3394591"/>
            <a:ext cx="68817" cy="68817"/>
          </a:xfrm>
          <a:prstGeom prst="ellipse">
            <a:avLst/>
          </a:prstGeom>
          <a:solidFill>
            <a:srgbClr val="1D273B"/>
          </a:solidFill>
          <a:ln>
            <a:solidFill>
              <a:srgbClr val="00E4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7885750" y="3394591"/>
            <a:ext cx="68817" cy="68817"/>
          </a:xfrm>
          <a:prstGeom prst="ellipse">
            <a:avLst/>
          </a:prstGeom>
          <a:solidFill>
            <a:srgbClr val="1D273B"/>
          </a:solidFill>
          <a:ln>
            <a:solidFill>
              <a:srgbClr val="00E4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平行四边形 10"/>
          <p:cNvSpPr/>
          <p:nvPr/>
        </p:nvSpPr>
        <p:spPr>
          <a:xfrm>
            <a:off x="7927976" y="2544831"/>
            <a:ext cx="4381500" cy="860356"/>
          </a:xfrm>
          <a:custGeom>
            <a:avLst/>
            <a:gdLst>
              <a:gd name="connsiteX0" fmla="*/ 0 w 4381500"/>
              <a:gd name="connsiteY0" fmla="*/ 1104900 h 1104900"/>
              <a:gd name="connsiteX1" fmla="*/ 276225 w 4381500"/>
              <a:gd name="connsiteY1" fmla="*/ 0 h 1104900"/>
              <a:gd name="connsiteX2" fmla="*/ 4381500 w 4381500"/>
              <a:gd name="connsiteY2" fmla="*/ 0 h 1104900"/>
              <a:gd name="connsiteX3" fmla="*/ 4105275 w 4381500"/>
              <a:gd name="connsiteY3" fmla="*/ 1104900 h 1104900"/>
              <a:gd name="connsiteX4" fmla="*/ 0 w 4381500"/>
              <a:gd name="connsiteY4" fmla="*/ 1104900 h 1104900"/>
              <a:gd name="connsiteX0" fmla="*/ 4105275 w 4381500"/>
              <a:gd name="connsiteY0" fmla="*/ 1104900 h 1196340"/>
              <a:gd name="connsiteX1" fmla="*/ 0 w 4381500"/>
              <a:gd name="connsiteY1" fmla="*/ 1104900 h 1196340"/>
              <a:gd name="connsiteX2" fmla="*/ 276225 w 4381500"/>
              <a:gd name="connsiteY2" fmla="*/ 0 h 1196340"/>
              <a:gd name="connsiteX3" fmla="*/ 4381500 w 4381500"/>
              <a:gd name="connsiteY3" fmla="*/ 0 h 1196340"/>
              <a:gd name="connsiteX4" fmla="*/ 4196715 w 4381500"/>
              <a:gd name="connsiteY4" fmla="*/ 1196340 h 1196340"/>
              <a:gd name="connsiteX0" fmla="*/ 4105275 w 4381500"/>
              <a:gd name="connsiteY0" fmla="*/ 1104900 h 1104900"/>
              <a:gd name="connsiteX1" fmla="*/ 0 w 4381500"/>
              <a:gd name="connsiteY1" fmla="*/ 1104900 h 1104900"/>
              <a:gd name="connsiteX2" fmla="*/ 276225 w 4381500"/>
              <a:gd name="connsiteY2" fmla="*/ 0 h 1104900"/>
              <a:gd name="connsiteX3" fmla="*/ 4381500 w 4381500"/>
              <a:gd name="connsiteY3" fmla="*/ 0 h 1104900"/>
              <a:gd name="connsiteX0" fmla="*/ 0 w 4381500"/>
              <a:gd name="connsiteY0" fmla="*/ 1104900 h 1104900"/>
              <a:gd name="connsiteX1" fmla="*/ 276225 w 4381500"/>
              <a:gd name="connsiteY1" fmla="*/ 0 h 1104900"/>
              <a:gd name="connsiteX2" fmla="*/ 4381500 w 4381500"/>
              <a:gd name="connsiteY2" fmla="*/ 0 h 110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81500" h="1104900">
                <a:moveTo>
                  <a:pt x="0" y="1104900"/>
                </a:moveTo>
                <a:lnTo>
                  <a:pt x="276225" y="0"/>
                </a:lnTo>
                <a:lnTo>
                  <a:pt x="4381500" y="0"/>
                </a:lnTo>
              </a:path>
            </a:pathLst>
          </a:custGeom>
          <a:noFill/>
          <a:ln>
            <a:gradFill>
              <a:gsLst>
                <a:gs pos="0">
                  <a:srgbClr val="00E4CE"/>
                </a:gs>
                <a:gs pos="100000">
                  <a:srgbClr val="00E4CE">
                    <a:alpha val="2000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0" name="文本框 59"/>
          <p:cNvSpPr txBox="1"/>
          <p:nvPr/>
        </p:nvSpPr>
        <p:spPr>
          <a:xfrm>
            <a:off x="10423623" y="2210471"/>
            <a:ext cx="12006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2018.09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8457567" y="2648620"/>
            <a:ext cx="3889400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bg1">
                    <a:alpha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consectetuer adipiscing elit. </a:t>
            </a:r>
          </a:p>
        </p:txBody>
      </p:sp>
      <p:sp>
        <p:nvSpPr>
          <p:cNvPr id="21" name="椭圆 20"/>
          <p:cNvSpPr/>
          <p:nvPr/>
        </p:nvSpPr>
        <p:spPr>
          <a:xfrm>
            <a:off x="5996568" y="1375291"/>
            <a:ext cx="68817" cy="68817"/>
          </a:xfrm>
          <a:prstGeom prst="ellipse">
            <a:avLst/>
          </a:prstGeom>
          <a:solidFill>
            <a:srgbClr val="1D273B"/>
          </a:solidFill>
          <a:ln>
            <a:solidFill>
              <a:srgbClr val="00E4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平行四边形 10"/>
          <p:cNvSpPr/>
          <p:nvPr/>
        </p:nvSpPr>
        <p:spPr>
          <a:xfrm>
            <a:off x="6044504" y="1164431"/>
            <a:ext cx="1758852" cy="219073"/>
          </a:xfrm>
          <a:custGeom>
            <a:avLst/>
            <a:gdLst>
              <a:gd name="connsiteX0" fmla="*/ 0 w 4381500"/>
              <a:gd name="connsiteY0" fmla="*/ 1104900 h 1104900"/>
              <a:gd name="connsiteX1" fmla="*/ 276225 w 4381500"/>
              <a:gd name="connsiteY1" fmla="*/ 0 h 1104900"/>
              <a:gd name="connsiteX2" fmla="*/ 4381500 w 4381500"/>
              <a:gd name="connsiteY2" fmla="*/ 0 h 1104900"/>
              <a:gd name="connsiteX3" fmla="*/ 4105275 w 4381500"/>
              <a:gd name="connsiteY3" fmla="*/ 1104900 h 1104900"/>
              <a:gd name="connsiteX4" fmla="*/ 0 w 4381500"/>
              <a:gd name="connsiteY4" fmla="*/ 1104900 h 1104900"/>
              <a:gd name="connsiteX0" fmla="*/ 4105275 w 4381500"/>
              <a:gd name="connsiteY0" fmla="*/ 1104900 h 1196340"/>
              <a:gd name="connsiteX1" fmla="*/ 0 w 4381500"/>
              <a:gd name="connsiteY1" fmla="*/ 1104900 h 1196340"/>
              <a:gd name="connsiteX2" fmla="*/ 276225 w 4381500"/>
              <a:gd name="connsiteY2" fmla="*/ 0 h 1196340"/>
              <a:gd name="connsiteX3" fmla="*/ 4381500 w 4381500"/>
              <a:gd name="connsiteY3" fmla="*/ 0 h 1196340"/>
              <a:gd name="connsiteX4" fmla="*/ 4196715 w 4381500"/>
              <a:gd name="connsiteY4" fmla="*/ 1196340 h 1196340"/>
              <a:gd name="connsiteX0" fmla="*/ 4105275 w 4381500"/>
              <a:gd name="connsiteY0" fmla="*/ 1104900 h 1104900"/>
              <a:gd name="connsiteX1" fmla="*/ 0 w 4381500"/>
              <a:gd name="connsiteY1" fmla="*/ 1104900 h 1104900"/>
              <a:gd name="connsiteX2" fmla="*/ 276225 w 4381500"/>
              <a:gd name="connsiteY2" fmla="*/ 0 h 1104900"/>
              <a:gd name="connsiteX3" fmla="*/ 4381500 w 4381500"/>
              <a:gd name="connsiteY3" fmla="*/ 0 h 1104900"/>
              <a:gd name="connsiteX0" fmla="*/ 0 w 4381500"/>
              <a:gd name="connsiteY0" fmla="*/ 1104900 h 1104900"/>
              <a:gd name="connsiteX1" fmla="*/ 276225 w 4381500"/>
              <a:gd name="connsiteY1" fmla="*/ 0 h 1104900"/>
              <a:gd name="connsiteX2" fmla="*/ 4381500 w 4381500"/>
              <a:gd name="connsiteY2" fmla="*/ 0 h 110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81500" h="1104900">
                <a:moveTo>
                  <a:pt x="0" y="1104900"/>
                </a:moveTo>
                <a:lnTo>
                  <a:pt x="276225" y="0"/>
                </a:lnTo>
                <a:lnTo>
                  <a:pt x="4381500" y="0"/>
                </a:lnTo>
              </a:path>
            </a:pathLst>
          </a:custGeom>
          <a:noFill/>
          <a:ln>
            <a:gradFill>
              <a:gsLst>
                <a:gs pos="0">
                  <a:srgbClr val="00E4CE"/>
                </a:gs>
                <a:gs pos="100000">
                  <a:srgbClr val="00E4CE">
                    <a:alpha val="2000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平行四边形 10"/>
          <p:cNvSpPr/>
          <p:nvPr/>
        </p:nvSpPr>
        <p:spPr>
          <a:xfrm flipV="1">
            <a:off x="6446593" y="1164431"/>
            <a:ext cx="1173407" cy="121444"/>
          </a:xfrm>
          <a:custGeom>
            <a:avLst/>
            <a:gdLst>
              <a:gd name="connsiteX0" fmla="*/ 0 w 4381500"/>
              <a:gd name="connsiteY0" fmla="*/ 1104900 h 1104900"/>
              <a:gd name="connsiteX1" fmla="*/ 276225 w 4381500"/>
              <a:gd name="connsiteY1" fmla="*/ 0 h 1104900"/>
              <a:gd name="connsiteX2" fmla="*/ 4381500 w 4381500"/>
              <a:gd name="connsiteY2" fmla="*/ 0 h 1104900"/>
              <a:gd name="connsiteX3" fmla="*/ 4105275 w 4381500"/>
              <a:gd name="connsiteY3" fmla="*/ 1104900 h 1104900"/>
              <a:gd name="connsiteX4" fmla="*/ 0 w 4381500"/>
              <a:gd name="connsiteY4" fmla="*/ 1104900 h 1104900"/>
              <a:gd name="connsiteX0" fmla="*/ 4105275 w 4381500"/>
              <a:gd name="connsiteY0" fmla="*/ 1104900 h 1196340"/>
              <a:gd name="connsiteX1" fmla="*/ 0 w 4381500"/>
              <a:gd name="connsiteY1" fmla="*/ 1104900 h 1196340"/>
              <a:gd name="connsiteX2" fmla="*/ 276225 w 4381500"/>
              <a:gd name="connsiteY2" fmla="*/ 0 h 1196340"/>
              <a:gd name="connsiteX3" fmla="*/ 4381500 w 4381500"/>
              <a:gd name="connsiteY3" fmla="*/ 0 h 1196340"/>
              <a:gd name="connsiteX4" fmla="*/ 4196715 w 4381500"/>
              <a:gd name="connsiteY4" fmla="*/ 1196340 h 1196340"/>
              <a:gd name="connsiteX0" fmla="*/ 4105275 w 4381500"/>
              <a:gd name="connsiteY0" fmla="*/ 1104900 h 1104900"/>
              <a:gd name="connsiteX1" fmla="*/ 0 w 4381500"/>
              <a:gd name="connsiteY1" fmla="*/ 1104900 h 1104900"/>
              <a:gd name="connsiteX2" fmla="*/ 276225 w 4381500"/>
              <a:gd name="connsiteY2" fmla="*/ 0 h 1104900"/>
              <a:gd name="connsiteX3" fmla="*/ 4381500 w 4381500"/>
              <a:gd name="connsiteY3" fmla="*/ 0 h 1104900"/>
              <a:gd name="connsiteX0" fmla="*/ 0 w 4381500"/>
              <a:gd name="connsiteY0" fmla="*/ 1104900 h 1104900"/>
              <a:gd name="connsiteX1" fmla="*/ 276225 w 4381500"/>
              <a:gd name="connsiteY1" fmla="*/ 0 h 1104900"/>
              <a:gd name="connsiteX2" fmla="*/ 4381500 w 4381500"/>
              <a:gd name="connsiteY2" fmla="*/ 0 h 110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81500" h="1104900">
                <a:moveTo>
                  <a:pt x="0" y="1104900"/>
                </a:moveTo>
                <a:lnTo>
                  <a:pt x="276225" y="0"/>
                </a:lnTo>
                <a:lnTo>
                  <a:pt x="4381500" y="0"/>
                </a:lnTo>
              </a:path>
            </a:pathLst>
          </a:custGeom>
          <a:noFill/>
          <a:ln>
            <a:gradFill>
              <a:gsLst>
                <a:gs pos="0">
                  <a:srgbClr val="00E4CE"/>
                </a:gs>
                <a:gs pos="100000">
                  <a:srgbClr val="00E4CE">
                    <a:alpha val="2000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6416947" y="1132402"/>
            <a:ext cx="68817" cy="68817"/>
          </a:xfrm>
          <a:prstGeom prst="ellipse">
            <a:avLst/>
          </a:prstGeom>
          <a:solidFill>
            <a:srgbClr val="1D273B"/>
          </a:solidFill>
          <a:ln>
            <a:solidFill>
              <a:srgbClr val="00E4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平行四边形 10"/>
          <p:cNvSpPr/>
          <p:nvPr/>
        </p:nvSpPr>
        <p:spPr>
          <a:xfrm flipV="1">
            <a:off x="8408928" y="3436620"/>
            <a:ext cx="1173407" cy="121444"/>
          </a:xfrm>
          <a:custGeom>
            <a:avLst/>
            <a:gdLst>
              <a:gd name="connsiteX0" fmla="*/ 0 w 4381500"/>
              <a:gd name="connsiteY0" fmla="*/ 1104900 h 1104900"/>
              <a:gd name="connsiteX1" fmla="*/ 276225 w 4381500"/>
              <a:gd name="connsiteY1" fmla="*/ 0 h 1104900"/>
              <a:gd name="connsiteX2" fmla="*/ 4381500 w 4381500"/>
              <a:gd name="connsiteY2" fmla="*/ 0 h 1104900"/>
              <a:gd name="connsiteX3" fmla="*/ 4105275 w 4381500"/>
              <a:gd name="connsiteY3" fmla="*/ 1104900 h 1104900"/>
              <a:gd name="connsiteX4" fmla="*/ 0 w 4381500"/>
              <a:gd name="connsiteY4" fmla="*/ 1104900 h 1104900"/>
              <a:gd name="connsiteX0" fmla="*/ 4105275 w 4381500"/>
              <a:gd name="connsiteY0" fmla="*/ 1104900 h 1196340"/>
              <a:gd name="connsiteX1" fmla="*/ 0 w 4381500"/>
              <a:gd name="connsiteY1" fmla="*/ 1104900 h 1196340"/>
              <a:gd name="connsiteX2" fmla="*/ 276225 w 4381500"/>
              <a:gd name="connsiteY2" fmla="*/ 0 h 1196340"/>
              <a:gd name="connsiteX3" fmla="*/ 4381500 w 4381500"/>
              <a:gd name="connsiteY3" fmla="*/ 0 h 1196340"/>
              <a:gd name="connsiteX4" fmla="*/ 4196715 w 4381500"/>
              <a:gd name="connsiteY4" fmla="*/ 1196340 h 1196340"/>
              <a:gd name="connsiteX0" fmla="*/ 4105275 w 4381500"/>
              <a:gd name="connsiteY0" fmla="*/ 1104900 h 1104900"/>
              <a:gd name="connsiteX1" fmla="*/ 0 w 4381500"/>
              <a:gd name="connsiteY1" fmla="*/ 1104900 h 1104900"/>
              <a:gd name="connsiteX2" fmla="*/ 276225 w 4381500"/>
              <a:gd name="connsiteY2" fmla="*/ 0 h 1104900"/>
              <a:gd name="connsiteX3" fmla="*/ 4381500 w 4381500"/>
              <a:gd name="connsiteY3" fmla="*/ 0 h 1104900"/>
              <a:gd name="connsiteX0" fmla="*/ 0 w 4381500"/>
              <a:gd name="connsiteY0" fmla="*/ 1104900 h 1104900"/>
              <a:gd name="connsiteX1" fmla="*/ 276225 w 4381500"/>
              <a:gd name="connsiteY1" fmla="*/ 0 h 1104900"/>
              <a:gd name="connsiteX2" fmla="*/ 4381500 w 4381500"/>
              <a:gd name="connsiteY2" fmla="*/ 0 h 110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81500" h="1104900">
                <a:moveTo>
                  <a:pt x="0" y="1104900"/>
                </a:moveTo>
                <a:lnTo>
                  <a:pt x="276225" y="0"/>
                </a:lnTo>
                <a:lnTo>
                  <a:pt x="4381500" y="0"/>
                </a:lnTo>
              </a:path>
            </a:pathLst>
          </a:custGeom>
          <a:noFill/>
          <a:ln>
            <a:gradFill>
              <a:gsLst>
                <a:gs pos="0">
                  <a:srgbClr val="00E4CE"/>
                </a:gs>
                <a:gs pos="100000">
                  <a:srgbClr val="00E4CE">
                    <a:alpha val="2000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8379282" y="3404591"/>
            <a:ext cx="68817" cy="68817"/>
          </a:xfrm>
          <a:prstGeom prst="ellipse">
            <a:avLst/>
          </a:prstGeom>
          <a:solidFill>
            <a:srgbClr val="1D273B"/>
          </a:solidFill>
          <a:ln>
            <a:solidFill>
              <a:srgbClr val="00E4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6799382" y="4332686"/>
            <a:ext cx="68817" cy="68817"/>
          </a:xfrm>
          <a:prstGeom prst="ellipse">
            <a:avLst/>
          </a:prstGeom>
          <a:solidFill>
            <a:srgbClr val="1D273B"/>
          </a:solidFill>
          <a:ln>
            <a:solidFill>
              <a:srgbClr val="00E4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平行四边形 10"/>
          <p:cNvSpPr/>
          <p:nvPr/>
        </p:nvSpPr>
        <p:spPr>
          <a:xfrm>
            <a:off x="6847318" y="3864770"/>
            <a:ext cx="1758852" cy="476130"/>
          </a:xfrm>
          <a:custGeom>
            <a:avLst/>
            <a:gdLst>
              <a:gd name="connsiteX0" fmla="*/ 0 w 4381500"/>
              <a:gd name="connsiteY0" fmla="*/ 1104900 h 1104900"/>
              <a:gd name="connsiteX1" fmla="*/ 276225 w 4381500"/>
              <a:gd name="connsiteY1" fmla="*/ 0 h 1104900"/>
              <a:gd name="connsiteX2" fmla="*/ 4381500 w 4381500"/>
              <a:gd name="connsiteY2" fmla="*/ 0 h 1104900"/>
              <a:gd name="connsiteX3" fmla="*/ 4105275 w 4381500"/>
              <a:gd name="connsiteY3" fmla="*/ 1104900 h 1104900"/>
              <a:gd name="connsiteX4" fmla="*/ 0 w 4381500"/>
              <a:gd name="connsiteY4" fmla="*/ 1104900 h 1104900"/>
              <a:gd name="connsiteX0" fmla="*/ 4105275 w 4381500"/>
              <a:gd name="connsiteY0" fmla="*/ 1104900 h 1196340"/>
              <a:gd name="connsiteX1" fmla="*/ 0 w 4381500"/>
              <a:gd name="connsiteY1" fmla="*/ 1104900 h 1196340"/>
              <a:gd name="connsiteX2" fmla="*/ 276225 w 4381500"/>
              <a:gd name="connsiteY2" fmla="*/ 0 h 1196340"/>
              <a:gd name="connsiteX3" fmla="*/ 4381500 w 4381500"/>
              <a:gd name="connsiteY3" fmla="*/ 0 h 1196340"/>
              <a:gd name="connsiteX4" fmla="*/ 4196715 w 4381500"/>
              <a:gd name="connsiteY4" fmla="*/ 1196340 h 1196340"/>
              <a:gd name="connsiteX0" fmla="*/ 4105275 w 4381500"/>
              <a:gd name="connsiteY0" fmla="*/ 1104900 h 1104900"/>
              <a:gd name="connsiteX1" fmla="*/ 0 w 4381500"/>
              <a:gd name="connsiteY1" fmla="*/ 1104900 h 1104900"/>
              <a:gd name="connsiteX2" fmla="*/ 276225 w 4381500"/>
              <a:gd name="connsiteY2" fmla="*/ 0 h 1104900"/>
              <a:gd name="connsiteX3" fmla="*/ 4381500 w 4381500"/>
              <a:gd name="connsiteY3" fmla="*/ 0 h 1104900"/>
              <a:gd name="connsiteX0" fmla="*/ 0 w 4381500"/>
              <a:gd name="connsiteY0" fmla="*/ 1104900 h 1104900"/>
              <a:gd name="connsiteX1" fmla="*/ 276225 w 4381500"/>
              <a:gd name="connsiteY1" fmla="*/ 0 h 1104900"/>
              <a:gd name="connsiteX2" fmla="*/ 4381500 w 4381500"/>
              <a:gd name="connsiteY2" fmla="*/ 0 h 110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81500" h="1104900">
                <a:moveTo>
                  <a:pt x="0" y="1104900"/>
                </a:moveTo>
                <a:lnTo>
                  <a:pt x="276225" y="0"/>
                </a:lnTo>
                <a:lnTo>
                  <a:pt x="4381500" y="0"/>
                </a:lnTo>
              </a:path>
            </a:pathLst>
          </a:custGeom>
          <a:noFill/>
          <a:ln>
            <a:gradFill>
              <a:gsLst>
                <a:gs pos="0">
                  <a:srgbClr val="00E4CE"/>
                </a:gs>
                <a:gs pos="100000">
                  <a:srgbClr val="00E4CE">
                    <a:alpha val="2000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091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27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/>
          <p:cNvCxnSpPr>
            <a:cxnSpLocks/>
          </p:cNvCxnSpPr>
          <p:nvPr/>
        </p:nvCxnSpPr>
        <p:spPr>
          <a:xfrm>
            <a:off x="0" y="3429001"/>
            <a:ext cx="7300802" cy="921"/>
          </a:xfrm>
          <a:prstGeom prst="line">
            <a:avLst/>
          </a:prstGeom>
          <a:noFill/>
          <a:ln>
            <a:gradFill>
              <a:gsLst>
                <a:gs pos="0">
                  <a:srgbClr val="00E4CE"/>
                </a:gs>
                <a:gs pos="100000">
                  <a:srgbClr val="00E4CE">
                    <a:alpha val="2000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3" name="平行四边形 10"/>
          <p:cNvSpPr/>
          <p:nvPr/>
        </p:nvSpPr>
        <p:spPr>
          <a:xfrm flipV="1">
            <a:off x="2139732" y="3429000"/>
            <a:ext cx="3973085" cy="933450"/>
          </a:xfrm>
          <a:custGeom>
            <a:avLst/>
            <a:gdLst>
              <a:gd name="connsiteX0" fmla="*/ 0 w 4381500"/>
              <a:gd name="connsiteY0" fmla="*/ 1104900 h 1104900"/>
              <a:gd name="connsiteX1" fmla="*/ 276225 w 4381500"/>
              <a:gd name="connsiteY1" fmla="*/ 0 h 1104900"/>
              <a:gd name="connsiteX2" fmla="*/ 4381500 w 4381500"/>
              <a:gd name="connsiteY2" fmla="*/ 0 h 1104900"/>
              <a:gd name="connsiteX3" fmla="*/ 4105275 w 4381500"/>
              <a:gd name="connsiteY3" fmla="*/ 1104900 h 1104900"/>
              <a:gd name="connsiteX4" fmla="*/ 0 w 4381500"/>
              <a:gd name="connsiteY4" fmla="*/ 1104900 h 1104900"/>
              <a:gd name="connsiteX0" fmla="*/ 4105275 w 4381500"/>
              <a:gd name="connsiteY0" fmla="*/ 1104900 h 1196340"/>
              <a:gd name="connsiteX1" fmla="*/ 0 w 4381500"/>
              <a:gd name="connsiteY1" fmla="*/ 1104900 h 1196340"/>
              <a:gd name="connsiteX2" fmla="*/ 276225 w 4381500"/>
              <a:gd name="connsiteY2" fmla="*/ 0 h 1196340"/>
              <a:gd name="connsiteX3" fmla="*/ 4381500 w 4381500"/>
              <a:gd name="connsiteY3" fmla="*/ 0 h 1196340"/>
              <a:gd name="connsiteX4" fmla="*/ 4196715 w 4381500"/>
              <a:gd name="connsiteY4" fmla="*/ 1196340 h 1196340"/>
              <a:gd name="connsiteX0" fmla="*/ 4105275 w 4381500"/>
              <a:gd name="connsiteY0" fmla="*/ 1104900 h 1104900"/>
              <a:gd name="connsiteX1" fmla="*/ 0 w 4381500"/>
              <a:gd name="connsiteY1" fmla="*/ 1104900 h 1104900"/>
              <a:gd name="connsiteX2" fmla="*/ 276225 w 4381500"/>
              <a:gd name="connsiteY2" fmla="*/ 0 h 1104900"/>
              <a:gd name="connsiteX3" fmla="*/ 4381500 w 4381500"/>
              <a:gd name="connsiteY3" fmla="*/ 0 h 1104900"/>
              <a:gd name="connsiteX0" fmla="*/ 0 w 4381500"/>
              <a:gd name="connsiteY0" fmla="*/ 1104900 h 1104900"/>
              <a:gd name="connsiteX1" fmla="*/ 276225 w 4381500"/>
              <a:gd name="connsiteY1" fmla="*/ 0 h 1104900"/>
              <a:gd name="connsiteX2" fmla="*/ 4381500 w 4381500"/>
              <a:gd name="connsiteY2" fmla="*/ 0 h 110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81500" h="1104900">
                <a:moveTo>
                  <a:pt x="0" y="1104900"/>
                </a:moveTo>
                <a:lnTo>
                  <a:pt x="276225" y="0"/>
                </a:lnTo>
                <a:lnTo>
                  <a:pt x="4381500" y="0"/>
                </a:lnTo>
              </a:path>
            </a:pathLst>
          </a:custGeom>
          <a:noFill/>
          <a:ln>
            <a:gradFill>
              <a:gsLst>
                <a:gs pos="0">
                  <a:srgbClr val="00E4CE"/>
                </a:gs>
                <a:gs pos="100000">
                  <a:srgbClr val="00E4CE">
                    <a:alpha val="2000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4" name="文本框 53"/>
          <p:cNvSpPr txBox="1"/>
          <p:nvPr/>
        </p:nvSpPr>
        <p:spPr>
          <a:xfrm>
            <a:off x="4978888" y="3953831"/>
            <a:ext cx="12006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2019.03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3012832" y="4391980"/>
            <a:ext cx="3889400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bg1">
                    <a:alpha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consectetuer adipiscing elit. </a:t>
            </a:r>
          </a:p>
        </p:txBody>
      </p:sp>
      <p:sp>
        <p:nvSpPr>
          <p:cNvPr id="56" name="椭圆 55"/>
          <p:cNvSpPr/>
          <p:nvPr/>
        </p:nvSpPr>
        <p:spPr>
          <a:xfrm>
            <a:off x="2105323" y="3394591"/>
            <a:ext cx="68817" cy="68817"/>
          </a:xfrm>
          <a:prstGeom prst="ellipse">
            <a:avLst/>
          </a:prstGeom>
          <a:solidFill>
            <a:srgbClr val="1D273B"/>
          </a:solidFill>
          <a:ln>
            <a:solidFill>
              <a:srgbClr val="00E4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平行四边形 10"/>
          <p:cNvSpPr/>
          <p:nvPr/>
        </p:nvSpPr>
        <p:spPr>
          <a:xfrm>
            <a:off x="823473" y="971550"/>
            <a:ext cx="4207061" cy="2457450"/>
          </a:xfrm>
          <a:custGeom>
            <a:avLst/>
            <a:gdLst>
              <a:gd name="connsiteX0" fmla="*/ 0 w 4381500"/>
              <a:gd name="connsiteY0" fmla="*/ 1104900 h 1104900"/>
              <a:gd name="connsiteX1" fmla="*/ 276225 w 4381500"/>
              <a:gd name="connsiteY1" fmla="*/ 0 h 1104900"/>
              <a:gd name="connsiteX2" fmla="*/ 4381500 w 4381500"/>
              <a:gd name="connsiteY2" fmla="*/ 0 h 1104900"/>
              <a:gd name="connsiteX3" fmla="*/ 4105275 w 4381500"/>
              <a:gd name="connsiteY3" fmla="*/ 1104900 h 1104900"/>
              <a:gd name="connsiteX4" fmla="*/ 0 w 4381500"/>
              <a:gd name="connsiteY4" fmla="*/ 1104900 h 1104900"/>
              <a:gd name="connsiteX0" fmla="*/ 4105275 w 4381500"/>
              <a:gd name="connsiteY0" fmla="*/ 1104900 h 1196340"/>
              <a:gd name="connsiteX1" fmla="*/ 0 w 4381500"/>
              <a:gd name="connsiteY1" fmla="*/ 1104900 h 1196340"/>
              <a:gd name="connsiteX2" fmla="*/ 276225 w 4381500"/>
              <a:gd name="connsiteY2" fmla="*/ 0 h 1196340"/>
              <a:gd name="connsiteX3" fmla="*/ 4381500 w 4381500"/>
              <a:gd name="connsiteY3" fmla="*/ 0 h 1196340"/>
              <a:gd name="connsiteX4" fmla="*/ 4196715 w 4381500"/>
              <a:gd name="connsiteY4" fmla="*/ 1196340 h 1196340"/>
              <a:gd name="connsiteX0" fmla="*/ 4105275 w 4381500"/>
              <a:gd name="connsiteY0" fmla="*/ 1104900 h 1104900"/>
              <a:gd name="connsiteX1" fmla="*/ 0 w 4381500"/>
              <a:gd name="connsiteY1" fmla="*/ 1104900 h 1104900"/>
              <a:gd name="connsiteX2" fmla="*/ 276225 w 4381500"/>
              <a:gd name="connsiteY2" fmla="*/ 0 h 1104900"/>
              <a:gd name="connsiteX3" fmla="*/ 4381500 w 4381500"/>
              <a:gd name="connsiteY3" fmla="*/ 0 h 1104900"/>
              <a:gd name="connsiteX0" fmla="*/ 0 w 4381500"/>
              <a:gd name="connsiteY0" fmla="*/ 1104900 h 1104900"/>
              <a:gd name="connsiteX1" fmla="*/ 276225 w 4381500"/>
              <a:gd name="connsiteY1" fmla="*/ 0 h 1104900"/>
              <a:gd name="connsiteX2" fmla="*/ 4381500 w 4381500"/>
              <a:gd name="connsiteY2" fmla="*/ 0 h 110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81500" h="1104900">
                <a:moveTo>
                  <a:pt x="0" y="1104900"/>
                </a:moveTo>
                <a:lnTo>
                  <a:pt x="276225" y="0"/>
                </a:lnTo>
                <a:lnTo>
                  <a:pt x="4381500" y="0"/>
                </a:lnTo>
              </a:path>
            </a:pathLst>
          </a:custGeom>
          <a:noFill/>
          <a:ln>
            <a:gradFill>
              <a:gsLst>
                <a:gs pos="0">
                  <a:srgbClr val="00E4CE"/>
                </a:gs>
                <a:gs pos="100000">
                  <a:srgbClr val="00E4CE">
                    <a:alpha val="2000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3890445" y="589294"/>
            <a:ext cx="12006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2018.11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924389" y="1027443"/>
            <a:ext cx="3889400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bg1">
                    <a:alpha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consectetuer adipiscing elit. </a:t>
            </a:r>
          </a:p>
        </p:txBody>
      </p:sp>
      <p:sp>
        <p:nvSpPr>
          <p:cNvPr id="25" name="椭圆 24"/>
          <p:cNvSpPr/>
          <p:nvPr/>
        </p:nvSpPr>
        <p:spPr>
          <a:xfrm>
            <a:off x="789064" y="3394591"/>
            <a:ext cx="68817" cy="68817"/>
          </a:xfrm>
          <a:prstGeom prst="ellipse">
            <a:avLst/>
          </a:prstGeom>
          <a:solidFill>
            <a:srgbClr val="1D273B"/>
          </a:solidFill>
          <a:ln>
            <a:solidFill>
              <a:srgbClr val="00E4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任意多边形: 形状 56"/>
          <p:cNvSpPr/>
          <p:nvPr/>
        </p:nvSpPr>
        <p:spPr>
          <a:xfrm flipV="1">
            <a:off x="6387066" y="-17206"/>
            <a:ext cx="5804934" cy="6894255"/>
          </a:xfrm>
          <a:custGeom>
            <a:avLst/>
            <a:gdLst>
              <a:gd name="connsiteX0" fmla="*/ 0 w 5804934"/>
              <a:gd name="connsiteY0" fmla="*/ 6894255 h 6894255"/>
              <a:gd name="connsiteX1" fmla="*/ 1827472 w 5804934"/>
              <a:gd name="connsiteY1" fmla="*/ 6894255 h 6894255"/>
              <a:gd name="connsiteX2" fmla="*/ 5482412 w 5804934"/>
              <a:gd name="connsiteY2" fmla="*/ 6894255 h 6894255"/>
              <a:gd name="connsiteX3" fmla="*/ 5804934 w 5804934"/>
              <a:gd name="connsiteY3" fmla="*/ 6894255 h 6894255"/>
              <a:gd name="connsiteX4" fmla="*/ 5804934 w 5804934"/>
              <a:gd name="connsiteY4" fmla="*/ 0 h 6894255"/>
              <a:gd name="connsiteX5" fmla="*/ 5482412 w 5804934"/>
              <a:gd name="connsiteY5" fmla="*/ 0 h 6894255"/>
              <a:gd name="connsiteX6" fmla="*/ 1827472 w 5804934"/>
              <a:gd name="connsiteY6" fmla="*/ 0 h 6894255"/>
              <a:gd name="connsiteX7" fmla="*/ 0 w 5804934"/>
              <a:gd name="connsiteY7" fmla="*/ 0 h 6894255"/>
              <a:gd name="connsiteX8" fmla="*/ 913736 w 5804934"/>
              <a:gd name="connsiteY8" fmla="*/ 3447127 h 6894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804934" h="6894255">
                <a:moveTo>
                  <a:pt x="0" y="6894255"/>
                </a:moveTo>
                <a:lnTo>
                  <a:pt x="1827472" y="6894255"/>
                </a:lnTo>
                <a:lnTo>
                  <a:pt x="5482412" y="6894255"/>
                </a:lnTo>
                <a:lnTo>
                  <a:pt x="5804934" y="6894255"/>
                </a:lnTo>
                <a:lnTo>
                  <a:pt x="5804934" y="0"/>
                </a:lnTo>
                <a:lnTo>
                  <a:pt x="5482412" y="0"/>
                </a:lnTo>
                <a:lnTo>
                  <a:pt x="1827472" y="0"/>
                </a:lnTo>
                <a:lnTo>
                  <a:pt x="0" y="0"/>
                </a:lnTo>
                <a:lnTo>
                  <a:pt x="913736" y="3447127"/>
                </a:lnTo>
                <a:close/>
              </a:path>
            </a:pathLst>
          </a:custGeom>
          <a:solidFill>
            <a:srgbClr val="00E4CE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8181975" y="1771650"/>
            <a:ext cx="3314700" cy="33147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" name="组合 37"/>
          <p:cNvGrpSpPr/>
          <p:nvPr/>
        </p:nvGrpSpPr>
        <p:grpSpPr>
          <a:xfrm>
            <a:off x="7593356" y="2782670"/>
            <a:ext cx="4491938" cy="1292661"/>
            <a:chOff x="193928" y="2832854"/>
            <a:chExt cx="4491938" cy="1292661"/>
          </a:xfrm>
        </p:grpSpPr>
        <p:sp>
          <p:nvSpPr>
            <p:cNvPr id="39" name="文本框 38"/>
            <p:cNvSpPr txBox="1"/>
            <p:nvPr/>
          </p:nvSpPr>
          <p:spPr>
            <a:xfrm>
              <a:off x="193928" y="2832854"/>
              <a:ext cx="449193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CHANGE</a:t>
              </a:r>
              <a:endParaRPr lang="zh-CN" altLang="en-US" sz="4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822144" y="3602295"/>
              <a:ext cx="32355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en-US" altLang="zh-CN" dirty="0"/>
                <a:t>Title here</a:t>
              </a:r>
              <a:endParaRPr lang="zh-CN" altLang="en-US" dirty="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082348" y="8602"/>
            <a:ext cx="913736" cy="6840796"/>
            <a:chOff x="6082348" y="-17205"/>
            <a:chExt cx="913736" cy="6840796"/>
          </a:xfrm>
        </p:grpSpPr>
        <p:cxnSp>
          <p:nvCxnSpPr>
            <p:cNvPr id="19" name="直接连接符 18"/>
            <p:cNvCxnSpPr>
              <a:cxnSpLocks/>
            </p:cNvCxnSpPr>
            <p:nvPr/>
          </p:nvCxnSpPr>
          <p:spPr>
            <a:xfrm>
              <a:off x="6082348" y="-17205"/>
              <a:ext cx="913736" cy="3429000"/>
            </a:xfrm>
            <a:prstGeom prst="line">
              <a:avLst/>
            </a:prstGeom>
            <a:ln>
              <a:gradFill>
                <a:gsLst>
                  <a:gs pos="0">
                    <a:srgbClr val="00E4CE"/>
                  </a:gs>
                  <a:gs pos="100000">
                    <a:srgbClr val="00E4CE">
                      <a:alpha val="10000"/>
                    </a:srgb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>
              <a:cxnSpLocks/>
            </p:cNvCxnSpPr>
            <p:nvPr/>
          </p:nvCxnSpPr>
          <p:spPr>
            <a:xfrm flipV="1">
              <a:off x="6082348" y="3394591"/>
              <a:ext cx="913736" cy="3429000"/>
            </a:xfrm>
            <a:prstGeom prst="line">
              <a:avLst/>
            </a:prstGeom>
            <a:ln>
              <a:gradFill>
                <a:gsLst>
                  <a:gs pos="0">
                    <a:srgbClr val="00E4CE"/>
                  </a:gs>
                  <a:gs pos="100000">
                    <a:srgbClr val="00E4CE">
                      <a:alpha val="10000"/>
                    </a:srgb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平行四边形 10"/>
          <p:cNvSpPr/>
          <p:nvPr/>
        </p:nvSpPr>
        <p:spPr>
          <a:xfrm flipV="1">
            <a:off x="3165439" y="3430667"/>
            <a:ext cx="1173407" cy="121444"/>
          </a:xfrm>
          <a:custGeom>
            <a:avLst/>
            <a:gdLst>
              <a:gd name="connsiteX0" fmla="*/ 0 w 4381500"/>
              <a:gd name="connsiteY0" fmla="*/ 1104900 h 1104900"/>
              <a:gd name="connsiteX1" fmla="*/ 276225 w 4381500"/>
              <a:gd name="connsiteY1" fmla="*/ 0 h 1104900"/>
              <a:gd name="connsiteX2" fmla="*/ 4381500 w 4381500"/>
              <a:gd name="connsiteY2" fmla="*/ 0 h 1104900"/>
              <a:gd name="connsiteX3" fmla="*/ 4105275 w 4381500"/>
              <a:gd name="connsiteY3" fmla="*/ 1104900 h 1104900"/>
              <a:gd name="connsiteX4" fmla="*/ 0 w 4381500"/>
              <a:gd name="connsiteY4" fmla="*/ 1104900 h 1104900"/>
              <a:gd name="connsiteX0" fmla="*/ 4105275 w 4381500"/>
              <a:gd name="connsiteY0" fmla="*/ 1104900 h 1196340"/>
              <a:gd name="connsiteX1" fmla="*/ 0 w 4381500"/>
              <a:gd name="connsiteY1" fmla="*/ 1104900 h 1196340"/>
              <a:gd name="connsiteX2" fmla="*/ 276225 w 4381500"/>
              <a:gd name="connsiteY2" fmla="*/ 0 h 1196340"/>
              <a:gd name="connsiteX3" fmla="*/ 4381500 w 4381500"/>
              <a:gd name="connsiteY3" fmla="*/ 0 h 1196340"/>
              <a:gd name="connsiteX4" fmla="*/ 4196715 w 4381500"/>
              <a:gd name="connsiteY4" fmla="*/ 1196340 h 1196340"/>
              <a:gd name="connsiteX0" fmla="*/ 4105275 w 4381500"/>
              <a:gd name="connsiteY0" fmla="*/ 1104900 h 1104900"/>
              <a:gd name="connsiteX1" fmla="*/ 0 w 4381500"/>
              <a:gd name="connsiteY1" fmla="*/ 1104900 h 1104900"/>
              <a:gd name="connsiteX2" fmla="*/ 276225 w 4381500"/>
              <a:gd name="connsiteY2" fmla="*/ 0 h 1104900"/>
              <a:gd name="connsiteX3" fmla="*/ 4381500 w 4381500"/>
              <a:gd name="connsiteY3" fmla="*/ 0 h 1104900"/>
              <a:gd name="connsiteX0" fmla="*/ 0 w 4381500"/>
              <a:gd name="connsiteY0" fmla="*/ 1104900 h 1104900"/>
              <a:gd name="connsiteX1" fmla="*/ 276225 w 4381500"/>
              <a:gd name="connsiteY1" fmla="*/ 0 h 1104900"/>
              <a:gd name="connsiteX2" fmla="*/ 4381500 w 4381500"/>
              <a:gd name="connsiteY2" fmla="*/ 0 h 110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81500" h="1104900">
                <a:moveTo>
                  <a:pt x="0" y="1104900"/>
                </a:moveTo>
                <a:lnTo>
                  <a:pt x="276225" y="0"/>
                </a:lnTo>
                <a:lnTo>
                  <a:pt x="4381500" y="0"/>
                </a:lnTo>
              </a:path>
            </a:pathLst>
          </a:custGeom>
          <a:noFill/>
          <a:ln>
            <a:gradFill>
              <a:gsLst>
                <a:gs pos="0">
                  <a:srgbClr val="00E4CE"/>
                </a:gs>
                <a:gs pos="100000">
                  <a:srgbClr val="00E4CE">
                    <a:alpha val="2000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3135793" y="3398638"/>
            <a:ext cx="68817" cy="68817"/>
          </a:xfrm>
          <a:prstGeom prst="ellipse">
            <a:avLst/>
          </a:prstGeom>
          <a:solidFill>
            <a:srgbClr val="1D273B"/>
          </a:solidFill>
          <a:ln>
            <a:solidFill>
              <a:srgbClr val="00E4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平行四边形 10"/>
          <p:cNvSpPr/>
          <p:nvPr/>
        </p:nvSpPr>
        <p:spPr>
          <a:xfrm>
            <a:off x="2625832" y="4075331"/>
            <a:ext cx="1321740" cy="303694"/>
          </a:xfrm>
          <a:custGeom>
            <a:avLst/>
            <a:gdLst>
              <a:gd name="connsiteX0" fmla="*/ 0 w 4381500"/>
              <a:gd name="connsiteY0" fmla="*/ 1104900 h 1104900"/>
              <a:gd name="connsiteX1" fmla="*/ 276225 w 4381500"/>
              <a:gd name="connsiteY1" fmla="*/ 0 h 1104900"/>
              <a:gd name="connsiteX2" fmla="*/ 4381500 w 4381500"/>
              <a:gd name="connsiteY2" fmla="*/ 0 h 1104900"/>
              <a:gd name="connsiteX3" fmla="*/ 4105275 w 4381500"/>
              <a:gd name="connsiteY3" fmla="*/ 1104900 h 1104900"/>
              <a:gd name="connsiteX4" fmla="*/ 0 w 4381500"/>
              <a:gd name="connsiteY4" fmla="*/ 1104900 h 1104900"/>
              <a:gd name="connsiteX0" fmla="*/ 4105275 w 4381500"/>
              <a:gd name="connsiteY0" fmla="*/ 1104900 h 1196340"/>
              <a:gd name="connsiteX1" fmla="*/ 0 w 4381500"/>
              <a:gd name="connsiteY1" fmla="*/ 1104900 h 1196340"/>
              <a:gd name="connsiteX2" fmla="*/ 276225 w 4381500"/>
              <a:gd name="connsiteY2" fmla="*/ 0 h 1196340"/>
              <a:gd name="connsiteX3" fmla="*/ 4381500 w 4381500"/>
              <a:gd name="connsiteY3" fmla="*/ 0 h 1196340"/>
              <a:gd name="connsiteX4" fmla="*/ 4196715 w 4381500"/>
              <a:gd name="connsiteY4" fmla="*/ 1196340 h 1196340"/>
              <a:gd name="connsiteX0" fmla="*/ 4105275 w 4381500"/>
              <a:gd name="connsiteY0" fmla="*/ 1104900 h 1104900"/>
              <a:gd name="connsiteX1" fmla="*/ 0 w 4381500"/>
              <a:gd name="connsiteY1" fmla="*/ 1104900 h 1104900"/>
              <a:gd name="connsiteX2" fmla="*/ 276225 w 4381500"/>
              <a:gd name="connsiteY2" fmla="*/ 0 h 1104900"/>
              <a:gd name="connsiteX3" fmla="*/ 4381500 w 4381500"/>
              <a:gd name="connsiteY3" fmla="*/ 0 h 1104900"/>
              <a:gd name="connsiteX0" fmla="*/ 0 w 4381500"/>
              <a:gd name="connsiteY0" fmla="*/ 1104900 h 1104900"/>
              <a:gd name="connsiteX1" fmla="*/ 276225 w 4381500"/>
              <a:gd name="connsiteY1" fmla="*/ 0 h 1104900"/>
              <a:gd name="connsiteX2" fmla="*/ 4381500 w 4381500"/>
              <a:gd name="connsiteY2" fmla="*/ 0 h 110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81500" h="1104900">
                <a:moveTo>
                  <a:pt x="0" y="1104900"/>
                </a:moveTo>
                <a:lnTo>
                  <a:pt x="276225" y="0"/>
                </a:lnTo>
                <a:lnTo>
                  <a:pt x="4381500" y="0"/>
                </a:lnTo>
              </a:path>
            </a:pathLst>
          </a:custGeom>
          <a:noFill/>
          <a:ln>
            <a:gradFill>
              <a:gsLst>
                <a:gs pos="0">
                  <a:srgbClr val="00E4CE"/>
                </a:gs>
                <a:gs pos="100000">
                  <a:srgbClr val="00E4CE">
                    <a:alpha val="2000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2596904" y="4328041"/>
            <a:ext cx="68817" cy="68817"/>
          </a:xfrm>
          <a:prstGeom prst="ellipse">
            <a:avLst/>
          </a:prstGeom>
          <a:solidFill>
            <a:srgbClr val="1D273B"/>
          </a:solidFill>
          <a:ln>
            <a:solidFill>
              <a:srgbClr val="00E4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886432" y="2518028"/>
            <a:ext cx="68817" cy="68817"/>
          </a:xfrm>
          <a:prstGeom prst="ellipse">
            <a:avLst/>
          </a:prstGeom>
          <a:solidFill>
            <a:srgbClr val="1D273B"/>
          </a:solidFill>
          <a:ln>
            <a:solidFill>
              <a:srgbClr val="00E4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>
            <a:off x="955249" y="2552436"/>
            <a:ext cx="3162300" cy="0"/>
          </a:xfrm>
          <a:prstGeom prst="line">
            <a:avLst/>
          </a:prstGeom>
          <a:noFill/>
          <a:ln>
            <a:gradFill>
              <a:gsLst>
                <a:gs pos="0">
                  <a:srgbClr val="00E4CE"/>
                </a:gs>
                <a:gs pos="100000">
                  <a:srgbClr val="00E4CE">
                    <a:alpha val="2000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0" name="平行四边形 10"/>
          <p:cNvSpPr/>
          <p:nvPr/>
        </p:nvSpPr>
        <p:spPr>
          <a:xfrm flipV="1">
            <a:off x="1649059" y="2547913"/>
            <a:ext cx="1173407" cy="121444"/>
          </a:xfrm>
          <a:custGeom>
            <a:avLst/>
            <a:gdLst>
              <a:gd name="connsiteX0" fmla="*/ 0 w 4381500"/>
              <a:gd name="connsiteY0" fmla="*/ 1104900 h 1104900"/>
              <a:gd name="connsiteX1" fmla="*/ 276225 w 4381500"/>
              <a:gd name="connsiteY1" fmla="*/ 0 h 1104900"/>
              <a:gd name="connsiteX2" fmla="*/ 4381500 w 4381500"/>
              <a:gd name="connsiteY2" fmla="*/ 0 h 1104900"/>
              <a:gd name="connsiteX3" fmla="*/ 4105275 w 4381500"/>
              <a:gd name="connsiteY3" fmla="*/ 1104900 h 1104900"/>
              <a:gd name="connsiteX4" fmla="*/ 0 w 4381500"/>
              <a:gd name="connsiteY4" fmla="*/ 1104900 h 1104900"/>
              <a:gd name="connsiteX0" fmla="*/ 4105275 w 4381500"/>
              <a:gd name="connsiteY0" fmla="*/ 1104900 h 1196340"/>
              <a:gd name="connsiteX1" fmla="*/ 0 w 4381500"/>
              <a:gd name="connsiteY1" fmla="*/ 1104900 h 1196340"/>
              <a:gd name="connsiteX2" fmla="*/ 276225 w 4381500"/>
              <a:gd name="connsiteY2" fmla="*/ 0 h 1196340"/>
              <a:gd name="connsiteX3" fmla="*/ 4381500 w 4381500"/>
              <a:gd name="connsiteY3" fmla="*/ 0 h 1196340"/>
              <a:gd name="connsiteX4" fmla="*/ 4196715 w 4381500"/>
              <a:gd name="connsiteY4" fmla="*/ 1196340 h 1196340"/>
              <a:gd name="connsiteX0" fmla="*/ 4105275 w 4381500"/>
              <a:gd name="connsiteY0" fmla="*/ 1104900 h 1104900"/>
              <a:gd name="connsiteX1" fmla="*/ 0 w 4381500"/>
              <a:gd name="connsiteY1" fmla="*/ 1104900 h 1104900"/>
              <a:gd name="connsiteX2" fmla="*/ 276225 w 4381500"/>
              <a:gd name="connsiteY2" fmla="*/ 0 h 1104900"/>
              <a:gd name="connsiteX3" fmla="*/ 4381500 w 4381500"/>
              <a:gd name="connsiteY3" fmla="*/ 0 h 1104900"/>
              <a:gd name="connsiteX0" fmla="*/ 0 w 4381500"/>
              <a:gd name="connsiteY0" fmla="*/ 1104900 h 1104900"/>
              <a:gd name="connsiteX1" fmla="*/ 276225 w 4381500"/>
              <a:gd name="connsiteY1" fmla="*/ 0 h 1104900"/>
              <a:gd name="connsiteX2" fmla="*/ 4381500 w 4381500"/>
              <a:gd name="connsiteY2" fmla="*/ 0 h 110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81500" h="1104900">
                <a:moveTo>
                  <a:pt x="0" y="1104900"/>
                </a:moveTo>
                <a:lnTo>
                  <a:pt x="276225" y="0"/>
                </a:lnTo>
                <a:lnTo>
                  <a:pt x="4381500" y="0"/>
                </a:lnTo>
              </a:path>
            </a:pathLst>
          </a:custGeom>
          <a:noFill/>
          <a:ln>
            <a:gradFill>
              <a:gsLst>
                <a:gs pos="0">
                  <a:srgbClr val="00E4CE"/>
                </a:gs>
                <a:gs pos="100000">
                  <a:srgbClr val="00E4CE">
                    <a:alpha val="2000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1619413" y="2515884"/>
            <a:ext cx="68817" cy="68817"/>
          </a:xfrm>
          <a:prstGeom prst="ellipse">
            <a:avLst/>
          </a:prstGeom>
          <a:solidFill>
            <a:srgbClr val="1D273B"/>
          </a:solidFill>
          <a:ln>
            <a:solidFill>
              <a:srgbClr val="00E4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95675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27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70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1D273B">
                  <a:alpha val="60000"/>
                </a:srgbClr>
              </a:gs>
              <a:gs pos="100000">
                <a:srgbClr val="1D273B"/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: 形状 16"/>
          <p:cNvSpPr/>
          <p:nvPr/>
        </p:nvSpPr>
        <p:spPr>
          <a:xfrm>
            <a:off x="1916243" y="2561251"/>
            <a:ext cx="1140908" cy="1646607"/>
          </a:xfrm>
          <a:custGeom>
            <a:avLst/>
            <a:gdLst/>
            <a:ahLst/>
            <a:cxnLst/>
            <a:rect l="l" t="t" r="r" b="b"/>
            <a:pathLst>
              <a:path w="1140908" h="1646607">
                <a:moveTo>
                  <a:pt x="592039" y="0"/>
                </a:moveTo>
                <a:cubicBezTo>
                  <a:pt x="957951" y="0"/>
                  <a:pt x="1140908" y="270666"/>
                  <a:pt x="1140908" y="811997"/>
                </a:cubicBezTo>
                <a:cubicBezTo>
                  <a:pt x="1140908" y="1078552"/>
                  <a:pt x="1091229" y="1284292"/>
                  <a:pt x="991870" y="1429218"/>
                </a:cubicBezTo>
                <a:cubicBezTo>
                  <a:pt x="892512" y="1574144"/>
                  <a:pt x="748956" y="1646607"/>
                  <a:pt x="561203" y="1646607"/>
                </a:cubicBezTo>
                <a:cubicBezTo>
                  <a:pt x="187068" y="1646607"/>
                  <a:pt x="0" y="1380738"/>
                  <a:pt x="0" y="849000"/>
                </a:cubicBezTo>
                <a:cubicBezTo>
                  <a:pt x="0" y="573538"/>
                  <a:pt x="50708" y="363172"/>
                  <a:pt x="152121" y="217903"/>
                </a:cubicBezTo>
                <a:cubicBezTo>
                  <a:pt x="253535" y="72635"/>
                  <a:pt x="400175" y="0"/>
                  <a:pt x="592039" y="0"/>
                </a:cubicBezTo>
                <a:close/>
                <a:moveTo>
                  <a:pt x="577649" y="254906"/>
                </a:moveTo>
                <a:cubicBezTo>
                  <a:pt x="416620" y="254906"/>
                  <a:pt x="336106" y="450196"/>
                  <a:pt x="336106" y="840777"/>
                </a:cubicBezTo>
                <a:cubicBezTo>
                  <a:pt x="336106" y="1208060"/>
                  <a:pt x="414564" y="1391702"/>
                  <a:pt x="571482" y="1391702"/>
                </a:cubicBezTo>
                <a:cubicBezTo>
                  <a:pt x="725659" y="1391702"/>
                  <a:pt x="802747" y="1202578"/>
                  <a:pt x="802747" y="824332"/>
                </a:cubicBezTo>
                <a:cubicBezTo>
                  <a:pt x="802747" y="444714"/>
                  <a:pt x="727714" y="254906"/>
                  <a:pt x="577649" y="25490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平行四边形 12"/>
          <p:cNvSpPr/>
          <p:nvPr/>
        </p:nvSpPr>
        <p:spPr>
          <a:xfrm>
            <a:off x="1148076" y="2495550"/>
            <a:ext cx="3973142" cy="1866898"/>
          </a:xfrm>
          <a:prstGeom prst="parallelogram">
            <a:avLst>
              <a:gd name="adj" fmla="val 90384"/>
            </a:avLst>
          </a:prstGeom>
          <a:noFill/>
          <a:ln>
            <a:solidFill>
              <a:srgbClr val="00E4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文本框 18"/>
          <p:cNvSpPr txBox="1"/>
          <p:nvPr/>
        </p:nvSpPr>
        <p:spPr>
          <a:xfrm>
            <a:off x="5372100" y="2495550"/>
            <a:ext cx="3810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</a:t>
            </a:r>
            <a:r>
              <a:rPr lang="en-US" altLang="zh-CN" sz="4800" b="1" dirty="0">
                <a:solidFill>
                  <a:srgbClr val="00E4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FOUR</a:t>
            </a:r>
            <a:endParaRPr lang="zh-CN" altLang="en-US" sz="4800" b="1" dirty="0">
              <a:solidFill>
                <a:srgbClr val="00E4C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372100" y="3366567"/>
            <a:ext cx="5920014" cy="1061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consectetuer adipiscing elit. Maecenas porttitor congue massa. Fusce posuere, magna sed pulvinar ultricies, 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057151" y="2105560"/>
            <a:ext cx="1455816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600" b="1" dirty="0">
                <a:solidFill>
                  <a:srgbClr val="00E4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6600" b="1" dirty="0">
              <a:solidFill>
                <a:srgbClr val="00E4C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71861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27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" y="0"/>
            <a:ext cx="6076336" cy="6858000"/>
          </a:xfrm>
          <a:prstGeom prst="rect">
            <a:avLst/>
          </a:prstGeom>
          <a:solidFill>
            <a:srgbClr val="00E4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-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401" b="3801"/>
          <a:stretch/>
        </p:blipFill>
        <p:spPr>
          <a:xfrm>
            <a:off x="452284" y="531668"/>
            <a:ext cx="11287432" cy="583117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19200" y="1123950"/>
            <a:ext cx="4013200" cy="323850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609899" y="1830900"/>
            <a:ext cx="44919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OUR</a:t>
            </a:r>
            <a:r>
              <a:rPr lang="en-US" altLang="zh-CN" sz="4400" dirty="0">
                <a:solidFill>
                  <a:srgbClr val="00E4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PARTNER</a:t>
            </a:r>
            <a:endParaRPr lang="zh-CN" altLang="en-US" sz="4400" dirty="0">
              <a:solidFill>
                <a:srgbClr val="00E4C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758066" y="1689612"/>
            <a:ext cx="856635" cy="0"/>
          </a:xfrm>
          <a:prstGeom prst="line">
            <a:avLst/>
          </a:prstGeom>
          <a:ln>
            <a:solidFill>
              <a:srgbClr val="00E4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609899" y="2600341"/>
            <a:ext cx="32355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Title here</a:t>
            </a:r>
            <a:endParaRPr lang="zh-CN" altLang="en-US" dirty="0"/>
          </a:p>
        </p:txBody>
      </p:sp>
      <p:sp>
        <p:nvSpPr>
          <p:cNvPr id="11" name="矩形 9"/>
          <p:cNvSpPr/>
          <p:nvPr/>
        </p:nvSpPr>
        <p:spPr>
          <a:xfrm>
            <a:off x="6889535" y="2953972"/>
            <a:ext cx="585102" cy="434340"/>
          </a:xfrm>
          <a:prstGeom prst="parallelogram">
            <a:avLst>
              <a:gd name="adj" fmla="val 34320"/>
            </a:avLst>
          </a:prstGeom>
          <a:noFill/>
          <a:ln>
            <a:solidFill>
              <a:srgbClr val="00E4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9"/>
          <p:cNvSpPr/>
          <p:nvPr/>
        </p:nvSpPr>
        <p:spPr>
          <a:xfrm>
            <a:off x="7041935" y="3106372"/>
            <a:ext cx="585102" cy="434340"/>
          </a:xfrm>
          <a:prstGeom prst="parallelogram">
            <a:avLst>
              <a:gd name="adj" fmla="val 34320"/>
            </a:avLst>
          </a:prstGeom>
          <a:noFill/>
          <a:ln>
            <a:solidFill>
              <a:srgbClr val="00E4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6889535" y="3966031"/>
            <a:ext cx="352446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consectetuer adipiscing elit. Maecenas porttitor congue massa. Fusce posuere, magna sed pulvinar ultricies, </a:t>
            </a:r>
          </a:p>
        </p:txBody>
      </p:sp>
    </p:spTree>
    <p:extLst>
      <p:ext uri="{BB962C8B-B14F-4D97-AF65-F5344CB8AC3E}">
        <p14:creationId xmlns:p14="http://schemas.microsoft.com/office/powerpoint/2010/main" val="1619215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27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平行四边形 18"/>
          <p:cNvSpPr/>
          <p:nvPr/>
        </p:nvSpPr>
        <p:spPr>
          <a:xfrm>
            <a:off x="4039216" y="1531938"/>
            <a:ext cx="2343150" cy="3467100"/>
          </a:xfrm>
          <a:prstGeom prst="parallelogram">
            <a:avLst>
              <a:gd name="adj" fmla="val 70528"/>
            </a:avLst>
          </a:prstGeom>
          <a:solidFill>
            <a:srgbClr val="00E4CE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34589"/>
          <a:stretch>
            <a:fillRect/>
          </a:stretch>
        </p:blipFill>
        <p:spPr>
          <a:xfrm>
            <a:off x="0" y="0"/>
            <a:ext cx="6725266" cy="6858000"/>
          </a:xfrm>
          <a:custGeom>
            <a:avLst/>
            <a:gdLst>
              <a:gd name="connsiteX0" fmla="*/ 0 w 6725266"/>
              <a:gd name="connsiteY0" fmla="*/ 0 h 6858000"/>
              <a:gd name="connsiteX1" fmla="*/ 5010766 w 6725266"/>
              <a:gd name="connsiteY1" fmla="*/ 0 h 6858000"/>
              <a:gd name="connsiteX2" fmla="*/ 6725266 w 6725266"/>
              <a:gd name="connsiteY2" fmla="*/ 6858000 h 6858000"/>
              <a:gd name="connsiteX3" fmla="*/ 0 w 672526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25266" h="6858000">
                <a:moveTo>
                  <a:pt x="0" y="0"/>
                </a:moveTo>
                <a:lnTo>
                  <a:pt x="5010766" y="0"/>
                </a:lnTo>
                <a:lnTo>
                  <a:pt x="6725266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7" name="平行四边形 16"/>
          <p:cNvSpPr/>
          <p:nvPr/>
        </p:nvSpPr>
        <p:spPr>
          <a:xfrm>
            <a:off x="2191058" y="-1295400"/>
            <a:ext cx="2343150" cy="3467100"/>
          </a:xfrm>
          <a:prstGeom prst="parallelogram">
            <a:avLst>
              <a:gd name="adj" fmla="val 70528"/>
            </a:avLst>
          </a:prstGeom>
          <a:solidFill>
            <a:srgbClr val="00E4CE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6636462" y="1640886"/>
            <a:ext cx="48295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OUR</a:t>
            </a:r>
            <a:r>
              <a:rPr lang="en-US" altLang="zh-CN" sz="4400" dirty="0">
                <a:solidFill>
                  <a:srgbClr val="00E4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DUTY</a:t>
            </a:r>
            <a:endParaRPr lang="zh-CN" altLang="en-US" sz="4400" dirty="0">
              <a:solidFill>
                <a:srgbClr val="00E4C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7490316" y="1570332"/>
            <a:ext cx="3975714" cy="3717336"/>
            <a:chOff x="7490316" y="1390650"/>
            <a:chExt cx="3975714" cy="3717336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10552245" y="1390650"/>
              <a:ext cx="856635" cy="0"/>
            </a:xfrm>
            <a:prstGeom prst="line">
              <a:avLst/>
            </a:prstGeom>
            <a:ln>
              <a:solidFill>
                <a:srgbClr val="00E4C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21"/>
            <p:cNvSpPr txBox="1"/>
            <p:nvPr/>
          </p:nvSpPr>
          <p:spPr>
            <a:xfrm>
              <a:off x="8230524" y="2424441"/>
              <a:ext cx="32355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r"/>
              <a:r>
                <a:rPr lang="en-US" altLang="zh-CN" dirty="0"/>
                <a:t>Title here</a:t>
              </a:r>
              <a:endParaRPr lang="zh-CN" altLang="en-US" dirty="0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7490316" y="3353660"/>
              <a:ext cx="3975714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dirty="0">
                  <a:solidFill>
                    <a:schemeClr val="bg1">
                      <a:alpha val="6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Lorem ipsum dolor sit amet, consectetuer adipiscing elit. Maecenas porttitor congue massa. Fusce posuere, magna sed pulvinar ultricies, </a:t>
              </a:r>
            </a:p>
          </p:txBody>
        </p:sp>
      </p:grpSp>
      <p:sp>
        <p:nvSpPr>
          <p:cNvPr id="24" name="平行四边形 23"/>
          <p:cNvSpPr/>
          <p:nvPr/>
        </p:nvSpPr>
        <p:spPr>
          <a:xfrm>
            <a:off x="10980562" y="3780435"/>
            <a:ext cx="2343150" cy="3467100"/>
          </a:xfrm>
          <a:prstGeom prst="parallelogram">
            <a:avLst>
              <a:gd name="adj" fmla="val 70528"/>
            </a:avLst>
          </a:prstGeom>
          <a:solidFill>
            <a:srgbClr val="00E4CE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平行四边形 24"/>
          <p:cNvSpPr/>
          <p:nvPr/>
        </p:nvSpPr>
        <p:spPr>
          <a:xfrm>
            <a:off x="9153525" y="5534761"/>
            <a:ext cx="2343150" cy="3467100"/>
          </a:xfrm>
          <a:prstGeom prst="parallelogram">
            <a:avLst>
              <a:gd name="adj" fmla="val 70528"/>
            </a:avLst>
          </a:prstGeom>
          <a:solidFill>
            <a:srgbClr val="00E4CE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4814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27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任意多边形: 形状 41"/>
          <p:cNvSpPr/>
          <p:nvPr/>
        </p:nvSpPr>
        <p:spPr>
          <a:xfrm rot="2506017">
            <a:off x="-4863688" y="-2708456"/>
            <a:ext cx="7598929" cy="10789013"/>
          </a:xfrm>
          <a:custGeom>
            <a:avLst/>
            <a:gdLst>
              <a:gd name="connsiteX0" fmla="*/ 0 w 7598929"/>
              <a:gd name="connsiteY0" fmla="*/ 1 h 10789013"/>
              <a:gd name="connsiteX1" fmla="*/ 7598929 w 7598929"/>
              <a:gd name="connsiteY1" fmla="*/ 0 h 10789013"/>
              <a:gd name="connsiteX2" fmla="*/ 7598929 w 7598929"/>
              <a:gd name="connsiteY2" fmla="*/ 10789012 h 10789013"/>
              <a:gd name="connsiteX3" fmla="*/ 6806820 w 7598929"/>
              <a:gd name="connsiteY3" fmla="*/ 10789013 h 10789013"/>
              <a:gd name="connsiteX4" fmla="*/ 6806819 w 7598929"/>
              <a:gd name="connsiteY4" fmla="*/ 4680214 h 10789013"/>
              <a:gd name="connsiteX5" fmla="*/ 6761100 w 7598929"/>
              <a:gd name="connsiteY5" fmla="*/ 4680215 h 10789013"/>
              <a:gd name="connsiteX6" fmla="*/ 6761100 w 7598929"/>
              <a:gd name="connsiteY6" fmla="*/ 10789012 h 10789013"/>
              <a:gd name="connsiteX7" fmla="*/ 6247520 w 7598929"/>
              <a:gd name="connsiteY7" fmla="*/ 10789012 h 10789013"/>
              <a:gd name="connsiteX8" fmla="*/ 6247520 w 7598929"/>
              <a:gd name="connsiteY8" fmla="*/ 3395512 h 10789013"/>
              <a:gd name="connsiteX9" fmla="*/ 6201801 w 7598929"/>
              <a:gd name="connsiteY9" fmla="*/ 3395512 h 10789013"/>
              <a:gd name="connsiteX10" fmla="*/ 6201801 w 7598929"/>
              <a:gd name="connsiteY10" fmla="*/ 10789013 h 10789013"/>
              <a:gd name="connsiteX11" fmla="*/ 5647534 w 7598929"/>
              <a:gd name="connsiteY11" fmla="*/ 10789013 h 10789013"/>
              <a:gd name="connsiteX12" fmla="*/ 5647534 w 7598929"/>
              <a:gd name="connsiteY12" fmla="*/ 3784889 h 10789013"/>
              <a:gd name="connsiteX13" fmla="*/ 5601815 w 7598929"/>
              <a:gd name="connsiteY13" fmla="*/ 3784889 h 10789013"/>
              <a:gd name="connsiteX14" fmla="*/ 5601814 w 7598929"/>
              <a:gd name="connsiteY14" fmla="*/ 10789012 h 10789013"/>
              <a:gd name="connsiteX15" fmla="*/ 0 w 7598929"/>
              <a:gd name="connsiteY15" fmla="*/ 10789013 h 10789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598929" h="10789013">
                <a:moveTo>
                  <a:pt x="0" y="1"/>
                </a:moveTo>
                <a:lnTo>
                  <a:pt x="7598929" y="0"/>
                </a:lnTo>
                <a:lnTo>
                  <a:pt x="7598929" y="10789012"/>
                </a:lnTo>
                <a:lnTo>
                  <a:pt x="6806820" y="10789013"/>
                </a:lnTo>
                <a:lnTo>
                  <a:pt x="6806819" y="4680214"/>
                </a:lnTo>
                <a:lnTo>
                  <a:pt x="6761100" y="4680215"/>
                </a:lnTo>
                <a:lnTo>
                  <a:pt x="6761100" y="10789012"/>
                </a:lnTo>
                <a:lnTo>
                  <a:pt x="6247520" y="10789012"/>
                </a:lnTo>
                <a:lnTo>
                  <a:pt x="6247520" y="3395512"/>
                </a:lnTo>
                <a:lnTo>
                  <a:pt x="6201801" y="3395512"/>
                </a:lnTo>
                <a:lnTo>
                  <a:pt x="6201801" y="10789013"/>
                </a:lnTo>
                <a:lnTo>
                  <a:pt x="5647534" y="10789013"/>
                </a:lnTo>
                <a:lnTo>
                  <a:pt x="5647534" y="3784889"/>
                </a:lnTo>
                <a:lnTo>
                  <a:pt x="5601815" y="3784889"/>
                </a:lnTo>
                <a:lnTo>
                  <a:pt x="5601814" y="10789012"/>
                </a:lnTo>
                <a:lnTo>
                  <a:pt x="0" y="10789013"/>
                </a:lnTo>
                <a:close/>
              </a:path>
            </a:pathLst>
          </a:custGeom>
          <a:solidFill>
            <a:srgbClr val="00E4CE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386348" y="825910"/>
            <a:ext cx="20647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rgbClr val="1D27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386348" y="1595351"/>
            <a:ext cx="20647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1D27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</a:t>
            </a:r>
            <a:endParaRPr lang="zh-CN" altLang="en-US" sz="2800" dirty="0">
              <a:solidFill>
                <a:srgbClr val="1D273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543050" y="787810"/>
            <a:ext cx="856635" cy="0"/>
          </a:xfrm>
          <a:prstGeom prst="line">
            <a:avLst/>
          </a:prstGeom>
          <a:ln>
            <a:solidFill>
              <a:srgbClr val="1D27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7452058" y="1032782"/>
            <a:ext cx="4876800" cy="742950"/>
            <a:chOff x="6096000" y="1485486"/>
            <a:chExt cx="4876800" cy="742950"/>
          </a:xfrm>
        </p:grpSpPr>
        <p:sp>
          <p:nvSpPr>
            <p:cNvPr id="10" name="平行四边形 9"/>
            <p:cNvSpPr/>
            <p:nvPr/>
          </p:nvSpPr>
          <p:spPr>
            <a:xfrm>
              <a:off x="6096000" y="1485486"/>
              <a:ext cx="1581150" cy="742950"/>
            </a:xfrm>
            <a:prstGeom prst="parallelogram">
              <a:avLst>
                <a:gd name="adj" fmla="val 90384"/>
              </a:avLst>
            </a:prstGeom>
            <a:noFill/>
            <a:ln>
              <a:solidFill>
                <a:srgbClr val="00E4C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632575" y="1595351"/>
              <a:ext cx="508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7962900" y="1595351"/>
              <a:ext cx="30099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HERE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223978" y="2382611"/>
            <a:ext cx="4876800" cy="742950"/>
            <a:chOff x="6096000" y="1485486"/>
            <a:chExt cx="4876800" cy="742950"/>
          </a:xfrm>
        </p:grpSpPr>
        <p:sp>
          <p:nvSpPr>
            <p:cNvPr id="20" name="平行四边形 19"/>
            <p:cNvSpPr/>
            <p:nvPr/>
          </p:nvSpPr>
          <p:spPr>
            <a:xfrm>
              <a:off x="6096000" y="1485486"/>
              <a:ext cx="1581150" cy="742950"/>
            </a:xfrm>
            <a:prstGeom prst="parallelogram">
              <a:avLst>
                <a:gd name="adj" fmla="val 89957"/>
              </a:avLst>
            </a:prstGeom>
            <a:noFill/>
            <a:ln>
              <a:solidFill>
                <a:srgbClr val="00E4C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6632575" y="1595351"/>
              <a:ext cx="508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7962900" y="1595351"/>
              <a:ext cx="30099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HERE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013658" y="3732440"/>
            <a:ext cx="4876800" cy="742950"/>
            <a:chOff x="6096000" y="1485486"/>
            <a:chExt cx="4876800" cy="742950"/>
          </a:xfrm>
        </p:grpSpPr>
        <p:sp>
          <p:nvSpPr>
            <p:cNvPr id="24" name="平行四边形 23"/>
            <p:cNvSpPr/>
            <p:nvPr/>
          </p:nvSpPr>
          <p:spPr>
            <a:xfrm>
              <a:off x="6096000" y="1485486"/>
              <a:ext cx="1581150" cy="742950"/>
            </a:xfrm>
            <a:prstGeom prst="parallelogram">
              <a:avLst>
                <a:gd name="adj" fmla="val 90384"/>
              </a:avLst>
            </a:prstGeom>
            <a:noFill/>
            <a:ln>
              <a:solidFill>
                <a:srgbClr val="00E4C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6632575" y="1595351"/>
              <a:ext cx="508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7962900" y="1595351"/>
              <a:ext cx="30099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HERE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906873" y="5082269"/>
            <a:ext cx="4876800" cy="742950"/>
            <a:chOff x="6096000" y="1485486"/>
            <a:chExt cx="4876800" cy="742950"/>
          </a:xfrm>
        </p:grpSpPr>
        <p:sp>
          <p:nvSpPr>
            <p:cNvPr id="28" name="平行四边形 27"/>
            <p:cNvSpPr/>
            <p:nvPr/>
          </p:nvSpPr>
          <p:spPr>
            <a:xfrm>
              <a:off x="6096000" y="1485486"/>
              <a:ext cx="1581150" cy="742950"/>
            </a:xfrm>
            <a:prstGeom prst="parallelogram">
              <a:avLst>
                <a:gd name="adj" fmla="val 89102"/>
              </a:avLst>
            </a:prstGeom>
            <a:noFill/>
            <a:ln>
              <a:solidFill>
                <a:srgbClr val="00E4C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6632575" y="1595351"/>
              <a:ext cx="508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7962900" y="1595351"/>
              <a:ext cx="30099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 HERE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 rot="2506017">
            <a:off x="-4465223" y="-2708455"/>
            <a:ext cx="7598929" cy="10789013"/>
          </a:xfrm>
          <a:prstGeom prst="rect">
            <a:avLst/>
          </a:prstGeom>
          <a:noFill/>
          <a:ln>
            <a:solidFill>
              <a:srgbClr val="00E4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0853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27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平行四边形 47"/>
          <p:cNvSpPr/>
          <p:nvPr/>
        </p:nvSpPr>
        <p:spPr>
          <a:xfrm>
            <a:off x="3126753" y="5759559"/>
            <a:ext cx="2343150" cy="3467100"/>
          </a:xfrm>
          <a:prstGeom prst="parallelogram">
            <a:avLst>
              <a:gd name="adj" fmla="val 70528"/>
            </a:avLst>
          </a:prstGeom>
          <a:solidFill>
            <a:srgbClr val="00E4CE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240" r="15989"/>
          <a:stretch/>
        </p:blipFill>
        <p:spPr>
          <a:xfrm>
            <a:off x="0" y="0"/>
            <a:ext cx="5010151" cy="685800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5953299" y="693812"/>
            <a:ext cx="44919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rgbClr val="00E4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CONTACT </a:t>
            </a:r>
            <a:r>
              <a:rPr lang="en-US" altLang="zh-CN" sz="4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</a:t>
            </a:r>
            <a:endParaRPr lang="zh-CN" altLang="en-US" sz="4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6101466" y="552524"/>
            <a:ext cx="856635" cy="0"/>
          </a:xfrm>
          <a:prstGeom prst="line">
            <a:avLst/>
          </a:prstGeom>
          <a:ln>
            <a:solidFill>
              <a:srgbClr val="00E4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5953299" y="1463253"/>
            <a:ext cx="32355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Title here</a:t>
            </a:r>
            <a:endParaRPr lang="zh-CN" altLang="en-US" dirty="0"/>
          </a:p>
        </p:txBody>
      </p:sp>
      <p:grpSp>
        <p:nvGrpSpPr>
          <p:cNvPr id="44" name="组合 43"/>
          <p:cNvGrpSpPr/>
          <p:nvPr/>
        </p:nvGrpSpPr>
        <p:grpSpPr>
          <a:xfrm>
            <a:off x="6101467" y="2435291"/>
            <a:ext cx="4343770" cy="786162"/>
            <a:chOff x="5758567" y="2435291"/>
            <a:chExt cx="4343770" cy="786162"/>
          </a:xfrm>
        </p:grpSpPr>
        <p:grpSp>
          <p:nvGrpSpPr>
            <p:cNvPr id="18" name="组合 17"/>
            <p:cNvGrpSpPr/>
            <p:nvPr/>
          </p:nvGrpSpPr>
          <p:grpSpPr>
            <a:xfrm>
              <a:off x="5758567" y="2450105"/>
              <a:ext cx="756534" cy="756534"/>
              <a:chOff x="5758566" y="2232694"/>
              <a:chExt cx="993227" cy="993227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5758566" y="2232694"/>
                <a:ext cx="993227" cy="993227"/>
              </a:xfrm>
              <a:prstGeom prst="ellipse">
                <a:avLst/>
              </a:prstGeom>
              <a:noFill/>
              <a:ln>
                <a:solidFill>
                  <a:srgbClr val="00E4C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KSO_Shape"/>
              <p:cNvSpPr/>
              <p:nvPr/>
            </p:nvSpPr>
            <p:spPr>
              <a:xfrm>
                <a:off x="6060107" y="2424507"/>
                <a:ext cx="390144" cy="609600"/>
              </a:xfrm>
              <a:custGeom>
                <a:avLst/>
                <a:gdLst>
                  <a:gd name="connsiteX0" fmla="*/ 608252 w 1978606"/>
                  <a:gd name="connsiteY0" fmla="*/ 0 h 3092264"/>
                  <a:gd name="connsiteX1" fmla="*/ 720410 w 1978606"/>
                  <a:gd name="connsiteY1" fmla="*/ 112000 h 3092264"/>
                  <a:gd name="connsiteX2" fmla="*/ 877432 w 1978606"/>
                  <a:gd name="connsiteY2" fmla="*/ 672000 h 3092264"/>
                  <a:gd name="connsiteX3" fmla="*/ 832568 w 1978606"/>
                  <a:gd name="connsiteY3" fmla="*/ 828801 h 3092264"/>
                  <a:gd name="connsiteX4" fmla="*/ 563388 w 1978606"/>
                  <a:gd name="connsiteY4" fmla="*/ 985601 h 3092264"/>
                  <a:gd name="connsiteX5" fmla="*/ 1079317 w 1978606"/>
                  <a:gd name="connsiteY5" fmla="*/ 2172802 h 3092264"/>
                  <a:gd name="connsiteX6" fmla="*/ 1348497 w 1978606"/>
                  <a:gd name="connsiteY6" fmla="*/ 2016002 h 3092264"/>
                  <a:gd name="connsiteX7" fmla="*/ 1505519 w 1978606"/>
                  <a:gd name="connsiteY7" fmla="*/ 2038402 h 3092264"/>
                  <a:gd name="connsiteX8" fmla="*/ 1931721 w 1978606"/>
                  <a:gd name="connsiteY8" fmla="*/ 2464003 h 3092264"/>
                  <a:gd name="connsiteX9" fmla="*/ 1954153 w 1978606"/>
                  <a:gd name="connsiteY9" fmla="*/ 2620803 h 3092264"/>
                  <a:gd name="connsiteX10" fmla="*/ 1707404 w 1978606"/>
                  <a:gd name="connsiteY10" fmla="*/ 3001603 h 3092264"/>
                  <a:gd name="connsiteX11" fmla="*/ 1483087 w 1978606"/>
                  <a:gd name="connsiteY11" fmla="*/ 3046403 h 3092264"/>
                  <a:gd name="connsiteX12" fmla="*/ 2596 w 1978606"/>
                  <a:gd name="connsiteY12" fmla="*/ 179200 h 3092264"/>
                  <a:gd name="connsiteX13" fmla="*/ 159618 w 1978606"/>
                  <a:gd name="connsiteY13" fmla="*/ 44800 h 3092264"/>
                  <a:gd name="connsiteX14" fmla="*/ 608252 w 1978606"/>
                  <a:gd name="connsiteY14" fmla="*/ 0 h 3092264"/>
                  <a:gd name="connsiteX0" fmla="*/ 608252 w 1978606"/>
                  <a:gd name="connsiteY0" fmla="*/ 0 h 3092264"/>
                  <a:gd name="connsiteX1" fmla="*/ 720410 w 1978606"/>
                  <a:gd name="connsiteY1" fmla="*/ 112000 h 3092264"/>
                  <a:gd name="connsiteX2" fmla="*/ 877432 w 1978606"/>
                  <a:gd name="connsiteY2" fmla="*/ 672000 h 3092264"/>
                  <a:gd name="connsiteX3" fmla="*/ 832568 w 1978606"/>
                  <a:gd name="connsiteY3" fmla="*/ 828801 h 3092264"/>
                  <a:gd name="connsiteX4" fmla="*/ 563388 w 1978606"/>
                  <a:gd name="connsiteY4" fmla="*/ 985601 h 3092264"/>
                  <a:gd name="connsiteX5" fmla="*/ 1079317 w 1978606"/>
                  <a:gd name="connsiteY5" fmla="*/ 2172802 h 3092264"/>
                  <a:gd name="connsiteX6" fmla="*/ 1348497 w 1978606"/>
                  <a:gd name="connsiteY6" fmla="*/ 2016002 h 3092264"/>
                  <a:gd name="connsiteX7" fmla="*/ 1505519 w 1978606"/>
                  <a:gd name="connsiteY7" fmla="*/ 2038402 h 3092264"/>
                  <a:gd name="connsiteX8" fmla="*/ 1931721 w 1978606"/>
                  <a:gd name="connsiteY8" fmla="*/ 2464003 h 3092264"/>
                  <a:gd name="connsiteX9" fmla="*/ 1954153 w 1978606"/>
                  <a:gd name="connsiteY9" fmla="*/ 2620803 h 3092264"/>
                  <a:gd name="connsiteX10" fmla="*/ 1707404 w 1978606"/>
                  <a:gd name="connsiteY10" fmla="*/ 3001603 h 3092264"/>
                  <a:gd name="connsiteX11" fmla="*/ 1483087 w 1978606"/>
                  <a:gd name="connsiteY11" fmla="*/ 3046403 h 3092264"/>
                  <a:gd name="connsiteX12" fmla="*/ 2596 w 1978606"/>
                  <a:gd name="connsiteY12" fmla="*/ 179200 h 3092264"/>
                  <a:gd name="connsiteX13" fmla="*/ 159618 w 1978606"/>
                  <a:gd name="connsiteY13" fmla="*/ 44800 h 3092264"/>
                  <a:gd name="connsiteX14" fmla="*/ 608252 w 1978606"/>
                  <a:gd name="connsiteY14" fmla="*/ 0 h 3092264"/>
                  <a:gd name="connsiteX0" fmla="*/ 608252 w 1978606"/>
                  <a:gd name="connsiteY0" fmla="*/ 0 h 3092264"/>
                  <a:gd name="connsiteX1" fmla="*/ 720410 w 1978606"/>
                  <a:gd name="connsiteY1" fmla="*/ 112000 h 3092264"/>
                  <a:gd name="connsiteX2" fmla="*/ 877432 w 1978606"/>
                  <a:gd name="connsiteY2" fmla="*/ 672000 h 3092264"/>
                  <a:gd name="connsiteX3" fmla="*/ 832568 w 1978606"/>
                  <a:gd name="connsiteY3" fmla="*/ 828801 h 3092264"/>
                  <a:gd name="connsiteX4" fmla="*/ 563388 w 1978606"/>
                  <a:gd name="connsiteY4" fmla="*/ 985601 h 3092264"/>
                  <a:gd name="connsiteX5" fmla="*/ 1079317 w 1978606"/>
                  <a:gd name="connsiteY5" fmla="*/ 2172802 h 3092264"/>
                  <a:gd name="connsiteX6" fmla="*/ 1326200 w 1978606"/>
                  <a:gd name="connsiteY6" fmla="*/ 2010428 h 3092264"/>
                  <a:gd name="connsiteX7" fmla="*/ 1505519 w 1978606"/>
                  <a:gd name="connsiteY7" fmla="*/ 2038402 h 3092264"/>
                  <a:gd name="connsiteX8" fmla="*/ 1931721 w 1978606"/>
                  <a:gd name="connsiteY8" fmla="*/ 2464003 h 3092264"/>
                  <a:gd name="connsiteX9" fmla="*/ 1954153 w 1978606"/>
                  <a:gd name="connsiteY9" fmla="*/ 2620803 h 3092264"/>
                  <a:gd name="connsiteX10" fmla="*/ 1707404 w 1978606"/>
                  <a:gd name="connsiteY10" fmla="*/ 3001603 h 3092264"/>
                  <a:gd name="connsiteX11" fmla="*/ 1483087 w 1978606"/>
                  <a:gd name="connsiteY11" fmla="*/ 3046403 h 3092264"/>
                  <a:gd name="connsiteX12" fmla="*/ 2596 w 1978606"/>
                  <a:gd name="connsiteY12" fmla="*/ 179200 h 3092264"/>
                  <a:gd name="connsiteX13" fmla="*/ 159618 w 1978606"/>
                  <a:gd name="connsiteY13" fmla="*/ 44800 h 3092264"/>
                  <a:gd name="connsiteX14" fmla="*/ 608252 w 1978606"/>
                  <a:gd name="connsiteY14" fmla="*/ 0 h 3092264"/>
                  <a:gd name="connsiteX0" fmla="*/ 608252 w 1978606"/>
                  <a:gd name="connsiteY0" fmla="*/ 0 h 3092264"/>
                  <a:gd name="connsiteX1" fmla="*/ 720410 w 1978606"/>
                  <a:gd name="connsiteY1" fmla="*/ 112000 h 3092264"/>
                  <a:gd name="connsiteX2" fmla="*/ 877432 w 1978606"/>
                  <a:gd name="connsiteY2" fmla="*/ 672000 h 3092264"/>
                  <a:gd name="connsiteX3" fmla="*/ 832568 w 1978606"/>
                  <a:gd name="connsiteY3" fmla="*/ 828801 h 3092264"/>
                  <a:gd name="connsiteX4" fmla="*/ 563388 w 1978606"/>
                  <a:gd name="connsiteY4" fmla="*/ 985601 h 3092264"/>
                  <a:gd name="connsiteX5" fmla="*/ 1079317 w 1978606"/>
                  <a:gd name="connsiteY5" fmla="*/ 2172802 h 3092264"/>
                  <a:gd name="connsiteX6" fmla="*/ 1337349 w 1978606"/>
                  <a:gd name="connsiteY6" fmla="*/ 2010428 h 3092264"/>
                  <a:gd name="connsiteX7" fmla="*/ 1505519 w 1978606"/>
                  <a:gd name="connsiteY7" fmla="*/ 2038402 h 3092264"/>
                  <a:gd name="connsiteX8" fmla="*/ 1931721 w 1978606"/>
                  <a:gd name="connsiteY8" fmla="*/ 2464003 h 3092264"/>
                  <a:gd name="connsiteX9" fmla="*/ 1954153 w 1978606"/>
                  <a:gd name="connsiteY9" fmla="*/ 2620803 h 3092264"/>
                  <a:gd name="connsiteX10" fmla="*/ 1707404 w 1978606"/>
                  <a:gd name="connsiteY10" fmla="*/ 3001603 h 3092264"/>
                  <a:gd name="connsiteX11" fmla="*/ 1483087 w 1978606"/>
                  <a:gd name="connsiteY11" fmla="*/ 3046403 h 3092264"/>
                  <a:gd name="connsiteX12" fmla="*/ 2596 w 1978606"/>
                  <a:gd name="connsiteY12" fmla="*/ 179200 h 3092264"/>
                  <a:gd name="connsiteX13" fmla="*/ 159618 w 1978606"/>
                  <a:gd name="connsiteY13" fmla="*/ 44800 h 3092264"/>
                  <a:gd name="connsiteX14" fmla="*/ 608252 w 1978606"/>
                  <a:gd name="connsiteY14" fmla="*/ 0 h 3092264"/>
                  <a:gd name="connsiteX0" fmla="*/ 608252 w 1978606"/>
                  <a:gd name="connsiteY0" fmla="*/ 0 h 3092264"/>
                  <a:gd name="connsiteX1" fmla="*/ 720410 w 1978606"/>
                  <a:gd name="connsiteY1" fmla="*/ 112000 h 3092264"/>
                  <a:gd name="connsiteX2" fmla="*/ 877432 w 1978606"/>
                  <a:gd name="connsiteY2" fmla="*/ 672000 h 3092264"/>
                  <a:gd name="connsiteX3" fmla="*/ 832568 w 1978606"/>
                  <a:gd name="connsiteY3" fmla="*/ 828801 h 3092264"/>
                  <a:gd name="connsiteX4" fmla="*/ 563388 w 1978606"/>
                  <a:gd name="connsiteY4" fmla="*/ 985601 h 3092264"/>
                  <a:gd name="connsiteX5" fmla="*/ 1079317 w 1978606"/>
                  <a:gd name="connsiteY5" fmla="*/ 2172802 h 3092264"/>
                  <a:gd name="connsiteX6" fmla="*/ 1337349 w 1978606"/>
                  <a:gd name="connsiteY6" fmla="*/ 2010428 h 3092264"/>
                  <a:gd name="connsiteX7" fmla="*/ 1505519 w 1978606"/>
                  <a:gd name="connsiteY7" fmla="*/ 2038402 h 3092264"/>
                  <a:gd name="connsiteX8" fmla="*/ 1931721 w 1978606"/>
                  <a:gd name="connsiteY8" fmla="*/ 2464003 h 3092264"/>
                  <a:gd name="connsiteX9" fmla="*/ 1954153 w 1978606"/>
                  <a:gd name="connsiteY9" fmla="*/ 2620803 h 3092264"/>
                  <a:gd name="connsiteX10" fmla="*/ 1707404 w 1978606"/>
                  <a:gd name="connsiteY10" fmla="*/ 3001603 h 3092264"/>
                  <a:gd name="connsiteX11" fmla="*/ 1483087 w 1978606"/>
                  <a:gd name="connsiteY11" fmla="*/ 3046403 h 3092264"/>
                  <a:gd name="connsiteX12" fmla="*/ 2596 w 1978606"/>
                  <a:gd name="connsiteY12" fmla="*/ 179200 h 3092264"/>
                  <a:gd name="connsiteX13" fmla="*/ 159618 w 1978606"/>
                  <a:gd name="connsiteY13" fmla="*/ 44800 h 3092264"/>
                  <a:gd name="connsiteX14" fmla="*/ 608252 w 1978606"/>
                  <a:gd name="connsiteY14" fmla="*/ 0 h 3092264"/>
                  <a:gd name="connsiteX0" fmla="*/ 608252 w 1978606"/>
                  <a:gd name="connsiteY0" fmla="*/ 0 h 3092264"/>
                  <a:gd name="connsiteX1" fmla="*/ 720410 w 1978606"/>
                  <a:gd name="connsiteY1" fmla="*/ 112000 h 3092264"/>
                  <a:gd name="connsiteX2" fmla="*/ 877432 w 1978606"/>
                  <a:gd name="connsiteY2" fmla="*/ 672000 h 3092264"/>
                  <a:gd name="connsiteX3" fmla="*/ 832568 w 1978606"/>
                  <a:gd name="connsiteY3" fmla="*/ 828801 h 3092264"/>
                  <a:gd name="connsiteX4" fmla="*/ 563388 w 1978606"/>
                  <a:gd name="connsiteY4" fmla="*/ 985601 h 3092264"/>
                  <a:gd name="connsiteX5" fmla="*/ 1079317 w 1978606"/>
                  <a:gd name="connsiteY5" fmla="*/ 2172802 h 3092264"/>
                  <a:gd name="connsiteX6" fmla="*/ 1337349 w 1978606"/>
                  <a:gd name="connsiteY6" fmla="*/ 2010428 h 3092264"/>
                  <a:gd name="connsiteX7" fmla="*/ 1505519 w 1978606"/>
                  <a:gd name="connsiteY7" fmla="*/ 2038402 h 3092264"/>
                  <a:gd name="connsiteX8" fmla="*/ 1931721 w 1978606"/>
                  <a:gd name="connsiteY8" fmla="*/ 2464003 h 3092264"/>
                  <a:gd name="connsiteX9" fmla="*/ 1954153 w 1978606"/>
                  <a:gd name="connsiteY9" fmla="*/ 2620803 h 3092264"/>
                  <a:gd name="connsiteX10" fmla="*/ 1707404 w 1978606"/>
                  <a:gd name="connsiteY10" fmla="*/ 3001603 h 3092264"/>
                  <a:gd name="connsiteX11" fmla="*/ 1483087 w 1978606"/>
                  <a:gd name="connsiteY11" fmla="*/ 3046403 h 3092264"/>
                  <a:gd name="connsiteX12" fmla="*/ 2596 w 1978606"/>
                  <a:gd name="connsiteY12" fmla="*/ 179200 h 3092264"/>
                  <a:gd name="connsiteX13" fmla="*/ 159618 w 1978606"/>
                  <a:gd name="connsiteY13" fmla="*/ 44800 h 3092264"/>
                  <a:gd name="connsiteX14" fmla="*/ 608252 w 1978606"/>
                  <a:gd name="connsiteY14" fmla="*/ 0 h 3092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978606" h="3092264">
                    <a:moveTo>
                      <a:pt x="608252" y="0"/>
                    </a:moveTo>
                    <a:cubicBezTo>
                      <a:pt x="675547" y="0"/>
                      <a:pt x="697978" y="44800"/>
                      <a:pt x="720410" y="112000"/>
                    </a:cubicBezTo>
                    <a:cubicBezTo>
                      <a:pt x="787705" y="291200"/>
                      <a:pt x="832568" y="492800"/>
                      <a:pt x="877432" y="672000"/>
                    </a:cubicBezTo>
                    <a:cubicBezTo>
                      <a:pt x="899864" y="761601"/>
                      <a:pt x="877432" y="806401"/>
                      <a:pt x="832568" y="828801"/>
                    </a:cubicBezTo>
                    <a:cubicBezTo>
                      <a:pt x="742842" y="896001"/>
                      <a:pt x="653115" y="940801"/>
                      <a:pt x="563388" y="985601"/>
                    </a:cubicBezTo>
                    <a:cubicBezTo>
                      <a:pt x="563388" y="1388801"/>
                      <a:pt x="675547" y="1747202"/>
                      <a:pt x="1079317" y="2172802"/>
                    </a:cubicBezTo>
                    <a:cubicBezTo>
                      <a:pt x="1169044" y="2105602"/>
                      <a:pt x="1270188" y="2055228"/>
                      <a:pt x="1337349" y="2010428"/>
                    </a:cubicBezTo>
                    <a:cubicBezTo>
                      <a:pt x="1404510" y="1965628"/>
                      <a:pt x="1454947" y="1993602"/>
                      <a:pt x="1505519" y="2038402"/>
                    </a:cubicBezTo>
                    <a:cubicBezTo>
                      <a:pt x="1640109" y="2172802"/>
                      <a:pt x="1797131" y="2307202"/>
                      <a:pt x="1931721" y="2464003"/>
                    </a:cubicBezTo>
                    <a:cubicBezTo>
                      <a:pt x="1976584" y="2508803"/>
                      <a:pt x="1999016" y="2576003"/>
                      <a:pt x="1954153" y="2620803"/>
                    </a:cubicBezTo>
                    <a:cubicBezTo>
                      <a:pt x="1864426" y="2755203"/>
                      <a:pt x="1797131" y="2867203"/>
                      <a:pt x="1707404" y="3001603"/>
                    </a:cubicBezTo>
                    <a:cubicBezTo>
                      <a:pt x="1640109" y="3113603"/>
                      <a:pt x="1572814" y="3113603"/>
                      <a:pt x="1483087" y="3046403"/>
                    </a:cubicBezTo>
                    <a:cubicBezTo>
                      <a:pt x="496093" y="2329602"/>
                      <a:pt x="-42267" y="1568002"/>
                      <a:pt x="2596" y="179200"/>
                    </a:cubicBezTo>
                    <a:cubicBezTo>
                      <a:pt x="2596" y="89600"/>
                      <a:pt x="25028" y="44800"/>
                      <a:pt x="159618" y="44800"/>
                    </a:cubicBezTo>
                    <a:cubicBezTo>
                      <a:pt x="294208" y="22400"/>
                      <a:pt x="451230" y="0"/>
                      <a:pt x="608252" y="0"/>
                    </a:cubicBezTo>
                    <a:close/>
                  </a:path>
                </a:pathLst>
              </a:custGeom>
              <a:solidFill>
                <a:srgbClr val="00E4C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6793592" y="2435291"/>
              <a:ext cx="3308745" cy="786162"/>
              <a:chOff x="6793592" y="2430824"/>
              <a:chExt cx="3308745" cy="786162"/>
            </a:xfrm>
          </p:grpSpPr>
          <p:sp>
            <p:nvSpPr>
              <p:cNvPr id="19" name="文本框 18"/>
              <p:cNvSpPr txBox="1"/>
              <p:nvPr/>
            </p:nvSpPr>
            <p:spPr>
              <a:xfrm>
                <a:off x="6793592" y="2847654"/>
                <a:ext cx="330874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18672765781</a:t>
                </a:r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6793592" y="2430824"/>
                <a:ext cx="330874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solidFill>
                      <a:srgbClr val="00E4C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PHONE NUMBER </a:t>
                </a:r>
                <a:endParaRPr lang="zh-CN" altLang="en-US" dirty="0">
                  <a:solidFill>
                    <a:srgbClr val="00E4C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6101467" y="3870435"/>
            <a:ext cx="4343770" cy="786162"/>
            <a:chOff x="5758567" y="3429000"/>
            <a:chExt cx="4343770" cy="786162"/>
          </a:xfrm>
        </p:grpSpPr>
        <p:sp>
          <p:nvSpPr>
            <p:cNvPr id="23" name="椭圆 22"/>
            <p:cNvSpPr/>
            <p:nvPr/>
          </p:nvSpPr>
          <p:spPr>
            <a:xfrm>
              <a:off x="5758567" y="3443814"/>
              <a:ext cx="756534" cy="756534"/>
            </a:xfrm>
            <a:prstGeom prst="ellipse">
              <a:avLst/>
            </a:prstGeom>
            <a:noFill/>
            <a:ln>
              <a:solidFill>
                <a:srgbClr val="00E4C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6793592" y="3429000"/>
              <a:ext cx="3308745" cy="786162"/>
              <a:chOff x="6793592" y="2430824"/>
              <a:chExt cx="3308745" cy="786162"/>
            </a:xfrm>
          </p:grpSpPr>
          <p:sp>
            <p:nvSpPr>
              <p:cNvPr id="26" name="文本框 25"/>
              <p:cNvSpPr txBox="1"/>
              <p:nvPr/>
            </p:nvSpPr>
            <p:spPr>
              <a:xfrm>
                <a:off x="6793592" y="2847654"/>
                <a:ext cx="330874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407149051@qq.com</a:t>
                </a:r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6793592" y="2430824"/>
                <a:ext cx="330874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solidFill>
                      <a:srgbClr val="00E4C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EMAIL</a:t>
                </a:r>
                <a:endParaRPr lang="zh-CN" altLang="en-US" dirty="0">
                  <a:solidFill>
                    <a:srgbClr val="00E4C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0" name="KSO_Shape"/>
            <p:cNvSpPr/>
            <p:nvPr/>
          </p:nvSpPr>
          <p:spPr>
            <a:xfrm>
              <a:off x="5956300" y="3701426"/>
              <a:ext cx="361068" cy="241312"/>
            </a:xfrm>
            <a:custGeom>
              <a:avLst/>
              <a:gdLst/>
              <a:ahLst/>
              <a:cxnLst/>
              <a:rect l="l" t="t" r="r" b="b"/>
              <a:pathLst>
                <a:path w="4974795" h="3320682">
                  <a:moveTo>
                    <a:pt x="1897867" y="1805825"/>
                  </a:moveTo>
                  <a:lnTo>
                    <a:pt x="2485737" y="2315734"/>
                  </a:lnTo>
                  <a:lnTo>
                    <a:pt x="3073607" y="1805825"/>
                  </a:lnTo>
                  <a:lnTo>
                    <a:pt x="4820061" y="3320682"/>
                  </a:lnTo>
                  <a:lnTo>
                    <a:pt x="151413" y="3320682"/>
                  </a:lnTo>
                  <a:close/>
                  <a:moveTo>
                    <a:pt x="0" y="159634"/>
                  </a:moveTo>
                  <a:lnTo>
                    <a:pt x="1788328" y="1710812"/>
                  </a:lnTo>
                  <a:lnTo>
                    <a:pt x="0" y="3261996"/>
                  </a:lnTo>
                  <a:close/>
                  <a:moveTo>
                    <a:pt x="4974795" y="156753"/>
                  </a:moveTo>
                  <a:lnTo>
                    <a:pt x="4974795" y="3264872"/>
                  </a:lnTo>
                  <a:lnTo>
                    <a:pt x="3183146" y="1710812"/>
                  </a:lnTo>
                  <a:close/>
                  <a:moveTo>
                    <a:pt x="35040" y="0"/>
                  </a:moveTo>
                  <a:lnTo>
                    <a:pt x="4936434" y="0"/>
                  </a:lnTo>
                  <a:lnTo>
                    <a:pt x="2485737" y="2125709"/>
                  </a:lnTo>
                  <a:close/>
                </a:path>
              </a:pathLst>
            </a:custGeom>
            <a:solidFill>
              <a:srgbClr val="00E4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6101467" y="5305578"/>
            <a:ext cx="4343770" cy="786162"/>
            <a:chOff x="5758567" y="4422709"/>
            <a:chExt cx="4343770" cy="786162"/>
          </a:xfrm>
        </p:grpSpPr>
        <p:grpSp>
          <p:nvGrpSpPr>
            <p:cNvPr id="31" name="组合 30"/>
            <p:cNvGrpSpPr/>
            <p:nvPr/>
          </p:nvGrpSpPr>
          <p:grpSpPr>
            <a:xfrm>
              <a:off x="6793592" y="4422709"/>
              <a:ext cx="3308745" cy="786162"/>
              <a:chOff x="6793592" y="2430824"/>
              <a:chExt cx="3308745" cy="786162"/>
            </a:xfrm>
          </p:grpSpPr>
          <p:sp>
            <p:nvSpPr>
              <p:cNvPr id="32" name="文本框 31"/>
              <p:cNvSpPr txBox="1"/>
              <p:nvPr/>
            </p:nvSpPr>
            <p:spPr>
              <a:xfrm>
                <a:off x="6793592" y="2847654"/>
                <a:ext cx="330874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18672765781</a:t>
                </a:r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文本框 32"/>
              <p:cNvSpPr txBox="1"/>
              <p:nvPr/>
            </p:nvSpPr>
            <p:spPr>
              <a:xfrm>
                <a:off x="6793592" y="2430824"/>
                <a:ext cx="330874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solidFill>
                      <a:srgbClr val="00E4C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WE-CHAT</a:t>
                </a:r>
                <a:endParaRPr lang="zh-CN" altLang="en-US" dirty="0">
                  <a:solidFill>
                    <a:srgbClr val="00E4C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5758567" y="4437523"/>
              <a:ext cx="756534" cy="756534"/>
              <a:chOff x="5758567" y="4437523"/>
              <a:chExt cx="756534" cy="756534"/>
            </a:xfrm>
          </p:grpSpPr>
          <p:sp>
            <p:nvSpPr>
              <p:cNvPr id="29" name="椭圆 28"/>
              <p:cNvSpPr/>
              <p:nvPr/>
            </p:nvSpPr>
            <p:spPr>
              <a:xfrm>
                <a:off x="5758567" y="4437523"/>
                <a:ext cx="756534" cy="756534"/>
              </a:xfrm>
              <a:prstGeom prst="ellipse">
                <a:avLst/>
              </a:prstGeom>
              <a:noFill/>
              <a:ln>
                <a:solidFill>
                  <a:srgbClr val="00E4C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KSO_Shape"/>
              <p:cNvSpPr/>
              <p:nvPr/>
            </p:nvSpPr>
            <p:spPr>
              <a:xfrm>
                <a:off x="5956300" y="4647594"/>
                <a:ext cx="361068" cy="336394"/>
              </a:xfrm>
              <a:custGeom>
                <a:avLst/>
                <a:gdLst/>
                <a:ahLst/>
                <a:cxnLst/>
                <a:rect l="l" t="t" r="r" b="b"/>
                <a:pathLst>
                  <a:path w="969654" h="903534">
                    <a:moveTo>
                      <a:pt x="813088" y="487443"/>
                    </a:moveTo>
                    <a:cubicBezTo>
                      <a:pt x="793206" y="487443"/>
                      <a:pt x="777088" y="503561"/>
                      <a:pt x="777088" y="523443"/>
                    </a:cubicBezTo>
                    <a:cubicBezTo>
                      <a:pt x="777088" y="543325"/>
                      <a:pt x="793206" y="559443"/>
                      <a:pt x="813088" y="559443"/>
                    </a:cubicBezTo>
                    <a:cubicBezTo>
                      <a:pt x="832970" y="559443"/>
                      <a:pt x="849088" y="543325"/>
                      <a:pt x="849088" y="523443"/>
                    </a:cubicBezTo>
                    <a:cubicBezTo>
                      <a:pt x="849088" y="503561"/>
                      <a:pt x="832970" y="487443"/>
                      <a:pt x="813088" y="487443"/>
                    </a:cubicBezTo>
                    <a:close/>
                    <a:moveTo>
                      <a:pt x="606961" y="487443"/>
                    </a:moveTo>
                    <a:cubicBezTo>
                      <a:pt x="587079" y="487443"/>
                      <a:pt x="570961" y="503561"/>
                      <a:pt x="570961" y="523443"/>
                    </a:cubicBezTo>
                    <a:cubicBezTo>
                      <a:pt x="570961" y="543325"/>
                      <a:pt x="587079" y="559443"/>
                      <a:pt x="606961" y="559443"/>
                    </a:cubicBezTo>
                    <a:cubicBezTo>
                      <a:pt x="626843" y="559443"/>
                      <a:pt x="642961" y="543325"/>
                      <a:pt x="642961" y="523443"/>
                    </a:cubicBezTo>
                    <a:cubicBezTo>
                      <a:pt x="642961" y="503561"/>
                      <a:pt x="626843" y="487443"/>
                      <a:pt x="606961" y="487443"/>
                    </a:cubicBezTo>
                    <a:close/>
                    <a:moveTo>
                      <a:pt x="691345" y="336511"/>
                    </a:moveTo>
                    <a:cubicBezTo>
                      <a:pt x="769490" y="335080"/>
                      <a:pt x="847112" y="364668"/>
                      <a:pt x="901758" y="422110"/>
                    </a:cubicBezTo>
                    <a:cubicBezTo>
                      <a:pt x="999759" y="525126"/>
                      <a:pt x="990612" y="681640"/>
                      <a:pt x="881173" y="774306"/>
                    </a:cubicBezTo>
                    <a:lnTo>
                      <a:pt x="905846" y="903534"/>
                    </a:lnTo>
                    <a:lnTo>
                      <a:pt x="792422" y="824563"/>
                    </a:lnTo>
                    <a:cubicBezTo>
                      <a:pt x="666952" y="867914"/>
                      <a:pt x="525982" y="820668"/>
                      <a:pt x="459770" y="713074"/>
                    </a:cubicBezTo>
                    <a:cubicBezTo>
                      <a:pt x="386891" y="594648"/>
                      <a:pt x="429055" y="444146"/>
                      <a:pt x="554971" y="373268"/>
                    </a:cubicBezTo>
                    <a:cubicBezTo>
                      <a:pt x="597384" y="349394"/>
                      <a:pt x="644458" y="337369"/>
                      <a:pt x="691345" y="336511"/>
                    </a:cubicBezTo>
                    <a:close/>
                    <a:moveTo>
                      <a:pt x="547874" y="187267"/>
                    </a:moveTo>
                    <a:cubicBezTo>
                      <a:pt x="518051" y="187267"/>
                      <a:pt x="493874" y="211444"/>
                      <a:pt x="493874" y="241267"/>
                    </a:cubicBezTo>
                    <a:cubicBezTo>
                      <a:pt x="493874" y="271090"/>
                      <a:pt x="518051" y="295267"/>
                      <a:pt x="547874" y="295267"/>
                    </a:cubicBezTo>
                    <a:cubicBezTo>
                      <a:pt x="577697" y="295267"/>
                      <a:pt x="601874" y="271090"/>
                      <a:pt x="601874" y="241267"/>
                    </a:cubicBezTo>
                    <a:cubicBezTo>
                      <a:pt x="601874" y="211444"/>
                      <a:pt x="577697" y="187267"/>
                      <a:pt x="547874" y="187267"/>
                    </a:cubicBezTo>
                    <a:close/>
                    <a:moveTo>
                      <a:pt x="294449" y="187267"/>
                    </a:moveTo>
                    <a:cubicBezTo>
                      <a:pt x="264626" y="187267"/>
                      <a:pt x="240449" y="211444"/>
                      <a:pt x="240449" y="241267"/>
                    </a:cubicBezTo>
                    <a:cubicBezTo>
                      <a:pt x="240449" y="271090"/>
                      <a:pt x="264626" y="295267"/>
                      <a:pt x="294449" y="295267"/>
                    </a:cubicBezTo>
                    <a:cubicBezTo>
                      <a:pt x="324272" y="295267"/>
                      <a:pt x="348449" y="271090"/>
                      <a:pt x="348449" y="241267"/>
                    </a:cubicBezTo>
                    <a:cubicBezTo>
                      <a:pt x="348449" y="211444"/>
                      <a:pt x="324272" y="187267"/>
                      <a:pt x="294449" y="187267"/>
                    </a:cubicBezTo>
                    <a:close/>
                    <a:moveTo>
                      <a:pt x="408549" y="168"/>
                    </a:moveTo>
                    <a:cubicBezTo>
                      <a:pt x="456533" y="-1113"/>
                      <a:pt x="505397" y="4870"/>
                      <a:pt x="553141" y="18800"/>
                    </a:cubicBezTo>
                    <a:cubicBezTo>
                      <a:pt x="730896" y="70663"/>
                      <a:pt x="843952" y="217556"/>
                      <a:pt x="840274" y="375462"/>
                    </a:cubicBezTo>
                    <a:cubicBezTo>
                      <a:pt x="754752" y="310337"/>
                      <a:pt x="632797" y="302687"/>
                      <a:pt x="535419" y="357502"/>
                    </a:cubicBezTo>
                    <a:cubicBezTo>
                      <a:pt x="409503" y="428380"/>
                      <a:pt x="367339" y="578882"/>
                      <a:pt x="440218" y="697308"/>
                    </a:cubicBezTo>
                    <a:cubicBezTo>
                      <a:pt x="450352" y="713775"/>
                      <a:pt x="462237" y="728829"/>
                      <a:pt x="478397" y="739559"/>
                    </a:cubicBezTo>
                    <a:cubicBezTo>
                      <a:pt x="442192" y="745523"/>
                      <a:pt x="404623" y="745773"/>
                      <a:pt x="366675" y="741395"/>
                    </a:cubicBezTo>
                    <a:lnTo>
                      <a:pt x="245711" y="837584"/>
                    </a:lnTo>
                    <a:lnTo>
                      <a:pt x="214226" y="696474"/>
                    </a:lnTo>
                    <a:cubicBezTo>
                      <a:pt x="11680" y="595442"/>
                      <a:pt x="-59861" y="368389"/>
                      <a:pt x="54436" y="189343"/>
                    </a:cubicBezTo>
                    <a:cubicBezTo>
                      <a:pt x="128564" y="73222"/>
                      <a:pt x="264598" y="4010"/>
                      <a:pt x="408549" y="168"/>
                    </a:cubicBezTo>
                    <a:close/>
                  </a:path>
                </a:pathLst>
              </a:custGeom>
              <a:solidFill>
                <a:srgbClr val="00E4C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47" name="平行四边形 46"/>
          <p:cNvSpPr/>
          <p:nvPr/>
        </p:nvSpPr>
        <p:spPr>
          <a:xfrm>
            <a:off x="-818054" y="2986096"/>
            <a:ext cx="2343150" cy="3467100"/>
          </a:xfrm>
          <a:prstGeom prst="parallelogram">
            <a:avLst>
              <a:gd name="adj" fmla="val 70528"/>
            </a:avLst>
          </a:prstGeom>
          <a:solidFill>
            <a:srgbClr val="00E4CE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平行四边形 48"/>
          <p:cNvSpPr/>
          <p:nvPr/>
        </p:nvSpPr>
        <p:spPr>
          <a:xfrm>
            <a:off x="11020425" y="-2388568"/>
            <a:ext cx="2343150" cy="3467100"/>
          </a:xfrm>
          <a:prstGeom prst="parallelogram">
            <a:avLst>
              <a:gd name="adj" fmla="val 70528"/>
            </a:avLst>
          </a:prstGeom>
          <a:solidFill>
            <a:srgbClr val="00E4CE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9"/>
          <p:cNvSpPr/>
          <p:nvPr/>
        </p:nvSpPr>
        <p:spPr>
          <a:xfrm>
            <a:off x="11088237" y="5939340"/>
            <a:ext cx="585102" cy="434340"/>
          </a:xfrm>
          <a:prstGeom prst="parallelogram">
            <a:avLst>
              <a:gd name="adj" fmla="val 34320"/>
            </a:avLst>
          </a:prstGeom>
          <a:noFill/>
          <a:ln>
            <a:solidFill>
              <a:srgbClr val="00E4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9"/>
          <p:cNvSpPr/>
          <p:nvPr/>
        </p:nvSpPr>
        <p:spPr>
          <a:xfrm>
            <a:off x="11240637" y="6091740"/>
            <a:ext cx="585102" cy="434340"/>
          </a:xfrm>
          <a:prstGeom prst="parallelogram">
            <a:avLst>
              <a:gd name="adj" fmla="val 34320"/>
            </a:avLst>
          </a:prstGeom>
          <a:noFill/>
          <a:ln>
            <a:solidFill>
              <a:srgbClr val="00E4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1480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27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096000"/>
            <a:ext cx="12192000" cy="762000"/>
          </a:xfrm>
          <a:prstGeom prst="rect">
            <a:avLst/>
          </a:prstGeom>
          <a:solidFill>
            <a:srgbClr val="00E4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2667000" y="2567214"/>
            <a:ext cx="6858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 YOU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784742" y="1280160"/>
            <a:ext cx="585102" cy="434340"/>
          </a:xfrm>
          <a:prstGeom prst="parallelogram">
            <a:avLst>
              <a:gd name="adj" fmla="val 34320"/>
            </a:avLst>
          </a:prstGeom>
          <a:solidFill>
            <a:srgbClr val="00E4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541520" y="2997611"/>
            <a:ext cx="3108960" cy="285157"/>
          </a:xfrm>
          <a:prstGeom prst="rect">
            <a:avLst/>
          </a:prstGeom>
          <a:solidFill>
            <a:srgbClr val="1D273B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5124451" y="3592286"/>
            <a:ext cx="1943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 AM PXIAOBAI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5870856" y="4499429"/>
            <a:ext cx="450288" cy="0"/>
          </a:xfrm>
          <a:prstGeom prst="line">
            <a:avLst/>
          </a:prstGeom>
          <a:ln w="25400">
            <a:solidFill>
              <a:srgbClr val="00E4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9"/>
          <p:cNvSpPr/>
          <p:nvPr/>
        </p:nvSpPr>
        <p:spPr>
          <a:xfrm flipV="1">
            <a:off x="5660231" y="1331116"/>
            <a:ext cx="552450" cy="382131"/>
          </a:xfrm>
          <a:prstGeom prst="parallelogram">
            <a:avLst>
              <a:gd name="adj" fmla="val 3432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807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30941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27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49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41000">
                <a:srgbClr val="1D273B">
                  <a:alpha val="60000"/>
                </a:srgbClr>
              </a:gs>
              <a:gs pos="100000">
                <a:srgbClr val="1D273B"/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: 形状 17"/>
          <p:cNvSpPr/>
          <p:nvPr/>
        </p:nvSpPr>
        <p:spPr>
          <a:xfrm>
            <a:off x="3325734" y="2553029"/>
            <a:ext cx="698934" cy="1627077"/>
          </a:xfrm>
          <a:custGeom>
            <a:avLst/>
            <a:gdLst/>
            <a:ahLst/>
            <a:cxnLst/>
            <a:rect l="l" t="t" r="r" b="b"/>
            <a:pathLst>
              <a:path w="698934" h="1627077">
                <a:moveTo>
                  <a:pt x="487198" y="0"/>
                </a:moveTo>
                <a:lnTo>
                  <a:pt x="698934" y="0"/>
                </a:lnTo>
                <a:lnTo>
                  <a:pt x="698934" y="1627077"/>
                </a:lnTo>
                <a:lnTo>
                  <a:pt x="364885" y="1627077"/>
                </a:lnTo>
                <a:lnTo>
                  <a:pt x="364885" y="374135"/>
                </a:lnTo>
                <a:cubicBezTo>
                  <a:pt x="323771" y="409767"/>
                  <a:pt x="267582" y="441801"/>
                  <a:pt x="196318" y="470238"/>
                </a:cubicBezTo>
                <a:cubicBezTo>
                  <a:pt x="125055" y="498675"/>
                  <a:pt x="59615" y="516320"/>
                  <a:pt x="0" y="523172"/>
                </a:cubicBezTo>
                <a:lnTo>
                  <a:pt x="0" y="238460"/>
                </a:lnTo>
                <a:cubicBezTo>
                  <a:pt x="187753" y="183641"/>
                  <a:pt x="350152" y="104155"/>
                  <a:pt x="487198" y="0"/>
                </a:cubicBezTo>
                <a:close/>
              </a:path>
            </a:pathLst>
          </a:custGeom>
          <a:solidFill>
            <a:srgbClr val="00E4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: 形状 16"/>
          <p:cNvSpPr/>
          <p:nvPr/>
        </p:nvSpPr>
        <p:spPr>
          <a:xfrm>
            <a:off x="1916243" y="2561251"/>
            <a:ext cx="1140908" cy="1646607"/>
          </a:xfrm>
          <a:custGeom>
            <a:avLst/>
            <a:gdLst/>
            <a:ahLst/>
            <a:cxnLst/>
            <a:rect l="l" t="t" r="r" b="b"/>
            <a:pathLst>
              <a:path w="1140908" h="1646607">
                <a:moveTo>
                  <a:pt x="592039" y="0"/>
                </a:moveTo>
                <a:cubicBezTo>
                  <a:pt x="957951" y="0"/>
                  <a:pt x="1140908" y="270666"/>
                  <a:pt x="1140908" y="811997"/>
                </a:cubicBezTo>
                <a:cubicBezTo>
                  <a:pt x="1140908" y="1078552"/>
                  <a:pt x="1091229" y="1284292"/>
                  <a:pt x="991870" y="1429218"/>
                </a:cubicBezTo>
                <a:cubicBezTo>
                  <a:pt x="892512" y="1574144"/>
                  <a:pt x="748956" y="1646607"/>
                  <a:pt x="561203" y="1646607"/>
                </a:cubicBezTo>
                <a:cubicBezTo>
                  <a:pt x="187068" y="1646607"/>
                  <a:pt x="0" y="1380738"/>
                  <a:pt x="0" y="849000"/>
                </a:cubicBezTo>
                <a:cubicBezTo>
                  <a:pt x="0" y="573538"/>
                  <a:pt x="50708" y="363172"/>
                  <a:pt x="152121" y="217903"/>
                </a:cubicBezTo>
                <a:cubicBezTo>
                  <a:pt x="253535" y="72635"/>
                  <a:pt x="400175" y="0"/>
                  <a:pt x="592039" y="0"/>
                </a:cubicBezTo>
                <a:close/>
                <a:moveTo>
                  <a:pt x="577649" y="254906"/>
                </a:moveTo>
                <a:cubicBezTo>
                  <a:pt x="416620" y="254906"/>
                  <a:pt x="336106" y="450196"/>
                  <a:pt x="336106" y="840777"/>
                </a:cubicBezTo>
                <a:cubicBezTo>
                  <a:pt x="336106" y="1208060"/>
                  <a:pt x="414564" y="1391702"/>
                  <a:pt x="571482" y="1391702"/>
                </a:cubicBezTo>
                <a:cubicBezTo>
                  <a:pt x="725659" y="1391702"/>
                  <a:pt x="802747" y="1202578"/>
                  <a:pt x="802747" y="824332"/>
                </a:cubicBezTo>
                <a:cubicBezTo>
                  <a:pt x="802747" y="444714"/>
                  <a:pt x="727714" y="254906"/>
                  <a:pt x="577649" y="25490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平行四边形 12"/>
          <p:cNvSpPr/>
          <p:nvPr/>
        </p:nvSpPr>
        <p:spPr>
          <a:xfrm>
            <a:off x="1148076" y="2495550"/>
            <a:ext cx="3973142" cy="1866898"/>
          </a:xfrm>
          <a:prstGeom prst="parallelogram">
            <a:avLst>
              <a:gd name="adj" fmla="val 90384"/>
            </a:avLst>
          </a:prstGeom>
          <a:noFill/>
          <a:ln>
            <a:solidFill>
              <a:srgbClr val="00E4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文本框 18"/>
          <p:cNvSpPr txBox="1"/>
          <p:nvPr/>
        </p:nvSpPr>
        <p:spPr>
          <a:xfrm>
            <a:off x="5372100" y="2495550"/>
            <a:ext cx="3810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</a:t>
            </a:r>
            <a:r>
              <a:rPr lang="en-US" altLang="zh-CN" sz="4800" b="1" dirty="0">
                <a:solidFill>
                  <a:srgbClr val="00E4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ONE</a:t>
            </a:r>
            <a:endParaRPr lang="zh-CN" altLang="en-US" sz="4800" b="1" dirty="0">
              <a:solidFill>
                <a:srgbClr val="00E4C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372100" y="3366567"/>
            <a:ext cx="5920014" cy="1061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consectetuer adipiscing elit. Maecenas porttitor congue massa. Fusce posuere, magna sed pulvinar ultricies, </a:t>
            </a:r>
          </a:p>
        </p:txBody>
      </p:sp>
    </p:spTree>
    <p:extLst>
      <p:ext uri="{BB962C8B-B14F-4D97-AF65-F5344CB8AC3E}">
        <p14:creationId xmlns:p14="http://schemas.microsoft.com/office/powerpoint/2010/main" val="1264219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27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9"/>
          <p:cNvSpPr/>
          <p:nvPr/>
        </p:nvSpPr>
        <p:spPr>
          <a:xfrm>
            <a:off x="3578507" y="-1597411"/>
            <a:ext cx="16204930" cy="12029440"/>
          </a:xfrm>
          <a:prstGeom prst="parallelogram">
            <a:avLst>
              <a:gd name="adj" fmla="val 34320"/>
            </a:avLst>
          </a:prstGeom>
          <a:noFill/>
          <a:ln>
            <a:solidFill>
              <a:srgbClr val="00E4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12" b="29722"/>
          <a:stretch/>
        </p:blipFill>
        <p:spPr>
          <a:xfrm>
            <a:off x="703792" y="704850"/>
            <a:ext cx="10784417" cy="54483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03792" y="704850"/>
            <a:ext cx="5392208" cy="5448300"/>
          </a:xfrm>
          <a:prstGeom prst="rect">
            <a:avLst/>
          </a:prstGeom>
          <a:solidFill>
            <a:srgbClr val="1D273B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96001" y="704850"/>
            <a:ext cx="5392208" cy="5448300"/>
          </a:xfrm>
          <a:prstGeom prst="rect">
            <a:avLst/>
          </a:prstGeom>
          <a:gradFill flip="none" rotWithShape="1">
            <a:gsLst>
              <a:gs pos="100000">
                <a:srgbClr val="00E4CE">
                  <a:alpha val="80000"/>
                </a:srgbClr>
              </a:gs>
              <a:gs pos="58000">
                <a:srgbClr val="00E4CE">
                  <a:alpha val="0"/>
                </a:srgb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108762" y="1347602"/>
            <a:ext cx="44919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OUR</a:t>
            </a:r>
            <a:r>
              <a:rPr lang="en-US" altLang="zh-CN" sz="4400" dirty="0">
                <a:solidFill>
                  <a:srgbClr val="00E4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COMPANY</a:t>
            </a:r>
            <a:endParaRPr lang="zh-CN" altLang="en-US" sz="4400" dirty="0">
              <a:solidFill>
                <a:srgbClr val="00E4C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08762" y="2117043"/>
            <a:ext cx="20647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Title here</a:t>
            </a:r>
            <a:endParaRPr lang="zh-CN" altLang="en-US" dirty="0"/>
          </a:p>
        </p:txBody>
      </p:sp>
      <p:cxnSp>
        <p:nvCxnSpPr>
          <p:cNvPr id="10" name="直接连接符 9"/>
          <p:cNvCxnSpPr/>
          <p:nvPr/>
        </p:nvCxnSpPr>
        <p:spPr>
          <a:xfrm>
            <a:off x="1265464" y="1049067"/>
            <a:ext cx="856635" cy="0"/>
          </a:xfrm>
          <a:prstGeom prst="line">
            <a:avLst/>
          </a:prstGeom>
          <a:ln>
            <a:solidFill>
              <a:srgbClr val="00E4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1108762" y="3162522"/>
            <a:ext cx="4491938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bg1">
                    <a:alpha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consectetuer adipiscing elit. Maecenas porttitor congue massa. Fusce posuere, magna sed pulvinar ultricies, </a:t>
            </a:r>
          </a:p>
        </p:txBody>
      </p:sp>
      <p:cxnSp>
        <p:nvCxnSpPr>
          <p:cNvPr id="15" name="直接连接符 14"/>
          <p:cNvCxnSpPr>
            <a:cxnSpLocks/>
          </p:cNvCxnSpPr>
          <p:nvPr/>
        </p:nvCxnSpPr>
        <p:spPr>
          <a:xfrm>
            <a:off x="6791592" y="5079323"/>
            <a:ext cx="0" cy="58502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7078775" y="5048668"/>
            <a:ext cx="37864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alpha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dirty="0" err="1">
                <a:solidFill>
                  <a:schemeClr val="bg1">
                    <a:alpha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dirty="0">
                <a:solidFill>
                  <a:schemeClr val="bg1">
                    <a:alpha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dirty="0" err="1">
                <a:solidFill>
                  <a:schemeClr val="bg1">
                    <a:alpha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consectetuer</a:t>
            </a:r>
            <a:r>
              <a:rPr lang="en-US" altLang="zh-CN" dirty="0">
                <a:solidFill>
                  <a:schemeClr val="bg1">
                    <a:alpha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err="1">
                <a:solidFill>
                  <a:schemeClr val="bg1">
                    <a:alpha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adipiscing</a:t>
            </a:r>
            <a:r>
              <a:rPr lang="en-US" altLang="zh-CN" dirty="0">
                <a:solidFill>
                  <a:schemeClr val="bg1">
                    <a:alpha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err="1">
                <a:solidFill>
                  <a:schemeClr val="bg1">
                    <a:alpha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dirty="0">
                <a:solidFill>
                  <a:schemeClr val="bg1">
                    <a:alpha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66196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27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平行四边形 18"/>
          <p:cNvSpPr/>
          <p:nvPr/>
        </p:nvSpPr>
        <p:spPr>
          <a:xfrm>
            <a:off x="4804389" y="-1504950"/>
            <a:ext cx="7749561" cy="6858000"/>
          </a:xfrm>
          <a:prstGeom prst="parallelogram">
            <a:avLst>
              <a:gd name="adj" fmla="val 61111"/>
            </a:avLst>
          </a:prstGeom>
          <a:noFill/>
          <a:ln>
            <a:solidFill>
              <a:srgbClr val="00E4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"/>
          <a:stretch>
            <a:fillRect/>
          </a:stretch>
        </p:blipFill>
        <p:spPr>
          <a:xfrm>
            <a:off x="4461489" y="0"/>
            <a:ext cx="10271161" cy="6858000"/>
          </a:xfrm>
          <a:custGeom>
            <a:avLst/>
            <a:gdLst>
              <a:gd name="connsiteX0" fmla="*/ 4213017 w 10271161"/>
              <a:gd name="connsiteY0" fmla="*/ 0 h 6858000"/>
              <a:gd name="connsiteX1" fmla="*/ 10271161 w 10271161"/>
              <a:gd name="connsiteY1" fmla="*/ 0 h 6858000"/>
              <a:gd name="connsiteX2" fmla="*/ 10271161 w 10271161"/>
              <a:gd name="connsiteY2" fmla="*/ 6858000 h 6858000"/>
              <a:gd name="connsiteX3" fmla="*/ 0 w 1027116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71161" h="6858000">
                <a:moveTo>
                  <a:pt x="4213017" y="0"/>
                </a:moveTo>
                <a:lnTo>
                  <a:pt x="10271161" y="0"/>
                </a:lnTo>
                <a:lnTo>
                  <a:pt x="10271161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0" name="矩形 19"/>
          <p:cNvSpPr/>
          <p:nvPr/>
        </p:nvSpPr>
        <p:spPr>
          <a:xfrm>
            <a:off x="695325" y="1204026"/>
            <a:ext cx="1171575" cy="444500"/>
          </a:xfrm>
          <a:prstGeom prst="rect">
            <a:avLst/>
          </a:prstGeom>
          <a:solidFill>
            <a:srgbClr val="00E4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rgbClr val="1D27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CEO</a:t>
            </a:r>
            <a:endParaRPr lang="zh-CN" altLang="en-US" sz="2000" dirty="0">
              <a:solidFill>
                <a:srgbClr val="1D273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34365" y="1855586"/>
            <a:ext cx="44919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OUR</a:t>
            </a:r>
            <a:r>
              <a:rPr lang="en-US" altLang="zh-CN" sz="4400" dirty="0">
                <a:solidFill>
                  <a:srgbClr val="00E4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TEAM</a:t>
            </a:r>
            <a:endParaRPr lang="zh-CN" altLang="en-US" sz="4400" dirty="0">
              <a:solidFill>
                <a:srgbClr val="00E4C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34365" y="3927796"/>
            <a:ext cx="3975714" cy="17261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bg1">
                    <a:alpha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consectetuer adipiscing elit. Maecenas porttitor congue massa. Fusce posuere, magna sed pulvinar ultricies, 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634365" y="2550835"/>
            <a:ext cx="44919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1999-2017</a:t>
            </a:r>
            <a:endParaRPr lang="zh-CN" altLang="en-US" sz="2800" dirty="0">
              <a:solidFill>
                <a:srgbClr val="00E4C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786765" y="3288710"/>
            <a:ext cx="856635" cy="0"/>
          </a:xfrm>
          <a:prstGeom prst="line">
            <a:avLst/>
          </a:prstGeom>
          <a:ln>
            <a:solidFill>
              <a:srgbClr val="00E4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6695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27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695325" y="1388194"/>
            <a:ext cx="4978402" cy="4115478"/>
            <a:chOff x="1595438" y="968375"/>
            <a:chExt cx="5953125" cy="4921250"/>
          </a:xfrm>
          <a:solidFill>
            <a:schemeClr val="bg1">
              <a:lumMod val="50000"/>
            </a:schemeClr>
          </a:solidFill>
        </p:grpSpPr>
        <p:sp>
          <p:nvSpPr>
            <p:cNvPr id="10" name="内蒙古"/>
            <p:cNvSpPr>
              <a:spLocks/>
            </p:cNvSpPr>
            <p:nvPr/>
          </p:nvSpPr>
          <p:spPr bwMode="auto">
            <a:xfrm>
              <a:off x="4095750" y="1023938"/>
              <a:ext cx="2608263" cy="2225675"/>
            </a:xfrm>
            <a:custGeom>
              <a:avLst/>
              <a:gdLst>
                <a:gd name="T0" fmla="*/ 2147483646 w 1428"/>
                <a:gd name="T1" fmla="*/ 2147483646 h 1218"/>
                <a:gd name="T2" fmla="*/ 2147483646 w 1428"/>
                <a:gd name="T3" fmla="*/ 2147483646 h 1218"/>
                <a:gd name="T4" fmla="*/ 2147483646 w 1428"/>
                <a:gd name="T5" fmla="*/ 2147483646 h 1218"/>
                <a:gd name="T6" fmla="*/ 2147483646 w 1428"/>
                <a:gd name="T7" fmla="*/ 2147483646 h 1218"/>
                <a:gd name="T8" fmla="*/ 2147483646 w 1428"/>
                <a:gd name="T9" fmla="*/ 2147483646 h 1218"/>
                <a:gd name="T10" fmla="*/ 2147483646 w 1428"/>
                <a:gd name="T11" fmla="*/ 2147483646 h 1218"/>
                <a:gd name="T12" fmla="*/ 2147483646 w 1428"/>
                <a:gd name="T13" fmla="*/ 2147483646 h 1218"/>
                <a:gd name="T14" fmla="*/ 2147483646 w 1428"/>
                <a:gd name="T15" fmla="*/ 2147483646 h 1218"/>
                <a:gd name="T16" fmla="*/ 2147483646 w 1428"/>
                <a:gd name="T17" fmla="*/ 2147483646 h 1218"/>
                <a:gd name="T18" fmla="*/ 2147483646 w 1428"/>
                <a:gd name="T19" fmla="*/ 2147483646 h 1218"/>
                <a:gd name="T20" fmla="*/ 2147483646 w 1428"/>
                <a:gd name="T21" fmla="*/ 2147483646 h 1218"/>
                <a:gd name="T22" fmla="*/ 2147483646 w 1428"/>
                <a:gd name="T23" fmla="*/ 2147483646 h 1218"/>
                <a:gd name="T24" fmla="*/ 2147483646 w 1428"/>
                <a:gd name="T25" fmla="*/ 2147483646 h 1218"/>
                <a:gd name="T26" fmla="*/ 2147483646 w 1428"/>
                <a:gd name="T27" fmla="*/ 2147483646 h 1218"/>
                <a:gd name="T28" fmla="*/ 2147483646 w 1428"/>
                <a:gd name="T29" fmla="*/ 2147483646 h 1218"/>
                <a:gd name="T30" fmla="*/ 2147483646 w 1428"/>
                <a:gd name="T31" fmla="*/ 2147483646 h 1218"/>
                <a:gd name="T32" fmla="*/ 2147483646 w 1428"/>
                <a:gd name="T33" fmla="*/ 2147483646 h 1218"/>
                <a:gd name="T34" fmla="*/ 2147483646 w 1428"/>
                <a:gd name="T35" fmla="*/ 2147483646 h 1218"/>
                <a:gd name="T36" fmla="*/ 2147483646 w 1428"/>
                <a:gd name="T37" fmla="*/ 2147483646 h 1218"/>
                <a:gd name="T38" fmla="*/ 2147483646 w 1428"/>
                <a:gd name="T39" fmla="*/ 2147483646 h 1218"/>
                <a:gd name="T40" fmla="*/ 2147483646 w 1428"/>
                <a:gd name="T41" fmla="*/ 2147483646 h 1218"/>
                <a:gd name="T42" fmla="*/ 2147483646 w 1428"/>
                <a:gd name="T43" fmla="*/ 2147483646 h 1218"/>
                <a:gd name="T44" fmla="*/ 0 w 1428"/>
                <a:gd name="T45" fmla="*/ 2147483646 h 1218"/>
                <a:gd name="T46" fmla="*/ 2147483646 w 1428"/>
                <a:gd name="T47" fmla="*/ 2147483646 h 1218"/>
                <a:gd name="T48" fmla="*/ 2147483646 w 1428"/>
                <a:gd name="T49" fmla="*/ 2147483646 h 1218"/>
                <a:gd name="T50" fmla="*/ 2147483646 w 1428"/>
                <a:gd name="T51" fmla="*/ 2147483646 h 1218"/>
                <a:gd name="T52" fmla="*/ 2147483646 w 1428"/>
                <a:gd name="T53" fmla="*/ 2147483646 h 1218"/>
                <a:gd name="T54" fmla="*/ 2147483646 w 1428"/>
                <a:gd name="T55" fmla="*/ 2147483646 h 1218"/>
                <a:gd name="T56" fmla="*/ 2147483646 w 1428"/>
                <a:gd name="T57" fmla="*/ 2147483646 h 1218"/>
                <a:gd name="T58" fmla="*/ 2147483646 w 1428"/>
                <a:gd name="T59" fmla="*/ 2147483646 h 1218"/>
                <a:gd name="T60" fmla="*/ 2147483646 w 1428"/>
                <a:gd name="T61" fmla="*/ 2147483646 h 1218"/>
                <a:gd name="T62" fmla="*/ 2147483646 w 1428"/>
                <a:gd name="T63" fmla="*/ 2147483646 h 1218"/>
                <a:gd name="T64" fmla="*/ 2147483646 w 1428"/>
                <a:gd name="T65" fmla="*/ 2147483646 h 1218"/>
                <a:gd name="T66" fmla="*/ 2147483646 w 1428"/>
                <a:gd name="T67" fmla="*/ 2147483646 h 1218"/>
                <a:gd name="T68" fmla="*/ 2147483646 w 1428"/>
                <a:gd name="T69" fmla="*/ 2147483646 h 1218"/>
                <a:gd name="T70" fmla="*/ 2147483646 w 1428"/>
                <a:gd name="T71" fmla="*/ 2147483646 h 1218"/>
                <a:gd name="T72" fmla="*/ 2147483646 w 1428"/>
                <a:gd name="T73" fmla="*/ 2147483646 h 1218"/>
                <a:gd name="T74" fmla="*/ 2147483646 w 1428"/>
                <a:gd name="T75" fmla="*/ 2147483646 h 1218"/>
                <a:gd name="T76" fmla="*/ 2147483646 w 1428"/>
                <a:gd name="T77" fmla="*/ 2147483646 h 1218"/>
                <a:gd name="T78" fmla="*/ 2147483646 w 1428"/>
                <a:gd name="T79" fmla="*/ 2147483646 h 1218"/>
                <a:gd name="T80" fmla="*/ 2147483646 w 1428"/>
                <a:gd name="T81" fmla="*/ 2147483646 h 1218"/>
                <a:gd name="T82" fmla="*/ 2147483646 w 1428"/>
                <a:gd name="T83" fmla="*/ 2147483646 h 1218"/>
                <a:gd name="T84" fmla="*/ 2147483646 w 1428"/>
                <a:gd name="T85" fmla="*/ 2147483646 h 1218"/>
                <a:gd name="T86" fmla="*/ 2147483646 w 1428"/>
                <a:gd name="T87" fmla="*/ 2147483646 h 1218"/>
                <a:gd name="T88" fmla="*/ 2147483646 w 1428"/>
                <a:gd name="T89" fmla="*/ 2147483646 h 1218"/>
                <a:gd name="T90" fmla="*/ 2147483646 w 1428"/>
                <a:gd name="T91" fmla="*/ 2147483646 h 1218"/>
                <a:gd name="T92" fmla="*/ 2147483646 w 1428"/>
                <a:gd name="T93" fmla="*/ 2147483646 h 1218"/>
                <a:gd name="T94" fmla="*/ 2147483646 w 1428"/>
                <a:gd name="T95" fmla="*/ 2147483646 h 1218"/>
                <a:gd name="T96" fmla="*/ 2147483646 w 1428"/>
                <a:gd name="T97" fmla="*/ 2147483646 h 1218"/>
                <a:gd name="T98" fmla="*/ 2147483646 w 1428"/>
                <a:gd name="T99" fmla="*/ 2147483646 h 1218"/>
                <a:gd name="T100" fmla="*/ 2147483646 w 1428"/>
                <a:gd name="T101" fmla="*/ 2147483646 h 1218"/>
                <a:gd name="T102" fmla="*/ 2147483646 w 1428"/>
                <a:gd name="T103" fmla="*/ 2147483646 h 1218"/>
                <a:gd name="T104" fmla="*/ 2147483646 w 1428"/>
                <a:gd name="T105" fmla="*/ 2147483646 h 1218"/>
                <a:gd name="T106" fmla="*/ 2147483646 w 1428"/>
                <a:gd name="T107" fmla="*/ 2147483646 h 1218"/>
                <a:gd name="T108" fmla="*/ 2147483646 w 1428"/>
                <a:gd name="T109" fmla="*/ 2147483646 h 1218"/>
                <a:gd name="T110" fmla="*/ 2147483646 w 1428"/>
                <a:gd name="T111" fmla="*/ 2147483646 h 1218"/>
                <a:gd name="T112" fmla="*/ 2147483646 w 1428"/>
                <a:gd name="T113" fmla="*/ 2147483646 h 1218"/>
                <a:gd name="T114" fmla="*/ 2147483646 w 1428"/>
                <a:gd name="T115" fmla="*/ 2147483646 h 1218"/>
                <a:gd name="T116" fmla="*/ 2147483646 w 1428"/>
                <a:gd name="T117" fmla="*/ 2147483646 h 121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428" h="1218">
                  <a:moveTo>
                    <a:pt x="1398" y="128"/>
                  </a:moveTo>
                  <a:lnTo>
                    <a:pt x="1394" y="112"/>
                  </a:lnTo>
                  <a:lnTo>
                    <a:pt x="1378" y="86"/>
                  </a:lnTo>
                  <a:lnTo>
                    <a:pt x="1366" y="80"/>
                  </a:lnTo>
                  <a:lnTo>
                    <a:pt x="1354" y="86"/>
                  </a:lnTo>
                  <a:lnTo>
                    <a:pt x="1348" y="100"/>
                  </a:lnTo>
                  <a:lnTo>
                    <a:pt x="1346" y="102"/>
                  </a:lnTo>
                  <a:lnTo>
                    <a:pt x="1344" y="102"/>
                  </a:lnTo>
                  <a:lnTo>
                    <a:pt x="1322" y="106"/>
                  </a:lnTo>
                  <a:lnTo>
                    <a:pt x="1318" y="108"/>
                  </a:lnTo>
                  <a:lnTo>
                    <a:pt x="1316" y="112"/>
                  </a:lnTo>
                  <a:lnTo>
                    <a:pt x="1310" y="116"/>
                  </a:lnTo>
                  <a:lnTo>
                    <a:pt x="1298" y="126"/>
                  </a:lnTo>
                  <a:lnTo>
                    <a:pt x="1296" y="128"/>
                  </a:lnTo>
                  <a:lnTo>
                    <a:pt x="1286" y="130"/>
                  </a:lnTo>
                  <a:lnTo>
                    <a:pt x="1276" y="126"/>
                  </a:lnTo>
                  <a:lnTo>
                    <a:pt x="1264" y="118"/>
                  </a:lnTo>
                  <a:lnTo>
                    <a:pt x="1262" y="116"/>
                  </a:lnTo>
                  <a:lnTo>
                    <a:pt x="1244" y="96"/>
                  </a:lnTo>
                  <a:lnTo>
                    <a:pt x="1240" y="90"/>
                  </a:lnTo>
                  <a:lnTo>
                    <a:pt x="1238" y="84"/>
                  </a:lnTo>
                  <a:lnTo>
                    <a:pt x="1238" y="62"/>
                  </a:lnTo>
                  <a:lnTo>
                    <a:pt x="1238" y="60"/>
                  </a:lnTo>
                  <a:lnTo>
                    <a:pt x="1242" y="56"/>
                  </a:lnTo>
                  <a:lnTo>
                    <a:pt x="1218" y="48"/>
                  </a:lnTo>
                  <a:lnTo>
                    <a:pt x="1218" y="56"/>
                  </a:lnTo>
                  <a:lnTo>
                    <a:pt x="1216" y="60"/>
                  </a:lnTo>
                  <a:lnTo>
                    <a:pt x="1210" y="64"/>
                  </a:lnTo>
                  <a:lnTo>
                    <a:pt x="1202" y="68"/>
                  </a:lnTo>
                  <a:lnTo>
                    <a:pt x="1200" y="68"/>
                  </a:lnTo>
                  <a:lnTo>
                    <a:pt x="1200" y="66"/>
                  </a:lnTo>
                  <a:lnTo>
                    <a:pt x="1188" y="64"/>
                  </a:lnTo>
                  <a:lnTo>
                    <a:pt x="1190" y="72"/>
                  </a:lnTo>
                  <a:lnTo>
                    <a:pt x="1170" y="60"/>
                  </a:lnTo>
                  <a:lnTo>
                    <a:pt x="1168" y="60"/>
                  </a:lnTo>
                  <a:lnTo>
                    <a:pt x="1168" y="58"/>
                  </a:lnTo>
                  <a:lnTo>
                    <a:pt x="1164" y="46"/>
                  </a:lnTo>
                  <a:lnTo>
                    <a:pt x="1162" y="32"/>
                  </a:lnTo>
                  <a:lnTo>
                    <a:pt x="1164" y="22"/>
                  </a:lnTo>
                  <a:lnTo>
                    <a:pt x="1166" y="16"/>
                  </a:lnTo>
                  <a:lnTo>
                    <a:pt x="1172" y="6"/>
                  </a:lnTo>
                  <a:lnTo>
                    <a:pt x="1170" y="0"/>
                  </a:lnTo>
                  <a:lnTo>
                    <a:pt x="1150" y="2"/>
                  </a:lnTo>
                  <a:lnTo>
                    <a:pt x="1142" y="4"/>
                  </a:lnTo>
                  <a:lnTo>
                    <a:pt x="1136" y="8"/>
                  </a:lnTo>
                  <a:lnTo>
                    <a:pt x="1132" y="14"/>
                  </a:lnTo>
                  <a:lnTo>
                    <a:pt x="1128" y="22"/>
                  </a:lnTo>
                  <a:lnTo>
                    <a:pt x="1116" y="40"/>
                  </a:lnTo>
                  <a:lnTo>
                    <a:pt x="1128" y="40"/>
                  </a:lnTo>
                  <a:lnTo>
                    <a:pt x="1130" y="40"/>
                  </a:lnTo>
                  <a:lnTo>
                    <a:pt x="1140" y="44"/>
                  </a:lnTo>
                  <a:lnTo>
                    <a:pt x="1142" y="44"/>
                  </a:lnTo>
                  <a:lnTo>
                    <a:pt x="1142" y="46"/>
                  </a:lnTo>
                  <a:lnTo>
                    <a:pt x="1142" y="48"/>
                  </a:lnTo>
                  <a:lnTo>
                    <a:pt x="1144" y="64"/>
                  </a:lnTo>
                  <a:lnTo>
                    <a:pt x="1150" y="80"/>
                  </a:lnTo>
                  <a:lnTo>
                    <a:pt x="1150" y="82"/>
                  </a:lnTo>
                  <a:lnTo>
                    <a:pt x="1150" y="84"/>
                  </a:lnTo>
                  <a:lnTo>
                    <a:pt x="1122" y="136"/>
                  </a:lnTo>
                  <a:lnTo>
                    <a:pt x="1120" y="142"/>
                  </a:lnTo>
                  <a:lnTo>
                    <a:pt x="1118" y="154"/>
                  </a:lnTo>
                  <a:lnTo>
                    <a:pt x="1114" y="190"/>
                  </a:lnTo>
                  <a:lnTo>
                    <a:pt x="1114" y="192"/>
                  </a:lnTo>
                  <a:lnTo>
                    <a:pt x="1104" y="212"/>
                  </a:lnTo>
                  <a:lnTo>
                    <a:pt x="1110" y="220"/>
                  </a:lnTo>
                  <a:lnTo>
                    <a:pt x="1110" y="222"/>
                  </a:lnTo>
                  <a:lnTo>
                    <a:pt x="1110" y="236"/>
                  </a:lnTo>
                  <a:lnTo>
                    <a:pt x="1110" y="242"/>
                  </a:lnTo>
                  <a:lnTo>
                    <a:pt x="1108" y="244"/>
                  </a:lnTo>
                  <a:lnTo>
                    <a:pt x="1106" y="244"/>
                  </a:lnTo>
                  <a:lnTo>
                    <a:pt x="1098" y="250"/>
                  </a:lnTo>
                  <a:lnTo>
                    <a:pt x="1088" y="262"/>
                  </a:lnTo>
                  <a:lnTo>
                    <a:pt x="1052" y="302"/>
                  </a:lnTo>
                  <a:lnTo>
                    <a:pt x="1050" y="304"/>
                  </a:lnTo>
                  <a:lnTo>
                    <a:pt x="1048" y="304"/>
                  </a:lnTo>
                  <a:lnTo>
                    <a:pt x="1046" y="302"/>
                  </a:lnTo>
                  <a:lnTo>
                    <a:pt x="1030" y="292"/>
                  </a:lnTo>
                  <a:lnTo>
                    <a:pt x="1020" y="282"/>
                  </a:lnTo>
                  <a:lnTo>
                    <a:pt x="1014" y="280"/>
                  </a:lnTo>
                  <a:lnTo>
                    <a:pt x="1008" y="278"/>
                  </a:lnTo>
                  <a:lnTo>
                    <a:pt x="982" y="276"/>
                  </a:lnTo>
                  <a:lnTo>
                    <a:pt x="982" y="314"/>
                  </a:lnTo>
                  <a:lnTo>
                    <a:pt x="966" y="384"/>
                  </a:lnTo>
                  <a:lnTo>
                    <a:pt x="964" y="392"/>
                  </a:lnTo>
                  <a:lnTo>
                    <a:pt x="964" y="402"/>
                  </a:lnTo>
                  <a:lnTo>
                    <a:pt x="962" y="432"/>
                  </a:lnTo>
                  <a:lnTo>
                    <a:pt x="968" y="440"/>
                  </a:lnTo>
                  <a:lnTo>
                    <a:pt x="974" y="430"/>
                  </a:lnTo>
                  <a:lnTo>
                    <a:pt x="974" y="428"/>
                  </a:lnTo>
                  <a:lnTo>
                    <a:pt x="994" y="420"/>
                  </a:lnTo>
                  <a:lnTo>
                    <a:pt x="1044" y="428"/>
                  </a:lnTo>
                  <a:lnTo>
                    <a:pt x="1050" y="420"/>
                  </a:lnTo>
                  <a:lnTo>
                    <a:pt x="1058" y="408"/>
                  </a:lnTo>
                  <a:lnTo>
                    <a:pt x="1060" y="406"/>
                  </a:lnTo>
                  <a:lnTo>
                    <a:pt x="1080" y="402"/>
                  </a:lnTo>
                  <a:lnTo>
                    <a:pt x="1106" y="400"/>
                  </a:lnTo>
                  <a:lnTo>
                    <a:pt x="1112" y="404"/>
                  </a:lnTo>
                  <a:lnTo>
                    <a:pt x="1120" y="410"/>
                  </a:lnTo>
                  <a:lnTo>
                    <a:pt x="1136" y="428"/>
                  </a:lnTo>
                  <a:lnTo>
                    <a:pt x="1158" y="440"/>
                  </a:lnTo>
                  <a:lnTo>
                    <a:pt x="1174" y="452"/>
                  </a:lnTo>
                  <a:lnTo>
                    <a:pt x="1184" y="462"/>
                  </a:lnTo>
                  <a:lnTo>
                    <a:pt x="1190" y="472"/>
                  </a:lnTo>
                  <a:lnTo>
                    <a:pt x="1192" y="480"/>
                  </a:lnTo>
                  <a:lnTo>
                    <a:pt x="1190" y="488"/>
                  </a:lnTo>
                  <a:lnTo>
                    <a:pt x="1186" y="492"/>
                  </a:lnTo>
                  <a:lnTo>
                    <a:pt x="1184" y="496"/>
                  </a:lnTo>
                  <a:lnTo>
                    <a:pt x="1174" y="498"/>
                  </a:lnTo>
                  <a:lnTo>
                    <a:pt x="1172" y="498"/>
                  </a:lnTo>
                  <a:lnTo>
                    <a:pt x="1126" y="498"/>
                  </a:lnTo>
                  <a:lnTo>
                    <a:pt x="1112" y="498"/>
                  </a:lnTo>
                  <a:lnTo>
                    <a:pt x="1102" y="500"/>
                  </a:lnTo>
                  <a:lnTo>
                    <a:pt x="1084" y="512"/>
                  </a:lnTo>
                  <a:lnTo>
                    <a:pt x="1054" y="532"/>
                  </a:lnTo>
                  <a:lnTo>
                    <a:pt x="1042" y="536"/>
                  </a:lnTo>
                  <a:lnTo>
                    <a:pt x="1034" y="538"/>
                  </a:lnTo>
                  <a:lnTo>
                    <a:pt x="1018" y="540"/>
                  </a:lnTo>
                  <a:lnTo>
                    <a:pt x="1010" y="580"/>
                  </a:lnTo>
                  <a:lnTo>
                    <a:pt x="1004" y="596"/>
                  </a:lnTo>
                  <a:lnTo>
                    <a:pt x="1000" y="602"/>
                  </a:lnTo>
                  <a:lnTo>
                    <a:pt x="996" y="606"/>
                  </a:lnTo>
                  <a:lnTo>
                    <a:pt x="990" y="610"/>
                  </a:lnTo>
                  <a:lnTo>
                    <a:pt x="984" y="614"/>
                  </a:lnTo>
                  <a:lnTo>
                    <a:pt x="966" y="620"/>
                  </a:lnTo>
                  <a:lnTo>
                    <a:pt x="956" y="622"/>
                  </a:lnTo>
                  <a:lnTo>
                    <a:pt x="946" y="626"/>
                  </a:lnTo>
                  <a:lnTo>
                    <a:pt x="926" y="634"/>
                  </a:lnTo>
                  <a:lnTo>
                    <a:pt x="914" y="664"/>
                  </a:lnTo>
                  <a:lnTo>
                    <a:pt x="912" y="664"/>
                  </a:lnTo>
                  <a:lnTo>
                    <a:pt x="910" y="664"/>
                  </a:lnTo>
                  <a:lnTo>
                    <a:pt x="874" y="680"/>
                  </a:lnTo>
                  <a:lnTo>
                    <a:pt x="872" y="680"/>
                  </a:lnTo>
                  <a:lnTo>
                    <a:pt x="854" y="676"/>
                  </a:lnTo>
                  <a:lnTo>
                    <a:pt x="834" y="670"/>
                  </a:lnTo>
                  <a:lnTo>
                    <a:pt x="820" y="664"/>
                  </a:lnTo>
                  <a:lnTo>
                    <a:pt x="814" y="662"/>
                  </a:lnTo>
                  <a:lnTo>
                    <a:pt x="806" y="660"/>
                  </a:lnTo>
                  <a:lnTo>
                    <a:pt x="798" y="660"/>
                  </a:lnTo>
                  <a:lnTo>
                    <a:pt x="790" y="662"/>
                  </a:lnTo>
                  <a:lnTo>
                    <a:pt x="784" y="672"/>
                  </a:lnTo>
                  <a:lnTo>
                    <a:pt x="778" y="684"/>
                  </a:lnTo>
                  <a:lnTo>
                    <a:pt x="776" y="698"/>
                  </a:lnTo>
                  <a:lnTo>
                    <a:pt x="776" y="710"/>
                  </a:lnTo>
                  <a:lnTo>
                    <a:pt x="778" y="722"/>
                  </a:lnTo>
                  <a:lnTo>
                    <a:pt x="782" y="728"/>
                  </a:lnTo>
                  <a:lnTo>
                    <a:pt x="786" y="728"/>
                  </a:lnTo>
                  <a:lnTo>
                    <a:pt x="794" y="724"/>
                  </a:lnTo>
                  <a:lnTo>
                    <a:pt x="794" y="748"/>
                  </a:lnTo>
                  <a:lnTo>
                    <a:pt x="794" y="756"/>
                  </a:lnTo>
                  <a:lnTo>
                    <a:pt x="792" y="760"/>
                  </a:lnTo>
                  <a:lnTo>
                    <a:pt x="790" y="764"/>
                  </a:lnTo>
                  <a:lnTo>
                    <a:pt x="786" y="768"/>
                  </a:lnTo>
                  <a:lnTo>
                    <a:pt x="776" y="774"/>
                  </a:lnTo>
                  <a:lnTo>
                    <a:pt x="764" y="778"/>
                  </a:lnTo>
                  <a:lnTo>
                    <a:pt x="758" y="780"/>
                  </a:lnTo>
                  <a:lnTo>
                    <a:pt x="750" y="786"/>
                  </a:lnTo>
                  <a:lnTo>
                    <a:pt x="738" y="798"/>
                  </a:lnTo>
                  <a:lnTo>
                    <a:pt x="724" y="818"/>
                  </a:lnTo>
                  <a:lnTo>
                    <a:pt x="708" y="844"/>
                  </a:lnTo>
                  <a:lnTo>
                    <a:pt x="706" y="844"/>
                  </a:lnTo>
                  <a:lnTo>
                    <a:pt x="682" y="860"/>
                  </a:lnTo>
                  <a:lnTo>
                    <a:pt x="688" y="860"/>
                  </a:lnTo>
                  <a:lnTo>
                    <a:pt x="688" y="862"/>
                  </a:lnTo>
                  <a:lnTo>
                    <a:pt x="688" y="864"/>
                  </a:lnTo>
                  <a:lnTo>
                    <a:pt x="686" y="868"/>
                  </a:lnTo>
                  <a:lnTo>
                    <a:pt x="678" y="868"/>
                  </a:lnTo>
                  <a:lnTo>
                    <a:pt x="610" y="868"/>
                  </a:lnTo>
                  <a:lnTo>
                    <a:pt x="584" y="868"/>
                  </a:lnTo>
                  <a:lnTo>
                    <a:pt x="558" y="870"/>
                  </a:lnTo>
                  <a:lnTo>
                    <a:pt x="532" y="874"/>
                  </a:lnTo>
                  <a:lnTo>
                    <a:pt x="510" y="882"/>
                  </a:lnTo>
                  <a:lnTo>
                    <a:pt x="488" y="890"/>
                  </a:lnTo>
                  <a:lnTo>
                    <a:pt x="468" y="900"/>
                  </a:lnTo>
                  <a:lnTo>
                    <a:pt x="450" y="914"/>
                  </a:lnTo>
                  <a:lnTo>
                    <a:pt x="434" y="928"/>
                  </a:lnTo>
                  <a:lnTo>
                    <a:pt x="432" y="930"/>
                  </a:lnTo>
                  <a:lnTo>
                    <a:pt x="430" y="930"/>
                  </a:lnTo>
                  <a:lnTo>
                    <a:pt x="402" y="934"/>
                  </a:lnTo>
                  <a:lnTo>
                    <a:pt x="400" y="934"/>
                  </a:lnTo>
                  <a:lnTo>
                    <a:pt x="398" y="934"/>
                  </a:lnTo>
                  <a:lnTo>
                    <a:pt x="390" y="916"/>
                  </a:lnTo>
                  <a:lnTo>
                    <a:pt x="362" y="922"/>
                  </a:lnTo>
                  <a:lnTo>
                    <a:pt x="350" y="922"/>
                  </a:lnTo>
                  <a:lnTo>
                    <a:pt x="336" y="920"/>
                  </a:lnTo>
                  <a:lnTo>
                    <a:pt x="320" y="916"/>
                  </a:lnTo>
                  <a:lnTo>
                    <a:pt x="304" y="908"/>
                  </a:lnTo>
                  <a:lnTo>
                    <a:pt x="290" y="900"/>
                  </a:lnTo>
                  <a:lnTo>
                    <a:pt x="274" y="892"/>
                  </a:lnTo>
                  <a:lnTo>
                    <a:pt x="246" y="872"/>
                  </a:lnTo>
                  <a:lnTo>
                    <a:pt x="238" y="866"/>
                  </a:lnTo>
                  <a:lnTo>
                    <a:pt x="226" y="860"/>
                  </a:lnTo>
                  <a:lnTo>
                    <a:pt x="214" y="856"/>
                  </a:lnTo>
                  <a:lnTo>
                    <a:pt x="202" y="854"/>
                  </a:lnTo>
                  <a:lnTo>
                    <a:pt x="176" y="852"/>
                  </a:lnTo>
                  <a:lnTo>
                    <a:pt x="148" y="856"/>
                  </a:lnTo>
                  <a:lnTo>
                    <a:pt x="116" y="858"/>
                  </a:lnTo>
                  <a:lnTo>
                    <a:pt x="86" y="856"/>
                  </a:lnTo>
                  <a:lnTo>
                    <a:pt x="68" y="854"/>
                  </a:lnTo>
                  <a:lnTo>
                    <a:pt x="48" y="852"/>
                  </a:lnTo>
                  <a:lnTo>
                    <a:pt x="2" y="838"/>
                  </a:lnTo>
                  <a:lnTo>
                    <a:pt x="0" y="844"/>
                  </a:lnTo>
                  <a:lnTo>
                    <a:pt x="2" y="844"/>
                  </a:lnTo>
                  <a:lnTo>
                    <a:pt x="2" y="852"/>
                  </a:lnTo>
                  <a:lnTo>
                    <a:pt x="10" y="868"/>
                  </a:lnTo>
                  <a:lnTo>
                    <a:pt x="26" y="888"/>
                  </a:lnTo>
                  <a:lnTo>
                    <a:pt x="28" y="892"/>
                  </a:lnTo>
                  <a:lnTo>
                    <a:pt x="24" y="906"/>
                  </a:lnTo>
                  <a:lnTo>
                    <a:pt x="24" y="908"/>
                  </a:lnTo>
                  <a:lnTo>
                    <a:pt x="14" y="920"/>
                  </a:lnTo>
                  <a:lnTo>
                    <a:pt x="24" y="930"/>
                  </a:lnTo>
                  <a:lnTo>
                    <a:pt x="30" y="936"/>
                  </a:lnTo>
                  <a:lnTo>
                    <a:pt x="30" y="940"/>
                  </a:lnTo>
                  <a:lnTo>
                    <a:pt x="34" y="956"/>
                  </a:lnTo>
                  <a:lnTo>
                    <a:pt x="46" y="968"/>
                  </a:lnTo>
                  <a:lnTo>
                    <a:pt x="46" y="970"/>
                  </a:lnTo>
                  <a:lnTo>
                    <a:pt x="46" y="980"/>
                  </a:lnTo>
                  <a:lnTo>
                    <a:pt x="46" y="988"/>
                  </a:lnTo>
                  <a:lnTo>
                    <a:pt x="54" y="994"/>
                  </a:lnTo>
                  <a:lnTo>
                    <a:pt x="58" y="992"/>
                  </a:lnTo>
                  <a:lnTo>
                    <a:pt x="60" y="990"/>
                  </a:lnTo>
                  <a:lnTo>
                    <a:pt x="64" y="982"/>
                  </a:lnTo>
                  <a:lnTo>
                    <a:pt x="72" y="980"/>
                  </a:lnTo>
                  <a:lnTo>
                    <a:pt x="78" y="976"/>
                  </a:lnTo>
                  <a:lnTo>
                    <a:pt x="120" y="972"/>
                  </a:lnTo>
                  <a:lnTo>
                    <a:pt x="138" y="966"/>
                  </a:lnTo>
                  <a:lnTo>
                    <a:pt x="142" y="964"/>
                  </a:lnTo>
                  <a:lnTo>
                    <a:pt x="150" y="984"/>
                  </a:lnTo>
                  <a:lnTo>
                    <a:pt x="150" y="990"/>
                  </a:lnTo>
                  <a:lnTo>
                    <a:pt x="148" y="996"/>
                  </a:lnTo>
                  <a:lnTo>
                    <a:pt x="126" y="1028"/>
                  </a:lnTo>
                  <a:lnTo>
                    <a:pt x="126" y="1034"/>
                  </a:lnTo>
                  <a:lnTo>
                    <a:pt x="138" y="1044"/>
                  </a:lnTo>
                  <a:lnTo>
                    <a:pt x="148" y="1052"/>
                  </a:lnTo>
                  <a:lnTo>
                    <a:pt x="156" y="1060"/>
                  </a:lnTo>
                  <a:lnTo>
                    <a:pt x="162" y="1064"/>
                  </a:lnTo>
                  <a:lnTo>
                    <a:pt x="170" y="1068"/>
                  </a:lnTo>
                  <a:lnTo>
                    <a:pt x="178" y="1076"/>
                  </a:lnTo>
                  <a:lnTo>
                    <a:pt x="178" y="1078"/>
                  </a:lnTo>
                  <a:lnTo>
                    <a:pt x="186" y="1082"/>
                  </a:lnTo>
                  <a:lnTo>
                    <a:pt x="190" y="1082"/>
                  </a:lnTo>
                  <a:lnTo>
                    <a:pt x="192" y="1092"/>
                  </a:lnTo>
                  <a:lnTo>
                    <a:pt x="194" y="1100"/>
                  </a:lnTo>
                  <a:lnTo>
                    <a:pt x="196" y="1112"/>
                  </a:lnTo>
                  <a:lnTo>
                    <a:pt x="216" y="1116"/>
                  </a:lnTo>
                  <a:lnTo>
                    <a:pt x="218" y="1116"/>
                  </a:lnTo>
                  <a:lnTo>
                    <a:pt x="218" y="1118"/>
                  </a:lnTo>
                  <a:lnTo>
                    <a:pt x="220" y="1120"/>
                  </a:lnTo>
                  <a:lnTo>
                    <a:pt x="226" y="1130"/>
                  </a:lnTo>
                  <a:lnTo>
                    <a:pt x="242" y="1136"/>
                  </a:lnTo>
                  <a:lnTo>
                    <a:pt x="252" y="1130"/>
                  </a:lnTo>
                  <a:lnTo>
                    <a:pt x="250" y="1124"/>
                  </a:lnTo>
                  <a:lnTo>
                    <a:pt x="240" y="1114"/>
                  </a:lnTo>
                  <a:lnTo>
                    <a:pt x="242" y="1112"/>
                  </a:lnTo>
                  <a:lnTo>
                    <a:pt x="250" y="1094"/>
                  </a:lnTo>
                  <a:lnTo>
                    <a:pt x="270" y="1094"/>
                  </a:lnTo>
                  <a:lnTo>
                    <a:pt x="270" y="1096"/>
                  </a:lnTo>
                  <a:lnTo>
                    <a:pt x="298" y="1104"/>
                  </a:lnTo>
                  <a:lnTo>
                    <a:pt x="314" y="1102"/>
                  </a:lnTo>
                  <a:lnTo>
                    <a:pt x="326" y="1092"/>
                  </a:lnTo>
                  <a:lnTo>
                    <a:pt x="334" y="1080"/>
                  </a:lnTo>
                  <a:lnTo>
                    <a:pt x="342" y="1074"/>
                  </a:lnTo>
                  <a:lnTo>
                    <a:pt x="348" y="1070"/>
                  </a:lnTo>
                  <a:lnTo>
                    <a:pt x="354" y="1072"/>
                  </a:lnTo>
                  <a:lnTo>
                    <a:pt x="360" y="1070"/>
                  </a:lnTo>
                  <a:lnTo>
                    <a:pt x="368" y="1072"/>
                  </a:lnTo>
                  <a:lnTo>
                    <a:pt x="374" y="1072"/>
                  </a:lnTo>
                  <a:lnTo>
                    <a:pt x="374" y="1076"/>
                  </a:lnTo>
                  <a:lnTo>
                    <a:pt x="378" y="1084"/>
                  </a:lnTo>
                  <a:lnTo>
                    <a:pt x="382" y="1096"/>
                  </a:lnTo>
                  <a:lnTo>
                    <a:pt x="386" y="1108"/>
                  </a:lnTo>
                  <a:lnTo>
                    <a:pt x="386" y="1110"/>
                  </a:lnTo>
                  <a:lnTo>
                    <a:pt x="382" y="1124"/>
                  </a:lnTo>
                  <a:lnTo>
                    <a:pt x="368" y="1140"/>
                  </a:lnTo>
                  <a:lnTo>
                    <a:pt x="366" y="1142"/>
                  </a:lnTo>
                  <a:lnTo>
                    <a:pt x="338" y="1154"/>
                  </a:lnTo>
                  <a:lnTo>
                    <a:pt x="334" y="1162"/>
                  </a:lnTo>
                  <a:lnTo>
                    <a:pt x="330" y="1186"/>
                  </a:lnTo>
                  <a:lnTo>
                    <a:pt x="332" y="1196"/>
                  </a:lnTo>
                  <a:lnTo>
                    <a:pt x="340" y="1208"/>
                  </a:lnTo>
                  <a:lnTo>
                    <a:pt x="342" y="1212"/>
                  </a:lnTo>
                  <a:lnTo>
                    <a:pt x="352" y="1218"/>
                  </a:lnTo>
                  <a:lnTo>
                    <a:pt x="386" y="1218"/>
                  </a:lnTo>
                  <a:lnTo>
                    <a:pt x="414" y="1214"/>
                  </a:lnTo>
                  <a:lnTo>
                    <a:pt x="418" y="1210"/>
                  </a:lnTo>
                  <a:lnTo>
                    <a:pt x="424" y="1204"/>
                  </a:lnTo>
                  <a:lnTo>
                    <a:pt x="428" y="1204"/>
                  </a:lnTo>
                  <a:lnTo>
                    <a:pt x="448" y="1206"/>
                  </a:lnTo>
                  <a:lnTo>
                    <a:pt x="450" y="1204"/>
                  </a:lnTo>
                  <a:lnTo>
                    <a:pt x="448" y="1196"/>
                  </a:lnTo>
                  <a:lnTo>
                    <a:pt x="450" y="1188"/>
                  </a:lnTo>
                  <a:lnTo>
                    <a:pt x="458" y="1174"/>
                  </a:lnTo>
                  <a:lnTo>
                    <a:pt x="458" y="1148"/>
                  </a:lnTo>
                  <a:lnTo>
                    <a:pt x="474" y="1106"/>
                  </a:lnTo>
                  <a:lnTo>
                    <a:pt x="474" y="1104"/>
                  </a:lnTo>
                  <a:lnTo>
                    <a:pt x="500" y="1084"/>
                  </a:lnTo>
                  <a:lnTo>
                    <a:pt x="502" y="1082"/>
                  </a:lnTo>
                  <a:lnTo>
                    <a:pt x="522" y="1092"/>
                  </a:lnTo>
                  <a:lnTo>
                    <a:pt x="536" y="1102"/>
                  </a:lnTo>
                  <a:lnTo>
                    <a:pt x="538" y="1108"/>
                  </a:lnTo>
                  <a:lnTo>
                    <a:pt x="540" y="1110"/>
                  </a:lnTo>
                  <a:lnTo>
                    <a:pt x="538" y="1128"/>
                  </a:lnTo>
                  <a:lnTo>
                    <a:pt x="530" y="1140"/>
                  </a:lnTo>
                  <a:lnTo>
                    <a:pt x="526" y="1156"/>
                  </a:lnTo>
                  <a:lnTo>
                    <a:pt x="526" y="1172"/>
                  </a:lnTo>
                  <a:lnTo>
                    <a:pt x="530" y="1180"/>
                  </a:lnTo>
                  <a:lnTo>
                    <a:pt x="538" y="1180"/>
                  </a:lnTo>
                  <a:lnTo>
                    <a:pt x="540" y="1180"/>
                  </a:lnTo>
                  <a:lnTo>
                    <a:pt x="552" y="1180"/>
                  </a:lnTo>
                  <a:lnTo>
                    <a:pt x="556" y="1182"/>
                  </a:lnTo>
                  <a:lnTo>
                    <a:pt x="560" y="1186"/>
                  </a:lnTo>
                  <a:lnTo>
                    <a:pt x="566" y="1196"/>
                  </a:lnTo>
                  <a:lnTo>
                    <a:pt x="572" y="1200"/>
                  </a:lnTo>
                  <a:lnTo>
                    <a:pt x="574" y="1200"/>
                  </a:lnTo>
                  <a:lnTo>
                    <a:pt x="602" y="1212"/>
                  </a:lnTo>
                  <a:lnTo>
                    <a:pt x="614" y="1216"/>
                  </a:lnTo>
                  <a:lnTo>
                    <a:pt x="630" y="1214"/>
                  </a:lnTo>
                  <a:lnTo>
                    <a:pt x="638" y="1204"/>
                  </a:lnTo>
                  <a:lnTo>
                    <a:pt x="646" y="1164"/>
                  </a:lnTo>
                  <a:lnTo>
                    <a:pt x="648" y="1144"/>
                  </a:lnTo>
                  <a:lnTo>
                    <a:pt x="648" y="1142"/>
                  </a:lnTo>
                  <a:lnTo>
                    <a:pt x="650" y="1140"/>
                  </a:lnTo>
                  <a:lnTo>
                    <a:pt x="666" y="1128"/>
                  </a:lnTo>
                  <a:lnTo>
                    <a:pt x="674" y="1116"/>
                  </a:lnTo>
                  <a:lnTo>
                    <a:pt x="690" y="1108"/>
                  </a:lnTo>
                  <a:lnTo>
                    <a:pt x="700" y="1102"/>
                  </a:lnTo>
                  <a:lnTo>
                    <a:pt x="712" y="1098"/>
                  </a:lnTo>
                  <a:lnTo>
                    <a:pt x="706" y="1074"/>
                  </a:lnTo>
                  <a:lnTo>
                    <a:pt x="734" y="1076"/>
                  </a:lnTo>
                  <a:lnTo>
                    <a:pt x="734" y="1078"/>
                  </a:lnTo>
                  <a:lnTo>
                    <a:pt x="748" y="1084"/>
                  </a:lnTo>
                  <a:lnTo>
                    <a:pt x="748" y="1082"/>
                  </a:lnTo>
                  <a:lnTo>
                    <a:pt x="752" y="1068"/>
                  </a:lnTo>
                  <a:lnTo>
                    <a:pt x="752" y="1064"/>
                  </a:lnTo>
                  <a:lnTo>
                    <a:pt x="754" y="1066"/>
                  </a:lnTo>
                  <a:lnTo>
                    <a:pt x="756" y="1066"/>
                  </a:lnTo>
                  <a:lnTo>
                    <a:pt x="768" y="1068"/>
                  </a:lnTo>
                  <a:lnTo>
                    <a:pt x="774" y="1068"/>
                  </a:lnTo>
                  <a:lnTo>
                    <a:pt x="786" y="1056"/>
                  </a:lnTo>
                  <a:lnTo>
                    <a:pt x="788" y="1056"/>
                  </a:lnTo>
                  <a:lnTo>
                    <a:pt x="788" y="1054"/>
                  </a:lnTo>
                  <a:lnTo>
                    <a:pt x="790" y="1054"/>
                  </a:lnTo>
                  <a:lnTo>
                    <a:pt x="806" y="1052"/>
                  </a:lnTo>
                  <a:lnTo>
                    <a:pt x="818" y="1038"/>
                  </a:lnTo>
                  <a:lnTo>
                    <a:pt x="826" y="1028"/>
                  </a:lnTo>
                  <a:lnTo>
                    <a:pt x="826" y="1016"/>
                  </a:lnTo>
                  <a:lnTo>
                    <a:pt x="828" y="1010"/>
                  </a:lnTo>
                  <a:lnTo>
                    <a:pt x="834" y="1004"/>
                  </a:lnTo>
                  <a:lnTo>
                    <a:pt x="836" y="1004"/>
                  </a:lnTo>
                  <a:lnTo>
                    <a:pt x="850" y="1006"/>
                  </a:lnTo>
                  <a:lnTo>
                    <a:pt x="858" y="1002"/>
                  </a:lnTo>
                  <a:lnTo>
                    <a:pt x="860" y="992"/>
                  </a:lnTo>
                  <a:lnTo>
                    <a:pt x="876" y="986"/>
                  </a:lnTo>
                  <a:lnTo>
                    <a:pt x="878" y="986"/>
                  </a:lnTo>
                  <a:lnTo>
                    <a:pt x="898" y="988"/>
                  </a:lnTo>
                  <a:lnTo>
                    <a:pt x="914" y="984"/>
                  </a:lnTo>
                  <a:lnTo>
                    <a:pt x="922" y="976"/>
                  </a:lnTo>
                  <a:lnTo>
                    <a:pt x="930" y="962"/>
                  </a:lnTo>
                  <a:lnTo>
                    <a:pt x="918" y="950"/>
                  </a:lnTo>
                  <a:lnTo>
                    <a:pt x="918" y="948"/>
                  </a:lnTo>
                  <a:lnTo>
                    <a:pt x="914" y="940"/>
                  </a:lnTo>
                  <a:lnTo>
                    <a:pt x="912" y="924"/>
                  </a:lnTo>
                  <a:lnTo>
                    <a:pt x="918" y="912"/>
                  </a:lnTo>
                  <a:lnTo>
                    <a:pt x="920" y="904"/>
                  </a:lnTo>
                  <a:lnTo>
                    <a:pt x="928" y="896"/>
                  </a:lnTo>
                  <a:lnTo>
                    <a:pt x="936" y="878"/>
                  </a:lnTo>
                  <a:lnTo>
                    <a:pt x="936" y="876"/>
                  </a:lnTo>
                  <a:lnTo>
                    <a:pt x="938" y="876"/>
                  </a:lnTo>
                  <a:lnTo>
                    <a:pt x="946" y="864"/>
                  </a:lnTo>
                  <a:lnTo>
                    <a:pt x="958" y="840"/>
                  </a:lnTo>
                  <a:lnTo>
                    <a:pt x="968" y="856"/>
                  </a:lnTo>
                  <a:lnTo>
                    <a:pt x="970" y="856"/>
                  </a:lnTo>
                  <a:lnTo>
                    <a:pt x="970" y="858"/>
                  </a:lnTo>
                  <a:lnTo>
                    <a:pt x="974" y="874"/>
                  </a:lnTo>
                  <a:lnTo>
                    <a:pt x="976" y="890"/>
                  </a:lnTo>
                  <a:lnTo>
                    <a:pt x="986" y="896"/>
                  </a:lnTo>
                  <a:lnTo>
                    <a:pt x="988" y="896"/>
                  </a:lnTo>
                  <a:lnTo>
                    <a:pt x="990" y="896"/>
                  </a:lnTo>
                  <a:lnTo>
                    <a:pt x="992" y="896"/>
                  </a:lnTo>
                  <a:lnTo>
                    <a:pt x="1002" y="880"/>
                  </a:lnTo>
                  <a:lnTo>
                    <a:pt x="1006" y="864"/>
                  </a:lnTo>
                  <a:lnTo>
                    <a:pt x="1010" y="864"/>
                  </a:lnTo>
                  <a:lnTo>
                    <a:pt x="1012" y="864"/>
                  </a:lnTo>
                  <a:lnTo>
                    <a:pt x="1034" y="872"/>
                  </a:lnTo>
                  <a:lnTo>
                    <a:pt x="1046" y="864"/>
                  </a:lnTo>
                  <a:lnTo>
                    <a:pt x="1048" y="864"/>
                  </a:lnTo>
                  <a:lnTo>
                    <a:pt x="1060" y="862"/>
                  </a:lnTo>
                  <a:lnTo>
                    <a:pt x="1068" y="848"/>
                  </a:lnTo>
                  <a:lnTo>
                    <a:pt x="1068" y="832"/>
                  </a:lnTo>
                  <a:lnTo>
                    <a:pt x="1074" y="806"/>
                  </a:lnTo>
                  <a:lnTo>
                    <a:pt x="1074" y="808"/>
                  </a:lnTo>
                  <a:lnTo>
                    <a:pt x="1078" y="808"/>
                  </a:lnTo>
                  <a:lnTo>
                    <a:pt x="1094" y="812"/>
                  </a:lnTo>
                  <a:lnTo>
                    <a:pt x="1102" y="796"/>
                  </a:lnTo>
                  <a:lnTo>
                    <a:pt x="1104" y="796"/>
                  </a:lnTo>
                  <a:lnTo>
                    <a:pt x="1106" y="796"/>
                  </a:lnTo>
                  <a:lnTo>
                    <a:pt x="1122" y="796"/>
                  </a:lnTo>
                  <a:lnTo>
                    <a:pt x="1124" y="796"/>
                  </a:lnTo>
                  <a:lnTo>
                    <a:pt x="1126" y="796"/>
                  </a:lnTo>
                  <a:lnTo>
                    <a:pt x="1134" y="808"/>
                  </a:lnTo>
                  <a:lnTo>
                    <a:pt x="1134" y="810"/>
                  </a:lnTo>
                  <a:lnTo>
                    <a:pt x="1134" y="812"/>
                  </a:lnTo>
                  <a:lnTo>
                    <a:pt x="1136" y="828"/>
                  </a:lnTo>
                  <a:lnTo>
                    <a:pt x="1144" y="834"/>
                  </a:lnTo>
                  <a:lnTo>
                    <a:pt x="1154" y="824"/>
                  </a:lnTo>
                  <a:lnTo>
                    <a:pt x="1158" y="828"/>
                  </a:lnTo>
                  <a:lnTo>
                    <a:pt x="1162" y="834"/>
                  </a:lnTo>
                  <a:lnTo>
                    <a:pt x="1162" y="840"/>
                  </a:lnTo>
                  <a:lnTo>
                    <a:pt x="1162" y="854"/>
                  </a:lnTo>
                  <a:lnTo>
                    <a:pt x="1158" y="868"/>
                  </a:lnTo>
                  <a:lnTo>
                    <a:pt x="1162" y="876"/>
                  </a:lnTo>
                  <a:lnTo>
                    <a:pt x="1170" y="884"/>
                  </a:lnTo>
                  <a:lnTo>
                    <a:pt x="1202" y="888"/>
                  </a:lnTo>
                  <a:lnTo>
                    <a:pt x="1204" y="890"/>
                  </a:lnTo>
                  <a:lnTo>
                    <a:pt x="1206" y="890"/>
                  </a:lnTo>
                  <a:lnTo>
                    <a:pt x="1208" y="892"/>
                  </a:lnTo>
                  <a:lnTo>
                    <a:pt x="1218" y="880"/>
                  </a:lnTo>
                  <a:lnTo>
                    <a:pt x="1226" y="872"/>
                  </a:lnTo>
                  <a:lnTo>
                    <a:pt x="1222" y="860"/>
                  </a:lnTo>
                  <a:lnTo>
                    <a:pt x="1214" y="808"/>
                  </a:lnTo>
                  <a:lnTo>
                    <a:pt x="1238" y="820"/>
                  </a:lnTo>
                  <a:lnTo>
                    <a:pt x="1250" y="832"/>
                  </a:lnTo>
                  <a:lnTo>
                    <a:pt x="1256" y="838"/>
                  </a:lnTo>
                  <a:lnTo>
                    <a:pt x="1266" y="832"/>
                  </a:lnTo>
                  <a:lnTo>
                    <a:pt x="1298" y="796"/>
                  </a:lnTo>
                  <a:lnTo>
                    <a:pt x="1300" y="796"/>
                  </a:lnTo>
                  <a:lnTo>
                    <a:pt x="1312" y="786"/>
                  </a:lnTo>
                  <a:lnTo>
                    <a:pt x="1326" y="768"/>
                  </a:lnTo>
                  <a:lnTo>
                    <a:pt x="1326" y="766"/>
                  </a:lnTo>
                  <a:lnTo>
                    <a:pt x="1344" y="770"/>
                  </a:lnTo>
                  <a:lnTo>
                    <a:pt x="1354" y="770"/>
                  </a:lnTo>
                  <a:lnTo>
                    <a:pt x="1354" y="762"/>
                  </a:lnTo>
                  <a:lnTo>
                    <a:pt x="1356" y="756"/>
                  </a:lnTo>
                  <a:lnTo>
                    <a:pt x="1370" y="740"/>
                  </a:lnTo>
                  <a:lnTo>
                    <a:pt x="1374" y="736"/>
                  </a:lnTo>
                  <a:lnTo>
                    <a:pt x="1390" y="742"/>
                  </a:lnTo>
                  <a:lnTo>
                    <a:pt x="1408" y="740"/>
                  </a:lnTo>
                  <a:lnTo>
                    <a:pt x="1422" y="726"/>
                  </a:lnTo>
                  <a:lnTo>
                    <a:pt x="1428" y="714"/>
                  </a:lnTo>
                  <a:lnTo>
                    <a:pt x="1424" y="708"/>
                  </a:lnTo>
                  <a:lnTo>
                    <a:pt x="1412" y="714"/>
                  </a:lnTo>
                  <a:lnTo>
                    <a:pt x="1412" y="712"/>
                  </a:lnTo>
                  <a:lnTo>
                    <a:pt x="1410" y="712"/>
                  </a:lnTo>
                  <a:lnTo>
                    <a:pt x="1396" y="700"/>
                  </a:lnTo>
                  <a:lnTo>
                    <a:pt x="1396" y="698"/>
                  </a:lnTo>
                  <a:lnTo>
                    <a:pt x="1402" y="676"/>
                  </a:lnTo>
                  <a:lnTo>
                    <a:pt x="1402" y="660"/>
                  </a:lnTo>
                  <a:lnTo>
                    <a:pt x="1398" y="648"/>
                  </a:lnTo>
                  <a:lnTo>
                    <a:pt x="1388" y="644"/>
                  </a:lnTo>
                  <a:lnTo>
                    <a:pt x="1388" y="642"/>
                  </a:lnTo>
                  <a:lnTo>
                    <a:pt x="1386" y="642"/>
                  </a:lnTo>
                  <a:lnTo>
                    <a:pt x="1386" y="640"/>
                  </a:lnTo>
                  <a:lnTo>
                    <a:pt x="1376" y="622"/>
                  </a:lnTo>
                  <a:lnTo>
                    <a:pt x="1374" y="620"/>
                  </a:lnTo>
                  <a:lnTo>
                    <a:pt x="1362" y="636"/>
                  </a:lnTo>
                  <a:lnTo>
                    <a:pt x="1348" y="644"/>
                  </a:lnTo>
                  <a:lnTo>
                    <a:pt x="1344" y="646"/>
                  </a:lnTo>
                  <a:lnTo>
                    <a:pt x="1344" y="644"/>
                  </a:lnTo>
                  <a:lnTo>
                    <a:pt x="1342" y="644"/>
                  </a:lnTo>
                  <a:lnTo>
                    <a:pt x="1328" y="630"/>
                  </a:lnTo>
                  <a:lnTo>
                    <a:pt x="1328" y="628"/>
                  </a:lnTo>
                  <a:lnTo>
                    <a:pt x="1318" y="606"/>
                  </a:lnTo>
                  <a:lnTo>
                    <a:pt x="1314" y="590"/>
                  </a:lnTo>
                  <a:lnTo>
                    <a:pt x="1314" y="588"/>
                  </a:lnTo>
                  <a:lnTo>
                    <a:pt x="1314" y="564"/>
                  </a:lnTo>
                  <a:lnTo>
                    <a:pt x="1312" y="550"/>
                  </a:lnTo>
                  <a:lnTo>
                    <a:pt x="1300" y="546"/>
                  </a:lnTo>
                  <a:lnTo>
                    <a:pt x="1274" y="526"/>
                  </a:lnTo>
                  <a:lnTo>
                    <a:pt x="1276" y="524"/>
                  </a:lnTo>
                  <a:lnTo>
                    <a:pt x="1288" y="510"/>
                  </a:lnTo>
                  <a:lnTo>
                    <a:pt x="1288" y="508"/>
                  </a:lnTo>
                  <a:lnTo>
                    <a:pt x="1290" y="508"/>
                  </a:lnTo>
                  <a:lnTo>
                    <a:pt x="1302" y="508"/>
                  </a:lnTo>
                  <a:lnTo>
                    <a:pt x="1304" y="508"/>
                  </a:lnTo>
                  <a:lnTo>
                    <a:pt x="1310" y="510"/>
                  </a:lnTo>
                  <a:lnTo>
                    <a:pt x="1314" y="514"/>
                  </a:lnTo>
                  <a:lnTo>
                    <a:pt x="1326" y="522"/>
                  </a:lnTo>
                  <a:lnTo>
                    <a:pt x="1338" y="512"/>
                  </a:lnTo>
                  <a:lnTo>
                    <a:pt x="1346" y="500"/>
                  </a:lnTo>
                  <a:lnTo>
                    <a:pt x="1346" y="490"/>
                  </a:lnTo>
                  <a:lnTo>
                    <a:pt x="1344" y="464"/>
                  </a:lnTo>
                  <a:lnTo>
                    <a:pt x="1342" y="454"/>
                  </a:lnTo>
                  <a:lnTo>
                    <a:pt x="1324" y="452"/>
                  </a:lnTo>
                  <a:lnTo>
                    <a:pt x="1324" y="440"/>
                  </a:lnTo>
                  <a:lnTo>
                    <a:pt x="1308" y="420"/>
                  </a:lnTo>
                  <a:lnTo>
                    <a:pt x="1306" y="420"/>
                  </a:lnTo>
                  <a:lnTo>
                    <a:pt x="1298" y="406"/>
                  </a:lnTo>
                  <a:lnTo>
                    <a:pt x="1298" y="404"/>
                  </a:lnTo>
                  <a:lnTo>
                    <a:pt x="1298" y="402"/>
                  </a:lnTo>
                  <a:lnTo>
                    <a:pt x="1314" y="380"/>
                  </a:lnTo>
                  <a:lnTo>
                    <a:pt x="1314" y="378"/>
                  </a:lnTo>
                  <a:lnTo>
                    <a:pt x="1316" y="378"/>
                  </a:lnTo>
                  <a:lnTo>
                    <a:pt x="1316" y="376"/>
                  </a:lnTo>
                  <a:lnTo>
                    <a:pt x="1318" y="376"/>
                  </a:lnTo>
                  <a:lnTo>
                    <a:pt x="1324" y="376"/>
                  </a:lnTo>
                  <a:lnTo>
                    <a:pt x="1334" y="368"/>
                  </a:lnTo>
                  <a:lnTo>
                    <a:pt x="1344" y="336"/>
                  </a:lnTo>
                  <a:lnTo>
                    <a:pt x="1358" y="322"/>
                  </a:lnTo>
                  <a:lnTo>
                    <a:pt x="1358" y="320"/>
                  </a:lnTo>
                  <a:lnTo>
                    <a:pt x="1374" y="316"/>
                  </a:lnTo>
                  <a:lnTo>
                    <a:pt x="1374" y="318"/>
                  </a:lnTo>
                  <a:lnTo>
                    <a:pt x="1382" y="326"/>
                  </a:lnTo>
                  <a:lnTo>
                    <a:pt x="1386" y="328"/>
                  </a:lnTo>
                  <a:lnTo>
                    <a:pt x="1392" y="302"/>
                  </a:lnTo>
                  <a:lnTo>
                    <a:pt x="1386" y="284"/>
                  </a:lnTo>
                  <a:lnTo>
                    <a:pt x="1386" y="282"/>
                  </a:lnTo>
                  <a:lnTo>
                    <a:pt x="1388" y="262"/>
                  </a:lnTo>
                  <a:lnTo>
                    <a:pt x="1388" y="260"/>
                  </a:lnTo>
                  <a:lnTo>
                    <a:pt x="1398" y="250"/>
                  </a:lnTo>
                  <a:lnTo>
                    <a:pt x="1404" y="240"/>
                  </a:lnTo>
                  <a:lnTo>
                    <a:pt x="1404" y="230"/>
                  </a:lnTo>
                  <a:lnTo>
                    <a:pt x="1402" y="220"/>
                  </a:lnTo>
                  <a:lnTo>
                    <a:pt x="1398" y="204"/>
                  </a:lnTo>
                  <a:lnTo>
                    <a:pt x="1398" y="186"/>
                  </a:lnTo>
                  <a:lnTo>
                    <a:pt x="1398" y="184"/>
                  </a:lnTo>
                  <a:lnTo>
                    <a:pt x="1402" y="168"/>
                  </a:lnTo>
                  <a:lnTo>
                    <a:pt x="1398" y="158"/>
                  </a:lnTo>
                  <a:lnTo>
                    <a:pt x="1396" y="152"/>
                  </a:lnTo>
                  <a:lnTo>
                    <a:pt x="1398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1" name="甘肃"/>
            <p:cNvSpPr>
              <a:spLocks/>
            </p:cNvSpPr>
            <p:nvPr/>
          </p:nvSpPr>
          <p:spPr bwMode="auto">
            <a:xfrm>
              <a:off x="3594100" y="2528888"/>
              <a:ext cx="1666875" cy="1411287"/>
            </a:xfrm>
            <a:custGeom>
              <a:avLst/>
              <a:gdLst>
                <a:gd name="T0" fmla="*/ 2147483646 w 912"/>
                <a:gd name="T1" fmla="*/ 2147483646 h 772"/>
                <a:gd name="T2" fmla="*/ 2147483646 w 912"/>
                <a:gd name="T3" fmla="*/ 2147483646 h 772"/>
                <a:gd name="T4" fmla="*/ 2147483646 w 912"/>
                <a:gd name="T5" fmla="*/ 2147483646 h 772"/>
                <a:gd name="T6" fmla="*/ 2147483646 w 912"/>
                <a:gd name="T7" fmla="*/ 2147483646 h 772"/>
                <a:gd name="T8" fmla="*/ 2147483646 w 912"/>
                <a:gd name="T9" fmla="*/ 2147483646 h 772"/>
                <a:gd name="T10" fmla="*/ 2147483646 w 912"/>
                <a:gd name="T11" fmla="*/ 2147483646 h 772"/>
                <a:gd name="T12" fmla="*/ 2147483646 w 912"/>
                <a:gd name="T13" fmla="*/ 2147483646 h 772"/>
                <a:gd name="T14" fmla="*/ 2147483646 w 912"/>
                <a:gd name="T15" fmla="*/ 2147483646 h 772"/>
                <a:gd name="T16" fmla="*/ 2147483646 w 912"/>
                <a:gd name="T17" fmla="*/ 2147483646 h 772"/>
                <a:gd name="T18" fmla="*/ 2147483646 w 912"/>
                <a:gd name="T19" fmla="*/ 2147483646 h 772"/>
                <a:gd name="T20" fmla="*/ 2147483646 w 912"/>
                <a:gd name="T21" fmla="*/ 2147483646 h 772"/>
                <a:gd name="T22" fmla="*/ 2147483646 w 912"/>
                <a:gd name="T23" fmla="*/ 2147483646 h 772"/>
                <a:gd name="T24" fmla="*/ 2147483646 w 912"/>
                <a:gd name="T25" fmla="*/ 2147483646 h 772"/>
                <a:gd name="T26" fmla="*/ 2147483646 w 912"/>
                <a:gd name="T27" fmla="*/ 2147483646 h 772"/>
                <a:gd name="T28" fmla="*/ 2147483646 w 912"/>
                <a:gd name="T29" fmla="*/ 2147483646 h 772"/>
                <a:gd name="T30" fmla="*/ 2147483646 w 912"/>
                <a:gd name="T31" fmla="*/ 2147483646 h 772"/>
                <a:gd name="T32" fmla="*/ 2147483646 w 912"/>
                <a:gd name="T33" fmla="*/ 2147483646 h 772"/>
                <a:gd name="T34" fmla="*/ 2147483646 w 912"/>
                <a:gd name="T35" fmla="*/ 2147483646 h 772"/>
                <a:gd name="T36" fmla="*/ 2147483646 w 912"/>
                <a:gd name="T37" fmla="*/ 2147483646 h 772"/>
                <a:gd name="T38" fmla="*/ 2147483646 w 912"/>
                <a:gd name="T39" fmla="*/ 2147483646 h 772"/>
                <a:gd name="T40" fmla="*/ 2147483646 w 912"/>
                <a:gd name="T41" fmla="*/ 2147483646 h 772"/>
                <a:gd name="T42" fmla="*/ 2147483646 w 912"/>
                <a:gd name="T43" fmla="*/ 2147483646 h 772"/>
                <a:gd name="T44" fmla="*/ 2147483646 w 912"/>
                <a:gd name="T45" fmla="*/ 2147483646 h 772"/>
                <a:gd name="T46" fmla="*/ 2147483646 w 912"/>
                <a:gd name="T47" fmla="*/ 2147483646 h 772"/>
                <a:gd name="T48" fmla="*/ 2147483646 w 912"/>
                <a:gd name="T49" fmla="*/ 2147483646 h 772"/>
                <a:gd name="T50" fmla="*/ 2147483646 w 912"/>
                <a:gd name="T51" fmla="*/ 2147483646 h 772"/>
                <a:gd name="T52" fmla="*/ 2147483646 w 912"/>
                <a:gd name="T53" fmla="*/ 2147483646 h 772"/>
                <a:gd name="T54" fmla="*/ 2147483646 w 912"/>
                <a:gd name="T55" fmla="*/ 2147483646 h 772"/>
                <a:gd name="T56" fmla="*/ 2147483646 w 912"/>
                <a:gd name="T57" fmla="*/ 2147483646 h 772"/>
                <a:gd name="T58" fmla="*/ 2147483646 w 912"/>
                <a:gd name="T59" fmla="*/ 2147483646 h 772"/>
                <a:gd name="T60" fmla="*/ 2147483646 w 912"/>
                <a:gd name="T61" fmla="*/ 2147483646 h 772"/>
                <a:gd name="T62" fmla="*/ 2147483646 w 912"/>
                <a:gd name="T63" fmla="*/ 2147483646 h 772"/>
                <a:gd name="T64" fmla="*/ 2147483646 w 912"/>
                <a:gd name="T65" fmla="*/ 2147483646 h 772"/>
                <a:gd name="T66" fmla="*/ 2147483646 w 912"/>
                <a:gd name="T67" fmla="*/ 2147483646 h 772"/>
                <a:gd name="T68" fmla="*/ 2147483646 w 912"/>
                <a:gd name="T69" fmla="*/ 2147483646 h 772"/>
                <a:gd name="T70" fmla="*/ 2147483646 w 912"/>
                <a:gd name="T71" fmla="*/ 2147483646 h 772"/>
                <a:gd name="T72" fmla="*/ 2147483646 w 912"/>
                <a:gd name="T73" fmla="*/ 2147483646 h 772"/>
                <a:gd name="T74" fmla="*/ 2147483646 w 912"/>
                <a:gd name="T75" fmla="*/ 2147483646 h 772"/>
                <a:gd name="T76" fmla="*/ 2147483646 w 912"/>
                <a:gd name="T77" fmla="*/ 2147483646 h 772"/>
                <a:gd name="T78" fmla="*/ 2147483646 w 912"/>
                <a:gd name="T79" fmla="*/ 2147483646 h 772"/>
                <a:gd name="T80" fmla="*/ 2147483646 w 912"/>
                <a:gd name="T81" fmla="*/ 2147483646 h 772"/>
                <a:gd name="T82" fmla="*/ 2147483646 w 912"/>
                <a:gd name="T83" fmla="*/ 2147483646 h 772"/>
                <a:gd name="T84" fmla="*/ 2147483646 w 912"/>
                <a:gd name="T85" fmla="*/ 2147483646 h 772"/>
                <a:gd name="T86" fmla="*/ 2147483646 w 912"/>
                <a:gd name="T87" fmla="*/ 2147483646 h 772"/>
                <a:gd name="T88" fmla="*/ 2147483646 w 912"/>
                <a:gd name="T89" fmla="*/ 2147483646 h 772"/>
                <a:gd name="T90" fmla="*/ 2147483646 w 912"/>
                <a:gd name="T91" fmla="*/ 2147483646 h 772"/>
                <a:gd name="T92" fmla="*/ 2147483646 w 912"/>
                <a:gd name="T93" fmla="*/ 2147483646 h 772"/>
                <a:gd name="T94" fmla="*/ 2147483646 w 912"/>
                <a:gd name="T95" fmla="*/ 2147483646 h 772"/>
                <a:gd name="T96" fmla="*/ 2147483646 w 912"/>
                <a:gd name="T97" fmla="*/ 2147483646 h 772"/>
                <a:gd name="T98" fmla="*/ 2147483646 w 912"/>
                <a:gd name="T99" fmla="*/ 2147483646 h 772"/>
                <a:gd name="T100" fmla="*/ 2147483646 w 912"/>
                <a:gd name="T101" fmla="*/ 2147483646 h 772"/>
                <a:gd name="T102" fmla="*/ 2147483646 w 912"/>
                <a:gd name="T103" fmla="*/ 2147483646 h 772"/>
                <a:gd name="T104" fmla="*/ 2147483646 w 912"/>
                <a:gd name="T105" fmla="*/ 2147483646 h 772"/>
                <a:gd name="T106" fmla="*/ 2147483646 w 912"/>
                <a:gd name="T107" fmla="*/ 2147483646 h 772"/>
                <a:gd name="T108" fmla="*/ 2147483646 w 912"/>
                <a:gd name="T109" fmla="*/ 2147483646 h 772"/>
                <a:gd name="T110" fmla="*/ 2147483646 w 912"/>
                <a:gd name="T111" fmla="*/ 2147483646 h 77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912" h="772">
                  <a:moveTo>
                    <a:pt x="542" y="280"/>
                  </a:moveTo>
                  <a:lnTo>
                    <a:pt x="530" y="280"/>
                  </a:lnTo>
                  <a:lnTo>
                    <a:pt x="526" y="288"/>
                  </a:lnTo>
                  <a:lnTo>
                    <a:pt x="532" y="296"/>
                  </a:lnTo>
                  <a:lnTo>
                    <a:pt x="536" y="308"/>
                  </a:lnTo>
                  <a:lnTo>
                    <a:pt x="536" y="310"/>
                  </a:lnTo>
                  <a:lnTo>
                    <a:pt x="536" y="312"/>
                  </a:lnTo>
                  <a:lnTo>
                    <a:pt x="518" y="320"/>
                  </a:lnTo>
                  <a:lnTo>
                    <a:pt x="516" y="320"/>
                  </a:lnTo>
                  <a:lnTo>
                    <a:pt x="506" y="320"/>
                  </a:lnTo>
                  <a:lnTo>
                    <a:pt x="500" y="316"/>
                  </a:lnTo>
                  <a:lnTo>
                    <a:pt x="494" y="314"/>
                  </a:lnTo>
                  <a:lnTo>
                    <a:pt x="492" y="310"/>
                  </a:lnTo>
                  <a:lnTo>
                    <a:pt x="488" y="300"/>
                  </a:lnTo>
                  <a:lnTo>
                    <a:pt x="464" y="296"/>
                  </a:lnTo>
                  <a:lnTo>
                    <a:pt x="456" y="264"/>
                  </a:lnTo>
                  <a:lnTo>
                    <a:pt x="450" y="262"/>
                  </a:lnTo>
                  <a:lnTo>
                    <a:pt x="446" y="258"/>
                  </a:lnTo>
                  <a:lnTo>
                    <a:pt x="444" y="256"/>
                  </a:lnTo>
                  <a:lnTo>
                    <a:pt x="440" y="250"/>
                  </a:lnTo>
                  <a:lnTo>
                    <a:pt x="432" y="248"/>
                  </a:lnTo>
                  <a:lnTo>
                    <a:pt x="424" y="242"/>
                  </a:lnTo>
                  <a:lnTo>
                    <a:pt x="416" y="232"/>
                  </a:lnTo>
                  <a:lnTo>
                    <a:pt x="406" y="228"/>
                  </a:lnTo>
                  <a:lnTo>
                    <a:pt x="392" y="214"/>
                  </a:lnTo>
                  <a:lnTo>
                    <a:pt x="390" y="204"/>
                  </a:lnTo>
                  <a:lnTo>
                    <a:pt x="390" y="202"/>
                  </a:lnTo>
                  <a:lnTo>
                    <a:pt x="416" y="168"/>
                  </a:lnTo>
                  <a:lnTo>
                    <a:pt x="416" y="164"/>
                  </a:lnTo>
                  <a:lnTo>
                    <a:pt x="416" y="162"/>
                  </a:lnTo>
                  <a:lnTo>
                    <a:pt x="412" y="152"/>
                  </a:lnTo>
                  <a:lnTo>
                    <a:pt x="398" y="156"/>
                  </a:lnTo>
                  <a:lnTo>
                    <a:pt x="396" y="156"/>
                  </a:lnTo>
                  <a:lnTo>
                    <a:pt x="396" y="158"/>
                  </a:lnTo>
                  <a:lnTo>
                    <a:pt x="360" y="160"/>
                  </a:lnTo>
                  <a:lnTo>
                    <a:pt x="348" y="164"/>
                  </a:lnTo>
                  <a:lnTo>
                    <a:pt x="342" y="168"/>
                  </a:lnTo>
                  <a:lnTo>
                    <a:pt x="340" y="172"/>
                  </a:lnTo>
                  <a:lnTo>
                    <a:pt x="334" y="178"/>
                  </a:lnTo>
                  <a:lnTo>
                    <a:pt x="330" y="178"/>
                  </a:lnTo>
                  <a:lnTo>
                    <a:pt x="324" y="178"/>
                  </a:lnTo>
                  <a:lnTo>
                    <a:pt x="324" y="176"/>
                  </a:lnTo>
                  <a:lnTo>
                    <a:pt x="312" y="168"/>
                  </a:lnTo>
                  <a:lnTo>
                    <a:pt x="312" y="148"/>
                  </a:lnTo>
                  <a:lnTo>
                    <a:pt x="304" y="142"/>
                  </a:lnTo>
                  <a:lnTo>
                    <a:pt x="300" y="134"/>
                  </a:lnTo>
                  <a:lnTo>
                    <a:pt x="296" y="116"/>
                  </a:lnTo>
                  <a:lnTo>
                    <a:pt x="288" y="108"/>
                  </a:lnTo>
                  <a:lnTo>
                    <a:pt x="280" y="100"/>
                  </a:lnTo>
                  <a:lnTo>
                    <a:pt x="276" y="98"/>
                  </a:lnTo>
                  <a:lnTo>
                    <a:pt x="290" y="80"/>
                  </a:lnTo>
                  <a:lnTo>
                    <a:pt x="292" y="68"/>
                  </a:lnTo>
                  <a:lnTo>
                    <a:pt x="276" y="48"/>
                  </a:lnTo>
                  <a:lnTo>
                    <a:pt x="268" y="32"/>
                  </a:lnTo>
                  <a:lnTo>
                    <a:pt x="268" y="24"/>
                  </a:lnTo>
                  <a:lnTo>
                    <a:pt x="256" y="16"/>
                  </a:lnTo>
                  <a:lnTo>
                    <a:pt x="256" y="14"/>
                  </a:lnTo>
                  <a:lnTo>
                    <a:pt x="246" y="2"/>
                  </a:lnTo>
                  <a:lnTo>
                    <a:pt x="232" y="0"/>
                  </a:lnTo>
                  <a:lnTo>
                    <a:pt x="216" y="4"/>
                  </a:lnTo>
                  <a:lnTo>
                    <a:pt x="212" y="8"/>
                  </a:lnTo>
                  <a:lnTo>
                    <a:pt x="210" y="30"/>
                  </a:lnTo>
                  <a:lnTo>
                    <a:pt x="210" y="56"/>
                  </a:lnTo>
                  <a:lnTo>
                    <a:pt x="208" y="56"/>
                  </a:lnTo>
                  <a:lnTo>
                    <a:pt x="192" y="62"/>
                  </a:lnTo>
                  <a:lnTo>
                    <a:pt x="178" y="64"/>
                  </a:lnTo>
                  <a:lnTo>
                    <a:pt x="168" y="70"/>
                  </a:lnTo>
                  <a:lnTo>
                    <a:pt x="154" y="74"/>
                  </a:lnTo>
                  <a:lnTo>
                    <a:pt x="152" y="76"/>
                  </a:lnTo>
                  <a:lnTo>
                    <a:pt x="124" y="68"/>
                  </a:lnTo>
                  <a:lnTo>
                    <a:pt x="114" y="80"/>
                  </a:lnTo>
                  <a:lnTo>
                    <a:pt x="108" y="86"/>
                  </a:lnTo>
                  <a:lnTo>
                    <a:pt x="98" y="88"/>
                  </a:lnTo>
                  <a:lnTo>
                    <a:pt x="82" y="102"/>
                  </a:lnTo>
                  <a:lnTo>
                    <a:pt x="72" y="116"/>
                  </a:lnTo>
                  <a:lnTo>
                    <a:pt x="72" y="118"/>
                  </a:lnTo>
                  <a:lnTo>
                    <a:pt x="66" y="128"/>
                  </a:lnTo>
                  <a:lnTo>
                    <a:pt x="60" y="132"/>
                  </a:lnTo>
                  <a:lnTo>
                    <a:pt x="50" y="144"/>
                  </a:lnTo>
                  <a:lnTo>
                    <a:pt x="50" y="146"/>
                  </a:lnTo>
                  <a:lnTo>
                    <a:pt x="44" y="150"/>
                  </a:lnTo>
                  <a:lnTo>
                    <a:pt x="32" y="152"/>
                  </a:lnTo>
                  <a:lnTo>
                    <a:pt x="12" y="152"/>
                  </a:lnTo>
                  <a:lnTo>
                    <a:pt x="8" y="158"/>
                  </a:lnTo>
                  <a:lnTo>
                    <a:pt x="0" y="172"/>
                  </a:lnTo>
                  <a:lnTo>
                    <a:pt x="4" y="184"/>
                  </a:lnTo>
                  <a:lnTo>
                    <a:pt x="2" y="216"/>
                  </a:lnTo>
                  <a:lnTo>
                    <a:pt x="8" y="224"/>
                  </a:lnTo>
                  <a:lnTo>
                    <a:pt x="8" y="226"/>
                  </a:lnTo>
                  <a:lnTo>
                    <a:pt x="10" y="232"/>
                  </a:lnTo>
                  <a:lnTo>
                    <a:pt x="22" y="232"/>
                  </a:lnTo>
                  <a:lnTo>
                    <a:pt x="40" y="236"/>
                  </a:lnTo>
                  <a:lnTo>
                    <a:pt x="66" y="238"/>
                  </a:lnTo>
                  <a:lnTo>
                    <a:pt x="76" y="236"/>
                  </a:lnTo>
                  <a:lnTo>
                    <a:pt x="78" y="236"/>
                  </a:lnTo>
                  <a:lnTo>
                    <a:pt x="80" y="236"/>
                  </a:lnTo>
                  <a:lnTo>
                    <a:pt x="100" y="244"/>
                  </a:lnTo>
                  <a:lnTo>
                    <a:pt x="102" y="244"/>
                  </a:lnTo>
                  <a:lnTo>
                    <a:pt x="112" y="254"/>
                  </a:lnTo>
                  <a:lnTo>
                    <a:pt x="136" y="262"/>
                  </a:lnTo>
                  <a:lnTo>
                    <a:pt x="138" y="262"/>
                  </a:lnTo>
                  <a:lnTo>
                    <a:pt x="154" y="272"/>
                  </a:lnTo>
                  <a:lnTo>
                    <a:pt x="192" y="308"/>
                  </a:lnTo>
                  <a:lnTo>
                    <a:pt x="210" y="316"/>
                  </a:lnTo>
                  <a:lnTo>
                    <a:pt x="218" y="312"/>
                  </a:lnTo>
                  <a:lnTo>
                    <a:pt x="224" y="300"/>
                  </a:lnTo>
                  <a:lnTo>
                    <a:pt x="220" y="278"/>
                  </a:lnTo>
                  <a:lnTo>
                    <a:pt x="222" y="274"/>
                  </a:lnTo>
                  <a:lnTo>
                    <a:pt x="224" y="270"/>
                  </a:lnTo>
                  <a:lnTo>
                    <a:pt x="236" y="264"/>
                  </a:lnTo>
                  <a:lnTo>
                    <a:pt x="236" y="262"/>
                  </a:lnTo>
                  <a:lnTo>
                    <a:pt x="286" y="292"/>
                  </a:lnTo>
                  <a:lnTo>
                    <a:pt x="292" y="290"/>
                  </a:lnTo>
                  <a:lnTo>
                    <a:pt x="302" y="284"/>
                  </a:lnTo>
                  <a:lnTo>
                    <a:pt x="304" y="284"/>
                  </a:lnTo>
                  <a:lnTo>
                    <a:pt x="310" y="284"/>
                  </a:lnTo>
                  <a:lnTo>
                    <a:pt x="320" y="276"/>
                  </a:lnTo>
                  <a:lnTo>
                    <a:pt x="322" y="276"/>
                  </a:lnTo>
                  <a:lnTo>
                    <a:pt x="324" y="276"/>
                  </a:lnTo>
                  <a:lnTo>
                    <a:pt x="352" y="296"/>
                  </a:lnTo>
                  <a:lnTo>
                    <a:pt x="354" y="298"/>
                  </a:lnTo>
                  <a:lnTo>
                    <a:pt x="372" y="312"/>
                  </a:lnTo>
                  <a:lnTo>
                    <a:pt x="380" y="320"/>
                  </a:lnTo>
                  <a:lnTo>
                    <a:pt x="388" y="330"/>
                  </a:lnTo>
                  <a:lnTo>
                    <a:pt x="398" y="340"/>
                  </a:lnTo>
                  <a:lnTo>
                    <a:pt x="404" y="338"/>
                  </a:lnTo>
                  <a:lnTo>
                    <a:pt x="412" y="324"/>
                  </a:lnTo>
                  <a:lnTo>
                    <a:pt x="430" y="336"/>
                  </a:lnTo>
                  <a:lnTo>
                    <a:pt x="432" y="336"/>
                  </a:lnTo>
                  <a:lnTo>
                    <a:pt x="444" y="352"/>
                  </a:lnTo>
                  <a:lnTo>
                    <a:pt x="480" y="380"/>
                  </a:lnTo>
                  <a:lnTo>
                    <a:pt x="492" y="392"/>
                  </a:lnTo>
                  <a:lnTo>
                    <a:pt x="522" y="382"/>
                  </a:lnTo>
                  <a:lnTo>
                    <a:pt x="524" y="406"/>
                  </a:lnTo>
                  <a:lnTo>
                    <a:pt x="538" y="420"/>
                  </a:lnTo>
                  <a:lnTo>
                    <a:pt x="548" y="436"/>
                  </a:lnTo>
                  <a:lnTo>
                    <a:pt x="548" y="438"/>
                  </a:lnTo>
                  <a:lnTo>
                    <a:pt x="548" y="440"/>
                  </a:lnTo>
                  <a:lnTo>
                    <a:pt x="560" y="494"/>
                  </a:lnTo>
                  <a:lnTo>
                    <a:pt x="572" y="516"/>
                  </a:lnTo>
                  <a:lnTo>
                    <a:pt x="556" y="558"/>
                  </a:lnTo>
                  <a:lnTo>
                    <a:pt x="556" y="560"/>
                  </a:lnTo>
                  <a:lnTo>
                    <a:pt x="544" y="564"/>
                  </a:lnTo>
                  <a:lnTo>
                    <a:pt x="544" y="576"/>
                  </a:lnTo>
                  <a:lnTo>
                    <a:pt x="542" y="576"/>
                  </a:lnTo>
                  <a:lnTo>
                    <a:pt x="528" y="598"/>
                  </a:lnTo>
                  <a:lnTo>
                    <a:pt x="508" y="600"/>
                  </a:lnTo>
                  <a:lnTo>
                    <a:pt x="488" y="616"/>
                  </a:lnTo>
                  <a:lnTo>
                    <a:pt x="494" y="620"/>
                  </a:lnTo>
                  <a:lnTo>
                    <a:pt x="500" y="622"/>
                  </a:lnTo>
                  <a:lnTo>
                    <a:pt x="504" y="626"/>
                  </a:lnTo>
                  <a:lnTo>
                    <a:pt x="508" y="630"/>
                  </a:lnTo>
                  <a:lnTo>
                    <a:pt x="508" y="634"/>
                  </a:lnTo>
                  <a:lnTo>
                    <a:pt x="504" y="642"/>
                  </a:lnTo>
                  <a:lnTo>
                    <a:pt x="504" y="644"/>
                  </a:lnTo>
                  <a:lnTo>
                    <a:pt x="492" y="656"/>
                  </a:lnTo>
                  <a:lnTo>
                    <a:pt x="490" y="656"/>
                  </a:lnTo>
                  <a:lnTo>
                    <a:pt x="490" y="658"/>
                  </a:lnTo>
                  <a:lnTo>
                    <a:pt x="488" y="658"/>
                  </a:lnTo>
                  <a:lnTo>
                    <a:pt x="450" y="652"/>
                  </a:lnTo>
                  <a:lnTo>
                    <a:pt x="448" y="666"/>
                  </a:lnTo>
                  <a:lnTo>
                    <a:pt x="452" y="696"/>
                  </a:lnTo>
                  <a:lnTo>
                    <a:pt x="484" y="708"/>
                  </a:lnTo>
                  <a:lnTo>
                    <a:pt x="484" y="710"/>
                  </a:lnTo>
                  <a:lnTo>
                    <a:pt x="496" y="706"/>
                  </a:lnTo>
                  <a:lnTo>
                    <a:pt x="498" y="706"/>
                  </a:lnTo>
                  <a:lnTo>
                    <a:pt x="500" y="704"/>
                  </a:lnTo>
                  <a:lnTo>
                    <a:pt x="500" y="706"/>
                  </a:lnTo>
                  <a:lnTo>
                    <a:pt x="510" y="712"/>
                  </a:lnTo>
                  <a:lnTo>
                    <a:pt x="524" y="712"/>
                  </a:lnTo>
                  <a:lnTo>
                    <a:pt x="528" y="710"/>
                  </a:lnTo>
                  <a:lnTo>
                    <a:pt x="524" y="696"/>
                  </a:lnTo>
                  <a:lnTo>
                    <a:pt x="520" y="680"/>
                  </a:lnTo>
                  <a:lnTo>
                    <a:pt x="520" y="678"/>
                  </a:lnTo>
                  <a:lnTo>
                    <a:pt x="520" y="676"/>
                  </a:lnTo>
                  <a:lnTo>
                    <a:pt x="526" y="670"/>
                  </a:lnTo>
                  <a:lnTo>
                    <a:pt x="528" y="668"/>
                  </a:lnTo>
                  <a:lnTo>
                    <a:pt x="536" y="656"/>
                  </a:lnTo>
                  <a:lnTo>
                    <a:pt x="538" y="654"/>
                  </a:lnTo>
                  <a:lnTo>
                    <a:pt x="552" y="644"/>
                  </a:lnTo>
                  <a:lnTo>
                    <a:pt x="552" y="642"/>
                  </a:lnTo>
                  <a:lnTo>
                    <a:pt x="554" y="642"/>
                  </a:lnTo>
                  <a:lnTo>
                    <a:pt x="572" y="640"/>
                  </a:lnTo>
                  <a:lnTo>
                    <a:pt x="572" y="644"/>
                  </a:lnTo>
                  <a:lnTo>
                    <a:pt x="572" y="656"/>
                  </a:lnTo>
                  <a:lnTo>
                    <a:pt x="576" y="664"/>
                  </a:lnTo>
                  <a:lnTo>
                    <a:pt x="580" y="674"/>
                  </a:lnTo>
                  <a:lnTo>
                    <a:pt x="596" y="684"/>
                  </a:lnTo>
                  <a:lnTo>
                    <a:pt x="640" y="688"/>
                  </a:lnTo>
                  <a:lnTo>
                    <a:pt x="642" y="688"/>
                  </a:lnTo>
                  <a:lnTo>
                    <a:pt x="644" y="688"/>
                  </a:lnTo>
                  <a:lnTo>
                    <a:pt x="644" y="690"/>
                  </a:lnTo>
                  <a:lnTo>
                    <a:pt x="644" y="692"/>
                  </a:lnTo>
                  <a:lnTo>
                    <a:pt x="644" y="706"/>
                  </a:lnTo>
                  <a:lnTo>
                    <a:pt x="656" y="720"/>
                  </a:lnTo>
                  <a:lnTo>
                    <a:pt x="666" y="724"/>
                  </a:lnTo>
                  <a:lnTo>
                    <a:pt x="668" y="724"/>
                  </a:lnTo>
                  <a:lnTo>
                    <a:pt x="668" y="726"/>
                  </a:lnTo>
                  <a:lnTo>
                    <a:pt x="668" y="732"/>
                  </a:lnTo>
                  <a:lnTo>
                    <a:pt x="668" y="740"/>
                  </a:lnTo>
                  <a:lnTo>
                    <a:pt x="664" y="756"/>
                  </a:lnTo>
                  <a:lnTo>
                    <a:pt x="670" y="760"/>
                  </a:lnTo>
                  <a:lnTo>
                    <a:pt x="678" y="760"/>
                  </a:lnTo>
                  <a:lnTo>
                    <a:pt x="684" y="762"/>
                  </a:lnTo>
                  <a:lnTo>
                    <a:pt x="688" y="764"/>
                  </a:lnTo>
                  <a:lnTo>
                    <a:pt x="706" y="772"/>
                  </a:lnTo>
                  <a:lnTo>
                    <a:pt x="716" y="764"/>
                  </a:lnTo>
                  <a:lnTo>
                    <a:pt x="728" y="750"/>
                  </a:lnTo>
                  <a:lnTo>
                    <a:pt x="730" y="744"/>
                  </a:lnTo>
                  <a:lnTo>
                    <a:pt x="732" y="742"/>
                  </a:lnTo>
                  <a:lnTo>
                    <a:pt x="734" y="740"/>
                  </a:lnTo>
                  <a:lnTo>
                    <a:pt x="730" y="722"/>
                  </a:lnTo>
                  <a:lnTo>
                    <a:pt x="728" y="714"/>
                  </a:lnTo>
                  <a:lnTo>
                    <a:pt x="728" y="712"/>
                  </a:lnTo>
                  <a:lnTo>
                    <a:pt x="728" y="710"/>
                  </a:lnTo>
                  <a:lnTo>
                    <a:pt x="736" y="700"/>
                  </a:lnTo>
                  <a:lnTo>
                    <a:pt x="748" y="690"/>
                  </a:lnTo>
                  <a:lnTo>
                    <a:pt x="750" y="690"/>
                  </a:lnTo>
                  <a:lnTo>
                    <a:pt x="776" y="690"/>
                  </a:lnTo>
                  <a:lnTo>
                    <a:pt x="780" y="688"/>
                  </a:lnTo>
                  <a:lnTo>
                    <a:pt x="780" y="676"/>
                  </a:lnTo>
                  <a:lnTo>
                    <a:pt x="776" y="664"/>
                  </a:lnTo>
                  <a:lnTo>
                    <a:pt x="766" y="648"/>
                  </a:lnTo>
                  <a:lnTo>
                    <a:pt x="766" y="628"/>
                  </a:lnTo>
                  <a:lnTo>
                    <a:pt x="766" y="626"/>
                  </a:lnTo>
                  <a:lnTo>
                    <a:pt x="770" y="614"/>
                  </a:lnTo>
                  <a:lnTo>
                    <a:pt x="772" y="614"/>
                  </a:lnTo>
                  <a:lnTo>
                    <a:pt x="792" y="582"/>
                  </a:lnTo>
                  <a:lnTo>
                    <a:pt x="794" y="582"/>
                  </a:lnTo>
                  <a:lnTo>
                    <a:pt x="796" y="580"/>
                  </a:lnTo>
                  <a:lnTo>
                    <a:pt x="800" y="580"/>
                  </a:lnTo>
                  <a:lnTo>
                    <a:pt x="808" y="582"/>
                  </a:lnTo>
                  <a:lnTo>
                    <a:pt x="828" y="592"/>
                  </a:lnTo>
                  <a:lnTo>
                    <a:pt x="840" y="596"/>
                  </a:lnTo>
                  <a:lnTo>
                    <a:pt x="840" y="590"/>
                  </a:lnTo>
                  <a:lnTo>
                    <a:pt x="838" y="588"/>
                  </a:lnTo>
                  <a:lnTo>
                    <a:pt x="838" y="586"/>
                  </a:lnTo>
                  <a:lnTo>
                    <a:pt x="840" y="580"/>
                  </a:lnTo>
                  <a:lnTo>
                    <a:pt x="846" y="572"/>
                  </a:lnTo>
                  <a:lnTo>
                    <a:pt x="860" y="562"/>
                  </a:lnTo>
                  <a:lnTo>
                    <a:pt x="860" y="560"/>
                  </a:lnTo>
                  <a:lnTo>
                    <a:pt x="876" y="556"/>
                  </a:lnTo>
                  <a:lnTo>
                    <a:pt x="890" y="556"/>
                  </a:lnTo>
                  <a:lnTo>
                    <a:pt x="892" y="556"/>
                  </a:lnTo>
                  <a:lnTo>
                    <a:pt x="900" y="556"/>
                  </a:lnTo>
                  <a:lnTo>
                    <a:pt x="904" y="536"/>
                  </a:lnTo>
                  <a:lnTo>
                    <a:pt x="904" y="524"/>
                  </a:lnTo>
                  <a:lnTo>
                    <a:pt x="906" y="512"/>
                  </a:lnTo>
                  <a:lnTo>
                    <a:pt x="906" y="510"/>
                  </a:lnTo>
                  <a:lnTo>
                    <a:pt x="908" y="508"/>
                  </a:lnTo>
                  <a:lnTo>
                    <a:pt x="912" y="496"/>
                  </a:lnTo>
                  <a:lnTo>
                    <a:pt x="906" y="488"/>
                  </a:lnTo>
                  <a:lnTo>
                    <a:pt x="896" y="480"/>
                  </a:lnTo>
                  <a:lnTo>
                    <a:pt x="876" y="476"/>
                  </a:lnTo>
                  <a:lnTo>
                    <a:pt x="868" y="472"/>
                  </a:lnTo>
                  <a:lnTo>
                    <a:pt x="852" y="460"/>
                  </a:lnTo>
                  <a:lnTo>
                    <a:pt x="840" y="456"/>
                  </a:lnTo>
                  <a:lnTo>
                    <a:pt x="840" y="454"/>
                  </a:lnTo>
                  <a:lnTo>
                    <a:pt x="824" y="436"/>
                  </a:lnTo>
                  <a:lnTo>
                    <a:pt x="812" y="436"/>
                  </a:lnTo>
                  <a:lnTo>
                    <a:pt x="810" y="436"/>
                  </a:lnTo>
                  <a:lnTo>
                    <a:pt x="798" y="430"/>
                  </a:lnTo>
                  <a:lnTo>
                    <a:pt x="790" y="440"/>
                  </a:lnTo>
                  <a:lnTo>
                    <a:pt x="788" y="476"/>
                  </a:lnTo>
                  <a:lnTo>
                    <a:pt x="792" y="492"/>
                  </a:lnTo>
                  <a:lnTo>
                    <a:pt x="796" y="492"/>
                  </a:lnTo>
                  <a:lnTo>
                    <a:pt x="798" y="492"/>
                  </a:lnTo>
                  <a:lnTo>
                    <a:pt x="808" y="496"/>
                  </a:lnTo>
                  <a:lnTo>
                    <a:pt x="814" y="510"/>
                  </a:lnTo>
                  <a:lnTo>
                    <a:pt x="816" y="510"/>
                  </a:lnTo>
                  <a:lnTo>
                    <a:pt x="816" y="512"/>
                  </a:lnTo>
                  <a:lnTo>
                    <a:pt x="812" y="536"/>
                  </a:lnTo>
                  <a:lnTo>
                    <a:pt x="812" y="538"/>
                  </a:lnTo>
                  <a:lnTo>
                    <a:pt x="812" y="540"/>
                  </a:lnTo>
                  <a:lnTo>
                    <a:pt x="800" y="546"/>
                  </a:lnTo>
                  <a:lnTo>
                    <a:pt x="798" y="548"/>
                  </a:lnTo>
                  <a:lnTo>
                    <a:pt x="798" y="546"/>
                  </a:lnTo>
                  <a:lnTo>
                    <a:pt x="796" y="546"/>
                  </a:lnTo>
                  <a:lnTo>
                    <a:pt x="792" y="544"/>
                  </a:lnTo>
                  <a:lnTo>
                    <a:pt x="778" y="550"/>
                  </a:lnTo>
                  <a:lnTo>
                    <a:pt x="778" y="552"/>
                  </a:lnTo>
                  <a:lnTo>
                    <a:pt x="780" y="552"/>
                  </a:lnTo>
                  <a:lnTo>
                    <a:pt x="782" y="574"/>
                  </a:lnTo>
                  <a:lnTo>
                    <a:pt x="780" y="578"/>
                  </a:lnTo>
                  <a:lnTo>
                    <a:pt x="776" y="580"/>
                  </a:lnTo>
                  <a:lnTo>
                    <a:pt x="768" y="580"/>
                  </a:lnTo>
                  <a:lnTo>
                    <a:pt x="762" y="578"/>
                  </a:lnTo>
                  <a:lnTo>
                    <a:pt x="758" y="576"/>
                  </a:lnTo>
                  <a:lnTo>
                    <a:pt x="748" y="568"/>
                  </a:lnTo>
                  <a:lnTo>
                    <a:pt x="746" y="568"/>
                  </a:lnTo>
                  <a:lnTo>
                    <a:pt x="746" y="566"/>
                  </a:lnTo>
                  <a:lnTo>
                    <a:pt x="740" y="552"/>
                  </a:lnTo>
                  <a:lnTo>
                    <a:pt x="736" y="550"/>
                  </a:lnTo>
                  <a:lnTo>
                    <a:pt x="728" y="546"/>
                  </a:lnTo>
                  <a:lnTo>
                    <a:pt x="726" y="546"/>
                  </a:lnTo>
                  <a:lnTo>
                    <a:pt x="714" y="538"/>
                  </a:lnTo>
                  <a:lnTo>
                    <a:pt x="712" y="538"/>
                  </a:lnTo>
                  <a:lnTo>
                    <a:pt x="712" y="536"/>
                  </a:lnTo>
                  <a:lnTo>
                    <a:pt x="710" y="524"/>
                  </a:lnTo>
                  <a:lnTo>
                    <a:pt x="712" y="512"/>
                  </a:lnTo>
                  <a:lnTo>
                    <a:pt x="716" y="506"/>
                  </a:lnTo>
                  <a:lnTo>
                    <a:pt x="716" y="502"/>
                  </a:lnTo>
                  <a:lnTo>
                    <a:pt x="712" y="488"/>
                  </a:lnTo>
                  <a:lnTo>
                    <a:pt x="700" y="478"/>
                  </a:lnTo>
                  <a:lnTo>
                    <a:pt x="700" y="476"/>
                  </a:lnTo>
                  <a:lnTo>
                    <a:pt x="698" y="444"/>
                  </a:lnTo>
                  <a:lnTo>
                    <a:pt x="690" y="436"/>
                  </a:lnTo>
                  <a:lnTo>
                    <a:pt x="688" y="436"/>
                  </a:lnTo>
                  <a:lnTo>
                    <a:pt x="688" y="434"/>
                  </a:lnTo>
                  <a:lnTo>
                    <a:pt x="682" y="420"/>
                  </a:lnTo>
                  <a:lnTo>
                    <a:pt x="652" y="416"/>
                  </a:lnTo>
                  <a:lnTo>
                    <a:pt x="644" y="410"/>
                  </a:lnTo>
                  <a:lnTo>
                    <a:pt x="638" y="402"/>
                  </a:lnTo>
                  <a:lnTo>
                    <a:pt x="624" y="402"/>
                  </a:lnTo>
                  <a:lnTo>
                    <a:pt x="618" y="398"/>
                  </a:lnTo>
                  <a:lnTo>
                    <a:pt x="610" y="392"/>
                  </a:lnTo>
                  <a:lnTo>
                    <a:pt x="608" y="390"/>
                  </a:lnTo>
                  <a:lnTo>
                    <a:pt x="604" y="384"/>
                  </a:lnTo>
                  <a:lnTo>
                    <a:pt x="598" y="376"/>
                  </a:lnTo>
                  <a:lnTo>
                    <a:pt x="596" y="362"/>
                  </a:lnTo>
                  <a:lnTo>
                    <a:pt x="596" y="360"/>
                  </a:lnTo>
                  <a:lnTo>
                    <a:pt x="600" y="336"/>
                  </a:lnTo>
                  <a:lnTo>
                    <a:pt x="604" y="324"/>
                  </a:lnTo>
                  <a:lnTo>
                    <a:pt x="606" y="324"/>
                  </a:lnTo>
                  <a:lnTo>
                    <a:pt x="636" y="310"/>
                  </a:lnTo>
                  <a:lnTo>
                    <a:pt x="648" y="296"/>
                  </a:lnTo>
                  <a:lnTo>
                    <a:pt x="650" y="284"/>
                  </a:lnTo>
                  <a:lnTo>
                    <a:pt x="648" y="276"/>
                  </a:lnTo>
                  <a:lnTo>
                    <a:pt x="644" y="262"/>
                  </a:lnTo>
                  <a:lnTo>
                    <a:pt x="640" y="254"/>
                  </a:lnTo>
                  <a:lnTo>
                    <a:pt x="634" y="256"/>
                  </a:lnTo>
                  <a:lnTo>
                    <a:pt x="624" y="254"/>
                  </a:lnTo>
                  <a:lnTo>
                    <a:pt x="616" y="260"/>
                  </a:lnTo>
                  <a:lnTo>
                    <a:pt x="606" y="272"/>
                  </a:lnTo>
                  <a:lnTo>
                    <a:pt x="592" y="286"/>
                  </a:lnTo>
                  <a:lnTo>
                    <a:pt x="590" y="286"/>
                  </a:lnTo>
                  <a:lnTo>
                    <a:pt x="578" y="290"/>
                  </a:lnTo>
                  <a:lnTo>
                    <a:pt x="568" y="288"/>
                  </a:lnTo>
                  <a:lnTo>
                    <a:pt x="542" y="2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2" name="宁夏"/>
            <p:cNvSpPr>
              <a:spLocks/>
            </p:cNvSpPr>
            <p:nvPr/>
          </p:nvSpPr>
          <p:spPr bwMode="auto">
            <a:xfrm>
              <a:off x="4778375" y="3019425"/>
              <a:ext cx="336550" cy="555625"/>
            </a:xfrm>
            <a:custGeom>
              <a:avLst/>
              <a:gdLst>
                <a:gd name="T0" fmla="*/ 2147483646 w 184"/>
                <a:gd name="T1" fmla="*/ 2147483646 h 304"/>
                <a:gd name="T2" fmla="*/ 2147483646 w 184"/>
                <a:gd name="T3" fmla="*/ 2147483646 h 304"/>
                <a:gd name="T4" fmla="*/ 2147483646 w 184"/>
                <a:gd name="T5" fmla="*/ 2147483646 h 304"/>
                <a:gd name="T6" fmla="*/ 2147483646 w 184"/>
                <a:gd name="T7" fmla="*/ 2147483646 h 304"/>
                <a:gd name="T8" fmla="*/ 2147483646 w 184"/>
                <a:gd name="T9" fmla="*/ 2147483646 h 304"/>
                <a:gd name="T10" fmla="*/ 2147483646 w 184"/>
                <a:gd name="T11" fmla="*/ 2147483646 h 304"/>
                <a:gd name="T12" fmla="*/ 2147483646 w 184"/>
                <a:gd name="T13" fmla="*/ 2147483646 h 304"/>
                <a:gd name="T14" fmla="*/ 2147483646 w 184"/>
                <a:gd name="T15" fmla="*/ 2147483646 h 304"/>
                <a:gd name="T16" fmla="*/ 2147483646 w 184"/>
                <a:gd name="T17" fmla="*/ 2147483646 h 304"/>
                <a:gd name="T18" fmla="*/ 2147483646 w 184"/>
                <a:gd name="T19" fmla="*/ 2147483646 h 304"/>
                <a:gd name="T20" fmla="*/ 2147483646 w 184"/>
                <a:gd name="T21" fmla="*/ 2147483646 h 304"/>
                <a:gd name="T22" fmla="*/ 2147483646 w 184"/>
                <a:gd name="T23" fmla="*/ 2147483646 h 304"/>
                <a:gd name="T24" fmla="*/ 2147483646 w 184"/>
                <a:gd name="T25" fmla="*/ 2147483646 h 304"/>
                <a:gd name="T26" fmla="*/ 2147483646 w 184"/>
                <a:gd name="T27" fmla="*/ 2147483646 h 304"/>
                <a:gd name="T28" fmla="*/ 2147483646 w 184"/>
                <a:gd name="T29" fmla="*/ 2147483646 h 304"/>
                <a:gd name="T30" fmla="*/ 2147483646 w 184"/>
                <a:gd name="T31" fmla="*/ 2147483646 h 304"/>
                <a:gd name="T32" fmla="*/ 2147483646 w 184"/>
                <a:gd name="T33" fmla="*/ 2147483646 h 304"/>
                <a:gd name="T34" fmla="*/ 2147483646 w 184"/>
                <a:gd name="T35" fmla="*/ 2147483646 h 304"/>
                <a:gd name="T36" fmla="*/ 2147483646 w 184"/>
                <a:gd name="T37" fmla="*/ 2147483646 h 304"/>
                <a:gd name="T38" fmla="*/ 2147483646 w 184"/>
                <a:gd name="T39" fmla="*/ 2147483646 h 304"/>
                <a:gd name="T40" fmla="*/ 2147483646 w 184"/>
                <a:gd name="T41" fmla="*/ 2147483646 h 304"/>
                <a:gd name="T42" fmla="*/ 2147483646 w 184"/>
                <a:gd name="T43" fmla="*/ 2147483646 h 304"/>
                <a:gd name="T44" fmla="*/ 2147483646 w 184"/>
                <a:gd name="T45" fmla="*/ 2147483646 h 304"/>
                <a:gd name="T46" fmla="*/ 2147483646 w 184"/>
                <a:gd name="T47" fmla="*/ 2147483646 h 304"/>
                <a:gd name="T48" fmla="*/ 2147483646 w 184"/>
                <a:gd name="T49" fmla="*/ 2147483646 h 304"/>
                <a:gd name="T50" fmla="*/ 2147483646 w 184"/>
                <a:gd name="T51" fmla="*/ 2147483646 h 304"/>
                <a:gd name="T52" fmla="*/ 2147483646 w 184"/>
                <a:gd name="T53" fmla="*/ 2147483646 h 304"/>
                <a:gd name="T54" fmla="*/ 2147483646 w 184"/>
                <a:gd name="T55" fmla="*/ 2147483646 h 304"/>
                <a:gd name="T56" fmla="*/ 2147483646 w 184"/>
                <a:gd name="T57" fmla="*/ 2147483646 h 304"/>
                <a:gd name="T58" fmla="*/ 2147483646 w 184"/>
                <a:gd name="T59" fmla="*/ 2147483646 h 304"/>
                <a:gd name="T60" fmla="*/ 2147483646 w 184"/>
                <a:gd name="T61" fmla="*/ 2147483646 h 304"/>
                <a:gd name="T62" fmla="*/ 2147483646 w 184"/>
                <a:gd name="T63" fmla="*/ 2147483646 h 304"/>
                <a:gd name="T64" fmla="*/ 2147483646 w 184"/>
                <a:gd name="T65" fmla="*/ 2147483646 h 304"/>
                <a:gd name="T66" fmla="*/ 2147483646 w 184"/>
                <a:gd name="T67" fmla="*/ 2147483646 h 304"/>
                <a:gd name="T68" fmla="*/ 2147483646 w 184"/>
                <a:gd name="T69" fmla="*/ 2147483646 h 304"/>
                <a:gd name="T70" fmla="*/ 2147483646 w 184"/>
                <a:gd name="T71" fmla="*/ 2147483646 h 304"/>
                <a:gd name="T72" fmla="*/ 2147483646 w 184"/>
                <a:gd name="T73" fmla="*/ 2147483646 h 304"/>
                <a:gd name="T74" fmla="*/ 2147483646 w 184"/>
                <a:gd name="T75" fmla="*/ 2147483646 h 304"/>
                <a:gd name="T76" fmla="*/ 2147483646 w 184"/>
                <a:gd name="T77" fmla="*/ 2147483646 h 304"/>
                <a:gd name="T78" fmla="*/ 2147483646 w 184"/>
                <a:gd name="T79" fmla="*/ 2147483646 h 304"/>
                <a:gd name="T80" fmla="*/ 2147483646 w 184"/>
                <a:gd name="T81" fmla="*/ 2147483646 h 304"/>
                <a:gd name="T82" fmla="*/ 2147483646 w 184"/>
                <a:gd name="T83" fmla="*/ 2147483646 h 304"/>
                <a:gd name="T84" fmla="*/ 2147483646 w 184"/>
                <a:gd name="T85" fmla="*/ 2147483646 h 304"/>
                <a:gd name="T86" fmla="*/ 2147483646 w 184"/>
                <a:gd name="T87" fmla="*/ 2147483646 h 304"/>
                <a:gd name="T88" fmla="*/ 2147483646 w 184"/>
                <a:gd name="T89" fmla="*/ 2147483646 h 304"/>
                <a:gd name="T90" fmla="*/ 2147483646 w 184"/>
                <a:gd name="T91" fmla="*/ 2147483646 h 304"/>
                <a:gd name="T92" fmla="*/ 2147483646 w 184"/>
                <a:gd name="T93" fmla="*/ 2147483646 h 304"/>
                <a:gd name="T94" fmla="*/ 2147483646 w 184"/>
                <a:gd name="T95" fmla="*/ 2147483646 h 304"/>
                <a:gd name="T96" fmla="*/ 2147483646 w 184"/>
                <a:gd name="T97" fmla="*/ 2147483646 h 304"/>
                <a:gd name="T98" fmla="*/ 2147483646 w 184"/>
                <a:gd name="T99" fmla="*/ 0 h 30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84" h="304">
                  <a:moveTo>
                    <a:pt x="108" y="18"/>
                  </a:moveTo>
                  <a:lnTo>
                    <a:pt x="92" y="58"/>
                  </a:lnTo>
                  <a:lnTo>
                    <a:pt x="92" y="84"/>
                  </a:lnTo>
                  <a:lnTo>
                    <a:pt x="92" y="86"/>
                  </a:lnTo>
                  <a:lnTo>
                    <a:pt x="84" y="100"/>
                  </a:lnTo>
                  <a:lnTo>
                    <a:pt x="84" y="108"/>
                  </a:lnTo>
                  <a:lnTo>
                    <a:pt x="84" y="112"/>
                  </a:lnTo>
                  <a:lnTo>
                    <a:pt x="82" y="116"/>
                  </a:lnTo>
                  <a:lnTo>
                    <a:pt x="80" y="120"/>
                  </a:lnTo>
                  <a:lnTo>
                    <a:pt x="76" y="122"/>
                  </a:lnTo>
                  <a:lnTo>
                    <a:pt x="76" y="124"/>
                  </a:lnTo>
                  <a:lnTo>
                    <a:pt x="74" y="124"/>
                  </a:lnTo>
                  <a:lnTo>
                    <a:pt x="74" y="122"/>
                  </a:lnTo>
                  <a:lnTo>
                    <a:pt x="54" y="120"/>
                  </a:lnTo>
                  <a:lnTo>
                    <a:pt x="44" y="130"/>
                  </a:lnTo>
                  <a:lnTo>
                    <a:pt x="12" y="134"/>
                  </a:lnTo>
                  <a:lnTo>
                    <a:pt x="0" y="134"/>
                  </a:lnTo>
                  <a:lnTo>
                    <a:pt x="8" y="140"/>
                  </a:lnTo>
                  <a:lnTo>
                    <a:pt x="36" y="144"/>
                  </a:lnTo>
                  <a:lnTo>
                    <a:pt x="38" y="144"/>
                  </a:lnTo>
                  <a:lnTo>
                    <a:pt x="40" y="144"/>
                  </a:lnTo>
                  <a:lnTo>
                    <a:pt x="48" y="162"/>
                  </a:lnTo>
                  <a:lnTo>
                    <a:pt x="56" y="168"/>
                  </a:lnTo>
                  <a:lnTo>
                    <a:pt x="60" y="174"/>
                  </a:lnTo>
                  <a:lnTo>
                    <a:pt x="60" y="184"/>
                  </a:lnTo>
                  <a:lnTo>
                    <a:pt x="60" y="206"/>
                  </a:lnTo>
                  <a:lnTo>
                    <a:pt x="70" y="216"/>
                  </a:lnTo>
                  <a:lnTo>
                    <a:pt x="72" y="216"/>
                  </a:lnTo>
                  <a:lnTo>
                    <a:pt x="76" y="232"/>
                  </a:lnTo>
                  <a:lnTo>
                    <a:pt x="76" y="240"/>
                  </a:lnTo>
                  <a:lnTo>
                    <a:pt x="72" y="248"/>
                  </a:lnTo>
                  <a:lnTo>
                    <a:pt x="70" y="256"/>
                  </a:lnTo>
                  <a:lnTo>
                    <a:pt x="72" y="264"/>
                  </a:lnTo>
                  <a:lnTo>
                    <a:pt x="82" y="270"/>
                  </a:lnTo>
                  <a:lnTo>
                    <a:pt x="94" y="276"/>
                  </a:lnTo>
                  <a:lnTo>
                    <a:pt x="100" y="280"/>
                  </a:lnTo>
                  <a:lnTo>
                    <a:pt x="106" y="292"/>
                  </a:lnTo>
                  <a:lnTo>
                    <a:pt x="114" y="298"/>
                  </a:lnTo>
                  <a:lnTo>
                    <a:pt x="116" y="302"/>
                  </a:lnTo>
                  <a:lnTo>
                    <a:pt x="124" y="304"/>
                  </a:lnTo>
                  <a:lnTo>
                    <a:pt x="122" y="288"/>
                  </a:lnTo>
                  <a:lnTo>
                    <a:pt x="122" y="282"/>
                  </a:lnTo>
                  <a:lnTo>
                    <a:pt x="122" y="278"/>
                  </a:lnTo>
                  <a:lnTo>
                    <a:pt x="126" y="274"/>
                  </a:lnTo>
                  <a:lnTo>
                    <a:pt x="128" y="272"/>
                  </a:lnTo>
                  <a:lnTo>
                    <a:pt x="140" y="268"/>
                  </a:lnTo>
                  <a:lnTo>
                    <a:pt x="142" y="268"/>
                  </a:lnTo>
                  <a:lnTo>
                    <a:pt x="144" y="268"/>
                  </a:lnTo>
                  <a:lnTo>
                    <a:pt x="148" y="270"/>
                  </a:lnTo>
                  <a:lnTo>
                    <a:pt x="156" y="266"/>
                  </a:lnTo>
                  <a:lnTo>
                    <a:pt x="156" y="264"/>
                  </a:lnTo>
                  <a:lnTo>
                    <a:pt x="158" y="244"/>
                  </a:lnTo>
                  <a:lnTo>
                    <a:pt x="154" y="236"/>
                  </a:lnTo>
                  <a:lnTo>
                    <a:pt x="148" y="232"/>
                  </a:lnTo>
                  <a:lnTo>
                    <a:pt x="140" y="232"/>
                  </a:lnTo>
                  <a:lnTo>
                    <a:pt x="138" y="232"/>
                  </a:lnTo>
                  <a:lnTo>
                    <a:pt x="136" y="230"/>
                  </a:lnTo>
                  <a:lnTo>
                    <a:pt x="132" y="210"/>
                  </a:lnTo>
                  <a:lnTo>
                    <a:pt x="134" y="168"/>
                  </a:lnTo>
                  <a:lnTo>
                    <a:pt x="136" y="168"/>
                  </a:lnTo>
                  <a:lnTo>
                    <a:pt x="148" y="150"/>
                  </a:lnTo>
                  <a:lnTo>
                    <a:pt x="164" y="160"/>
                  </a:lnTo>
                  <a:lnTo>
                    <a:pt x="176" y="160"/>
                  </a:lnTo>
                  <a:lnTo>
                    <a:pt x="184" y="108"/>
                  </a:lnTo>
                  <a:lnTo>
                    <a:pt x="180" y="100"/>
                  </a:lnTo>
                  <a:lnTo>
                    <a:pt x="174" y="96"/>
                  </a:lnTo>
                  <a:lnTo>
                    <a:pt x="168" y="96"/>
                  </a:lnTo>
                  <a:lnTo>
                    <a:pt x="166" y="96"/>
                  </a:lnTo>
                  <a:lnTo>
                    <a:pt x="154" y="98"/>
                  </a:lnTo>
                  <a:lnTo>
                    <a:pt x="152" y="96"/>
                  </a:lnTo>
                  <a:lnTo>
                    <a:pt x="144" y="84"/>
                  </a:lnTo>
                  <a:lnTo>
                    <a:pt x="142" y="84"/>
                  </a:lnTo>
                  <a:lnTo>
                    <a:pt x="142" y="64"/>
                  </a:lnTo>
                  <a:lnTo>
                    <a:pt x="146" y="52"/>
                  </a:lnTo>
                  <a:lnTo>
                    <a:pt x="148" y="48"/>
                  </a:lnTo>
                  <a:lnTo>
                    <a:pt x="150" y="42"/>
                  </a:lnTo>
                  <a:lnTo>
                    <a:pt x="152" y="36"/>
                  </a:lnTo>
                  <a:lnTo>
                    <a:pt x="156" y="32"/>
                  </a:lnTo>
                  <a:lnTo>
                    <a:pt x="156" y="20"/>
                  </a:lnTo>
                  <a:lnTo>
                    <a:pt x="144" y="8"/>
                  </a:lnTo>
                  <a:lnTo>
                    <a:pt x="128" y="0"/>
                  </a:lnTo>
                  <a:lnTo>
                    <a:pt x="10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3" name="新疆"/>
            <p:cNvSpPr>
              <a:spLocks/>
            </p:cNvSpPr>
            <p:nvPr/>
          </p:nvSpPr>
          <p:spPr bwMode="auto">
            <a:xfrm>
              <a:off x="1595438" y="1557338"/>
              <a:ext cx="2382837" cy="1801812"/>
            </a:xfrm>
            <a:custGeom>
              <a:avLst/>
              <a:gdLst>
                <a:gd name="T0" fmla="*/ 2147483646 w 1304"/>
                <a:gd name="T1" fmla="*/ 2147483646 h 986"/>
                <a:gd name="T2" fmla="*/ 2147483646 w 1304"/>
                <a:gd name="T3" fmla="*/ 2147483646 h 986"/>
                <a:gd name="T4" fmla="*/ 2147483646 w 1304"/>
                <a:gd name="T5" fmla="*/ 2147483646 h 986"/>
                <a:gd name="T6" fmla="*/ 2147483646 w 1304"/>
                <a:gd name="T7" fmla="*/ 2147483646 h 986"/>
                <a:gd name="T8" fmla="*/ 2147483646 w 1304"/>
                <a:gd name="T9" fmla="*/ 2147483646 h 986"/>
                <a:gd name="T10" fmla="*/ 2147483646 w 1304"/>
                <a:gd name="T11" fmla="*/ 2147483646 h 986"/>
                <a:gd name="T12" fmla="*/ 2147483646 w 1304"/>
                <a:gd name="T13" fmla="*/ 2147483646 h 986"/>
                <a:gd name="T14" fmla="*/ 2147483646 w 1304"/>
                <a:gd name="T15" fmla="*/ 2147483646 h 986"/>
                <a:gd name="T16" fmla="*/ 2147483646 w 1304"/>
                <a:gd name="T17" fmla="*/ 2147483646 h 986"/>
                <a:gd name="T18" fmla="*/ 2147483646 w 1304"/>
                <a:gd name="T19" fmla="*/ 2147483646 h 986"/>
                <a:gd name="T20" fmla="*/ 2147483646 w 1304"/>
                <a:gd name="T21" fmla="*/ 2147483646 h 986"/>
                <a:gd name="T22" fmla="*/ 2147483646 w 1304"/>
                <a:gd name="T23" fmla="*/ 2147483646 h 986"/>
                <a:gd name="T24" fmla="*/ 2147483646 w 1304"/>
                <a:gd name="T25" fmla="*/ 2147483646 h 986"/>
                <a:gd name="T26" fmla="*/ 2147483646 w 1304"/>
                <a:gd name="T27" fmla="*/ 2147483646 h 986"/>
                <a:gd name="T28" fmla="*/ 2147483646 w 1304"/>
                <a:gd name="T29" fmla="*/ 2147483646 h 986"/>
                <a:gd name="T30" fmla="*/ 2147483646 w 1304"/>
                <a:gd name="T31" fmla="*/ 2147483646 h 986"/>
                <a:gd name="T32" fmla="*/ 2147483646 w 1304"/>
                <a:gd name="T33" fmla="*/ 2147483646 h 986"/>
                <a:gd name="T34" fmla="*/ 2147483646 w 1304"/>
                <a:gd name="T35" fmla="*/ 2147483646 h 986"/>
                <a:gd name="T36" fmla="*/ 2147483646 w 1304"/>
                <a:gd name="T37" fmla="*/ 2147483646 h 986"/>
                <a:gd name="T38" fmla="*/ 2147483646 w 1304"/>
                <a:gd name="T39" fmla="*/ 2147483646 h 986"/>
                <a:gd name="T40" fmla="*/ 2147483646 w 1304"/>
                <a:gd name="T41" fmla="*/ 2147483646 h 986"/>
                <a:gd name="T42" fmla="*/ 2147483646 w 1304"/>
                <a:gd name="T43" fmla="*/ 2147483646 h 986"/>
                <a:gd name="T44" fmla="*/ 2147483646 w 1304"/>
                <a:gd name="T45" fmla="*/ 2147483646 h 986"/>
                <a:gd name="T46" fmla="*/ 2147483646 w 1304"/>
                <a:gd name="T47" fmla="*/ 2147483646 h 986"/>
                <a:gd name="T48" fmla="*/ 2147483646 w 1304"/>
                <a:gd name="T49" fmla="*/ 2147483646 h 986"/>
                <a:gd name="T50" fmla="*/ 2147483646 w 1304"/>
                <a:gd name="T51" fmla="*/ 2147483646 h 986"/>
                <a:gd name="T52" fmla="*/ 2147483646 w 1304"/>
                <a:gd name="T53" fmla="*/ 2147483646 h 986"/>
                <a:gd name="T54" fmla="*/ 2147483646 w 1304"/>
                <a:gd name="T55" fmla="*/ 2147483646 h 986"/>
                <a:gd name="T56" fmla="*/ 2147483646 w 1304"/>
                <a:gd name="T57" fmla="*/ 2147483646 h 986"/>
                <a:gd name="T58" fmla="*/ 2147483646 w 1304"/>
                <a:gd name="T59" fmla="*/ 2147483646 h 986"/>
                <a:gd name="T60" fmla="*/ 2147483646 w 1304"/>
                <a:gd name="T61" fmla="*/ 2147483646 h 986"/>
                <a:gd name="T62" fmla="*/ 2147483646 w 1304"/>
                <a:gd name="T63" fmla="*/ 2147483646 h 986"/>
                <a:gd name="T64" fmla="*/ 2147483646 w 1304"/>
                <a:gd name="T65" fmla="*/ 2147483646 h 986"/>
                <a:gd name="T66" fmla="*/ 2147483646 w 1304"/>
                <a:gd name="T67" fmla="*/ 2147483646 h 986"/>
                <a:gd name="T68" fmla="*/ 2147483646 w 1304"/>
                <a:gd name="T69" fmla="*/ 2147483646 h 986"/>
                <a:gd name="T70" fmla="*/ 2147483646 w 1304"/>
                <a:gd name="T71" fmla="*/ 2147483646 h 986"/>
                <a:gd name="T72" fmla="*/ 2147483646 w 1304"/>
                <a:gd name="T73" fmla="*/ 2147483646 h 986"/>
                <a:gd name="T74" fmla="*/ 2147483646 w 1304"/>
                <a:gd name="T75" fmla="*/ 2147483646 h 986"/>
                <a:gd name="T76" fmla="*/ 2147483646 w 1304"/>
                <a:gd name="T77" fmla="*/ 2147483646 h 986"/>
                <a:gd name="T78" fmla="*/ 2147483646 w 1304"/>
                <a:gd name="T79" fmla="*/ 2147483646 h 986"/>
                <a:gd name="T80" fmla="*/ 2147483646 w 1304"/>
                <a:gd name="T81" fmla="*/ 2147483646 h 986"/>
                <a:gd name="T82" fmla="*/ 2147483646 w 1304"/>
                <a:gd name="T83" fmla="*/ 2147483646 h 986"/>
                <a:gd name="T84" fmla="*/ 2147483646 w 1304"/>
                <a:gd name="T85" fmla="*/ 2147483646 h 986"/>
                <a:gd name="T86" fmla="*/ 2147483646 w 1304"/>
                <a:gd name="T87" fmla="*/ 2147483646 h 986"/>
                <a:gd name="T88" fmla="*/ 2147483646 w 1304"/>
                <a:gd name="T89" fmla="*/ 2147483646 h 986"/>
                <a:gd name="T90" fmla="*/ 2147483646 w 1304"/>
                <a:gd name="T91" fmla="*/ 2147483646 h 986"/>
                <a:gd name="T92" fmla="*/ 2147483646 w 1304"/>
                <a:gd name="T93" fmla="*/ 2147483646 h 986"/>
                <a:gd name="T94" fmla="*/ 2147483646 w 1304"/>
                <a:gd name="T95" fmla="*/ 2147483646 h 986"/>
                <a:gd name="T96" fmla="*/ 2147483646 w 1304"/>
                <a:gd name="T97" fmla="*/ 2147483646 h 986"/>
                <a:gd name="T98" fmla="*/ 2147483646 w 1304"/>
                <a:gd name="T99" fmla="*/ 2147483646 h 986"/>
                <a:gd name="T100" fmla="*/ 2147483646 w 1304"/>
                <a:gd name="T101" fmla="*/ 2147483646 h 986"/>
                <a:gd name="T102" fmla="*/ 2147483646 w 1304"/>
                <a:gd name="T103" fmla="*/ 2147483646 h 986"/>
                <a:gd name="T104" fmla="*/ 2147483646 w 1304"/>
                <a:gd name="T105" fmla="*/ 2147483646 h 986"/>
                <a:gd name="T106" fmla="*/ 2147483646 w 1304"/>
                <a:gd name="T107" fmla="*/ 2147483646 h 986"/>
                <a:gd name="T108" fmla="*/ 2147483646 w 1304"/>
                <a:gd name="T109" fmla="*/ 2147483646 h 986"/>
                <a:gd name="T110" fmla="*/ 2147483646 w 1304"/>
                <a:gd name="T111" fmla="*/ 2147483646 h 986"/>
                <a:gd name="T112" fmla="*/ 2147483646 w 1304"/>
                <a:gd name="T113" fmla="*/ 2147483646 h 986"/>
                <a:gd name="T114" fmla="*/ 2147483646 w 1304"/>
                <a:gd name="T115" fmla="*/ 2147483646 h 98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304" h="986">
                  <a:moveTo>
                    <a:pt x="1302" y="530"/>
                  </a:moveTo>
                  <a:lnTo>
                    <a:pt x="1304" y="530"/>
                  </a:lnTo>
                  <a:lnTo>
                    <a:pt x="1304" y="528"/>
                  </a:lnTo>
                  <a:lnTo>
                    <a:pt x="1278" y="456"/>
                  </a:lnTo>
                  <a:lnTo>
                    <a:pt x="1262" y="444"/>
                  </a:lnTo>
                  <a:lnTo>
                    <a:pt x="1262" y="442"/>
                  </a:lnTo>
                  <a:lnTo>
                    <a:pt x="1258" y="412"/>
                  </a:lnTo>
                  <a:lnTo>
                    <a:pt x="1226" y="408"/>
                  </a:lnTo>
                  <a:lnTo>
                    <a:pt x="1224" y="408"/>
                  </a:lnTo>
                  <a:lnTo>
                    <a:pt x="1222" y="408"/>
                  </a:lnTo>
                  <a:lnTo>
                    <a:pt x="1222" y="406"/>
                  </a:lnTo>
                  <a:lnTo>
                    <a:pt x="1222" y="404"/>
                  </a:lnTo>
                  <a:lnTo>
                    <a:pt x="1218" y="396"/>
                  </a:lnTo>
                  <a:lnTo>
                    <a:pt x="1212" y="386"/>
                  </a:lnTo>
                  <a:lnTo>
                    <a:pt x="1202" y="378"/>
                  </a:lnTo>
                  <a:lnTo>
                    <a:pt x="1192" y="368"/>
                  </a:lnTo>
                  <a:lnTo>
                    <a:pt x="1178" y="360"/>
                  </a:lnTo>
                  <a:lnTo>
                    <a:pt x="1166" y="354"/>
                  </a:lnTo>
                  <a:lnTo>
                    <a:pt x="1152" y="346"/>
                  </a:lnTo>
                  <a:lnTo>
                    <a:pt x="1140" y="340"/>
                  </a:lnTo>
                  <a:lnTo>
                    <a:pt x="1116" y="336"/>
                  </a:lnTo>
                  <a:lnTo>
                    <a:pt x="1084" y="334"/>
                  </a:lnTo>
                  <a:lnTo>
                    <a:pt x="1042" y="332"/>
                  </a:lnTo>
                  <a:lnTo>
                    <a:pt x="1040" y="332"/>
                  </a:lnTo>
                  <a:lnTo>
                    <a:pt x="1032" y="320"/>
                  </a:lnTo>
                  <a:lnTo>
                    <a:pt x="1028" y="310"/>
                  </a:lnTo>
                  <a:lnTo>
                    <a:pt x="1026" y="300"/>
                  </a:lnTo>
                  <a:lnTo>
                    <a:pt x="1028" y="288"/>
                  </a:lnTo>
                  <a:lnTo>
                    <a:pt x="1034" y="272"/>
                  </a:lnTo>
                  <a:lnTo>
                    <a:pt x="1044" y="246"/>
                  </a:lnTo>
                  <a:lnTo>
                    <a:pt x="1058" y="214"/>
                  </a:lnTo>
                  <a:lnTo>
                    <a:pt x="1048" y="180"/>
                  </a:lnTo>
                  <a:lnTo>
                    <a:pt x="1036" y="124"/>
                  </a:lnTo>
                  <a:lnTo>
                    <a:pt x="1032" y="118"/>
                  </a:lnTo>
                  <a:lnTo>
                    <a:pt x="1024" y="112"/>
                  </a:lnTo>
                  <a:lnTo>
                    <a:pt x="1012" y="106"/>
                  </a:lnTo>
                  <a:lnTo>
                    <a:pt x="996" y="100"/>
                  </a:lnTo>
                  <a:lnTo>
                    <a:pt x="990" y="98"/>
                  </a:lnTo>
                  <a:lnTo>
                    <a:pt x="982" y="94"/>
                  </a:lnTo>
                  <a:lnTo>
                    <a:pt x="976" y="90"/>
                  </a:lnTo>
                  <a:lnTo>
                    <a:pt x="970" y="86"/>
                  </a:lnTo>
                  <a:lnTo>
                    <a:pt x="966" y="80"/>
                  </a:lnTo>
                  <a:lnTo>
                    <a:pt x="964" y="74"/>
                  </a:lnTo>
                  <a:lnTo>
                    <a:pt x="960" y="68"/>
                  </a:lnTo>
                  <a:lnTo>
                    <a:pt x="954" y="60"/>
                  </a:lnTo>
                  <a:lnTo>
                    <a:pt x="948" y="54"/>
                  </a:lnTo>
                  <a:lnTo>
                    <a:pt x="940" y="50"/>
                  </a:lnTo>
                  <a:lnTo>
                    <a:pt x="938" y="50"/>
                  </a:lnTo>
                  <a:lnTo>
                    <a:pt x="938" y="48"/>
                  </a:lnTo>
                  <a:lnTo>
                    <a:pt x="928" y="0"/>
                  </a:lnTo>
                  <a:lnTo>
                    <a:pt x="890" y="4"/>
                  </a:lnTo>
                  <a:lnTo>
                    <a:pt x="886" y="14"/>
                  </a:lnTo>
                  <a:lnTo>
                    <a:pt x="882" y="24"/>
                  </a:lnTo>
                  <a:lnTo>
                    <a:pt x="878" y="32"/>
                  </a:lnTo>
                  <a:lnTo>
                    <a:pt x="876" y="36"/>
                  </a:lnTo>
                  <a:lnTo>
                    <a:pt x="870" y="38"/>
                  </a:lnTo>
                  <a:lnTo>
                    <a:pt x="846" y="46"/>
                  </a:lnTo>
                  <a:lnTo>
                    <a:pt x="828" y="56"/>
                  </a:lnTo>
                  <a:lnTo>
                    <a:pt x="822" y="60"/>
                  </a:lnTo>
                  <a:lnTo>
                    <a:pt x="816" y="66"/>
                  </a:lnTo>
                  <a:lnTo>
                    <a:pt x="814" y="74"/>
                  </a:lnTo>
                  <a:lnTo>
                    <a:pt x="810" y="92"/>
                  </a:lnTo>
                  <a:lnTo>
                    <a:pt x="806" y="110"/>
                  </a:lnTo>
                  <a:lnTo>
                    <a:pt x="802" y="122"/>
                  </a:lnTo>
                  <a:lnTo>
                    <a:pt x="798" y="130"/>
                  </a:lnTo>
                  <a:lnTo>
                    <a:pt x="792" y="136"/>
                  </a:lnTo>
                  <a:lnTo>
                    <a:pt x="786" y="142"/>
                  </a:lnTo>
                  <a:lnTo>
                    <a:pt x="778" y="144"/>
                  </a:lnTo>
                  <a:lnTo>
                    <a:pt x="770" y="146"/>
                  </a:lnTo>
                  <a:lnTo>
                    <a:pt x="760" y="146"/>
                  </a:lnTo>
                  <a:lnTo>
                    <a:pt x="750" y="144"/>
                  </a:lnTo>
                  <a:lnTo>
                    <a:pt x="738" y="140"/>
                  </a:lnTo>
                  <a:lnTo>
                    <a:pt x="724" y="134"/>
                  </a:lnTo>
                  <a:lnTo>
                    <a:pt x="708" y="126"/>
                  </a:lnTo>
                  <a:lnTo>
                    <a:pt x="674" y="104"/>
                  </a:lnTo>
                  <a:lnTo>
                    <a:pt x="608" y="188"/>
                  </a:lnTo>
                  <a:lnTo>
                    <a:pt x="616" y="224"/>
                  </a:lnTo>
                  <a:lnTo>
                    <a:pt x="618" y="224"/>
                  </a:lnTo>
                  <a:lnTo>
                    <a:pt x="616" y="226"/>
                  </a:lnTo>
                  <a:lnTo>
                    <a:pt x="610" y="232"/>
                  </a:lnTo>
                  <a:lnTo>
                    <a:pt x="602" y="236"/>
                  </a:lnTo>
                  <a:lnTo>
                    <a:pt x="598" y="236"/>
                  </a:lnTo>
                  <a:lnTo>
                    <a:pt x="594" y="234"/>
                  </a:lnTo>
                  <a:lnTo>
                    <a:pt x="582" y="230"/>
                  </a:lnTo>
                  <a:lnTo>
                    <a:pt x="576" y="226"/>
                  </a:lnTo>
                  <a:lnTo>
                    <a:pt x="564" y="224"/>
                  </a:lnTo>
                  <a:lnTo>
                    <a:pt x="548" y="220"/>
                  </a:lnTo>
                  <a:lnTo>
                    <a:pt x="528" y="220"/>
                  </a:lnTo>
                  <a:lnTo>
                    <a:pt x="514" y="218"/>
                  </a:lnTo>
                  <a:lnTo>
                    <a:pt x="494" y="216"/>
                  </a:lnTo>
                  <a:lnTo>
                    <a:pt x="474" y="220"/>
                  </a:lnTo>
                  <a:lnTo>
                    <a:pt x="482" y="234"/>
                  </a:lnTo>
                  <a:lnTo>
                    <a:pt x="492" y="248"/>
                  </a:lnTo>
                  <a:lnTo>
                    <a:pt x="494" y="252"/>
                  </a:lnTo>
                  <a:lnTo>
                    <a:pt x="494" y="256"/>
                  </a:lnTo>
                  <a:lnTo>
                    <a:pt x="484" y="308"/>
                  </a:lnTo>
                  <a:lnTo>
                    <a:pt x="488" y="336"/>
                  </a:lnTo>
                  <a:lnTo>
                    <a:pt x="490" y="336"/>
                  </a:lnTo>
                  <a:lnTo>
                    <a:pt x="488" y="336"/>
                  </a:lnTo>
                  <a:lnTo>
                    <a:pt x="472" y="388"/>
                  </a:lnTo>
                  <a:lnTo>
                    <a:pt x="470" y="394"/>
                  </a:lnTo>
                  <a:lnTo>
                    <a:pt x="468" y="396"/>
                  </a:lnTo>
                  <a:lnTo>
                    <a:pt x="466" y="396"/>
                  </a:lnTo>
                  <a:lnTo>
                    <a:pt x="466" y="394"/>
                  </a:lnTo>
                  <a:lnTo>
                    <a:pt x="464" y="390"/>
                  </a:lnTo>
                  <a:lnTo>
                    <a:pt x="460" y="384"/>
                  </a:lnTo>
                  <a:lnTo>
                    <a:pt x="460" y="382"/>
                  </a:lnTo>
                  <a:lnTo>
                    <a:pt x="458" y="382"/>
                  </a:lnTo>
                  <a:lnTo>
                    <a:pt x="454" y="384"/>
                  </a:lnTo>
                  <a:lnTo>
                    <a:pt x="452" y="392"/>
                  </a:lnTo>
                  <a:lnTo>
                    <a:pt x="450" y="404"/>
                  </a:lnTo>
                  <a:lnTo>
                    <a:pt x="444" y="414"/>
                  </a:lnTo>
                  <a:lnTo>
                    <a:pt x="436" y="422"/>
                  </a:lnTo>
                  <a:lnTo>
                    <a:pt x="426" y="432"/>
                  </a:lnTo>
                  <a:lnTo>
                    <a:pt x="412" y="444"/>
                  </a:lnTo>
                  <a:lnTo>
                    <a:pt x="406" y="448"/>
                  </a:lnTo>
                  <a:lnTo>
                    <a:pt x="404" y="448"/>
                  </a:lnTo>
                  <a:lnTo>
                    <a:pt x="352" y="448"/>
                  </a:lnTo>
                  <a:lnTo>
                    <a:pt x="332" y="468"/>
                  </a:lnTo>
                  <a:lnTo>
                    <a:pt x="330" y="468"/>
                  </a:lnTo>
                  <a:lnTo>
                    <a:pt x="274" y="460"/>
                  </a:lnTo>
                  <a:lnTo>
                    <a:pt x="268" y="466"/>
                  </a:lnTo>
                  <a:lnTo>
                    <a:pt x="260" y="470"/>
                  </a:lnTo>
                  <a:lnTo>
                    <a:pt x="254" y="470"/>
                  </a:lnTo>
                  <a:lnTo>
                    <a:pt x="248" y="470"/>
                  </a:lnTo>
                  <a:lnTo>
                    <a:pt x="240" y="470"/>
                  </a:lnTo>
                  <a:lnTo>
                    <a:pt x="232" y="470"/>
                  </a:lnTo>
                  <a:lnTo>
                    <a:pt x="206" y="478"/>
                  </a:lnTo>
                  <a:lnTo>
                    <a:pt x="184" y="504"/>
                  </a:lnTo>
                  <a:lnTo>
                    <a:pt x="184" y="506"/>
                  </a:lnTo>
                  <a:lnTo>
                    <a:pt x="148" y="508"/>
                  </a:lnTo>
                  <a:lnTo>
                    <a:pt x="148" y="478"/>
                  </a:lnTo>
                  <a:lnTo>
                    <a:pt x="126" y="478"/>
                  </a:lnTo>
                  <a:lnTo>
                    <a:pt x="122" y="490"/>
                  </a:lnTo>
                  <a:lnTo>
                    <a:pt x="106" y="494"/>
                  </a:lnTo>
                  <a:lnTo>
                    <a:pt x="104" y="494"/>
                  </a:lnTo>
                  <a:lnTo>
                    <a:pt x="102" y="494"/>
                  </a:lnTo>
                  <a:lnTo>
                    <a:pt x="86" y="486"/>
                  </a:lnTo>
                  <a:lnTo>
                    <a:pt x="66" y="480"/>
                  </a:lnTo>
                  <a:lnTo>
                    <a:pt x="60" y="482"/>
                  </a:lnTo>
                  <a:lnTo>
                    <a:pt x="54" y="484"/>
                  </a:lnTo>
                  <a:lnTo>
                    <a:pt x="38" y="496"/>
                  </a:lnTo>
                  <a:lnTo>
                    <a:pt x="20" y="512"/>
                  </a:lnTo>
                  <a:lnTo>
                    <a:pt x="14" y="520"/>
                  </a:lnTo>
                  <a:lnTo>
                    <a:pt x="10" y="528"/>
                  </a:lnTo>
                  <a:lnTo>
                    <a:pt x="12" y="530"/>
                  </a:lnTo>
                  <a:lnTo>
                    <a:pt x="14" y="536"/>
                  </a:lnTo>
                  <a:lnTo>
                    <a:pt x="16" y="546"/>
                  </a:lnTo>
                  <a:lnTo>
                    <a:pt x="16" y="554"/>
                  </a:lnTo>
                  <a:lnTo>
                    <a:pt x="14" y="562"/>
                  </a:lnTo>
                  <a:lnTo>
                    <a:pt x="10" y="568"/>
                  </a:lnTo>
                  <a:lnTo>
                    <a:pt x="6" y="570"/>
                  </a:lnTo>
                  <a:lnTo>
                    <a:pt x="4" y="574"/>
                  </a:lnTo>
                  <a:lnTo>
                    <a:pt x="0" y="590"/>
                  </a:lnTo>
                  <a:lnTo>
                    <a:pt x="14" y="598"/>
                  </a:lnTo>
                  <a:lnTo>
                    <a:pt x="30" y="580"/>
                  </a:lnTo>
                  <a:lnTo>
                    <a:pt x="54" y="604"/>
                  </a:lnTo>
                  <a:lnTo>
                    <a:pt x="54" y="606"/>
                  </a:lnTo>
                  <a:lnTo>
                    <a:pt x="58" y="650"/>
                  </a:lnTo>
                  <a:lnTo>
                    <a:pt x="58" y="652"/>
                  </a:lnTo>
                  <a:lnTo>
                    <a:pt x="44" y="712"/>
                  </a:lnTo>
                  <a:lnTo>
                    <a:pt x="42" y="712"/>
                  </a:lnTo>
                  <a:lnTo>
                    <a:pt x="18" y="712"/>
                  </a:lnTo>
                  <a:lnTo>
                    <a:pt x="12" y="714"/>
                  </a:lnTo>
                  <a:lnTo>
                    <a:pt x="6" y="716"/>
                  </a:lnTo>
                  <a:lnTo>
                    <a:pt x="8" y="720"/>
                  </a:lnTo>
                  <a:lnTo>
                    <a:pt x="12" y="724"/>
                  </a:lnTo>
                  <a:lnTo>
                    <a:pt x="28" y="736"/>
                  </a:lnTo>
                  <a:lnTo>
                    <a:pt x="40" y="734"/>
                  </a:lnTo>
                  <a:lnTo>
                    <a:pt x="42" y="734"/>
                  </a:lnTo>
                  <a:lnTo>
                    <a:pt x="70" y="760"/>
                  </a:lnTo>
                  <a:lnTo>
                    <a:pt x="72" y="764"/>
                  </a:lnTo>
                  <a:lnTo>
                    <a:pt x="76" y="768"/>
                  </a:lnTo>
                  <a:lnTo>
                    <a:pt x="76" y="778"/>
                  </a:lnTo>
                  <a:lnTo>
                    <a:pt x="74" y="792"/>
                  </a:lnTo>
                  <a:lnTo>
                    <a:pt x="66" y="806"/>
                  </a:lnTo>
                  <a:lnTo>
                    <a:pt x="70" y="832"/>
                  </a:lnTo>
                  <a:lnTo>
                    <a:pt x="80" y="834"/>
                  </a:lnTo>
                  <a:lnTo>
                    <a:pt x="120" y="834"/>
                  </a:lnTo>
                  <a:lnTo>
                    <a:pt x="100" y="852"/>
                  </a:lnTo>
                  <a:lnTo>
                    <a:pt x="112" y="860"/>
                  </a:lnTo>
                  <a:lnTo>
                    <a:pt x="128" y="868"/>
                  </a:lnTo>
                  <a:lnTo>
                    <a:pt x="170" y="886"/>
                  </a:lnTo>
                  <a:lnTo>
                    <a:pt x="172" y="888"/>
                  </a:lnTo>
                  <a:lnTo>
                    <a:pt x="174" y="888"/>
                  </a:lnTo>
                  <a:lnTo>
                    <a:pt x="178" y="952"/>
                  </a:lnTo>
                  <a:lnTo>
                    <a:pt x="180" y="962"/>
                  </a:lnTo>
                  <a:lnTo>
                    <a:pt x="186" y="970"/>
                  </a:lnTo>
                  <a:lnTo>
                    <a:pt x="194" y="976"/>
                  </a:lnTo>
                  <a:lnTo>
                    <a:pt x="206" y="982"/>
                  </a:lnTo>
                  <a:lnTo>
                    <a:pt x="210" y="980"/>
                  </a:lnTo>
                  <a:lnTo>
                    <a:pt x="212" y="980"/>
                  </a:lnTo>
                  <a:lnTo>
                    <a:pt x="256" y="986"/>
                  </a:lnTo>
                  <a:lnTo>
                    <a:pt x="260" y="986"/>
                  </a:lnTo>
                  <a:lnTo>
                    <a:pt x="260" y="984"/>
                  </a:lnTo>
                  <a:lnTo>
                    <a:pt x="268" y="968"/>
                  </a:lnTo>
                  <a:lnTo>
                    <a:pt x="268" y="966"/>
                  </a:lnTo>
                  <a:lnTo>
                    <a:pt x="268" y="960"/>
                  </a:lnTo>
                  <a:lnTo>
                    <a:pt x="270" y="956"/>
                  </a:lnTo>
                  <a:lnTo>
                    <a:pt x="274" y="952"/>
                  </a:lnTo>
                  <a:lnTo>
                    <a:pt x="278" y="948"/>
                  </a:lnTo>
                  <a:lnTo>
                    <a:pt x="286" y="940"/>
                  </a:lnTo>
                  <a:lnTo>
                    <a:pt x="290" y="932"/>
                  </a:lnTo>
                  <a:lnTo>
                    <a:pt x="294" y="928"/>
                  </a:lnTo>
                  <a:lnTo>
                    <a:pt x="298" y="926"/>
                  </a:lnTo>
                  <a:lnTo>
                    <a:pt x="306" y="926"/>
                  </a:lnTo>
                  <a:lnTo>
                    <a:pt x="314" y="928"/>
                  </a:lnTo>
                  <a:lnTo>
                    <a:pt x="316" y="928"/>
                  </a:lnTo>
                  <a:lnTo>
                    <a:pt x="330" y="936"/>
                  </a:lnTo>
                  <a:lnTo>
                    <a:pt x="382" y="946"/>
                  </a:lnTo>
                  <a:lnTo>
                    <a:pt x="412" y="944"/>
                  </a:lnTo>
                  <a:lnTo>
                    <a:pt x="434" y="934"/>
                  </a:lnTo>
                  <a:lnTo>
                    <a:pt x="440" y="928"/>
                  </a:lnTo>
                  <a:lnTo>
                    <a:pt x="444" y="924"/>
                  </a:lnTo>
                  <a:lnTo>
                    <a:pt x="452" y="924"/>
                  </a:lnTo>
                  <a:lnTo>
                    <a:pt x="460" y="930"/>
                  </a:lnTo>
                  <a:lnTo>
                    <a:pt x="464" y="932"/>
                  </a:lnTo>
                  <a:lnTo>
                    <a:pt x="468" y="938"/>
                  </a:lnTo>
                  <a:lnTo>
                    <a:pt x="472" y="948"/>
                  </a:lnTo>
                  <a:lnTo>
                    <a:pt x="488" y="960"/>
                  </a:lnTo>
                  <a:lnTo>
                    <a:pt x="500" y="960"/>
                  </a:lnTo>
                  <a:lnTo>
                    <a:pt x="502" y="960"/>
                  </a:lnTo>
                  <a:lnTo>
                    <a:pt x="504" y="960"/>
                  </a:lnTo>
                  <a:lnTo>
                    <a:pt x="520" y="968"/>
                  </a:lnTo>
                  <a:lnTo>
                    <a:pt x="552" y="964"/>
                  </a:lnTo>
                  <a:lnTo>
                    <a:pt x="570" y="960"/>
                  </a:lnTo>
                  <a:lnTo>
                    <a:pt x="614" y="964"/>
                  </a:lnTo>
                  <a:lnTo>
                    <a:pt x="634" y="958"/>
                  </a:lnTo>
                  <a:lnTo>
                    <a:pt x="658" y="948"/>
                  </a:lnTo>
                  <a:lnTo>
                    <a:pt x="666" y="944"/>
                  </a:lnTo>
                  <a:lnTo>
                    <a:pt x="676" y="940"/>
                  </a:lnTo>
                  <a:lnTo>
                    <a:pt x="720" y="940"/>
                  </a:lnTo>
                  <a:lnTo>
                    <a:pt x="736" y="934"/>
                  </a:lnTo>
                  <a:lnTo>
                    <a:pt x="746" y="930"/>
                  </a:lnTo>
                  <a:lnTo>
                    <a:pt x="754" y="928"/>
                  </a:lnTo>
                  <a:lnTo>
                    <a:pt x="778" y="928"/>
                  </a:lnTo>
                  <a:lnTo>
                    <a:pt x="790" y="936"/>
                  </a:lnTo>
                  <a:lnTo>
                    <a:pt x="826" y="944"/>
                  </a:lnTo>
                  <a:lnTo>
                    <a:pt x="830" y="944"/>
                  </a:lnTo>
                  <a:lnTo>
                    <a:pt x="832" y="948"/>
                  </a:lnTo>
                  <a:lnTo>
                    <a:pt x="842" y="956"/>
                  </a:lnTo>
                  <a:lnTo>
                    <a:pt x="858" y="964"/>
                  </a:lnTo>
                  <a:lnTo>
                    <a:pt x="858" y="966"/>
                  </a:lnTo>
                  <a:lnTo>
                    <a:pt x="892" y="968"/>
                  </a:lnTo>
                  <a:lnTo>
                    <a:pt x="908" y="976"/>
                  </a:lnTo>
                  <a:lnTo>
                    <a:pt x="928" y="980"/>
                  </a:lnTo>
                  <a:lnTo>
                    <a:pt x="946" y="982"/>
                  </a:lnTo>
                  <a:lnTo>
                    <a:pt x="950" y="972"/>
                  </a:lnTo>
                  <a:lnTo>
                    <a:pt x="942" y="956"/>
                  </a:lnTo>
                  <a:lnTo>
                    <a:pt x="940" y="940"/>
                  </a:lnTo>
                  <a:lnTo>
                    <a:pt x="938" y="940"/>
                  </a:lnTo>
                  <a:lnTo>
                    <a:pt x="942" y="936"/>
                  </a:lnTo>
                  <a:lnTo>
                    <a:pt x="952" y="922"/>
                  </a:lnTo>
                  <a:lnTo>
                    <a:pt x="952" y="920"/>
                  </a:lnTo>
                  <a:lnTo>
                    <a:pt x="954" y="920"/>
                  </a:lnTo>
                  <a:lnTo>
                    <a:pt x="964" y="912"/>
                  </a:lnTo>
                  <a:lnTo>
                    <a:pt x="962" y="908"/>
                  </a:lnTo>
                  <a:lnTo>
                    <a:pt x="958" y="892"/>
                  </a:lnTo>
                  <a:lnTo>
                    <a:pt x="956" y="888"/>
                  </a:lnTo>
                  <a:lnTo>
                    <a:pt x="950" y="884"/>
                  </a:lnTo>
                  <a:lnTo>
                    <a:pt x="938" y="872"/>
                  </a:lnTo>
                  <a:lnTo>
                    <a:pt x="922" y="858"/>
                  </a:lnTo>
                  <a:lnTo>
                    <a:pt x="922" y="856"/>
                  </a:lnTo>
                  <a:lnTo>
                    <a:pt x="920" y="856"/>
                  </a:lnTo>
                  <a:lnTo>
                    <a:pt x="922" y="856"/>
                  </a:lnTo>
                  <a:lnTo>
                    <a:pt x="922" y="854"/>
                  </a:lnTo>
                  <a:lnTo>
                    <a:pt x="924" y="838"/>
                  </a:lnTo>
                  <a:lnTo>
                    <a:pt x="924" y="828"/>
                  </a:lnTo>
                  <a:lnTo>
                    <a:pt x="916" y="808"/>
                  </a:lnTo>
                  <a:lnTo>
                    <a:pt x="934" y="804"/>
                  </a:lnTo>
                  <a:lnTo>
                    <a:pt x="944" y="796"/>
                  </a:lnTo>
                  <a:lnTo>
                    <a:pt x="966" y="796"/>
                  </a:lnTo>
                  <a:lnTo>
                    <a:pt x="988" y="792"/>
                  </a:lnTo>
                  <a:lnTo>
                    <a:pt x="990" y="792"/>
                  </a:lnTo>
                  <a:lnTo>
                    <a:pt x="1004" y="794"/>
                  </a:lnTo>
                  <a:lnTo>
                    <a:pt x="1022" y="788"/>
                  </a:lnTo>
                  <a:lnTo>
                    <a:pt x="1042" y="784"/>
                  </a:lnTo>
                  <a:lnTo>
                    <a:pt x="1054" y="780"/>
                  </a:lnTo>
                  <a:lnTo>
                    <a:pt x="1056" y="780"/>
                  </a:lnTo>
                  <a:lnTo>
                    <a:pt x="1090" y="772"/>
                  </a:lnTo>
                  <a:lnTo>
                    <a:pt x="1096" y="768"/>
                  </a:lnTo>
                  <a:lnTo>
                    <a:pt x="1094" y="760"/>
                  </a:lnTo>
                  <a:lnTo>
                    <a:pt x="1088" y="750"/>
                  </a:lnTo>
                  <a:lnTo>
                    <a:pt x="1088" y="748"/>
                  </a:lnTo>
                  <a:lnTo>
                    <a:pt x="1086" y="748"/>
                  </a:lnTo>
                  <a:lnTo>
                    <a:pt x="1088" y="736"/>
                  </a:lnTo>
                  <a:lnTo>
                    <a:pt x="1090" y="734"/>
                  </a:lnTo>
                  <a:lnTo>
                    <a:pt x="1090" y="718"/>
                  </a:lnTo>
                  <a:lnTo>
                    <a:pt x="1086" y="704"/>
                  </a:lnTo>
                  <a:lnTo>
                    <a:pt x="1086" y="702"/>
                  </a:lnTo>
                  <a:lnTo>
                    <a:pt x="1094" y="686"/>
                  </a:lnTo>
                  <a:lnTo>
                    <a:pt x="1100" y="678"/>
                  </a:lnTo>
                  <a:lnTo>
                    <a:pt x="1102" y="676"/>
                  </a:lnTo>
                  <a:lnTo>
                    <a:pt x="1106" y="676"/>
                  </a:lnTo>
                  <a:lnTo>
                    <a:pt x="1126" y="676"/>
                  </a:lnTo>
                  <a:lnTo>
                    <a:pt x="1132" y="676"/>
                  </a:lnTo>
                  <a:lnTo>
                    <a:pt x="1138" y="672"/>
                  </a:lnTo>
                  <a:lnTo>
                    <a:pt x="1170" y="630"/>
                  </a:lnTo>
                  <a:lnTo>
                    <a:pt x="1170" y="628"/>
                  </a:lnTo>
                  <a:lnTo>
                    <a:pt x="1186" y="614"/>
                  </a:lnTo>
                  <a:lnTo>
                    <a:pt x="1188" y="612"/>
                  </a:lnTo>
                  <a:lnTo>
                    <a:pt x="1196" y="610"/>
                  </a:lnTo>
                  <a:lnTo>
                    <a:pt x="1202" y="608"/>
                  </a:lnTo>
                  <a:lnTo>
                    <a:pt x="1206" y="604"/>
                  </a:lnTo>
                  <a:lnTo>
                    <a:pt x="1214" y="596"/>
                  </a:lnTo>
                  <a:lnTo>
                    <a:pt x="1218" y="592"/>
                  </a:lnTo>
                  <a:lnTo>
                    <a:pt x="1246" y="598"/>
                  </a:lnTo>
                  <a:lnTo>
                    <a:pt x="1270" y="588"/>
                  </a:lnTo>
                  <a:lnTo>
                    <a:pt x="1284" y="586"/>
                  </a:lnTo>
                  <a:lnTo>
                    <a:pt x="1296" y="580"/>
                  </a:lnTo>
                  <a:lnTo>
                    <a:pt x="1296" y="562"/>
                  </a:lnTo>
                  <a:lnTo>
                    <a:pt x="1298" y="540"/>
                  </a:lnTo>
                  <a:lnTo>
                    <a:pt x="1298" y="538"/>
                  </a:lnTo>
                  <a:lnTo>
                    <a:pt x="1302" y="532"/>
                  </a:lnTo>
                  <a:lnTo>
                    <a:pt x="1302" y="5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4" name="青海"/>
            <p:cNvSpPr>
              <a:spLocks/>
            </p:cNvSpPr>
            <p:nvPr/>
          </p:nvSpPr>
          <p:spPr bwMode="auto">
            <a:xfrm>
              <a:off x="3141663" y="2971800"/>
              <a:ext cx="1482725" cy="1063625"/>
            </a:xfrm>
            <a:custGeom>
              <a:avLst/>
              <a:gdLst>
                <a:gd name="T0" fmla="*/ 2147483646 w 812"/>
                <a:gd name="T1" fmla="*/ 2147483646 h 582"/>
                <a:gd name="T2" fmla="*/ 2147483646 w 812"/>
                <a:gd name="T3" fmla="*/ 2147483646 h 582"/>
                <a:gd name="T4" fmla="*/ 2147483646 w 812"/>
                <a:gd name="T5" fmla="*/ 2147483646 h 582"/>
                <a:gd name="T6" fmla="*/ 2147483646 w 812"/>
                <a:gd name="T7" fmla="*/ 2147483646 h 582"/>
                <a:gd name="T8" fmla="*/ 2147483646 w 812"/>
                <a:gd name="T9" fmla="*/ 2147483646 h 582"/>
                <a:gd name="T10" fmla="*/ 2147483646 w 812"/>
                <a:gd name="T11" fmla="*/ 2147483646 h 582"/>
                <a:gd name="T12" fmla="*/ 2147483646 w 812"/>
                <a:gd name="T13" fmla="*/ 2147483646 h 582"/>
                <a:gd name="T14" fmla="*/ 2147483646 w 812"/>
                <a:gd name="T15" fmla="*/ 2147483646 h 582"/>
                <a:gd name="T16" fmla="*/ 2147483646 w 812"/>
                <a:gd name="T17" fmla="*/ 2147483646 h 582"/>
                <a:gd name="T18" fmla="*/ 2147483646 w 812"/>
                <a:gd name="T19" fmla="*/ 2147483646 h 582"/>
                <a:gd name="T20" fmla="*/ 2147483646 w 812"/>
                <a:gd name="T21" fmla="*/ 2147483646 h 582"/>
                <a:gd name="T22" fmla="*/ 2147483646 w 812"/>
                <a:gd name="T23" fmla="*/ 2147483646 h 582"/>
                <a:gd name="T24" fmla="*/ 2147483646 w 812"/>
                <a:gd name="T25" fmla="*/ 2147483646 h 582"/>
                <a:gd name="T26" fmla="*/ 2147483646 w 812"/>
                <a:gd name="T27" fmla="*/ 2147483646 h 582"/>
                <a:gd name="T28" fmla="*/ 2147483646 w 812"/>
                <a:gd name="T29" fmla="*/ 2147483646 h 582"/>
                <a:gd name="T30" fmla="*/ 2147483646 w 812"/>
                <a:gd name="T31" fmla="*/ 2147483646 h 582"/>
                <a:gd name="T32" fmla="*/ 2147483646 w 812"/>
                <a:gd name="T33" fmla="*/ 2147483646 h 582"/>
                <a:gd name="T34" fmla="*/ 0 w 812"/>
                <a:gd name="T35" fmla="*/ 2147483646 h 582"/>
                <a:gd name="T36" fmla="*/ 2147483646 w 812"/>
                <a:gd name="T37" fmla="*/ 2147483646 h 582"/>
                <a:gd name="T38" fmla="*/ 2147483646 w 812"/>
                <a:gd name="T39" fmla="*/ 2147483646 h 582"/>
                <a:gd name="T40" fmla="*/ 2147483646 w 812"/>
                <a:gd name="T41" fmla="*/ 2147483646 h 582"/>
                <a:gd name="T42" fmla="*/ 2147483646 w 812"/>
                <a:gd name="T43" fmla="*/ 2147483646 h 582"/>
                <a:gd name="T44" fmla="*/ 2147483646 w 812"/>
                <a:gd name="T45" fmla="*/ 2147483646 h 582"/>
                <a:gd name="T46" fmla="*/ 2147483646 w 812"/>
                <a:gd name="T47" fmla="*/ 2147483646 h 582"/>
                <a:gd name="T48" fmla="*/ 2147483646 w 812"/>
                <a:gd name="T49" fmla="*/ 2147483646 h 582"/>
                <a:gd name="T50" fmla="*/ 2147483646 w 812"/>
                <a:gd name="T51" fmla="*/ 2147483646 h 582"/>
                <a:gd name="T52" fmla="*/ 2147483646 w 812"/>
                <a:gd name="T53" fmla="*/ 2147483646 h 582"/>
                <a:gd name="T54" fmla="*/ 2147483646 w 812"/>
                <a:gd name="T55" fmla="*/ 2147483646 h 582"/>
                <a:gd name="T56" fmla="*/ 2147483646 w 812"/>
                <a:gd name="T57" fmla="*/ 2147483646 h 582"/>
                <a:gd name="T58" fmla="*/ 2147483646 w 812"/>
                <a:gd name="T59" fmla="*/ 2147483646 h 582"/>
                <a:gd name="T60" fmla="*/ 2147483646 w 812"/>
                <a:gd name="T61" fmla="*/ 2147483646 h 582"/>
                <a:gd name="T62" fmla="*/ 2147483646 w 812"/>
                <a:gd name="T63" fmla="*/ 2147483646 h 582"/>
                <a:gd name="T64" fmla="*/ 2147483646 w 812"/>
                <a:gd name="T65" fmla="*/ 2147483646 h 582"/>
                <a:gd name="T66" fmla="*/ 2147483646 w 812"/>
                <a:gd name="T67" fmla="*/ 2147483646 h 582"/>
                <a:gd name="T68" fmla="*/ 2147483646 w 812"/>
                <a:gd name="T69" fmla="*/ 2147483646 h 582"/>
                <a:gd name="T70" fmla="*/ 2147483646 w 812"/>
                <a:gd name="T71" fmla="*/ 2147483646 h 582"/>
                <a:gd name="T72" fmla="*/ 2147483646 w 812"/>
                <a:gd name="T73" fmla="*/ 2147483646 h 582"/>
                <a:gd name="T74" fmla="*/ 2147483646 w 812"/>
                <a:gd name="T75" fmla="*/ 2147483646 h 582"/>
                <a:gd name="T76" fmla="*/ 2147483646 w 812"/>
                <a:gd name="T77" fmla="*/ 2147483646 h 582"/>
                <a:gd name="T78" fmla="*/ 2147483646 w 812"/>
                <a:gd name="T79" fmla="*/ 2147483646 h 582"/>
                <a:gd name="T80" fmla="*/ 2147483646 w 812"/>
                <a:gd name="T81" fmla="*/ 2147483646 h 582"/>
                <a:gd name="T82" fmla="*/ 2147483646 w 812"/>
                <a:gd name="T83" fmla="*/ 2147483646 h 582"/>
                <a:gd name="T84" fmla="*/ 2147483646 w 812"/>
                <a:gd name="T85" fmla="*/ 2147483646 h 582"/>
                <a:gd name="T86" fmla="*/ 2147483646 w 812"/>
                <a:gd name="T87" fmla="*/ 2147483646 h 582"/>
                <a:gd name="T88" fmla="*/ 2147483646 w 812"/>
                <a:gd name="T89" fmla="*/ 2147483646 h 582"/>
                <a:gd name="T90" fmla="*/ 2147483646 w 812"/>
                <a:gd name="T91" fmla="*/ 2147483646 h 582"/>
                <a:gd name="T92" fmla="*/ 2147483646 w 812"/>
                <a:gd name="T93" fmla="*/ 2147483646 h 582"/>
                <a:gd name="T94" fmla="*/ 2147483646 w 812"/>
                <a:gd name="T95" fmla="*/ 2147483646 h 582"/>
                <a:gd name="T96" fmla="*/ 2147483646 w 812"/>
                <a:gd name="T97" fmla="*/ 2147483646 h 582"/>
                <a:gd name="T98" fmla="*/ 2147483646 w 812"/>
                <a:gd name="T99" fmla="*/ 2147483646 h 582"/>
                <a:gd name="T100" fmla="*/ 2147483646 w 812"/>
                <a:gd name="T101" fmla="*/ 2147483646 h 582"/>
                <a:gd name="T102" fmla="*/ 2147483646 w 812"/>
                <a:gd name="T103" fmla="*/ 2147483646 h 582"/>
                <a:gd name="T104" fmla="*/ 2147483646 w 812"/>
                <a:gd name="T105" fmla="*/ 2147483646 h 582"/>
                <a:gd name="T106" fmla="*/ 2147483646 w 812"/>
                <a:gd name="T107" fmla="*/ 2147483646 h 58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812" h="582">
                  <a:moveTo>
                    <a:pt x="484" y="30"/>
                  </a:moveTo>
                  <a:lnTo>
                    <a:pt x="476" y="36"/>
                  </a:lnTo>
                  <a:lnTo>
                    <a:pt x="480" y="56"/>
                  </a:lnTo>
                  <a:lnTo>
                    <a:pt x="480" y="58"/>
                  </a:lnTo>
                  <a:lnTo>
                    <a:pt x="482" y="58"/>
                  </a:lnTo>
                  <a:lnTo>
                    <a:pt x="480" y="58"/>
                  </a:lnTo>
                  <a:lnTo>
                    <a:pt x="472" y="78"/>
                  </a:lnTo>
                  <a:lnTo>
                    <a:pt x="460" y="82"/>
                  </a:lnTo>
                  <a:lnTo>
                    <a:pt x="458" y="84"/>
                  </a:lnTo>
                  <a:lnTo>
                    <a:pt x="456" y="84"/>
                  </a:lnTo>
                  <a:lnTo>
                    <a:pt x="436" y="74"/>
                  </a:lnTo>
                  <a:lnTo>
                    <a:pt x="396" y="38"/>
                  </a:lnTo>
                  <a:lnTo>
                    <a:pt x="380" y="28"/>
                  </a:lnTo>
                  <a:lnTo>
                    <a:pt x="356" y="20"/>
                  </a:lnTo>
                  <a:lnTo>
                    <a:pt x="356" y="18"/>
                  </a:lnTo>
                  <a:lnTo>
                    <a:pt x="344" y="10"/>
                  </a:lnTo>
                  <a:lnTo>
                    <a:pt x="324" y="4"/>
                  </a:lnTo>
                  <a:lnTo>
                    <a:pt x="314" y="6"/>
                  </a:lnTo>
                  <a:lnTo>
                    <a:pt x="312" y="6"/>
                  </a:lnTo>
                  <a:lnTo>
                    <a:pt x="288" y="4"/>
                  </a:lnTo>
                  <a:lnTo>
                    <a:pt x="286" y="4"/>
                  </a:lnTo>
                  <a:lnTo>
                    <a:pt x="268" y="0"/>
                  </a:lnTo>
                  <a:lnTo>
                    <a:pt x="256" y="0"/>
                  </a:lnTo>
                  <a:lnTo>
                    <a:pt x="248" y="6"/>
                  </a:lnTo>
                  <a:lnTo>
                    <a:pt x="240" y="8"/>
                  </a:lnTo>
                  <a:lnTo>
                    <a:pt x="228" y="10"/>
                  </a:lnTo>
                  <a:lnTo>
                    <a:pt x="212" y="14"/>
                  </a:lnTo>
                  <a:lnTo>
                    <a:pt x="198" y="18"/>
                  </a:lnTo>
                  <a:lnTo>
                    <a:pt x="196" y="20"/>
                  </a:lnTo>
                  <a:lnTo>
                    <a:pt x="180" y="22"/>
                  </a:lnTo>
                  <a:lnTo>
                    <a:pt x="160" y="28"/>
                  </a:lnTo>
                  <a:lnTo>
                    <a:pt x="158" y="28"/>
                  </a:lnTo>
                  <a:lnTo>
                    <a:pt x="144" y="26"/>
                  </a:lnTo>
                  <a:lnTo>
                    <a:pt x="120" y="30"/>
                  </a:lnTo>
                  <a:lnTo>
                    <a:pt x="100" y="30"/>
                  </a:lnTo>
                  <a:lnTo>
                    <a:pt x="92" y="38"/>
                  </a:lnTo>
                  <a:lnTo>
                    <a:pt x="82" y="40"/>
                  </a:lnTo>
                  <a:lnTo>
                    <a:pt x="86" y="50"/>
                  </a:lnTo>
                  <a:lnTo>
                    <a:pt x="86" y="66"/>
                  </a:lnTo>
                  <a:lnTo>
                    <a:pt x="84" y="78"/>
                  </a:lnTo>
                  <a:lnTo>
                    <a:pt x="98" y="90"/>
                  </a:lnTo>
                  <a:lnTo>
                    <a:pt x="110" y="102"/>
                  </a:lnTo>
                  <a:lnTo>
                    <a:pt x="118" y="110"/>
                  </a:lnTo>
                  <a:lnTo>
                    <a:pt x="120" y="114"/>
                  </a:lnTo>
                  <a:lnTo>
                    <a:pt x="120" y="118"/>
                  </a:lnTo>
                  <a:lnTo>
                    <a:pt x="124" y="130"/>
                  </a:lnTo>
                  <a:lnTo>
                    <a:pt x="130" y="142"/>
                  </a:lnTo>
                  <a:lnTo>
                    <a:pt x="128" y="142"/>
                  </a:lnTo>
                  <a:lnTo>
                    <a:pt x="112" y="154"/>
                  </a:lnTo>
                  <a:lnTo>
                    <a:pt x="102" y="166"/>
                  </a:lnTo>
                  <a:lnTo>
                    <a:pt x="104" y="178"/>
                  </a:lnTo>
                  <a:lnTo>
                    <a:pt x="112" y="196"/>
                  </a:lnTo>
                  <a:lnTo>
                    <a:pt x="112" y="198"/>
                  </a:lnTo>
                  <a:lnTo>
                    <a:pt x="112" y="204"/>
                  </a:lnTo>
                  <a:lnTo>
                    <a:pt x="108" y="210"/>
                  </a:lnTo>
                  <a:lnTo>
                    <a:pt x="106" y="214"/>
                  </a:lnTo>
                  <a:lnTo>
                    <a:pt x="102" y="216"/>
                  </a:lnTo>
                  <a:lnTo>
                    <a:pt x="96" y="216"/>
                  </a:lnTo>
                  <a:lnTo>
                    <a:pt x="80" y="214"/>
                  </a:lnTo>
                  <a:lnTo>
                    <a:pt x="60" y="210"/>
                  </a:lnTo>
                  <a:lnTo>
                    <a:pt x="58" y="210"/>
                  </a:lnTo>
                  <a:lnTo>
                    <a:pt x="44" y="202"/>
                  </a:lnTo>
                  <a:lnTo>
                    <a:pt x="20" y="202"/>
                  </a:lnTo>
                  <a:lnTo>
                    <a:pt x="22" y="202"/>
                  </a:lnTo>
                  <a:lnTo>
                    <a:pt x="20" y="242"/>
                  </a:lnTo>
                  <a:lnTo>
                    <a:pt x="18" y="246"/>
                  </a:lnTo>
                  <a:lnTo>
                    <a:pt x="16" y="248"/>
                  </a:lnTo>
                  <a:lnTo>
                    <a:pt x="8" y="250"/>
                  </a:lnTo>
                  <a:lnTo>
                    <a:pt x="6" y="254"/>
                  </a:lnTo>
                  <a:lnTo>
                    <a:pt x="6" y="262"/>
                  </a:lnTo>
                  <a:lnTo>
                    <a:pt x="4" y="262"/>
                  </a:lnTo>
                  <a:lnTo>
                    <a:pt x="4" y="272"/>
                  </a:lnTo>
                  <a:lnTo>
                    <a:pt x="10" y="280"/>
                  </a:lnTo>
                  <a:lnTo>
                    <a:pt x="14" y="284"/>
                  </a:lnTo>
                  <a:lnTo>
                    <a:pt x="18" y="304"/>
                  </a:lnTo>
                  <a:lnTo>
                    <a:pt x="18" y="310"/>
                  </a:lnTo>
                  <a:lnTo>
                    <a:pt x="16" y="322"/>
                  </a:lnTo>
                  <a:lnTo>
                    <a:pt x="10" y="338"/>
                  </a:lnTo>
                  <a:lnTo>
                    <a:pt x="0" y="358"/>
                  </a:lnTo>
                  <a:lnTo>
                    <a:pt x="0" y="362"/>
                  </a:lnTo>
                  <a:lnTo>
                    <a:pt x="0" y="370"/>
                  </a:lnTo>
                  <a:lnTo>
                    <a:pt x="12" y="384"/>
                  </a:lnTo>
                  <a:lnTo>
                    <a:pt x="16" y="394"/>
                  </a:lnTo>
                  <a:lnTo>
                    <a:pt x="26" y="406"/>
                  </a:lnTo>
                  <a:lnTo>
                    <a:pt x="40" y="422"/>
                  </a:lnTo>
                  <a:lnTo>
                    <a:pt x="48" y="430"/>
                  </a:lnTo>
                  <a:lnTo>
                    <a:pt x="52" y="430"/>
                  </a:lnTo>
                  <a:lnTo>
                    <a:pt x="68" y="422"/>
                  </a:lnTo>
                  <a:lnTo>
                    <a:pt x="72" y="418"/>
                  </a:lnTo>
                  <a:lnTo>
                    <a:pt x="76" y="418"/>
                  </a:lnTo>
                  <a:lnTo>
                    <a:pt x="84" y="420"/>
                  </a:lnTo>
                  <a:lnTo>
                    <a:pt x="92" y="424"/>
                  </a:lnTo>
                  <a:lnTo>
                    <a:pt x="92" y="426"/>
                  </a:lnTo>
                  <a:lnTo>
                    <a:pt x="100" y="434"/>
                  </a:lnTo>
                  <a:lnTo>
                    <a:pt x="104" y="444"/>
                  </a:lnTo>
                  <a:lnTo>
                    <a:pt x="108" y="448"/>
                  </a:lnTo>
                  <a:lnTo>
                    <a:pt x="110" y="450"/>
                  </a:lnTo>
                  <a:lnTo>
                    <a:pt x="120" y="458"/>
                  </a:lnTo>
                  <a:lnTo>
                    <a:pt x="126" y="458"/>
                  </a:lnTo>
                  <a:lnTo>
                    <a:pt x="132" y="460"/>
                  </a:lnTo>
                  <a:lnTo>
                    <a:pt x="136" y="464"/>
                  </a:lnTo>
                  <a:lnTo>
                    <a:pt x="144" y="468"/>
                  </a:lnTo>
                  <a:lnTo>
                    <a:pt x="160" y="474"/>
                  </a:lnTo>
                  <a:lnTo>
                    <a:pt x="162" y="474"/>
                  </a:lnTo>
                  <a:lnTo>
                    <a:pt x="186" y="482"/>
                  </a:lnTo>
                  <a:lnTo>
                    <a:pt x="188" y="482"/>
                  </a:lnTo>
                  <a:lnTo>
                    <a:pt x="204" y="490"/>
                  </a:lnTo>
                  <a:lnTo>
                    <a:pt x="232" y="498"/>
                  </a:lnTo>
                  <a:lnTo>
                    <a:pt x="234" y="498"/>
                  </a:lnTo>
                  <a:lnTo>
                    <a:pt x="272" y="500"/>
                  </a:lnTo>
                  <a:lnTo>
                    <a:pt x="288" y="494"/>
                  </a:lnTo>
                  <a:lnTo>
                    <a:pt x="304" y="494"/>
                  </a:lnTo>
                  <a:lnTo>
                    <a:pt x="304" y="496"/>
                  </a:lnTo>
                  <a:lnTo>
                    <a:pt x="316" y="512"/>
                  </a:lnTo>
                  <a:lnTo>
                    <a:pt x="324" y="526"/>
                  </a:lnTo>
                  <a:lnTo>
                    <a:pt x="332" y="532"/>
                  </a:lnTo>
                  <a:lnTo>
                    <a:pt x="340" y="536"/>
                  </a:lnTo>
                  <a:lnTo>
                    <a:pt x="340" y="538"/>
                  </a:lnTo>
                  <a:lnTo>
                    <a:pt x="342" y="538"/>
                  </a:lnTo>
                  <a:lnTo>
                    <a:pt x="348" y="554"/>
                  </a:lnTo>
                  <a:lnTo>
                    <a:pt x="350" y="554"/>
                  </a:lnTo>
                  <a:lnTo>
                    <a:pt x="350" y="556"/>
                  </a:lnTo>
                  <a:lnTo>
                    <a:pt x="354" y="574"/>
                  </a:lnTo>
                  <a:lnTo>
                    <a:pt x="364" y="578"/>
                  </a:lnTo>
                  <a:lnTo>
                    <a:pt x="366" y="578"/>
                  </a:lnTo>
                  <a:lnTo>
                    <a:pt x="376" y="582"/>
                  </a:lnTo>
                  <a:lnTo>
                    <a:pt x="388" y="580"/>
                  </a:lnTo>
                  <a:lnTo>
                    <a:pt x="390" y="568"/>
                  </a:lnTo>
                  <a:lnTo>
                    <a:pt x="392" y="566"/>
                  </a:lnTo>
                  <a:lnTo>
                    <a:pt x="404" y="554"/>
                  </a:lnTo>
                  <a:lnTo>
                    <a:pt x="420" y="558"/>
                  </a:lnTo>
                  <a:lnTo>
                    <a:pt x="428" y="574"/>
                  </a:lnTo>
                  <a:lnTo>
                    <a:pt x="442" y="570"/>
                  </a:lnTo>
                  <a:lnTo>
                    <a:pt x="444" y="554"/>
                  </a:lnTo>
                  <a:lnTo>
                    <a:pt x="444" y="552"/>
                  </a:lnTo>
                  <a:lnTo>
                    <a:pt x="456" y="546"/>
                  </a:lnTo>
                  <a:lnTo>
                    <a:pt x="452" y="524"/>
                  </a:lnTo>
                  <a:lnTo>
                    <a:pt x="452" y="522"/>
                  </a:lnTo>
                  <a:lnTo>
                    <a:pt x="464" y="496"/>
                  </a:lnTo>
                  <a:lnTo>
                    <a:pt x="476" y="492"/>
                  </a:lnTo>
                  <a:lnTo>
                    <a:pt x="472" y="470"/>
                  </a:lnTo>
                  <a:lnTo>
                    <a:pt x="484" y="470"/>
                  </a:lnTo>
                  <a:lnTo>
                    <a:pt x="484" y="458"/>
                  </a:lnTo>
                  <a:lnTo>
                    <a:pt x="476" y="438"/>
                  </a:lnTo>
                  <a:lnTo>
                    <a:pt x="476" y="436"/>
                  </a:lnTo>
                  <a:lnTo>
                    <a:pt x="478" y="420"/>
                  </a:lnTo>
                  <a:lnTo>
                    <a:pt x="478" y="418"/>
                  </a:lnTo>
                  <a:lnTo>
                    <a:pt x="480" y="418"/>
                  </a:lnTo>
                  <a:lnTo>
                    <a:pt x="488" y="406"/>
                  </a:lnTo>
                  <a:lnTo>
                    <a:pt x="490" y="406"/>
                  </a:lnTo>
                  <a:lnTo>
                    <a:pt x="492" y="406"/>
                  </a:lnTo>
                  <a:lnTo>
                    <a:pt x="514" y="410"/>
                  </a:lnTo>
                  <a:lnTo>
                    <a:pt x="532" y="414"/>
                  </a:lnTo>
                  <a:lnTo>
                    <a:pt x="548" y="410"/>
                  </a:lnTo>
                  <a:lnTo>
                    <a:pt x="556" y="426"/>
                  </a:lnTo>
                  <a:lnTo>
                    <a:pt x="556" y="428"/>
                  </a:lnTo>
                  <a:lnTo>
                    <a:pt x="556" y="440"/>
                  </a:lnTo>
                  <a:lnTo>
                    <a:pt x="560" y="452"/>
                  </a:lnTo>
                  <a:lnTo>
                    <a:pt x="562" y="458"/>
                  </a:lnTo>
                  <a:lnTo>
                    <a:pt x="568" y="462"/>
                  </a:lnTo>
                  <a:lnTo>
                    <a:pt x="578" y="464"/>
                  </a:lnTo>
                  <a:lnTo>
                    <a:pt x="580" y="468"/>
                  </a:lnTo>
                  <a:lnTo>
                    <a:pt x="580" y="470"/>
                  </a:lnTo>
                  <a:lnTo>
                    <a:pt x="584" y="478"/>
                  </a:lnTo>
                  <a:lnTo>
                    <a:pt x="590" y="486"/>
                  </a:lnTo>
                  <a:lnTo>
                    <a:pt x="598" y="498"/>
                  </a:lnTo>
                  <a:lnTo>
                    <a:pt x="602" y="506"/>
                  </a:lnTo>
                  <a:lnTo>
                    <a:pt x="610" y="506"/>
                  </a:lnTo>
                  <a:lnTo>
                    <a:pt x="624" y="494"/>
                  </a:lnTo>
                  <a:lnTo>
                    <a:pt x="632" y="512"/>
                  </a:lnTo>
                  <a:lnTo>
                    <a:pt x="650" y="518"/>
                  </a:lnTo>
                  <a:lnTo>
                    <a:pt x="652" y="518"/>
                  </a:lnTo>
                  <a:lnTo>
                    <a:pt x="660" y="534"/>
                  </a:lnTo>
                  <a:lnTo>
                    <a:pt x="664" y="538"/>
                  </a:lnTo>
                  <a:lnTo>
                    <a:pt x="664" y="522"/>
                  </a:lnTo>
                  <a:lnTo>
                    <a:pt x="664" y="518"/>
                  </a:lnTo>
                  <a:lnTo>
                    <a:pt x="700" y="518"/>
                  </a:lnTo>
                  <a:lnTo>
                    <a:pt x="700" y="514"/>
                  </a:lnTo>
                  <a:lnTo>
                    <a:pt x="702" y="512"/>
                  </a:lnTo>
                  <a:lnTo>
                    <a:pt x="700" y="508"/>
                  </a:lnTo>
                  <a:lnTo>
                    <a:pt x="698" y="500"/>
                  </a:lnTo>
                  <a:lnTo>
                    <a:pt x="696" y="494"/>
                  </a:lnTo>
                  <a:lnTo>
                    <a:pt x="696" y="486"/>
                  </a:lnTo>
                  <a:lnTo>
                    <a:pt x="698" y="480"/>
                  </a:lnTo>
                  <a:lnTo>
                    <a:pt x="702" y="478"/>
                  </a:lnTo>
                  <a:lnTo>
                    <a:pt x="706" y="478"/>
                  </a:lnTo>
                  <a:lnTo>
                    <a:pt x="720" y="482"/>
                  </a:lnTo>
                  <a:lnTo>
                    <a:pt x="722" y="472"/>
                  </a:lnTo>
                  <a:lnTo>
                    <a:pt x="696" y="460"/>
                  </a:lnTo>
                  <a:lnTo>
                    <a:pt x="694" y="460"/>
                  </a:lnTo>
                  <a:lnTo>
                    <a:pt x="692" y="458"/>
                  </a:lnTo>
                  <a:lnTo>
                    <a:pt x="688" y="426"/>
                  </a:lnTo>
                  <a:lnTo>
                    <a:pt x="690" y="406"/>
                  </a:lnTo>
                  <a:lnTo>
                    <a:pt x="690" y="402"/>
                  </a:lnTo>
                  <a:lnTo>
                    <a:pt x="734" y="406"/>
                  </a:lnTo>
                  <a:lnTo>
                    <a:pt x="744" y="396"/>
                  </a:lnTo>
                  <a:lnTo>
                    <a:pt x="746" y="392"/>
                  </a:lnTo>
                  <a:lnTo>
                    <a:pt x="744" y="388"/>
                  </a:lnTo>
                  <a:lnTo>
                    <a:pt x="732" y="382"/>
                  </a:lnTo>
                  <a:lnTo>
                    <a:pt x="730" y="378"/>
                  </a:lnTo>
                  <a:lnTo>
                    <a:pt x="728" y="374"/>
                  </a:lnTo>
                  <a:lnTo>
                    <a:pt x="730" y="372"/>
                  </a:lnTo>
                  <a:lnTo>
                    <a:pt x="732" y="368"/>
                  </a:lnTo>
                  <a:lnTo>
                    <a:pt x="752" y="350"/>
                  </a:lnTo>
                  <a:lnTo>
                    <a:pt x="772" y="348"/>
                  </a:lnTo>
                  <a:lnTo>
                    <a:pt x="782" y="330"/>
                  </a:lnTo>
                  <a:lnTo>
                    <a:pt x="782" y="314"/>
                  </a:lnTo>
                  <a:lnTo>
                    <a:pt x="796" y="310"/>
                  </a:lnTo>
                  <a:lnTo>
                    <a:pt x="804" y="290"/>
                  </a:lnTo>
                  <a:lnTo>
                    <a:pt x="812" y="276"/>
                  </a:lnTo>
                  <a:lnTo>
                    <a:pt x="800" y="256"/>
                  </a:lnTo>
                  <a:lnTo>
                    <a:pt x="800" y="254"/>
                  </a:lnTo>
                  <a:lnTo>
                    <a:pt x="792" y="228"/>
                  </a:lnTo>
                  <a:lnTo>
                    <a:pt x="792" y="226"/>
                  </a:lnTo>
                  <a:lnTo>
                    <a:pt x="788" y="198"/>
                  </a:lnTo>
                  <a:lnTo>
                    <a:pt x="778" y="182"/>
                  </a:lnTo>
                  <a:lnTo>
                    <a:pt x="764" y="168"/>
                  </a:lnTo>
                  <a:lnTo>
                    <a:pt x="764" y="166"/>
                  </a:lnTo>
                  <a:lnTo>
                    <a:pt x="762" y="150"/>
                  </a:lnTo>
                  <a:lnTo>
                    <a:pt x="736" y="158"/>
                  </a:lnTo>
                  <a:lnTo>
                    <a:pt x="724" y="144"/>
                  </a:lnTo>
                  <a:lnTo>
                    <a:pt x="688" y="118"/>
                  </a:lnTo>
                  <a:lnTo>
                    <a:pt x="686" y="118"/>
                  </a:lnTo>
                  <a:lnTo>
                    <a:pt x="672" y="100"/>
                  </a:lnTo>
                  <a:lnTo>
                    <a:pt x="664" y="94"/>
                  </a:lnTo>
                  <a:lnTo>
                    <a:pt x="658" y="102"/>
                  </a:lnTo>
                  <a:lnTo>
                    <a:pt x="658" y="104"/>
                  </a:lnTo>
                  <a:lnTo>
                    <a:pt x="658" y="106"/>
                  </a:lnTo>
                  <a:lnTo>
                    <a:pt x="656" y="106"/>
                  </a:lnTo>
                  <a:lnTo>
                    <a:pt x="644" y="106"/>
                  </a:lnTo>
                  <a:lnTo>
                    <a:pt x="642" y="106"/>
                  </a:lnTo>
                  <a:lnTo>
                    <a:pt x="616" y="78"/>
                  </a:lnTo>
                  <a:lnTo>
                    <a:pt x="606" y="72"/>
                  </a:lnTo>
                  <a:lnTo>
                    <a:pt x="596" y="62"/>
                  </a:lnTo>
                  <a:lnTo>
                    <a:pt x="584" y="54"/>
                  </a:lnTo>
                  <a:lnTo>
                    <a:pt x="584" y="52"/>
                  </a:lnTo>
                  <a:lnTo>
                    <a:pt x="570" y="44"/>
                  </a:lnTo>
                  <a:lnTo>
                    <a:pt x="562" y="50"/>
                  </a:lnTo>
                  <a:lnTo>
                    <a:pt x="560" y="52"/>
                  </a:lnTo>
                  <a:lnTo>
                    <a:pt x="552" y="50"/>
                  </a:lnTo>
                  <a:lnTo>
                    <a:pt x="544" y="54"/>
                  </a:lnTo>
                  <a:lnTo>
                    <a:pt x="542" y="56"/>
                  </a:lnTo>
                  <a:lnTo>
                    <a:pt x="530" y="58"/>
                  </a:lnTo>
                  <a:lnTo>
                    <a:pt x="484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" name="四川"/>
            <p:cNvSpPr>
              <a:spLocks/>
            </p:cNvSpPr>
            <p:nvPr/>
          </p:nvSpPr>
          <p:spPr bwMode="auto">
            <a:xfrm>
              <a:off x="3992563" y="3717925"/>
              <a:ext cx="1282700" cy="1125538"/>
            </a:xfrm>
            <a:custGeom>
              <a:avLst/>
              <a:gdLst>
                <a:gd name="T0" fmla="*/ 2147483646 w 702"/>
                <a:gd name="T1" fmla="*/ 2147483646 h 616"/>
                <a:gd name="T2" fmla="*/ 2147483646 w 702"/>
                <a:gd name="T3" fmla="*/ 2147483646 h 616"/>
                <a:gd name="T4" fmla="*/ 2147483646 w 702"/>
                <a:gd name="T5" fmla="*/ 2147483646 h 616"/>
                <a:gd name="T6" fmla="*/ 2147483646 w 702"/>
                <a:gd name="T7" fmla="*/ 2147483646 h 616"/>
                <a:gd name="T8" fmla="*/ 2147483646 w 702"/>
                <a:gd name="T9" fmla="*/ 2147483646 h 616"/>
                <a:gd name="T10" fmla="*/ 2147483646 w 702"/>
                <a:gd name="T11" fmla="*/ 2147483646 h 616"/>
                <a:gd name="T12" fmla="*/ 2147483646 w 702"/>
                <a:gd name="T13" fmla="*/ 2147483646 h 616"/>
                <a:gd name="T14" fmla="*/ 2147483646 w 702"/>
                <a:gd name="T15" fmla="*/ 2147483646 h 616"/>
                <a:gd name="T16" fmla="*/ 2147483646 w 702"/>
                <a:gd name="T17" fmla="*/ 2147483646 h 616"/>
                <a:gd name="T18" fmla="*/ 2147483646 w 702"/>
                <a:gd name="T19" fmla="*/ 2147483646 h 616"/>
                <a:gd name="T20" fmla="*/ 2147483646 w 702"/>
                <a:gd name="T21" fmla="*/ 2147483646 h 616"/>
                <a:gd name="T22" fmla="*/ 2147483646 w 702"/>
                <a:gd name="T23" fmla="*/ 2147483646 h 616"/>
                <a:gd name="T24" fmla="*/ 2147483646 w 702"/>
                <a:gd name="T25" fmla="*/ 2147483646 h 616"/>
                <a:gd name="T26" fmla="*/ 2147483646 w 702"/>
                <a:gd name="T27" fmla="*/ 2147483646 h 616"/>
                <a:gd name="T28" fmla="*/ 2147483646 w 702"/>
                <a:gd name="T29" fmla="*/ 2147483646 h 616"/>
                <a:gd name="T30" fmla="*/ 2147483646 w 702"/>
                <a:gd name="T31" fmla="*/ 2147483646 h 616"/>
                <a:gd name="T32" fmla="*/ 2147483646 w 702"/>
                <a:gd name="T33" fmla="*/ 2147483646 h 616"/>
                <a:gd name="T34" fmla="*/ 2147483646 w 702"/>
                <a:gd name="T35" fmla="*/ 2147483646 h 616"/>
                <a:gd name="T36" fmla="*/ 2147483646 w 702"/>
                <a:gd name="T37" fmla="*/ 2147483646 h 616"/>
                <a:gd name="T38" fmla="*/ 2147483646 w 702"/>
                <a:gd name="T39" fmla="*/ 2147483646 h 616"/>
                <a:gd name="T40" fmla="*/ 2147483646 w 702"/>
                <a:gd name="T41" fmla="*/ 2147483646 h 616"/>
                <a:gd name="T42" fmla="*/ 2147483646 w 702"/>
                <a:gd name="T43" fmla="*/ 2147483646 h 616"/>
                <a:gd name="T44" fmla="*/ 2147483646 w 702"/>
                <a:gd name="T45" fmla="*/ 2147483646 h 616"/>
                <a:gd name="T46" fmla="*/ 2147483646 w 702"/>
                <a:gd name="T47" fmla="*/ 2147483646 h 616"/>
                <a:gd name="T48" fmla="*/ 2147483646 w 702"/>
                <a:gd name="T49" fmla="*/ 2147483646 h 616"/>
                <a:gd name="T50" fmla="*/ 2147483646 w 702"/>
                <a:gd name="T51" fmla="*/ 2147483646 h 616"/>
                <a:gd name="T52" fmla="*/ 2147483646 w 702"/>
                <a:gd name="T53" fmla="*/ 2147483646 h 616"/>
                <a:gd name="T54" fmla="*/ 2147483646 w 702"/>
                <a:gd name="T55" fmla="*/ 2147483646 h 616"/>
                <a:gd name="T56" fmla="*/ 2147483646 w 702"/>
                <a:gd name="T57" fmla="*/ 2147483646 h 616"/>
                <a:gd name="T58" fmla="*/ 2147483646 w 702"/>
                <a:gd name="T59" fmla="*/ 2147483646 h 616"/>
                <a:gd name="T60" fmla="*/ 2147483646 w 702"/>
                <a:gd name="T61" fmla="*/ 2147483646 h 616"/>
                <a:gd name="T62" fmla="*/ 2147483646 w 702"/>
                <a:gd name="T63" fmla="*/ 2147483646 h 616"/>
                <a:gd name="T64" fmla="*/ 2147483646 w 702"/>
                <a:gd name="T65" fmla="*/ 2147483646 h 616"/>
                <a:gd name="T66" fmla="*/ 2147483646 w 702"/>
                <a:gd name="T67" fmla="*/ 2147483646 h 616"/>
                <a:gd name="T68" fmla="*/ 2147483646 w 702"/>
                <a:gd name="T69" fmla="*/ 2147483646 h 616"/>
                <a:gd name="T70" fmla="*/ 2147483646 w 702"/>
                <a:gd name="T71" fmla="*/ 2147483646 h 616"/>
                <a:gd name="T72" fmla="*/ 2147483646 w 702"/>
                <a:gd name="T73" fmla="*/ 2147483646 h 616"/>
                <a:gd name="T74" fmla="*/ 2147483646 w 702"/>
                <a:gd name="T75" fmla="*/ 2147483646 h 616"/>
                <a:gd name="T76" fmla="*/ 2147483646 w 702"/>
                <a:gd name="T77" fmla="*/ 2147483646 h 616"/>
                <a:gd name="T78" fmla="*/ 2147483646 w 702"/>
                <a:gd name="T79" fmla="*/ 2147483646 h 616"/>
                <a:gd name="T80" fmla="*/ 2147483646 w 702"/>
                <a:gd name="T81" fmla="*/ 2147483646 h 616"/>
                <a:gd name="T82" fmla="*/ 2147483646 w 702"/>
                <a:gd name="T83" fmla="*/ 2147483646 h 616"/>
                <a:gd name="T84" fmla="*/ 2147483646 w 702"/>
                <a:gd name="T85" fmla="*/ 2147483646 h 616"/>
                <a:gd name="T86" fmla="*/ 2147483646 w 702"/>
                <a:gd name="T87" fmla="*/ 2147483646 h 616"/>
                <a:gd name="T88" fmla="*/ 2147483646 w 702"/>
                <a:gd name="T89" fmla="*/ 2147483646 h 616"/>
                <a:gd name="T90" fmla="*/ 2147483646 w 702"/>
                <a:gd name="T91" fmla="*/ 2147483646 h 616"/>
                <a:gd name="T92" fmla="*/ 2147483646 w 702"/>
                <a:gd name="T93" fmla="*/ 2147483646 h 616"/>
                <a:gd name="T94" fmla="*/ 2147483646 w 702"/>
                <a:gd name="T95" fmla="*/ 2147483646 h 616"/>
                <a:gd name="T96" fmla="*/ 2147483646 w 702"/>
                <a:gd name="T97" fmla="*/ 2147483646 h 616"/>
                <a:gd name="T98" fmla="*/ 2147483646 w 702"/>
                <a:gd name="T99" fmla="*/ 0 h 616"/>
                <a:gd name="T100" fmla="*/ 2147483646 w 702"/>
                <a:gd name="T101" fmla="*/ 2147483646 h 616"/>
                <a:gd name="T102" fmla="*/ 2147483646 w 702"/>
                <a:gd name="T103" fmla="*/ 2147483646 h 616"/>
                <a:gd name="T104" fmla="*/ 2147483646 w 702"/>
                <a:gd name="T105" fmla="*/ 2147483646 h 616"/>
                <a:gd name="T106" fmla="*/ 2147483646 w 702"/>
                <a:gd name="T107" fmla="*/ 2147483646 h 616"/>
                <a:gd name="T108" fmla="*/ 2147483646 w 702"/>
                <a:gd name="T109" fmla="*/ 2147483646 h 616"/>
                <a:gd name="T110" fmla="*/ 2147483646 w 702"/>
                <a:gd name="T111" fmla="*/ 2147483646 h 616"/>
                <a:gd name="T112" fmla="*/ 2147483646 w 702"/>
                <a:gd name="T113" fmla="*/ 2147483646 h 616"/>
                <a:gd name="T114" fmla="*/ 2147483646 w 702"/>
                <a:gd name="T115" fmla="*/ 2147483646 h 616"/>
                <a:gd name="T116" fmla="*/ 2147483646 w 702"/>
                <a:gd name="T117" fmla="*/ 2147483646 h 616"/>
                <a:gd name="T118" fmla="*/ 2147483646 w 702"/>
                <a:gd name="T119" fmla="*/ 2147483646 h 61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02" h="616">
                  <a:moveTo>
                    <a:pt x="66" y="14"/>
                  </a:moveTo>
                  <a:lnTo>
                    <a:pt x="46" y="10"/>
                  </a:lnTo>
                  <a:lnTo>
                    <a:pt x="28" y="6"/>
                  </a:lnTo>
                  <a:lnTo>
                    <a:pt x="22" y="14"/>
                  </a:lnTo>
                  <a:lnTo>
                    <a:pt x="20" y="28"/>
                  </a:lnTo>
                  <a:lnTo>
                    <a:pt x="26" y="50"/>
                  </a:lnTo>
                  <a:lnTo>
                    <a:pt x="26" y="66"/>
                  </a:lnTo>
                  <a:lnTo>
                    <a:pt x="26" y="70"/>
                  </a:lnTo>
                  <a:lnTo>
                    <a:pt x="18" y="70"/>
                  </a:lnTo>
                  <a:lnTo>
                    <a:pt x="22" y="90"/>
                  </a:lnTo>
                  <a:lnTo>
                    <a:pt x="6" y="94"/>
                  </a:lnTo>
                  <a:lnTo>
                    <a:pt x="0" y="106"/>
                  </a:lnTo>
                  <a:lnTo>
                    <a:pt x="8" y="114"/>
                  </a:lnTo>
                  <a:lnTo>
                    <a:pt x="10" y="114"/>
                  </a:lnTo>
                  <a:lnTo>
                    <a:pt x="38" y="136"/>
                  </a:lnTo>
                  <a:lnTo>
                    <a:pt x="38" y="138"/>
                  </a:lnTo>
                  <a:lnTo>
                    <a:pt x="42" y="158"/>
                  </a:lnTo>
                  <a:lnTo>
                    <a:pt x="56" y="178"/>
                  </a:lnTo>
                  <a:lnTo>
                    <a:pt x="62" y="184"/>
                  </a:lnTo>
                  <a:lnTo>
                    <a:pt x="70" y="194"/>
                  </a:lnTo>
                  <a:lnTo>
                    <a:pt x="72" y="194"/>
                  </a:lnTo>
                  <a:lnTo>
                    <a:pt x="70" y="196"/>
                  </a:lnTo>
                  <a:lnTo>
                    <a:pt x="70" y="214"/>
                  </a:lnTo>
                  <a:lnTo>
                    <a:pt x="74" y="226"/>
                  </a:lnTo>
                  <a:lnTo>
                    <a:pt x="74" y="244"/>
                  </a:lnTo>
                  <a:lnTo>
                    <a:pt x="82" y="258"/>
                  </a:lnTo>
                  <a:lnTo>
                    <a:pt x="84" y="266"/>
                  </a:lnTo>
                  <a:lnTo>
                    <a:pt x="86" y="274"/>
                  </a:lnTo>
                  <a:lnTo>
                    <a:pt x="90" y="286"/>
                  </a:lnTo>
                  <a:lnTo>
                    <a:pt x="92" y="302"/>
                  </a:lnTo>
                  <a:lnTo>
                    <a:pt x="90" y="314"/>
                  </a:lnTo>
                  <a:lnTo>
                    <a:pt x="88" y="320"/>
                  </a:lnTo>
                  <a:lnTo>
                    <a:pt x="90" y="326"/>
                  </a:lnTo>
                  <a:lnTo>
                    <a:pt x="94" y="336"/>
                  </a:lnTo>
                  <a:lnTo>
                    <a:pt x="98" y="346"/>
                  </a:lnTo>
                  <a:lnTo>
                    <a:pt x="100" y="346"/>
                  </a:lnTo>
                  <a:lnTo>
                    <a:pt x="100" y="348"/>
                  </a:lnTo>
                  <a:lnTo>
                    <a:pt x="100" y="350"/>
                  </a:lnTo>
                  <a:lnTo>
                    <a:pt x="86" y="378"/>
                  </a:lnTo>
                  <a:lnTo>
                    <a:pt x="90" y="386"/>
                  </a:lnTo>
                  <a:lnTo>
                    <a:pt x="90" y="392"/>
                  </a:lnTo>
                  <a:lnTo>
                    <a:pt x="86" y="418"/>
                  </a:lnTo>
                  <a:lnTo>
                    <a:pt x="86" y="428"/>
                  </a:lnTo>
                  <a:lnTo>
                    <a:pt x="88" y="432"/>
                  </a:lnTo>
                  <a:lnTo>
                    <a:pt x="90" y="434"/>
                  </a:lnTo>
                  <a:lnTo>
                    <a:pt x="94" y="436"/>
                  </a:lnTo>
                  <a:lnTo>
                    <a:pt x="102" y="442"/>
                  </a:lnTo>
                  <a:lnTo>
                    <a:pt x="104" y="448"/>
                  </a:lnTo>
                  <a:lnTo>
                    <a:pt x="102" y="462"/>
                  </a:lnTo>
                  <a:lnTo>
                    <a:pt x="106" y="462"/>
                  </a:lnTo>
                  <a:lnTo>
                    <a:pt x="108" y="464"/>
                  </a:lnTo>
                  <a:lnTo>
                    <a:pt x="110" y="462"/>
                  </a:lnTo>
                  <a:lnTo>
                    <a:pt x="114" y="458"/>
                  </a:lnTo>
                  <a:lnTo>
                    <a:pt x="116" y="452"/>
                  </a:lnTo>
                  <a:lnTo>
                    <a:pt x="118" y="450"/>
                  </a:lnTo>
                  <a:lnTo>
                    <a:pt x="118" y="448"/>
                  </a:lnTo>
                  <a:lnTo>
                    <a:pt x="122" y="444"/>
                  </a:lnTo>
                  <a:lnTo>
                    <a:pt x="126" y="440"/>
                  </a:lnTo>
                  <a:lnTo>
                    <a:pt x="126" y="434"/>
                  </a:lnTo>
                  <a:lnTo>
                    <a:pt x="124" y="426"/>
                  </a:lnTo>
                  <a:lnTo>
                    <a:pt x="122" y="422"/>
                  </a:lnTo>
                  <a:lnTo>
                    <a:pt x="126" y="420"/>
                  </a:lnTo>
                  <a:lnTo>
                    <a:pt x="136" y="418"/>
                  </a:lnTo>
                  <a:lnTo>
                    <a:pt x="142" y="418"/>
                  </a:lnTo>
                  <a:lnTo>
                    <a:pt x="146" y="420"/>
                  </a:lnTo>
                  <a:lnTo>
                    <a:pt x="150" y="424"/>
                  </a:lnTo>
                  <a:lnTo>
                    <a:pt x="156" y="440"/>
                  </a:lnTo>
                  <a:lnTo>
                    <a:pt x="156" y="442"/>
                  </a:lnTo>
                  <a:lnTo>
                    <a:pt x="158" y="468"/>
                  </a:lnTo>
                  <a:lnTo>
                    <a:pt x="170" y="474"/>
                  </a:lnTo>
                  <a:lnTo>
                    <a:pt x="178" y="478"/>
                  </a:lnTo>
                  <a:lnTo>
                    <a:pt x="184" y="472"/>
                  </a:lnTo>
                  <a:lnTo>
                    <a:pt x="190" y="466"/>
                  </a:lnTo>
                  <a:lnTo>
                    <a:pt x="194" y="466"/>
                  </a:lnTo>
                  <a:lnTo>
                    <a:pt x="200" y="470"/>
                  </a:lnTo>
                  <a:lnTo>
                    <a:pt x="204" y="478"/>
                  </a:lnTo>
                  <a:lnTo>
                    <a:pt x="206" y="498"/>
                  </a:lnTo>
                  <a:lnTo>
                    <a:pt x="208" y="502"/>
                  </a:lnTo>
                  <a:lnTo>
                    <a:pt x="230" y="548"/>
                  </a:lnTo>
                  <a:lnTo>
                    <a:pt x="238" y="556"/>
                  </a:lnTo>
                  <a:lnTo>
                    <a:pt x="238" y="558"/>
                  </a:lnTo>
                  <a:lnTo>
                    <a:pt x="242" y="578"/>
                  </a:lnTo>
                  <a:lnTo>
                    <a:pt x="244" y="596"/>
                  </a:lnTo>
                  <a:lnTo>
                    <a:pt x="246" y="598"/>
                  </a:lnTo>
                  <a:lnTo>
                    <a:pt x="254" y="588"/>
                  </a:lnTo>
                  <a:lnTo>
                    <a:pt x="256" y="586"/>
                  </a:lnTo>
                  <a:lnTo>
                    <a:pt x="258" y="586"/>
                  </a:lnTo>
                  <a:lnTo>
                    <a:pt x="262" y="588"/>
                  </a:lnTo>
                  <a:lnTo>
                    <a:pt x="262" y="592"/>
                  </a:lnTo>
                  <a:lnTo>
                    <a:pt x="262" y="598"/>
                  </a:lnTo>
                  <a:lnTo>
                    <a:pt x="262" y="612"/>
                  </a:lnTo>
                  <a:lnTo>
                    <a:pt x="262" y="616"/>
                  </a:lnTo>
                  <a:lnTo>
                    <a:pt x="268" y="616"/>
                  </a:lnTo>
                  <a:lnTo>
                    <a:pt x="270" y="614"/>
                  </a:lnTo>
                  <a:lnTo>
                    <a:pt x="278" y="602"/>
                  </a:lnTo>
                  <a:lnTo>
                    <a:pt x="288" y="594"/>
                  </a:lnTo>
                  <a:lnTo>
                    <a:pt x="296" y="588"/>
                  </a:lnTo>
                  <a:lnTo>
                    <a:pt x="306" y="586"/>
                  </a:lnTo>
                  <a:lnTo>
                    <a:pt x="322" y="590"/>
                  </a:lnTo>
                  <a:lnTo>
                    <a:pt x="328" y="588"/>
                  </a:lnTo>
                  <a:lnTo>
                    <a:pt x="336" y="576"/>
                  </a:lnTo>
                  <a:lnTo>
                    <a:pt x="334" y="558"/>
                  </a:lnTo>
                  <a:lnTo>
                    <a:pt x="330" y="546"/>
                  </a:lnTo>
                  <a:lnTo>
                    <a:pt x="328" y="540"/>
                  </a:lnTo>
                  <a:lnTo>
                    <a:pt x="328" y="536"/>
                  </a:lnTo>
                  <a:lnTo>
                    <a:pt x="330" y="522"/>
                  </a:lnTo>
                  <a:lnTo>
                    <a:pt x="330" y="520"/>
                  </a:lnTo>
                  <a:lnTo>
                    <a:pt x="332" y="518"/>
                  </a:lnTo>
                  <a:lnTo>
                    <a:pt x="346" y="510"/>
                  </a:lnTo>
                  <a:lnTo>
                    <a:pt x="348" y="510"/>
                  </a:lnTo>
                  <a:lnTo>
                    <a:pt x="358" y="502"/>
                  </a:lnTo>
                  <a:lnTo>
                    <a:pt x="372" y="484"/>
                  </a:lnTo>
                  <a:lnTo>
                    <a:pt x="374" y="470"/>
                  </a:lnTo>
                  <a:lnTo>
                    <a:pt x="358" y="436"/>
                  </a:lnTo>
                  <a:lnTo>
                    <a:pt x="390" y="450"/>
                  </a:lnTo>
                  <a:lnTo>
                    <a:pt x="390" y="438"/>
                  </a:lnTo>
                  <a:lnTo>
                    <a:pt x="390" y="436"/>
                  </a:lnTo>
                  <a:lnTo>
                    <a:pt x="402" y="426"/>
                  </a:lnTo>
                  <a:lnTo>
                    <a:pt x="426" y="420"/>
                  </a:lnTo>
                  <a:lnTo>
                    <a:pt x="428" y="420"/>
                  </a:lnTo>
                  <a:lnTo>
                    <a:pt x="442" y="450"/>
                  </a:lnTo>
                  <a:lnTo>
                    <a:pt x="440" y="462"/>
                  </a:lnTo>
                  <a:lnTo>
                    <a:pt x="442" y="472"/>
                  </a:lnTo>
                  <a:lnTo>
                    <a:pt x="444" y="478"/>
                  </a:lnTo>
                  <a:lnTo>
                    <a:pt x="448" y="480"/>
                  </a:lnTo>
                  <a:lnTo>
                    <a:pt x="454" y="478"/>
                  </a:lnTo>
                  <a:lnTo>
                    <a:pt x="458" y="474"/>
                  </a:lnTo>
                  <a:lnTo>
                    <a:pt x="458" y="472"/>
                  </a:lnTo>
                  <a:lnTo>
                    <a:pt x="460" y="472"/>
                  </a:lnTo>
                  <a:lnTo>
                    <a:pt x="478" y="466"/>
                  </a:lnTo>
                  <a:lnTo>
                    <a:pt x="480" y="466"/>
                  </a:lnTo>
                  <a:lnTo>
                    <a:pt x="492" y="468"/>
                  </a:lnTo>
                  <a:lnTo>
                    <a:pt x="496" y="470"/>
                  </a:lnTo>
                  <a:lnTo>
                    <a:pt x="498" y="472"/>
                  </a:lnTo>
                  <a:lnTo>
                    <a:pt x="498" y="494"/>
                  </a:lnTo>
                  <a:lnTo>
                    <a:pt x="502" y="496"/>
                  </a:lnTo>
                  <a:lnTo>
                    <a:pt x="510" y="498"/>
                  </a:lnTo>
                  <a:lnTo>
                    <a:pt x="522" y="498"/>
                  </a:lnTo>
                  <a:lnTo>
                    <a:pt x="542" y="492"/>
                  </a:lnTo>
                  <a:lnTo>
                    <a:pt x="554" y="482"/>
                  </a:lnTo>
                  <a:lnTo>
                    <a:pt x="556" y="472"/>
                  </a:lnTo>
                  <a:lnTo>
                    <a:pt x="550" y="466"/>
                  </a:lnTo>
                  <a:lnTo>
                    <a:pt x="530" y="458"/>
                  </a:lnTo>
                  <a:lnTo>
                    <a:pt x="528" y="458"/>
                  </a:lnTo>
                  <a:lnTo>
                    <a:pt x="504" y="434"/>
                  </a:lnTo>
                  <a:lnTo>
                    <a:pt x="506" y="432"/>
                  </a:lnTo>
                  <a:lnTo>
                    <a:pt x="518" y="422"/>
                  </a:lnTo>
                  <a:lnTo>
                    <a:pt x="518" y="420"/>
                  </a:lnTo>
                  <a:lnTo>
                    <a:pt x="530" y="416"/>
                  </a:lnTo>
                  <a:lnTo>
                    <a:pt x="534" y="416"/>
                  </a:lnTo>
                  <a:lnTo>
                    <a:pt x="550" y="418"/>
                  </a:lnTo>
                  <a:lnTo>
                    <a:pt x="550" y="420"/>
                  </a:lnTo>
                  <a:lnTo>
                    <a:pt x="550" y="414"/>
                  </a:lnTo>
                  <a:lnTo>
                    <a:pt x="544" y="402"/>
                  </a:lnTo>
                  <a:lnTo>
                    <a:pt x="532" y="396"/>
                  </a:lnTo>
                  <a:lnTo>
                    <a:pt x="518" y="374"/>
                  </a:lnTo>
                  <a:lnTo>
                    <a:pt x="516" y="372"/>
                  </a:lnTo>
                  <a:lnTo>
                    <a:pt x="510" y="346"/>
                  </a:lnTo>
                  <a:lnTo>
                    <a:pt x="510" y="326"/>
                  </a:lnTo>
                  <a:lnTo>
                    <a:pt x="522" y="314"/>
                  </a:lnTo>
                  <a:lnTo>
                    <a:pt x="542" y="314"/>
                  </a:lnTo>
                  <a:lnTo>
                    <a:pt x="586" y="318"/>
                  </a:lnTo>
                  <a:lnTo>
                    <a:pt x="606" y="288"/>
                  </a:lnTo>
                  <a:lnTo>
                    <a:pt x="606" y="286"/>
                  </a:lnTo>
                  <a:lnTo>
                    <a:pt x="608" y="286"/>
                  </a:lnTo>
                  <a:lnTo>
                    <a:pt x="626" y="278"/>
                  </a:lnTo>
                  <a:lnTo>
                    <a:pt x="634" y="260"/>
                  </a:lnTo>
                  <a:lnTo>
                    <a:pt x="634" y="258"/>
                  </a:lnTo>
                  <a:lnTo>
                    <a:pt x="654" y="242"/>
                  </a:lnTo>
                  <a:lnTo>
                    <a:pt x="664" y="224"/>
                  </a:lnTo>
                  <a:lnTo>
                    <a:pt x="666" y="224"/>
                  </a:lnTo>
                  <a:lnTo>
                    <a:pt x="666" y="222"/>
                  </a:lnTo>
                  <a:lnTo>
                    <a:pt x="674" y="214"/>
                  </a:lnTo>
                  <a:lnTo>
                    <a:pt x="682" y="198"/>
                  </a:lnTo>
                  <a:lnTo>
                    <a:pt x="686" y="174"/>
                  </a:lnTo>
                  <a:lnTo>
                    <a:pt x="686" y="172"/>
                  </a:lnTo>
                  <a:lnTo>
                    <a:pt x="686" y="170"/>
                  </a:lnTo>
                  <a:lnTo>
                    <a:pt x="700" y="162"/>
                  </a:lnTo>
                  <a:lnTo>
                    <a:pt x="702" y="158"/>
                  </a:lnTo>
                  <a:lnTo>
                    <a:pt x="684" y="156"/>
                  </a:lnTo>
                  <a:lnTo>
                    <a:pt x="652" y="158"/>
                  </a:lnTo>
                  <a:lnTo>
                    <a:pt x="650" y="156"/>
                  </a:lnTo>
                  <a:lnTo>
                    <a:pt x="638" y="146"/>
                  </a:lnTo>
                  <a:lnTo>
                    <a:pt x="630" y="136"/>
                  </a:lnTo>
                  <a:lnTo>
                    <a:pt x="630" y="138"/>
                  </a:lnTo>
                  <a:lnTo>
                    <a:pt x="628" y="138"/>
                  </a:lnTo>
                  <a:lnTo>
                    <a:pt x="624" y="142"/>
                  </a:lnTo>
                  <a:lnTo>
                    <a:pt x="618" y="142"/>
                  </a:lnTo>
                  <a:lnTo>
                    <a:pt x="614" y="144"/>
                  </a:lnTo>
                  <a:lnTo>
                    <a:pt x="612" y="146"/>
                  </a:lnTo>
                  <a:lnTo>
                    <a:pt x="608" y="146"/>
                  </a:lnTo>
                  <a:lnTo>
                    <a:pt x="606" y="144"/>
                  </a:lnTo>
                  <a:lnTo>
                    <a:pt x="604" y="138"/>
                  </a:lnTo>
                  <a:lnTo>
                    <a:pt x="602" y="132"/>
                  </a:lnTo>
                  <a:lnTo>
                    <a:pt x="598" y="126"/>
                  </a:lnTo>
                  <a:lnTo>
                    <a:pt x="596" y="126"/>
                  </a:lnTo>
                  <a:lnTo>
                    <a:pt x="592" y="114"/>
                  </a:lnTo>
                  <a:lnTo>
                    <a:pt x="588" y="114"/>
                  </a:lnTo>
                  <a:lnTo>
                    <a:pt x="576" y="122"/>
                  </a:lnTo>
                  <a:lnTo>
                    <a:pt x="576" y="124"/>
                  </a:lnTo>
                  <a:lnTo>
                    <a:pt x="574" y="124"/>
                  </a:lnTo>
                  <a:lnTo>
                    <a:pt x="546" y="130"/>
                  </a:lnTo>
                  <a:lnTo>
                    <a:pt x="544" y="128"/>
                  </a:lnTo>
                  <a:lnTo>
                    <a:pt x="526" y="116"/>
                  </a:lnTo>
                  <a:lnTo>
                    <a:pt x="524" y="114"/>
                  </a:lnTo>
                  <a:lnTo>
                    <a:pt x="518" y="104"/>
                  </a:lnTo>
                  <a:lnTo>
                    <a:pt x="506" y="118"/>
                  </a:lnTo>
                  <a:lnTo>
                    <a:pt x="498" y="126"/>
                  </a:lnTo>
                  <a:lnTo>
                    <a:pt x="492" y="130"/>
                  </a:lnTo>
                  <a:lnTo>
                    <a:pt x="488" y="132"/>
                  </a:lnTo>
                  <a:lnTo>
                    <a:pt x="484" y="130"/>
                  </a:lnTo>
                  <a:lnTo>
                    <a:pt x="466" y="120"/>
                  </a:lnTo>
                  <a:lnTo>
                    <a:pt x="452" y="118"/>
                  </a:lnTo>
                  <a:lnTo>
                    <a:pt x="450" y="120"/>
                  </a:lnTo>
                  <a:lnTo>
                    <a:pt x="438" y="110"/>
                  </a:lnTo>
                  <a:lnTo>
                    <a:pt x="436" y="110"/>
                  </a:lnTo>
                  <a:lnTo>
                    <a:pt x="442" y="88"/>
                  </a:lnTo>
                  <a:lnTo>
                    <a:pt x="442" y="80"/>
                  </a:lnTo>
                  <a:lnTo>
                    <a:pt x="434" y="78"/>
                  </a:lnTo>
                  <a:lnTo>
                    <a:pt x="416" y="58"/>
                  </a:lnTo>
                  <a:lnTo>
                    <a:pt x="418" y="46"/>
                  </a:lnTo>
                  <a:lnTo>
                    <a:pt x="376" y="42"/>
                  </a:lnTo>
                  <a:lnTo>
                    <a:pt x="360" y="32"/>
                  </a:lnTo>
                  <a:lnTo>
                    <a:pt x="354" y="28"/>
                  </a:lnTo>
                  <a:lnTo>
                    <a:pt x="350" y="18"/>
                  </a:lnTo>
                  <a:lnTo>
                    <a:pt x="348" y="12"/>
                  </a:lnTo>
                  <a:lnTo>
                    <a:pt x="344" y="0"/>
                  </a:lnTo>
                  <a:lnTo>
                    <a:pt x="338" y="0"/>
                  </a:lnTo>
                  <a:lnTo>
                    <a:pt x="326" y="10"/>
                  </a:lnTo>
                  <a:lnTo>
                    <a:pt x="310" y="30"/>
                  </a:lnTo>
                  <a:lnTo>
                    <a:pt x="314" y="42"/>
                  </a:lnTo>
                  <a:lnTo>
                    <a:pt x="318" y="60"/>
                  </a:lnTo>
                  <a:lnTo>
                    <a:pt x="318" y="62"/>
                  </a:lnTo>
                  <a:lnTo>
                    <a:pt x="320" y="62"/>
                  </a:lnTo>
                  <a:lnTo>
                    <a:pt x="318" y="62"/>
                  </a:lnTo>
                  <a:lnTo>
                    <a:pt x="318" y="66"/>
                  </a:lnTo>
                  <a:lnTo>
                    <a:pt x="314" y="68"/>
                  </a:lnTo>
                  <a:lnTo>
                    <a:pt x="306" y="70"/>
                  </a:lnTo>
                  <a:lnTo>
                    <a:pt x="290" y="70"/>
                  </a:lnTo>
                  <a:lnTo>
                    <a:pt x="280" y="66"/>
                  </a:lnTo>
                  <a:lnTo>
                    <a:pt x="268" y="70"/>
                  </a:lnTo>
                  <a:lnTo>
                    <a:pt x="266" y="70"/>
                  </a:lnTo>
                  <a:lnTo>
                    <a:pt x="264" y="70"/>
                  </a:lnTo>
                  <a:lnTo>
                    <a:pt x="262" y="82"/>
                  </a:lnTo>
                  <a:lnTo>
                    <a:pt x="262" y="86"/>
                  </a:lnTo>
                  <a:lnTo>
                    <a:pt x="258" y="86"/>
                  </a:lnTo>
                  <a:lnTo>
                    <a:pt x="238" y="78"/>
                  </a:lnTo>
                  <a:lnTo>
                    <a:pt x="240" y="88"/>
                  </a:lnTo>
                  <a:lnTo>
                    <a:pt x="242" y="96"/>
                  </a:lnTo>
                  <a:lnTo>
                    <a:pt x="246" y="104"/>
                  </a:lnTo>
                  <a:lnTo>
                    <a:pt x="244" y="110"/>
                  </a:lnTo>
                  <a:lnTo>
                    <a:pt x="242" y="116"/>
                  </a:lnTo>
                  <a:lnTo>
                    <a:pt x="234" y="118"/>
                  </a:lnTo>
                  <a:lnTo>
                    <a:pt x="222" y="118"/>
                  </a:lnTo>
                  <a:lnTo>
                    <a:pt x="208" y="118"/>
                  </a:lnTo>
                  <a:lnTo>
                    <a:pt x="206" y="142"/>
                  </a:lnTo>
                  <a:lnTo>
                    <a:pt x="190" y="134"/>
                  </a:lnTo>
                  <a:lnTo>
                    <a:pt x="188" y="134"/>
                  </a:lnTo>
                  <a:lnTo>
                    <a:pt x="178" y="118"/>
                  </a:lnTo>
                  <a:lnTo>
                    <a:pt x="160" y="110"/>
                  </a:lnTo>
                  <a:lnTo>
                    <a:pt x="154" y="100"/>
                  </a:lnTo>
                  <a:lnTo>
                    <a:pt x="148" y="106"/>
                  </a:lnTo>
                  <a:lnTo>
                    <a:pt x="146" y="106"/>
                  </a:lnTo>
                  <a:lnTo>
                    <a:pt x="134" y="108"/>
                  </a:lnTo>
                  <a:lnTo>
                    <a:pt x="132" y="108"/>
                  </a:lnTo>
                  <a:lnTo>
                    <a:pt x="126" y="94"/>
                  </a:lnTo>
                  <a:lnTo>
                    <a:pt x="118" y="86"/>
                  </a:lnTo>
                  <a:lnTo>
                    <a:pt x="118" y="84"/>
                  </a:lnTo>
                  <a:lnTo>
                    <a:pt x="110" y="74"/>
                  </a:lnTo>
                  <a:lnTo>
                    <a:pt x="106" y="66"/>
                  </a:lnTo>
                  <a:lnTo>
                    <a:pt x="106" y="64"/>
                  </a:lnTo>
                  <a:lnTo>
                    <a:pt x="102" y="62"/>
                  </a:lnTo>
                  <a:lnTo>
                    <a:pt x="98" y="62"/>
                  </a:lnTo>
                  <a:lnTo>
                    <a:pt x="90" y="56"/>
                  </a:lnTo>
                  <a:lnTo>
                    <a:pt x="86" y="46"/>
                  </a:lnTo>
                  <a:lnTo>
                    <a:pt x="82" y="34"/>
                  </a:lnTo>
                  <a:lnTo>
                    <a:pt x="82" y="22"/>
                  </a:lnTo>
                  <a:lnTo>
                    <a:pt x="78" y="12"/>
                  </a:lnTo>
                  <a:lnTo>
                    <a:pt x="68" y="14"/>
                  </a:lnTo>
                  <a:lnTo>
                    <a:pt x="6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" name="西藏"/>
            <p:cNvSpPr>
              <a:spLocks/>
            </p:cNvSpPr>
            <p:nvPr/>
          </p:nvSpPr>
          <p:spPr bwMode="auto">
            <a:xfrm>
              <a:off x="1862138" y="3260725"/>
              <a:ext cx="2295525" cy="1397000"/>
            </a:xfrm>
            <a:custGeom>
              <a:avLst/>
              <a:gdLst>
                <a:gd name="T0" fmla="*/ 2147483646 w 1256"/>
                <a:gd name="T1" fmla="*/ 2147483646 h 764"/>
                <a:gd name="T2" fmla="*/ 2147483646 w 1256"/>
                <a:gd name="T3" fmla="*/ 2147483646 h 764"/>
                <a:gd name="T4" fmla="*/ 2147483646 w 1256"/>
                <a:gd name="T5" fmla="*/ 2147483646 h 764"/>
                <a:gd name="T6" fmla="*/ 2147483646 w 1256"/>
                <a:gd name="T7" fmla="*/ 2147483646 h 764"/>
                <a:gd name="T8" fmla="*/ 2147483646 w 1256"/>
                <a:gd name="T9" fmla="*/ 2147483646 h 764"/>
                <a:gd name="T10" fmla="*/ 2147483646 w 1256"/>
                <a:gd name="T11" fmla="*/ 2147483646 h 764"/>
                <a:gd name="T12" fmla="*/ 2147483646 w 1256"/>
                <a:gd name="T13" fmla="*/ 2147483646 h 764"/>
                <a:gd name="T14" fmla="*/ 2147483646 w 1256"/>
                <a:gd name="T15" fmla="*/ 2147483646 h 764"/>
                <a:gd name="T16" fmla="*/ 2147483646 w 1256"/>
                <a:gd name="T17" fmla="*/ 2147483646 h 764"/>
                <a:gd name="T18" fmla="*/ 2147483646 w 1256"/>
                <a:gd name="T19" fmla="*/ 2147483646 h 764"/>
                <a:gd name="T20" fmla="*/ 2147483646 w 1256"/>
                <a:gd name="T21" fmla="*/ 2147483646 h 764"/>
                <a:gd name="T22" fmla="*/ 2147483646 w 1256"/>
                <a:gd name="T23" fmla="*/ 2147483646 h 764"/>
                <a:gd name="T24" fmla="*/ 2147483646 w 1256"/>
                <a:gd name="T25" fmla="*/ 2147483646 h 764"/>
                <a:gd name="T26" fmla="*/ 2147483646 w 1256"/>
                <a:gd name="T27" fmla="*/ 2147483646 h 764"/>
                <a:gd name="T28" fmla="*/ 2147483646 w 1256"/>
                <a:gd name="T29" fmla="*/ 2147483646 h 764"/>
                <a:gd name="T30" fmla="*/ 2147483646 w 1256"/>
                <a:gd name="T31" fmla="*/ 2147483646 h 764"/>
                <a:gd name="T32" fmla="*/ 2147483646 w 1256"/>
                <a:gd name="T33" fmla="*/ 2147483646 h 764"/>
                <a:gd name="T34" fmla="*/ 2147483646 w 1256"/>
                <a:gd name="T35" fmla="*/ 2147483646 h 764"/>
                <a:gd name="T36" fmla="*/ 2147483646 w 1256"/>
                <a:gd name="T37" fmla="*/ 2147483646 h 764"/>
                <a:gd name="T38" fmla="*/ 2147483646 w 1256"/>
                <a:gd name="T39" fmla="*/ 2147483646 h 764"/>
                <a:gd name="T40" fmla="*/ 2147483646 w 1256"/>
                <a:gd name="T41" fmla="*/ 2147483646 h 764"/>
                <a:gd name="T42" fmla="*/ 2147483646 w 1256"/>
                <a:gd name="T43" fmla="*/ 2147483646 h 764"/>
                <a:gd name="T44" fmla="*/ 2147483646 w 1256"/>
                <a:gd name="T45" fmla="*/ 2147483646 h 764"/>
                <a:gd name="T46" fmla="*/ 2147483646 w 1256"/>
                <a:gd name="T47" fmla="*/ 2147483646 h 764"/>
                <a:gd name="T48" fmla="*/ 2147483646 w 1256"/>
                <a:gd name="T49" fmla="*/ 2147483646 h 764"/>
                <a:gd name="T50" fmla="*/ 2147483646 w 1256"/>
                <a:gd name="T51" fmla="*/ 2147483646 h 764"/>
                <a:gd name="T52" fmla="*/ 2147483646 w 1256"/>
                <a:gd name="T53" fmla="*/ 2147483646 h 764"/>
                <a:gd name="T54" fmla="*/ 2147483646 w 1256"/>
                <a:gd name="T55" fmla="*/ 2147483646 h 764"/>
                <a:gd name="T56" fmla="*/ 2147483646 w 1256"/>
                <a:gd name="T57" fmla="*/ 2147483646 h 764"/>
                <a:gd name="T58" fmla="*/ 2147483646 w 1256"/>
                <a:gd name="T59" fmla="*/ 2147483646 h 764"/>
                <a:gd name="T60" fmla="*/ 2147483646 w 1256"/>
                <a:gd name="T61" fmla="*/ 2147483646 h 764"/>
                <a:gd name="T62" fmla="*/ 2147483646 w 1256"/>
                <a:gd name="T63" fmla="*/ 2147483646 h 764"/>
                <a:gd name="T64" fmla="*/ 2147483646 w 1256"/>
                <a:gd name="T65" fmla="*/ 2147483646 h 764"/>
                <a:gd name="T66" fmla="*/ 2147483646 w 1256"/>
                <a:gd name="T67" fmla="*/ 2147483646 h 764"/>
                <a:gd name="T68" fmla="*/ 2147483646 w 1256"/>
                <a:gd name="T69" fmla="*/ 2147483646 h 764"/>
                <a:gd name="T70" fmla="*/ 2147483646 w 1256"/>
                <a:gd name="T71" fmla="*/ 2147483646 h 764"/>
                <a:gd name="T72" fmla="*/ 2147483646 w 1256"/>
                <a:gd name="T73" fmla="*/ 2147483646 h 764"/>
                <a:gd name="T74" fmla="*/ 2147483646 w 1256"/>
                <a:gd name="T75" fmla="*/ 2147483646 h 764"/>
                <a:gd name="T76" fmla="*/ 2147483646 w 1256"/>
                <a:gd name="T77" fmla="*/ 2147483646 h 764"/>
                <a:gd name="T78" fmla="*/ 2147483646 w 1256"/>
                <a:gd name="T79" fmla="*/ 2147483646 h 764"/>
                <a:gd name="T80" fmla="*/ 2147483646 w 1256"/>
                <a:gd name="T81" fmla="*/ 2147483646 h 764"/>
                <a:gd name="T82" fmla="*/ 2147483646 w 1256"/>
                <a:gd name="T83" fmla="*/ 2147483646 h 764"/>
                <a:gd name="T84" fmla="*/ 2147483646 w 1256"/>
                <a:gd name="T85" fmla="*/ 2147483646 h 764"/>
                <a:gd name="T86" fmla="*/ 2147483646 w 1256"/>
                <a:gd name="T87" fmla="*/ 2147483646 h 764"/>
                <a:gd name="T88" fmla="*/ 2147483646 w 1256"/>
                <a:gd name="T89" fmla="*/ 2147483646 h 764"/>
                <a:gd name="T90" fmla="*/ 2147483646 w 1256"/>
                <a:gd name="T91" fmla="*/ 2147483646 h 764"/>
                <a:gd name="T92" fmla="*/ 2147483646 w 1256"/>
                <a:gd name="T93" fmla="*/ 2147483646 h 764"/>
                <a:gd name="T94" fmla="*/ 2147483646 w 1256"/>
                <a:gd name="T95" fmla="*/ 2147483646 h 764"/>
                <a:gd name="T96" fmla="*/ 2147483646 w 1256"/>
                <a:gd name="T97" fmla="*/ 2147483646 h 764"/>
                <a:gd name="T98" fmla="*/ 2147483646 w 1256"/>
                <a:gd name="T99" fmla="*/ 2147483646 h 764"/>
                <a:gd name="T100" fmla="*/ 2147483646 w 1256"/>
                <a:gd name="T101" fmla="*/ 2147483646 h 764"/>
                <a:gd name="T102" fmla="*/ 2147483646 w 1256"/>
                <a:gd name="T103" fmla="*/ 2147483646 h 764"/>
                <a:gd name="T104" fmla="*/ 2147483646 w 1256"/>
                <a:gd name="T105" fmla="*/ 2147483646 h 764"/>
                <a:gd name="T106" fmla="*/ 2147483646 w 1256"/>
                <a:gd name="T107" fmla="*/ 2147483646 h 764"/>
                <a:gd name="T108" fmla="*/ 2147483646 w 1256"/>
                <a:gd name="T109" fmla="*/ 2147483646 h 764"/>
                <a:gd name="T110" fmla="*/ 2147483646 w 1256"/>
                <a:gd name="T111" fmla="*/ 2147483646 h 764"/>
                <a:gd name="T112" fmla="*/ 2147483646 w 1256"/>
                <a:gd name="T113" fmla="*/ 2147483646 h 764"/>
                <a:gd name="T114" fmla="*/ 2147483646 w 1256"/>
                <a:gd name="T115" fmla="*/ 2147483646 h 764"/>
                <a:gd name="T116" fmla="*/ 2147483646 w 1256"/>
                <a:gd name="T117" fmla="*/ 2147483646 h 764"/>
                <a:gd name="T118" fmla="*/ 2147483646 w 1256"/>
                <a:gd name="T119" fmla="*/ 2147483646 h 764"/>
                <a:gd name="T120" fmla="*/ 2147483646 w 1256"/>
                <a:gd name="T121" fmla="*/ 2147483646 h 764"/>
                <a:gd name="T122" fmla="*/ 2147483646 w 1256"/>
                <a:gd name="T123" fmla="*/ 2147483646 h 764"/>
                <a:gd name="T124" fmla="*/ 2147483646 w 1256"/>
                <a:gd name="T125" fmla="*/ 2147483646 h 76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256" h="764">
                  <a:moveTo>
                    <a:pt x="152" y="4"/>
                  </a:moveTo>
                  <a:lnTo>
                    <a:pt x="152" y="4"/>
                  </a:lnTo>
                  <a:lnTo>
                    <a:pt x="146" y="14"/>
                  </a:lnTo>
                  <a:lnTo>
                    <a:pt x="138" y="22"/>
                  </a:lnTo>
                  <a:lnTo>
                    <a:pt x="132" y="26"/>
                  </a:lnTo>
                  <a:lnTo>
                    <a:pt x="132" y="32"/>
                  </a:lnTo>
                  <a:lnTo>
                    <a:pt x="132" y="36"/>
                  </a:lnTo>
                  <a:lnTo>
                    <a:pt x="130" y="44"/>
                  </a:lnTo>
                  <a:lnTo>
                    <a:pt x="122" y="56"/>
                  </a:lnTo>
                  <a:lnTo>
                    <a:pt x="122" y="60"/>
                  </a:lnTo>
                  <a:lnTo>
                    <a:pt x="118" y="62"/>
                  </a:lnTo>
                  <a:lnTo>
                    <a:pt x="112" y="64"/>
                  </a:lnTo>
                  <a:lnTo>
                    <a:pt x="66" y="58"/>
                  </a:lnTo>
                  <a:lnTo>
                    <a:pt x="62" y="68"/>
                  </a:lnTo>
                  <a:lnTo>
                    <a:pt x="62" y="70"/>
                  </a:lnTo>
                  <a:lnTo>
                    <a:pt x="48" y="92"/>
                  </a:lnTo>
                  <a:lnTo>
                    <a:pt x="42" y="100"/>
                  </a:lnTo>
                  <a:lnTo>
                    <a:pt x="40" y="108"/>
                  </a:lnTo>
                  <a:lnTo>
                    <a:pt x="42" y="112"/>
                  </a:lnTo>
                  <a:lnTo>
                    <a:pt x="44" y="122"/>
                  </a:lnTo>
                  <a:lnTo>
                    <a:pt x="56" y="150"/>
                  </a:lnTo>
                  <a:lnTo>
                    <a:pt x="62" y="168"/>
                  </a:lnTo>
                  <a:lnTo>
                    <a:pt x="64" y="174"/>
                  </a:lnTo>
                  <a:lnTo>
                    <a:pt x="64" y="180"/>
                  </a:lnTo>
                  <a:lnTo>
                    <a:pt x="60" y="188"/>
                  </a:lnTo>
                  <a:lnTo>
                    <a:pt x="56" y="196"/>
                  </a:lnTo>
                  <a:lnTo>
                    <a:pt x="42" y="210"/>
                  </a:lnTo>
                  <a:lnTo>
                    <a:pt x="18" y="210"/>
                  </a:lnTo>
                  <a:lnTo>
                    <a:pt x="12" y="184"/>
                  </a:lnTo>
                  <a:lnTo>
                    <a:pt x="6" y="216"/>
                  </a:lnTo>
                  <a:lnTo>
                    <a:pt x="16" y="232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0" y="246"/>
                  </a:lnTo>
                  <a:lnTo>
                    <a:pt x="2" y="262"/>
                  </a:lnTo>
                  <a:lnTo>
                    <a:pt x="0" y="272"/>
                  </a:lnTo>
                  <a:lnTo>
                    <a:pt x="0" y="280"/>
                  </a:lnTo>
                  <a:lnTo>
                    <a:pt x="4" y="290"/>
                  </a:lnTo>
                  <a:lnTo>
                    <a:pt x="10" y="300"/>
                  </a:lnTo>
                  <a:lnTo>
                    <a:pt x="28" y="300"/>
                  </a:lnTo>
                  <a:lnTo>
                    <a:pt x="34" y="302"/>
                  </a:lnTo>
                  <a:lnTo>
                    <a:pt x="42" y="308"/>
                  </a:lnTo>
                  <a:lnTo>
                    <a:pt x="58" y="330"/>
                  </a:lnTo>
                  <a:lnTo>
                    <a:pt x="60" y="332"/>
                  </a:lnTo>
                  <a:lnTo>
                    <a:pt x="62" y="338"/>
                  </a:lnTo>
                  <a:lnTo>
                    <a:pt x="66" y="344"/>
                  </a:lnTo>
                  <a:lnTo>
                    <a:pt x="108" y="384"/>
                  </a:lnTo>
                  <a:lnTo>
                    <a:pt x="128" y="408"/>
                  </a:lnTo>
                  <a:lnTo>
                    <a:pt x="138" y="408"/>
                  </a:lnTo>
                  <a:lnTo>
                    <a:pt x="150" y="386"/>
                  </a:lnTo>
                  <a:lnTo>
                    <a:pt x="152" y="384"/>
                  </a:lnTo>
                  <a:lnTo>
                    <a:pt x="182" y="392"/>
                  </a:lnTo>
                  <a:lnTo>
                    <a:pt x="182" y="394"/>
                  </a:lnTo>
                  <a:lnTo>
                    <a:pt x="186" y="414"/>
                  </a:lnTo>
                  <a:lnTo>
                    <a:pt x="222" y="454"/>
                  </a:lnTo>
                  <a:lnTo>
                    <a:pt x="234" y="460"/>
                  </a:lnTo>
                  <a:lnTo>
                    <a:pt x="240" y="464"/>
                  </a:lnTo>
                  <a:lnTo>
                    <a:pt x="268" y="504"/>
                  </a:lnTo>
                  <a:lnTo>
                    <a:pt x="288" y="500"/>
                  </a:lnTo>
                  <a:lnTo>
                    <a:pt x="290" y="500"/>
                  </a:lnTo>
                  <a:lnTo>
                    <a:pt x="292" y="500"/>
                  </a:lnTo>
                  <a:lnTo>
                    <a:pt x="292" y="502"/>
                  </a:lnTo>
                  <a:lnTo>
                    <a:pt x="294" y="504"/>
                  </a:lnTo>
                  <a:lnTo>
                    <a:pt x="312" y="542"/>
                  </a:lnTo>
                  <a:lnTo>
                    <a:pt x="334" y="556"/>
                  </a:lnTo>
                  <a:lnTo>
                    <a:pt x="352" y="560"/>
                  </a:lnTo>
                  <a:lnTo>
                    <a:pt x="362" y="584"/>
                  </a:lnTo>
                  <a:lnTo>
                    <a:pt x="376" y="584"/>
                  </a:lnTo>
                  <a:lnTo>
                    <a:pt x="376" y="586"/>
                  </a:lnTo>
                  <a:lnTo>
                    <a:pt x="404" y="602"/>
                  </a:lnTo>
                  <a:lnTo>
                    <a:pt x="406" y="604"/>
                  </a:lnTo>
                  <a:lnTo>
                    <a:pt x="426" y="628"/>
                  </a:lnTo>
                  <a:lnTo>
                    <a:pt x="456" y="624"/>
                  </a:lnTo>
                  <a:lnTo>
                    <a:pt x="458" y="624"/>
                  </a:lnTo>
                  <a:lnTo>
                    <a:pt x="470" y="628"/>
                  </a:lnTo>
                  <a:lnTo>
                    <a:pt x="490" y="644"/>
                  </a:lnTo>
                  <a:lnTo>
                    <a:pt x="524" y="648"/>
                  </a:lnTo>
                  <a:lnTo>
                    <a:pt x="544" y="644"/>
                  </a:lnTo>
                  <a:lnTo>
                    <a:pt x="564" y="642"/>
                  </a:lnTo>
                  <a:lnTo>
                    <a:pt x="580" y="642"/>
                  </a:lnTo>
                  <a:lnTo>
                    <a:pt x="590" y="644"/>
                  </a:lnTo>
                  <a:lnTo>
                    <a:pt x="596" y="648"/>
                  </a:lnTo>
                  <a:lnTo>
                    <a:pt x="598" y="654"/>
                  </a:lnTo>
                  <a:lnTo>
                    <a:pt x="598" y="658"/>
                  </a:lnTo>
                  <a:lnTo>
                    <a:pt x="594" y="664"/>
                  </a:lnTo>
                  <a:lnTo>
                    <a:pt x="588" y="670"/>
                  </a:lnTo>
                  <a:lnTo>
                    <a:pt x="580" y="678"/>
                  </a:lnTo>
                  <a:lnTo>
                    <a:pt x="580" y="682"/>
                  </a:lnTo>
                  <a:lnTo>
                    <a:pt x="582" y="686"/>
                  </a:lnTo>
                  <a:lnTo>
                    <a:pt x="586" y="692"/>
                  </a:lnTo>
                  <a:lnTo>
                    <a:pt x="592" y="698"/>
                  </a:lnTo>
                  <a:lnTo>
                    <a:pt x="592" y="700"/>
                  </a:lnTo>
                  <a:lnTo>
                    <a:pt x="598" y="704"/>
                  </a:lnTo>
                  <a:lnTo>
                    <a:pt x="600" y="702"/>
                  </a:lnTo>
                  <a:lnTo>
                    <a:pt x="616" y="676"/>
                  </a:lnTo>
                  <a:lnTo>
                    <a:pt x="628" y="658"/>
                  </a:lnTo>
                  <a:lnTo>
                    <a:pt x="638" y="646"/>
                  </a:lnTo>
                  <a:lnTo>
                    <a:pt x="648" y="640"/>
                  </a:lnTo>
                  <a:lnTo>
                    <a:pt x="654" y="638"/>
                  </a:lnTo>
                  <a:lnTo>
                    <a:pt x="660" y="638"/>
                  </a:lnTo>
                  <a:lnTo>
                    <a:pt x="676" y="644"/>
                  </a:lnTo>
                  <a:lnTo>
                    <a:pt x="698" y="654"/>
                  </a:lnTo>
                  <a:lnTo>
                    <a:pt x="724" y="670"/>
                  </a:lnTo>
                  <a:lnTo>
                    <a:pt x="772" y="678"/>
                  </a:lnTo>
                  <a:lnTo>
                    <a:pt x="772" y="680"/>
                  </a:lnTo>
                  <a:lnTo>
                    <a:pt x="772" y="682"/>
                  </a:lnTo>
                  <a:lnTo>
                    <a:pt x="768" y="704"/>
                  </a:lnTo>
                  <a:lnTo>
                    <a:pt x="792" y="708"/>
                  </a:lnTo>
                  <a:lnTo>
                    <a:pt x="792" y="738"/>
                  </a:lnTo>
                  <a:lnTo>
                    <a:pt x="802" y="754"/>
                  </a:lnTo>
                  <a:lnTo>
                    <a:pt x="808" y="762"/>
                  </a:lnTo>
                  <a:lnTo>
                    <a:pt x="816" y="764"/>
                  </a:lnTo>
                  <a:lnTo>
                    <a:pt x="830" y="764"/>
                  </a:lnTo>
                  <a:lnTo>
                    <a:pt x="880" y="762"/>
                  </a:lnTo>
                  <a:lnTo>
                    <a:pt x="904" y="748"/>
                  </a:lnTo>
                  <a:lnTo>
                    <a:pt x="928" y="716"/>
                  </a:lnTo>
                  <a:lnTo>
                    <a:pt x="956" y="714"/>
                  </a:lnTo>
                  <a:lnTo>
                    <a:pt x="970" y="710"/>
                  </a:lnTo>
                  <a:lnTo>
                    <a:pt x="1022" y="680"/>
                  </a:lnTo>
                  <a:lnTo>
                    <a:pt x="1024" y="680"/>
                  </a:lnTo>
                  <a:lnTo>
                    <a:pt x="1060" y="676"/>
                  </a:lnTo>
                  <a:lnTo>
                    <a:pt x="1070" y="678"/>
                  </a:lnTo>
                  <a:lnTo>
                    <a:pt x="1076" y="680"/>
                  </a:lnTo>
                  <a:lnTo>
                    <a:pt x="1112" y="708"/>
                  </a:lnTo>
                  <a:lnTo>
                    <a:pt x="1122" y="712"/>
                  </a:lnTo>
                  <a:lnTo>
                    <a:pt x="1124" y="714"/>
                  </a:lnTo>
                  <a:lnTo>
                    <a:pt x="1136" y="720"/>
                  </a:lnTo>
                  <a:lnTo>
                    <a:pt x="1138" y="720"/>
                  </a:lnTo>
                  <a:lnTo>
                    <a:pt x="1138" y="718"/>
                  </a:lnTo>
                  <a:lnTo>
                    <a:pt x="1138" y="716"/>
                  </a:lnTo>
                  <a:lnTo>
                    <a:pt x="1144" y="692"/>
                  </a:lnTo>
                  <a:lnTo>
                    <a:pt x="1142" y="682"/>
                  </a:lnTo>
                  <a:lnTo>
                    <a:pt x="1144" y="674"/>
                  </a:lnTo>
                  <a:lnTo>
                    <a:pt x="1148" y="668"/>
                  </a:lnTo>
                  <a:lnTo>
                    <a:pt x="1156" y="666"/>
                  </a:lnTo>
                  <a:lnTo>
                    <a:pt x="1164" y="666"/>
                  </a:lnTo>
                  <a:lnTo>
                    <a:pt x="1172" y="672"/>
                  </a:lnTo>
                  <a:lnTo>
                    <a:pt x="1182" y="682"/>
                  </a:lnTo>
                  <a:lnTo>
                    <a:pt x="1190" y="696"/>
                  </a:lnTo>
                  <a:lnTo>
                    <a:pt x="1192" y="696"/>
                  </a:lnTo>
                  <a:lnTo>
                    <a:pt x="1212" y="688"/>
                  </a:lnTo>
                  <a:lnTo>
                    <a:pt x="1214" y="686"/>
                  </a:lnTo>
                  <a:lnTo>
                    <a:pt x="1216" y="684"/>
                  </a:lnTo>
                  <a:lnTo>
                    <a:pt x="1218" y="680"/>
                  </a:lnTo>
                  <a:lnTo>
                    <a:pt x="1214" y="664"/>
                  </a:lnTo>
                  <a:lnTo>
                    <a:pt x="1214" y="660"/>
                  </a:lnTo>
                  <a:lnTo>
                    <a:pt x="1214" y="656"/>
                  </a:lnTo>
                  <a:lnTo>
                    <a:pt x="1216" y="652"/>
                  </a:lnTo>
                  <a:lnTo>
                    <a:pt x="1220" y="650"/>
                  </a:lnTo>
                  <a:lnTo>
                    <a:pt x="1228" y="644"/>
                  </a:lnTo>
                  <a:lnTo>
                    <a:pt x="1244" y="624"/>
                  </a:lnTo>
                  <a:lnTo>
                    <a:pt x="1256" y="598"/>
                  </a:lnTo>
                  <a:lnTo>
                    <a:pt x="1250" y="586"/>
                  </a:lnTo>
                  <a:lnTo>
                    <a:pt x="1246" y="576"/>
                  </a:lnTo>
                  <a:lnTo>
                    <a:pt x="1246" y="568"/>
                  </a:lnTo>
                  <a:lnTo>
                    <a:pt x="1246" y="562"/>
                  </a:lnTo>
                  <a:lnTo>
                    <a:pt x="1248" y="540"/>
                  </a:lnTo>
                  <a:lnTo>
                    <a:pt x="1244" y="528"/>
                  </a:lnTo>
                  <a:lnTo>
                    <a:pt x="1242" y="518"/>
                  </a:lnTo>
                  <a:lnTo>
                    <a:pt x="1240" y="510"/>
                  </a:lnTo>
                  <a:lnTo>
                    <a:pt x="1232" y="498"/>
                  </a:lnTo>
                  <a:lnTo>
                    <a:pt x="1232" y="496"/>
                  </a:lnTo>
                  <a:lnTo>
                    <a:pt x="1228" y="468"/>
                  </a:lnTo>
                  <a:lnTo>
                    <a:pt x="1228" y="458"/>
                  </a:lnTo>
                  <a:lnTo>
                    <a:pt x="1228" y="448"/>
                  </a:lnTo>
                  <a:lnTo>
                    <a:pt x="1220" y="440"/>
                  </a:lnTo>
                  <a:lnTo>
                    <a:pt x="1214" y="432"/>
                  </a:lnTo>
                  <a:lnTo>
                    <a:pt x="1202" y="416"/>
                  </a:lnTo>
                  <a:lnTo>
                    <a:pt x="1200" y="414"/>
                  </a:lnTo>
                  <a:lnTo>
                    <a:pt x="1200" y="412"/>
                  </a:lnTo>
                  <a:lnTo>
                    <a:pt x="1196" y="392"/>
                  </a:lnTo>
                  <a:lnTo>
                    <a:pt x="1184" y="382"/>
                  </a:lnTo>
                  <a:lnTo>
                    <a:pt x="1184" y="384"/>
                  </a:lnTo>
                  <a:lnTo>
                    <a:pt x="1162" y="364"/>
                  </a:lnTo>
                  <a:lnTo>
                    <a:pt x="1162" y="366"/>
                  </a:lnTo>
                  <a:lnTo>
                    <a:pt x="1164" y="392"/>
                  </a:lnTo>
                  <a:lnTo>
                    <a:pt x="1164" y="394"/>
                  </a:lnTo>
                  <a:lnTo>
                    <a:pt x="1152" y="400"/>
                  </a:lnTo>
                  <a:lnTo>
                    <a:pt x="1152" y="416"/>
                  </a:lnTo>
                  <a:lnTo>
                    <a:pt x="1152" y="418"/>
                  </a:lnTo>
                  <a:lnTo>
                    <a:pt x="1124" y="428"/>
                  </a:lnTo>
                  <a:lnTo>
                    <a:pt x="1114" y="406"/>
                  </a:lnTo>
                  <a:lnTo>
                    <a:pt x="1108" y="404"/>
                  </a:lnTo>
                  <a:lnTo>
                    <a:pt x="1100" y="414"/>
                  </a:lnTo>
                  <a:lnTo>
                    <a:pt x="1094" y="430"/>
                  </a:lnTo>
                  <a:lnTo>
                    <a:pt x="1074" y="436"/>
                  </a:lnTo>
                  <a:lnTo>
                    <a:pt x="1062" y="428"/>
                  </a:lnTo>
                  <a:lnTo>
                    <a:pt x="1046" y="422"/>
                  </a:lnTo>
                  <a:lnTo>
                    <a:pt x="1042" y="400"/>
                  </a:lnTo>
                  <a:lnTo>
                    <a:pt x="1036" y="386"/>
                  </a:lnTo>
                  <a:lnTo>
                    <a:pt x="1026" y="382"/>
                  </a:lnTo>
                  <a:lnTo>
                    <a:pt x="1024" y="380"/>
                  </a:lnTo>
                  <a:lnTo>
                    <a:pt x="1018" y="372"/>
                  </a:lnTo>
                  <a:lnTo>
                    <a:pt x="1010" y="360"/>
                  </a:lnTo>
                  <a:lnTo>
                    <a:pt x="1000" y="344"/>
                  </a:lnTo>
                  <a:lnTo>
                    <a:pt x="990" y="344"/>
                  </a:lnTo>
                  <a:lnTo>
                    <a:pt x="974" y="350"/>
                  </a:lnTo>
                  <a:lnTo>
                    <a:pt x="972" y="352"/>
                  </a:lnTo>
                  <a:lnTo>
                    <a:pt x="932" y="348"/>
                  </a:lnTo>
                  <a:lnTo>
                    <a:pt x="900" y="342"/>
                  </a:lnTo>
                  <a:lnTo>
                    <a:pt x="884" y="332"/>
                  </a:lnTo>
                  <a:lnTo>
                    <a:pt x="860" y="324"/>
                  </a:lnTo>
                  <a:lnTo>
                    <a:pt x="838" y="318"/>
                  </a:lnTo>
                  <a:lnTo>
                    <a:pt x="832" y="314"/>
                  </a:lnTo>
                  <a:lnTo>
                    <a:pt x="828" y="312"/>
                  </a:lnTo>
                  <a:lnTo>
                    <a:pt x="824" y="308"/>
                  </a:lnTo>
                  <a:lnTo>
                    <a:pt x="820" y="308"/>
                  </a:lnTo>
                  <a:lnTo>
                    <a:pt x="804" y="300"/>
                  </a:lnTo>
                  <a:lnTo>
                    <a:pt x="804" y="298"/>
                  </a:lnTo>
                  <a:lnTo>
                    <a:pt x="796" y="290"/>
                  </a:lnTo>
                  <a:lnTo>
                    <a:pt x="794" y="282"/>
                  </a:lnTo>
                  <a:lnTo>
                    <a:pt x="788" y="272"/>
                  </a:lnTo>
                  <a:lnTo>
                    <a:pt x="776" y="268"/>
                  </a:lnTo>
                  <a:lnTo>
                    <a:pt x="772" y="270"/>
                  </a:lnTo>
                  <a:lnTo>
                    <a:pt x="768" y="274"/>
                  </a:lnTo>
                  <a:lnTo>
                    <a:pt x="766" y="276"/>
                  </a:lnTo>
                  <a:lnTo>
                    <a:pt x="760" y="280"/>
                  </a:lnTo>
                  <a:lnTo>
                    <a:pt x="756" y="280"/>
                  </a:lnTo>
                  <a:lnTo>
                    <a:pt x="750" y="282"/>
                  </a:lnTo>
                  <a:lnTo>
                    <a:pt x="746" y="280"/>
                  </a:lnTo>
                  <a:lnTo>
                    <a:pt x="740" y="276"/>
                  </a:lnTo>
                  <a:lnTo>
                    <a:pt x="736" y="272"/>
                  </a:lnTo>
                  <a:lnTo>
                    <a:pt x="720" y="256"/>
                  </a:lnTo>
                  <a:lnTo>
                    <a:pt x="714" y="246"/>
                  </a:lnTo>
                  <a:lnTo>
                    <a:pt x="708" y="238"/>
                  </a:lnTo>
                  <a:lnTo>
                    <a:pt x="704" y="232"/>
                  </a:lnTo>
                  <a:lnTo>
                    <a:pt x="698" y="224"/>
                  </a:lnTo>
                  <a:lnTo>
                    <a:pt x="692" y="216"/>
                  </a:lnTo>
                  <a:lnTo>
                    <a:pt x="690" y="206"/>
                  </a:lnTo>
                  <a:lnTo>
                    <a:pt x="692" y="196"/>
                  </a:lnTo>
                  <a:lnTo>
                    <a:pt x="702" y="178"/>
                  </a:lnTo>
                  <a:lnTo>
                    <a:pt x="708" y="160"/>
                  </a:lnTo>
                  <a:lnTo>
                    <a:pt x="710" y="148"/>
                  </a:lnTo>
                  <a:lnTo>
                    <a:pt x="706" y="128"/>
                  </a:lnTo>
                  <a:lnTo>
                    <a:pt x="694" y="118"/>
                  </a:lnTo>
                  <a:lnTo>
                    <a:pt x="696" y="104"/>
                  </a:lnTo>
                  <a:lnTo>
                    <a:pt x="698" y="96"/>
                  </a:lnTo>
                  <a:lnTo>
                    <a:pt x="700" y="90"/>
                  </a:lnTo>
                  <a:lnTo>
                    <a:pt x="704" y="86"/>
                  </a:lnTo>
                  <a:lnTo>
                    <a:pt x="708" y="84"/>
                  </a:lnTo>
                  <a:lnTo>
                    <a:pt x="712" y="84"/>
                  </a:lnTo>
                  <a:lnTo>
                    <a:pt x="712" y="80"/>
                  </a:lnTo>
                  <a:lnTo>
                    <a:pt x="712" y="78"/>
                  </a:lnTo>
                  <a:lnTo>
                    <a:pt x="712" y="62"/>
                  </a:lnTo>
                  <a:lnTo>
                    <a:pt x="712" y="44"/>
                  </a:lnTo>
                  <a:lnTo>
                    <a:pt x="710" y="42"/>
                  </a:lnTo>
                  <a:lnTo>
                    <a:pt x="708" y="40"/>
                  </a:lnTo>
                  <a:lnTo>
                    <a:pt x="706" y="40"/>
                  </a:lnTo>
                  <a:lnTo>
                    <a:pt x="692" y="30"/>
                  </a:lnTo>
                  <a:lnTo>
                    <a:pt x="680" y="20"/>
                  </a:lnTo>
                  <a:lnTo>
                    <a:pt x="642" y="14"/>
                  </a:lnTo>
                  <a:lnTo>
                    <a:pt x="630" y="4"/>
                  </a:lnTo>
                  <a:lnTo>
                    <a:pt x="608" y="4"/>
                  </a:lnTo>
                  <a:lnTo>
                    <a:pt x="602" y="6"/>
                  </a:lnTo>
                  <a:lnTo>
                    <a:pt x="596" y="10"/>
                  </a:lnTo>
                  <a:lnTo>
                    <a:pt x="594" y="10"/>
                  </a:lnTo>
                  <a:lnTo>
                    <a:pt x="576" y="16"/>
                  </a:lnTo>
                  <a:lnTo>
                    <a:pt x="532" y="16"/>
                  </a:lnTo>
                  <a:lnTo>
                    <a:pt x="524" y="20"/>
                  </a:lnTo>
                  <a:lnTo>
                    <a:pt x="518" y="24"/>
                  </a:lnTo>
                  <a:lnTo>
                    <a:pt x="508" y="28"/>
                  </a:lnTo>
                  <a:lnTo>
                    <a:pt x="492" y="34"/>
                  </a:lnTo>
                  <a:lnTo>
                    <a:pt x="472" y="40"/>
                  </a:lnTo>
                  <a:lnTo>
                    <a:pt x="470" y="40"/>
                  </a:lnTo>
                  <a:lnTo>
                    <a:pt x="440" y="36"/>
                  </a:lnTo>
                  <a:lnTo>
                    <a:pt x="438" y="36"/>
                  </a:lnTo>
                  <a:lnTo>
                    <a:pt x="428" y="36"/>
                  </a:lnTo>
                  <a:lnTo>
                    <a:pt x="410" y="40"/>
                  </a:lnTo>
                  <a:lnTo>
                    <a:pt x="374" y="44"/>
                  </a:lnTo>
                  <a:lnTo>
                    <a:pt x="372" y="44"/>
                  </a:lnTo>
                  <a:lnTo>
                    <a:pt x="356" y="36"/>
                  </a:lnTo>
                  <a:lnTo>
                    <a:pt x="340" y="36"/>
                  </a:lnTo>
                  <a:lnTo>
                    <a:pt x="330" y="32"/>
                  </a:lnTo>
                  <a:lnTo>
                    <a:pt x="320" y="20"/>
                  </a:lnTo>
                  <a:lnTo>
                    <a:pt x="318" y="20"/>
                  </a:lnTo>
                  <a:lnTo>
                    <a:pt x="316" y="12"/>
                  </a:lnTo>
                  <a:lnTo>
                    <a:pt x="314" y="8"/>
                  </a:lnTo>
                  <a:lnTo>
                    <a:pt x="310" y="4"/>
                  </a:lnTo>
                  <a:lnTo>
                    <a:pt x="302" y="0"/>
                  </a:lnTo>
                  <a:lnTo>
                    <a:pt x="296" y="8"/>
                  </a:lnTo>
                  <a:lnTo>
                    <a:pt x="270" y="20"/>
                  </a:lnTo>
                  <a:lnTo>
                    <a:pt x="268" y="20"/>
                  </a:lnTo>
                  <a:lnTo>
                    <a:pt x="236" y="22"/>
                  </a:lnTo>
                  <a:lnTo>
                    <a:pt x="226" y="20"/>
                  </a:lnTo>
                  <a:lnTo>
                    <a:pt x="210" y="16"/>
                  </a:lnTo>
                  <a:lnTo>
                    <a:pt x="184" y="12"/>
                  </a:lnTo>
                  <a:lnTo>
                    <a:pt x="182" y="12"/>
                  </a:lnTo>
                  <a:lnTo>
                    <a:pt x="166" y="4"/>
                  </a:lnTo>
                  <a:lnTo>
                    <a:pt x="152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7" name="云南"/>
            <p:cNvSpPr>
              <a:spLocks/>
            </p:cNvSpPr>
            <p:nvPr/>
          </p:nvSpPr>
          <p:spPr bwMode="auto">
            <a:xfrm>
              <a:off x="3952875" y="4422775"/>
              <a:ext cx="1038225" cy="1082675"/>
            </a:xfrm>
            <a:custGeom>
              <a:avLst/>
              <a:gdLst>
                <a:gd name="T0" fmla="*/ 2147483646 w 568"/>
                <a:gd name="T1" fmla="*/ 2147483646 h 592"/>
                <a:gd name="T2" fmla="*/ 2147483646 w 568"/>
                <a:gd name="T3" fmla="*/ 2147483646 h 592"/>
                <a:gd name="T4" fmla="*/ 2147483646 w 568"/>
                <a:gd name="T5" fmla="*/ 2147483646 h 592"/>
                <a:gd name="T6" fmla="*/ 2147483646 w 568"/>
                <a:gd name="T7" fmla="*/ 2147483646 h 592"/>
                <a:gd name="T8" fmla="*/ 2147483646 w 568"/>
                <a:gd name="T9" fmla="*/ 2147483646 h 592"/>
                <a:gd name="T10" fmla="*/ 2147483646 w 568"/>
                <a:gd name="T11" fmla="*/ 2147483646 h 592"/>
                <a:gd name="T12" fmla="*/ 2147483646 w 568"/>
                <a:gd name="T13" fmla="*/ 2147483646 h 592"/>
                <a:gd name="T14" fmla="*/ 2147483646 w 568"/>
                <a:gd name="T15" fmla="*/ 2147483646 h 592"/>
                <a:gd name="T16" fmla="*/ 2147483646 w 568"/>
                <a:gd name="T17" fmla="*/ 2147483646 h 592"/>
                <a:gd name="T18" fmla="*/ 2147483646 w 568"/>
                <a:gd name="T19" fmla="*/ 2147483646 h 592"/>
                <a:gd name="T20" fmla="*/ 2147483646 w 568"/>
                <a:gd name="T21" fmla="*/ 2147483646 h 592"/>
                <a:gd name="T22" fmla="*/ 2147483646 w 568"/>
                <a:gd name="T23" fmla="*/ 2147483646 h 592"/>
                <a:gd name="T24" fmla="*/ 2147483646 w 568"/>
                <a:gd name="T25" fmla="*/ 2147483646 h 592"/>
                <a:gd name="T26" fmla="*/ 2147483646 w 568"/>
                <a:gd name="T27" fmla="*/ 2147483646 h 592"/>
                <a:gd name="T28" fmla="*/ 2147483646 w 568"/>
                <a:gd name="T29" fmla="*/ 2147483646 h 592"/>
                <a:gd name="T30" fmla="*/ 2147483646 w 568"/>
                <a:gd name="T31" fmla="*/ 2147483646 h 592"/>
                <a:gd name="T32" fmla="*/ 2147483646 w 568"/>
                <a:gd name="T33" fmla="*/ 2147483646 h 592"/>
                <a:gd name="T34" fmla="*/ 2147483646 w 568"/>
                <a:gd name="T35" fmla="*/ 2147483646 h 592"/>
                <a:gd name="T36" fmla="*/ 2147483646 w 568"/>
                <a:gd name="T37" fmla="*/ 2147483646 h 592"/>
                <a:gd name="T38" fmla="*/ 2147483646 w 568"/>
                <a:gd name="T39" fmla="*/ 2147483646 h 592"/>
                <a:gd name="T40" fmla="*/ 2147483646 w 568"/>
                <a:gd name="T41" fmla="*/ 2147483646 h 592"/>
                <a:gd name="T42" fmla="*/ 2147483646 w 568"/>
                <a:gd name="T43" fmla="*/ 2147483646 h 592"/>
                <a:gd name="T44" fmla="*/ 2147483646 w 568"/>
                <a:gd name="T45" fmla="*/ 2147483646 h 592"/>
                <a:gd name="T46" fmla="*/ 2147483646 w 568"/>
                <a:gd name="T47" fmla="*/ 2147483646 h 592"/>
                <a:gd name="T48" fmla="*/ 2147483646 w 568"/>
                <a:gd name="T49" fmla="*/ 2147483646 h 592"/>
                <a:gd name="T50" fmla="*/ 2147483646 w 568"/>
                <a:gd name="T51" fmla="*/ 2147483646 h 592"/>
                <a:gd name="T52" fmla="*/ 2147483646 w 568"/>
                <a:gd name="T53" fmla="*/ 2147483646 h 592"/>
                <a:gd name="T54" fmla="*/ 2147483646 w 568"/>
                <a:gd name="T55" fmla="*/ 2147483646 h 592"/>
                <a:gd name="T56" fmla="*/ 2147483646 w 568"/>
                <a:gd name="T57" fmla="*/ 2147483646 h 592"/>
                <a:gd name="T58" fmla="*/ 2147483646 w 568"/>
                <a:gd name="T59" fmla="*/ 2147483646 h 592"/>
                <a:gd name="T60" fmla="*/ 2147483646 w 568"/>
                <a:gd name="T61" fmla="*/ 2147483646 h 592"/>
                <a:gd name="T62" fmla="*/ 2147483646 w 568"/>
                <a:gd name="T63" fmla="*/ 2147483646 h 592"/>
                <a:gd name="T64" fmla="*/ 2147483646 w 568"/>
                <a:gd name="T65" fmla="*/ 2147483646 h 592"/>
                <a:gd name="T66" fmla="*/ 2147483646 w 568"/>
                <a:gd name="T67" fmla="*/ 2147483646 h 592"/>
                <a:gd name="T68" fmla="*/ 2147483646 w 568"/>
                <a:gd name="T69" fmla="*/ 2147483646 h 592"/>
                <a:gd name="T70" fmla="*/ 2147483646 w 568"/>
                <a:gd name="T71" fmla="*/ 2147483646 h 592"/>
                <a:gd name="T72" fmla="*/ 2147483646 w 568"/>
                <a:gd name="T73" fmla="*/ 2147483646 h 592"/>
                <a:gd name="T74" fmla="*/ 2147483646 w 568"/>
                <a:gd name="T75" fmla="*/ 2147483646 h 592"/>
                <a:gd name="T76" fmla="*/ 2147483646 w 568"/>
                <a:gd name="T77" fmla="*/ 2147483646 h 592"/>
                <a:gd name="T78" fmla="*/ 2147483646 w 568"/>
                <a:gd name="T79" fmla="*/ 2147483646 h 592"/>
                <a:gd name="T80" fmla="*/ 2147483646 w 568"/>
                <a:gd name="T81" fmla="*/ 2147483646 h 592"/>
                <a:gd name="T82" fmla="*/ 2147483646 w 568"/>
                <a:gd name="T83" fmla="*/ 2147483646 h 592"/>
                <a:gd name="T84" fmla="*/ 2147483646 w 568"/>
                <a:gd name="T85" fmla="*/ 2147483646 h 592"/>
                <a:gd name="T86" fmla="*/ 2147483646 w 568"/>
                <a:gd name="T87" fmla="*/ 2147483646 h 592"/>
                <a:gd name="T88" fmla="*/ 2147483646 w 568"/>
                <a:gd name="T89" fmla="*/ 2147483646 h 592"/>
                <a:gd name="T90" fmla="*/ 2147483646 w 568"/>
                <a:gd name="T91" fmla="*/ 2147483646 h 592"/>
                <a:gd name="T92" fmla="*/ 2147483646 w 568"/>
                <a:gd name="T93" fmla="*/ 2147483646 h 592"/>
                <a:gd name="T94" fmla="*/ 2147483646 w 568"/>
                <a:gd name="T95" fmla="*/ 2147483646 h 592"/>
                <a:gd name="T96" fmla="*/ 2147483646 w 568"/>
                <a:gd name="T97" fmla="*/ 2147483646 h 592"/>
                <a:gd name="T98" fmla="*/ 2147483646 w 568"/>
                <a:gd name="T99" fmla="*/ 2147483646 h 592"/>
                <a:gd name="T100" fmla="*/ 2147483646 w 568"/>
                <a:gd name="T101" fmla="*/ 2147483646 h 592"/>
                <a:gd name="T102" fmla="*/ 2147483646 w 568"/>
                <a:gd name="T103" fmla="*/ 2147483646 h 592"/>
                <a:gd name="T104" fmla="*/ 2147483646 w 568"/>
                <a:gd name="T105" fmla="*/ 2147483646 h 592"/>
                <a:gd name="T106" fmla="*/ 2147483646 w 568"/>
                <a:gd name="T107" fmla="*/ 2147483646 h 59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68" h="592">
                  <a:moveTo>
                    <a:pt x="4" y="364"/>
                  </a:moveTo>
                  <a:lnTo>
                    <a:pt x="0" y="374"/>
                  </a:lnTo>
                  <a:lnTo>
                    <a:pt x="10" y="372"/>
                  </a:lnTo>
                  <a:lnTo>
                    <a:pt x="18" y="366"/>
                  </a:lnTo>
                  <a:lnTo>
                    <a:pt x="20" y="364"/>
                  </a:lnTo>
                  <a:lnTo>
                    <a:pt x="52" y="360"/>
                  </a:lnTo>
                  <a:lnTo>
                    <a:pt x="74" y="350"/>
                  </a:lnTo>
                  <a:lnTo>
                    <a:pt x="82" y="362"/>
                  </a:lnTo>
                  <a:lnTo>
                    <a:pt x="84" y="362"/>
                  </a:lnTo>
                  <a:lnTo>
                    <a:pt x="74" y="378"/>
                  </a:lnTo>
                  <a:lnTo>
                    <a:pt x="84" y="388"/>
                  </a:lnTo>
                  <a:lnTo>
                    <a:pt x="84" y="390"/>
                  </a:lnTo>
                  <a:lnTo>
                    <a:pt x="84" y="392"/>
                  </a:lnTo>
                  <a:lnTo>
                    <a:pt x="76" y="426"/>
                  </a:lnTo>
                  <a:lnTo>
                    <a:pt x="98" y="440"/>
                  </a:lnTo>
                  <a:lnTo>
                    <a:pt x="136" y="442"/>
                  </a:lnTo>
                  <a:lnTo>
                    <a:pt x="130" y="450"/>
                  </a:lnTo>
                  <a:lnTo>
                    <a:pt x="104" y="486"/>
                  </a:lnTo>
                  <a:lnTo>
                    <a:pt x="98" y="496"/>
                  </a:lnTo>
                  <a:lnTo>
                    <a:pt x="96" y="502"/>
                  </a:lnTo>
                  <a:lnTo>
                    <a:pt x="110" y="506"/>
                  </a:lnTo>
                  <a:lnTo>
                    <a:pt x="122" y="508"/>
                  </a:lnTo>
                  <a:lnTo>
                    <a:pt x="132" y="510"/>
                  </a:lnTo>
                  <a:lnTo>
                    <a:pt x="140" y="516"/>
                  </a:lnTo>
                  <a:lnTo>
                    <a:pt x="144" y="520"/>
                  </a:lnTo>
                  <a:lnTo>
                    <a:pt x="152" y="534"/>
                  </a:lnTo>
                  <a:lnTo>
                    <a:pt x="158" y="550"/>
                  </a:lnTo>
                  <a:lnTo>
                    <a:pt x="180" y="562"/>
                  </a:lnTo>
                  <a:lnTo>
                    <a:pt x="192" y="564"/>
                  </a:lnTo>
                  <a:lnTo>
                    <a:pt x="220" y="540"/>
                  </a:lnTo>
                  <a:lnTo>
                    <a:pt x="236" y="562"/>
                  </a:lnTo>
                  <a:lnTo>
                    <a:pt x="236" y="564"/>
                  </a:lnTo>
                  <a:lnTo>
                    <a:pt x="240" y="584"/>
                  </a:lnTo>
                  <a:lnTo>
                    <a:pt x="252" y="586"/>
                  </a:lnTo>
                  <a:lnTo>
                    <a:pt x="272" y="592"/>
                  </a:lnTo>
                  <a:lnTo>
                    <a:pt x="276" y="592"/>
                  </a:lnTo>
                  <a:lnTo>
                    <a:pt x="276" y="590"/>
                  </a:lnTo>
                  <a:lnTo>
                    <a:pt x="272" y="570"/>
                  </a:lnTo>
                  <a:lnTo>
                    <a:pt x="272" y="568"/>
                  </a:lnTo>
                  <a:lnTo>
                    <a:pt x="262" y="522"/>
                  </a:lnTo>
                  <a:lnTo>
                    <a:pt x="262" y="520"/>
                  </a:lnTo>
                  <a:lnTo>
                    <a:pt x="268" y="488"/>
                  </a:lnTo>
                  <a:lnTo>
                    <a:pt x="270" y="488"/>
                  </a:lnTo>
                  <a:lnTo>
                    <a:pt x="272" y="488"/>
                  </a:lnTo>
                  <a:lnTo>
                    <a:pt x="294" y="490"/>
                  </a:lnTo>
                  <a:lnTo>
                    <a:pt x="320" y="470"/>
                  </a:lnTo>
                  <a:lnTo>
                    <a:pt x="324" y="472"/>
                  </a:lnTo>
                  <a:lnTo>
                    <a:pt x="342" y="486"/>
                  </a:lnTo>
                  <a:lnTo>
                    <a:pt x="352" y="498"/>
                  </a:lnTo>
                  <a:lnTo>
                    <a:pt x="362" y="490"/>
                  </a:lnTo>
                  <a:lnTo>
                    <a:pt x="378" y="474"/>
                  </a:lnTo>
                  <a:lnTo>
                    <a:pt x="378" y="472"/>
                  </a:lnTo>
                  <a:lnTo>
                    <a:pt x="380" y="472"/>
                  </a:lnTo>
                  <a:lnTo>
                    <a:pt x="420" y="482"/>
                  </a:lnTo>
                  <a:lnTo>
                    <a:pt x="438" y="468"/>
                  </a:lnTo>
                  <a:lnTo>
                    <a:pt x="438" y="466"/>
                  </a:lnTo>
                  <a:lnTo>
                    <a:pt x="440" y="466"/>
                  </a:lnTo>
                  <a:lnTo>
                    <a:pt x="458" y="470"/>
                  </a:lnTo>
                  <a:lnTo>
                    <a:pt x="512" y="422"/>
                  </a:lnTo>
                  <a:lnTo>
                    <a:pt x="528" y="426"/>
                  </a:lnTo>
                  <a:lnTo>
                    <a:pt x="530" y="428"/>
                  </a:lnTo>
                  <a:lnTo>
                    <a:pt x="532" y="428"/>
                  </a:lnTo>
                  <a:lnTo>
                    <a:pt x="536" y="436"/>
                  </a:lnTo>
                  <a:lnTo>
                    <a:pt x="540" y="432"/>
                  </a:lnTo>
                  <a:lnTo>
                    <a:pt x="540" y="430"/>
                  </a:lnTo>
                  <a:lnTo>
                    <a:pt x="556" y="422"/>
                  </a:lnTo>
                  <a:lnTo>
                    <a:pt x="568" y="410"/>
                  </a:lnTo>
                  <a:lnTo>
                    <a:pt x="566" y="386"/>
                  </a:lnTo>
                  <a:lnTo>
                    <a:pt x="564" y="382"/>
                  </a:lnTo>
                  <a:lnTo>
                    <a:pt x="548" y="388"/>
                  </a:lnTo>
                  <a:lnTo>
                    <a:pt x="542" y="392"/>
                  </a:lnTo>
                  <a:lnTo>
                    <a:pt x="534" y="392"/>
                  </a:lnTo>
                  <a:lnTo>
                    <a:pt x="516" y="392"/>
                  </a:lnTo>
                  <a:lnTo>
                    <a:pt x="510" y="390"/>
                  </a:lnTo>
                  <a:lnTo>
                    <a:pt x="504" y="386"/>
                  </a:lnTo>
                  <a:lnTo>
                    <a:pt x="504" y="360"/>
                  </a:lnTo>
                  <a:lnTo>
                    <a:pt x="496" y="358"/>
                  </a:lnTo>
                  <a:lnTo>
                    <a:pt x="492" y="356"/>
                  </a:lnTo>
                  <a:lnTo>
                    <a:pt x="488" y="358"/>
                  </a:lnTo>
                  <a:lnTo>
                    <a:pt x="484" y="360"/>
                  </a:lnTo>
                  <a:lnTo>
                    <a:pt x="472" y="364"/>
                  </a:lnTo>
                  <a:lnTo>
                    <a:pt x="468" y="364"/>
                  </a:lnTo>
                  <a:lnTo>
                    <a:pt x="468" y="362"/>
                  </a:lnTo>
                  <a:lnTo>
                    <a:pt x="462" y="350"/>
                  </a:lnTo>
                  <a:lnTo>
                    <a:pt x="460" y="340"/>
                  </a:lnTo>
                  <a:lnTo>
                    <a:pt x="468" y="310"/>
                  </a:lnTo>
                  <a:lnTo>
                    <a:pt x="468" y="308"/>
                  </a:lnTo>
                  <a:lnTo>
                    <a:pt x="476" y="294"/>
                  </a:lnTo>
                  <a:lnTo>
                    <a:pt x="452" y="274"/>
                  </a:lnTo>
                  <a:lnTo>
                    <a:pt x="452" y="272"/>
                  </a:lnTo>
                  <a:lnTo>
                    <a:pt x="452" y="248"/>
                  </a:lnTo>
                  <a:lnTo>
                    <a:pt x="464" y="212"/>
                  </a:lnTo>
                  <a:lnTo>
                    <a:pt x="456" y="192"/>
                  </a:lnTo>
                  <a:lnTo>
                    <a:pt x="450" y="190"/>
                  </a:lnTo>
                  <a:lnTo>
                    <a:pt x="440" y="190"/>
                  </a:lnTo>
                  <a:lnTo>
                    <a:pt x="432" y="204"/>
                  </a:lnTo>
                  <a:lnTo>
                    <a:pt x="420" y="196"/>
                  </a:lnTo>
                  <a:lnTo>
                    <a:pt x="410" y="190"/>
                  </a:lnTo>
                  <a:lnTo>
                    <a:pt x="400" y="168"/>
                  </a:lnTo>
                  <a:lnTo>
                    <a:pt x="398" y="152"/>
                  </a:lnTo>
                  <a:lnTo>
                    <a:pt x="398" y="150"/>
                  </a:lnTo>
                  <a:lnTo>
                    <a:pt x="396" y="148"/>
                  </a:lnTo>
                  <a:lnTo>
                    <a:pt x="400" y="148"/>
                  </a:lnTo>
                  <a:lnTo>
                    <a:pt x="410" y="132"/>
                  </a:lnTo>
                  <a:lnTo>
                    <a:pt x="412" y="132"/>
                  </a:lnTo>
                  <a:lnTo>
                    <a:pt x="420" y="130"/>
                  </a:lnTo>
                  <a:lnTo>
                    <a:pt x="430" y="128"/>
                  </a:lnTo>
                  <a:lnTo>
                    <a:pt x="472" y="126"/>
                  </a:lnTo>
                  <a:lnTo>
                    <a:pt x="478" y="128"/>
                  </a:lnTo>
                  <a:lnTo>
                    <a:pt x="480" y="128"/>
                  </a:lnTo>
                  <a:lnTo>
                    <a:pt x="486" y="132"/>
                  </a:lnTo>
                  <a:lnTo>
                    <a:pt x="496" y="126"/>
                  </a:lnTo>
                  <a:lnTo>
                    <a:pt x="506" y="120"/>
                  </a:lnTo>
                  <a:lnTo>
                    <a:pt x="512" y="112"/>
                  </a:lnTo>
                  <a:lnTo>
                    <a:pt x="512" y="108"/>
                  </a:lnTo>
                  <a:lnTo>
                    <a:pt x="512" y="90"/>
                  </a:lnTo>
                  <a:lnTo>
                    <a:pt x="502" y="88"/>
                  </a:lnTo>
                  <a:lnTo>
                    <a:pt x="486" y="94"/>
                  </a:lnTo>
                  <a:lnTo>
                    <a:pt x="478" y="100"/>
                  </a:lnTo>
                  <a:lnTo>
                    <a:pt x="474" y="102"/>
                  </a:lnTo>
                  <a:lnTo>
                    <a:pt x="470" y="104"/>
                  </a:lnTo>
                  <a:lnTo>
                    <a:pt x="466" y="102"/>
                  </a:lnTo>
                  <a:lnTo>
                    <a:pt x="462" y="100"/>
                  </a:lnTo>
                  <a:lnTo>
                    <a:pt x="454" y="90"/>
                  </a:lnTo>
                  <a:lnTo>
                    <a:pt x="454" y="88"/>
                  </a:lnTo>
                  <a:lnTo>
                    <a:pt x="452" y="78"/>
                  </a:lnTo>
                  <a:lnTo>
                    <a:pt x="452" y="76"/>
                  </a:lnTo>
                  <a:lnTo>
                    <a:pt x="454" y="66"/>
                  </a:lnTo>
                  <a:lnTo>
                    <a:pt x="444" y="44"/>
                  </a:lnTo>
                  <a:lnTo>
                    <a:pt x="428" y="48"/>
                  </a:lnTo>
                  <a:lnTo>
                    <a:pt x="420" y="56"/>
                  </a:lnTo>
                  <a:lnTo>
                    <a:pt x="424" y="80"/>
                  </a:lnTo>
                  <a:lnTo>
                    <a:pt x="396" y="68"/>
                  </a:lnTo>
                  <a:lnTo>
                    <a:pt x="404" y="82"/>
                  </a:lnTo>
                  <a:lnTo>
                    <a:pt x="404" y="84"/>
                  </a:lnTo>
                  <a:lnTo>
                    <a:pt x="402" y="100"/>
                  </a:lnTo>
                  <a:lnTo>
                    <a:pt x="402" y="102"/>
                  </a:lnTo>
                  <a:lnTo>
                    <a:pt x="400" y="102"/>
                  </a:lnTo>
                  <a:lnTo>
                    <a:pt x="386" y="124"/>
                  </a:lnTo>
                  <a:lnTo>
                    <a:pt x="360" y="138"/>
                  </a:lnTo>
                  <a:lnTo>
                    <a:pt x="358" y="152"/>
                  </a:lnTo>
                  <a:lnTo>
                    <a:pt x="360" y="160"/>
                  </a:lnTo>
                  <a:lnTo>
                    <a:pt x="364" y="170"/>
                  </a:lnTo>
                  <a:lnTo>
                    <a:pt x="366" y="170"/>
                  </a:lnTo>
                  <a:lnTo>
                    <a:pt x="366" y="172"/>
                  </a:lnTo>
                  <a:lnTo>
                    <a:pt x="368" y="192"/>
                  </a:lnTo>
                  <a:lnTo>
                    <a:pt x="368" y="194"/>
                  </a:lnTo>
                  <a:lnTo>
                    <a:pt x="366" y="196"/>
                  </a:lnTo>
                  <a:lnTo>
                    <a:pt x="356" y="208"/>
                  </a:lnTo>
                  <a:lnTo>
                    <a:pt x="348" y="214"/>
                  </a:lnTo>
                  <a:lnTo>
                    <a:pt x="346" y="214"/>
                  </a:lnTo>
                  <a:lnTo>
                    <a:pt x="344" y="214"/>
                  </a:lnTo>
                  <a:lnTo>
                    <a:pt x="326" y="210"/>
                  </a:lnTo>
                  <a:lnTo>
                    <a:pt x="322" y="210"/>
                  </a:lnTo>
                  <a:lnTo>
                    <a:pt x="316" y="214"/>
                  </a:lnTo>
                  <a:lnTo>
                    <a:pt x="308" y="224"/>
                  </a:lnTo>
                  <a:lnTo>
                    <a:pt x="300" y="232"/>
                  </a:lnTo>
                  <a:lnTo>
                    <a:pt x="298" y="236"/>
                  </a:lnTo>
                  <a:lnTo>
                    <a:pt x="294" y="238"/>
                  </a:lnTo>
                  <a:lnTo>
                    <a:pt x="288" y="240"/>
                  </a:lnTo>
                  <a:lnTo>
                    <a:pt x="282" y="238"/>
                  </a:lnTo>
                  <a:lnTo>
                    <a:pt x="280" y="238"/>
                  </a:lnTo>
                  <a:lnTo>
                    <a:pt x="278" y="234"/>
                  </a:lnTo>
                  <a:lnTo>
                    <a:pt x="276" y="230"/>
                  </a:lnTo>
                  <a:lnTo>
                    <a:pt x="276" y="224"/>
                  </a:lnTo>
                  <a:lnTo>
                    <a:pt x="276" y="220"/>
                  </a:lnTo>
                  <a:lnTo>
                    <a:pt x="276" y="214"/>
                  </a:lnTo>
                  <a:lnTo>
                    <a:pt x="272" y="218"/>
                  </a:lnTo>
                  <a:lnTo>
                    <a:pt x="270" y="220"/>
                  </a:lnTo>
                  <a:lnTo>
                    <a:pt x="264" y="222"/>
                  </a:lnTo>
                  <a:lnTo>
                    <a:pt x="260" y="218"/>
                  </a:lnTo>
                  <a:lnTo>
                    <a:pt x="258" y="212"/>
                  </a:lnTo>
                  <a:lnTo>
                    <a:pt x="256" y="192"/>
                  </a:lnTo>
                  <a:lnTo>
                    <a:pt x="252" y="176"/>
                  </a:lnTo>
                  <a:lnTo>
                    <a:pt x="244" y="168"/>
                  </a:lnTo>
                  <a:lnTo>
                    <a:pt x="244" y="166"/>
                  </a:lnTo>
                  <a:lnTo>
                    <a:pt x="226" y="128"/>
                  </a:lnTo>
                  <a:lnTo>
                    <a:pt x="220" y="116"/>
                  </a:lnTo>
                  <a:lnTo>
                    <a:pt x="220" y="114"/>
                  </a:lnTo>
                  <a:lnTo>
                    <a:pt x="216" y="94"/>
                  </a:lnTo>
                  <a:lnTo>
                    <a:pt x="214" y="90"/>
                  </a:lnTo>
                  <a:lnTo>
                    <a:pt x="212" y="92"/>
                  </a:lnTo>
                  <a:lnTo>
                    <a:pt x="204" y="100"/>
                  </a:lnTo>
                  <a:lnTo>
                    <a:pt x="200" y="104"/>
                  </a:lnTo>
                  <a:lnTo>
                    <a:pt x="196" y="102"/>
                  </a:lnTo>
                  <a:lnTo>
                    <a:pt x="188" y="96"/>
                  </a:lnTo>
                  <a:lnTo>
                    <a:pt x="176" y="90"/>
                  </a:lnTo>
                  <a:lnTo>
                    <a:pt x="174" y="88"/>
                  </a:lnTo>
                  <a:lnTo>
                    <a:pt x="172" y="88"/>
                  </a:lnTo>
                  <a:lnTo>
                    <a:pt x="172" y="86"/>
                  </a:lnTo>
                  <a:lnTo>
                    <a:pt x="172" y="70"/>
                  </a:lnTo>
                  <a:lnTo>
                    <a:pt x="168" y="58"/>
                  </a:lnTo>
                  <a:lnTo>
                    <a:pt x="162" y="42"/>
                  </a:lnTo>
                  <a:lnTo>
                    <a:pt x="156" y="42"/>
                  </a:lnTo>
                  <a:lnTo>
                    <a:pt x="156" y="50"/>
                  </a:lnTo>
                  <a:lnTo>
                    <a:pt x="154" y="58"/>
                  </a:lnTo>
                  <a:lnTo>
                    <a:pt x="150" y="64"/>
                  </a:lnTo>
                  <a:lnTo>
                    <a:pt x="144" y="70"/>
                  </a:lnTo>
                  <a:lnTo>
                    <a:pt x="142" y="78"/>
                  </a:lnTo>
                  <a:lnTo>
                    <a:pt x="138" y="82"/>
                  </a:lnTo>
                  <a:lnTo>
                    <a:pt x="134" y="86"/>
                  </a:lnTo>
                  <a:lnTo>
                    <a:pt x="130" y="86"/>
                  </a:lnTo>
                  <a:lnTo>
                    <a:pt x="128" y="86"/>
                  </a:lnTo>
                  <a:lnTo>
                    <a:pt x="124" y="84"/>
                  </a:lnTo>
                  <a:lnTo>
                    <a:pt x="122" y="84"/>
                  </a:lnTo>
                  <a:lnTo>
                    <a:pt x="118" y="82"/>
                  </a:lnTo>
                  <a:lnTo>
                    <a:pt x="118" y="78"/>
                  </a:lnTo>
                  <a:lnTo>
                    <a:pt x="116" y="66"/>
                  </a:lnTo>
                  <a:lnTo>
                    <a:pt x="116" y="62"/>
                  </a:lnTo>
                  <a:lnTo>
                    <a:pt x="106" y="56"/>
                  </a:lnTo>
                  <a:lnTo>
                    <a:pt x="104" y="54"/>
                  </a:lnTo>
                  <a:lnTo>
                    <a:pt x="102" y="50"/>
                  </a:lnTo>
                  <a:lnTo>
                    <a:pt x="100" y="42"/>
                  </a:lnTo>
                  <a:lnTo>
                    <a:pt x="104" y="6"/>
                  </a:lnTo>
                  <a:lnTo>
                    <a:pt x="102" y="0"/>
                  </a:lnTo>
                  <a:lnTo>
                    <a:pt x="88" y="14"/>
                  </a:lnTo>
                  <a:lnTo>
                    <a:pt x="80" y="20"/>
                  </a:lnTo>
                  <a:lnTo>
                    <a:pt x="78" y="26"/>
                  </a:lnTo>
                  <a:lnTo>
                    <a:pt x="82" y="36"/>
                  </a:lnTo>
                  <a:lnTo>
                    <a:pt x="82" y="44"/>
                  </a:lnTo>
                  <a:lnTo>
                    <a:pt x="82" y="48"/>
                  </a:lnTo>
                  <a:lnTo>
                    <a:pt x="80" y="54"/>
                  </a:lnTo>
                  <a:lnTo>
                    <a:pt x="76" y="58"/>
                  </a:lnTo>
                  <a:lnTo>
                    <a:pt x="72" y="60"/>
                  </a:lnTo>
                  <a:lnTo>
                    <a:pt x="56" y="66"/>
                  </a:lnTo>
                  <a:lnTo>
                    <a:pt x="52" y="68"/>
                  </a:lnTo>
                  <a:lnTo>
                    <a:pt x="52" y="74"/>
                  </a:lnTo>
                  <a:lnTo>
                    <a:pt x="52" y="96"/>
                  </a:lnTo>
                  <a:lnTo>
                    <a:pt x="54" y="104"/>
                  </a:lnTo>
                  <a:lnTo>
                    <a:pt x="54" y="106"/>
                  </a:lnTo>
                  <a:lnTo>
                    <a:pt x="56" y="108"/>
                  </a:lnTo>
                  <a:lnTo>
                    <a:pt x="64" y="108"/>
                  </a:lnTo>
                  <a:lnTo>
                    <a:pt x="68" y="108"/>
                  </a:lnTo>
                  <a:lnTo>
                    <a:pt x="72" y="106"/>
                  </a:lnTo>
                  <a:lnTo>
                    <a:pt x="76" y="104"/>
                  </a:lnTo>
                  <a:lnTo>
                    <a:pt x="92" y="138"/>
                  </a:lnTo>
                  <a:lnTo>
                    <a:pt x="92" y="140"/>
                  </a:lnTo>
                  <a:lnTo>
                    <a:pt x="88" y="184"/>
                  </a:lnTo>
                  <a:lnTo>
                    <a:pt x="82" y="216"/>
                  </a:lnTo>
                  <a:lnTo>
                    <a:pt x="78" y="238"/>
                  </a:lnTo>
                  <a:lnTo>
                    <a:pt x="72" y="250"/>
                  </a:lnTo>
                  <a:lnTo>
                    <a:pt x="68" y="254"/>
                  </a:lnTo>
                  <a:lnTo>
                    <a:pt x="62" y="256"/>
                  </a:lnTo>
                  <a:lnTo>
                    <a:pt x="54" y="254"/>
                  </a:lnTo>
                  <a:lnTo>
                    <a:pt x="48" y="252"/>
                  </a:lnTo>
                  <a:lnTo>
                    <a:pt x="22" y="298"/>
                  </a:lnTo>
                  <a:lnTo>
                    <a:pt x="12" y="312"/>
                  </a:lnTo>
                  <a:lnTo>
                    <a:pt x="6" y="318"/>
                  </a:lnTo>
                  <a:lnTo>
                    <a:pt x="8" y="318"/>
                  </a:lnTo>
                  <a:lnTo>
                    <a:pt x="6" y="320"/>
                  </a:lnTo>
                  <a:lnTo>
                    <a:pt x="4" y="326"/>
                  </a:lnTo>
                  <a:lnTo>
                    <a:pt x="4" y="348"/>
                  </a:lnTo>
                  <a:lnTo>
                    <a:pt x="8" y="352"/>
                  </a:lnTo>
                  <a:lnTo>
                    <a:pt x="10" y="352"/>
                  </a:lnTo>
                  <a:lnTo>
                    <a:pt x="12" y="354"/>
                  </a:lnTo>
                  <a:lnTo>
                    <a:pt x="4" y="3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4" name="贵州"/>
            <p:cNvSpPr>
              <a:spLocks/>
            </p:cNvSpPr>
            <p:nvPr/>
          </p:nvSpPr>
          <p:spPr bwMode="auto">
            <a:xfrm>
              <a:off x="4697413" y="4408488"/>
              <a:ext cx="701675" cy="608012"/>
            </a:xfrm>
            <a:custGeom>
              <a:avLst/>
              <a:gdLst>
                <a:gd name="T0" fmla="*/ 2147483646 w 384"/>
                <a:gd name="T1" fmla="*/ 2147483646 h 332"/>
                <a:gd name="T2" fmla="*/ 2147483646 w 384"/>
                <a:gd name="T3" fmla="*/ 2147483646 h 332"/>
                <a:gd name="T4" fmla="*/ 2147483646 w 384"/>
                <a:gd name="T5" fmla="*/ 2147483646 h 332"/>
                <a:gd name="T6" fmla="*/ 2147483646 w 384"/>
                <a:gd name="T7" fmla="*/ 2147483646 h 332"/>
                <a:gd name="T8" fmla="*/ 2147483646 w 384"/>
                <a:gd name="T9" fmla="*/ 2147483646 h 332"/>
                <a:gd name="T10" fmla="*/ 2147483646 w 384"/>
                <a:gd name="T11" fmla="*/ 2147483646 h 332"/>
                <a:gd name="T12" fmla="*/ 2147483646 w 384"/>
                <a:gd name="T13" fmla="*/ 2147483646 h 332"/>
                <a:gd name="T14" fmla="*/ 2147483646 w 384"/>
                <a:gd name="T15" fmla="*/ 2147483646 h 332"/>
                <a:gd name="T16" fmla="*/ 2147483646 w 384"/>
                <a:gd name="T17" fmla="*/ 2147483646 h 332"/>
                <a:gd name="T18" fmla="*/ 2147483646 w 384"/>
                <a:gd name="T19" fmla="*/ 2147483646 h 332"/>
                <a:gd name="T20" fmla="*/ 2147483646 w 384"/>
                <a:gd name="T21" fmla="*/ 2147483646 h 332"/>
                <a:gd name="T22" fmla="*/ 2147483646 w 384"/>
                <a:gd name="T23" fmla="*/ 2147483646 h 332"/>
                <a:gd name="T24" fmla="*/ 2147483646 w 384"/>
                <a:gd name="T25" fmla="*/ 2147483646 h 332"/>
                <a:gd name="T26" fmla="*/ 2147483646 w 384"/>
                <a:gd name="T27" fmla="*/ 2147483646 h 332"/>
                <a:gd name="T28" fmla="*/ 2147483646 w 384"/>
                <a:gd name="T29" fmla="*/ 2147483646 h 332"/>
                <a:gd name="T30" fmla="*/ 2147483646 w 384"/>
                <a:gd name="T31" fmla="*/ 2147483646 h 332"/>
                <a:gd name="T32" fmla="*/ 2147483646 w 384"/>
                <a:gd name="T33" fmla="*/ 2147483646 h 332"/>
                <a:gd name="T34" fmla="*/ 2147483646 w 384"/>
                <a:gd name="T35" fmla="*/ 2147483646 h 332"/>
                <a:gd name="T36" fmla="*/ 2147483646 w 384"/>
                <a:gd name="T37" fmla="*/ 2147483646 h 332"/>
                <a:gd name="T38" fmla="*/ 2147483646 w 384"/>
                <a:gd name="T39" fmla="*/ 2147483646 h 332"/>
                <a:gd name="T40" fmla="*/ 2147483646 w 384"/>
                <a:gd name="T41" fmla="*/ 2147483646 h 332"/>
                <a:gd name="T42" fmla="*/ 0 w 384"/>
                <a:gd name="T43" fmla="*/ 2147483646 h 332"/>
                <a:gd name="T44" fmla="*/ 2147483646 w 384"/>
                <a:gd name="T45" fmla="*/ 2147483646 h 332"/>
                <a:gd name="T46" fmla="*/ 2147483646 w 384"/>
                <a:gd name="T47" fmla="*/ 2147483646 h 332"/>
                <a:gd name="T48" fmla="*/ 2147483646 w 384"/>
                <a:gd name="T49" fmla="*/ 2147483646 h 332"/>
                <a:gd name="T50" fmla="*/ 2147483646 w 384"/>
                <a:gd name="T51" fmla="*/ 2147483646 h 332"/>
                <a:gd name="T52" fmla="*/ 2147483646 w 384"/>
                <a:gd name="T53" fmla="*/ 2147483646 h 332"/>
                <a:gd name="T54" fmla="*/ 2147483646 w 384"/>
                <a:gd name="T55" fmla="*/ 2147483646 h 332"/>
                <a:gd name="T56" fmla="*/ 2147483646 w 384"/>
                <a:gd name="T57" fmla="*/ 2147483646 h 332"/>
                <a:gd name="T58" fmla="*/ 2147483646 w 384"/>
                <a:gd name="T59" fmla="*/ 2147483646 h 332"/>
                <a:gd name="T60" fmla="*/ 2147483646 w 384"/>
                <a:gd name="T61" fmla="*/ 2147483646 h 332"/>
                <a:gd name="T62" fmla="*/ 2147483646 w 384"/>
                <a:gd name="T63" fmla="*/ 2147483646 h 332"/>
                <a:gd name="T64" fmla="*/ 2147483646 w 384"/>
                <a:gd name="T65" fmla="*/ 2147483646 h 332"/>
                <a:gd name="T66" fmla="*/ 2147483646 w 384"/>
                <a:gd name="T67" fmla="*/ 2147483646 h 332"/>
                <a:gd name="T68" fmla="*/ 2147483646 w 384"/>
                <a:gd name="T69" fmla="*/ 2147483646 h 332"/>
                <a:gd name="T70" fmla="*/ 2147483646 w 384"/>
                <a:gd name="T71" fmla="*/ 2147483646 h 332"/>
                <a:gd name="T72" fmla="*/ 2147483646 w 384"/>
                <a:gd name="T73" fmla="*/ 2147483646 h 332"/>
                <a:gd name="T74" fmla="*/ 2147483646 w 384"/>
                <a:gd name="T75" fmla="*/ 2147483646 h 332"/>
                <a:gd name="T76" fmla="*/ 2147483646 w 384"/>
                <a:gd name="T77" fmla="*/ 2147483646 h 332"/>
                <a:gd name="T78" fmla="*/ 2147483646 w 384"/>
                <a:gd name="T79" fmla="*/ 2147483646 h 332"/>
                <a:gd name="T80" fmla="*/ 2147483646 w 384"/>
                <a:gd name="T81" fmla="*/ 2147483646 h 332"/>
                <a:gd name="T82" fmla="*/ 2147483646 w 384"/>
                <a:gd name="T83" fmla="*/ 2147483646 h 332"/>
                <a:gd name="T84" fmla="*/ 2147483646 w 384"/>
                <a:gd name="T85" fmla="*/ 2147483646 h 332"/>
                <a:gd name="T86" fmla="*/ 2147483646 w 384"/>
                <a:gd name="T87" fmla="*/ 2147483646 h 332"/>
                <a:gd name="T88" fmla="*/ 2147483646 w 384"/>
                <a:gd name="T89" fmla="*/ 2147483646 h 332"/>
                <a:gd name="T90" fmla="*/ 2147483646 w 384"/>
                <a:gd name="T91" fmla="*/ 2147483646 h 332"/>
                <a:gd name="T92" fmla="*/ 2147483646 w 384"/>
                <a:gd name="T93" fmla="*/ 2147483646 h 332"/>
                <a:gd name="T94" fmla="*/ 2147483646 w 384"/>
                <a:gd name="T95" fmla="*/ 2147483646 h 332"/>
                <a:gd name="T96" fmla="*/ 2147483646 w 384"/>
                <a:gd name="T97" fmla="*/ 2147483646 h 332"/>
                <a:gd name="T98" fmla="*/ 2147483646 w 384"/>
                <a:gd name="T99" fmla="*/ 2147483646 h 332"/>
                <a:gd name="T100" fmla="*/ 2147483646 w 384"/>
                <a:gd name="T101" fmla="*/ 2147483646 h 332"/>
                <a:gd name="T102" fmla="*/ 2147483646 w 384"/>
                <a:gd name="T103" fmla="*/ 2147483646 h 332"/>
                <a:gd name="T104" fmla="*/ 2147483646 w 384"/>
                <a:gd name="T105" fmla="*/ 2147483646 h 332"/>
                <a:gd name="T106" fmla="*/ 2147483646 w 384"/>
                <a:gd name="T107" fmla="*/ 2147483646 h 332"/>
                <a:gd name="T108" fmla="*/ 2147483646 w 384"/>
                <a:gd name="T109" fmla="*/ 2147483646 h 332"/>
                <a:gd name="T110" fmla="*/ 2147483646 w 384"/>
                <a:gd name="T111" fmla="*/ 2147483646 h 332"/>
                <a:gd name="T112" fmla="*/ 2147483646 w 384"/>
                <a:gd name="T113" fmla="*/ 2147483646 h 332"/>
                <a:gd name="T114" fmla="*/ 2147483646 w 384"/>
                <a:gd name="T115" fmla="*/ 2147483646 h 332"/>
                <a:gd name="T116" fmla="*/ 2147483646 w 384"/>
                <a:gd name="T117" fmla="*/ 2147483646 h 33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84" h="332">
                  <a:moveTo>
                    <a:pt x="300" y="6"/>
                  </a:moveTo>
                  <a:lnTo>
                    <a:pt x="296" y="4"/>
                  </a:lnTo>
                  <a:lnTo>
                    <a:pt x="288" y="8"/>
                  </a:lnTo>
                  <a:lnTo>
                    <a:pt x="284" y="14"/>
                  </a:lnTo>
                  <a:lnTo>
                    <a:pt x="280" y="22"/>
                  </a:lnTo>
                  <a:lnTo>
                    <a:pt x="276" y="24"/>
                  </a:lnTo>
                  <a:lnTo>
                    <a:pt x="272" y="26"/>
                  </a:lnTo>
                  <a:lnTo>
                    <a:pt x="268" y="24"/>
                  </a:lnTo>
                  <a:lnTo>
                    <a:pt x="264" y="20"/>
                  </a:lnTo>
                  <a:lnTo>
                    <a:pt x="262" y="20"/>
                  </a:lnTo>
                  <a:lnTo>
                    <a:pt x="260" y="12"/>
                  </a:lnTo>
                  <a:lnTo>
                    <a:pt x="260" y="10"/>
                  </a:lnTo>
                  <a:lnTo>
                    <a:pt x="258" y="0"/>
                  </a:lnTo>
                  <a:lnTo>
                    <a:pt x="254" y="0"/>
                  </a:lnTo>
                  <a:lnTo>
                    <a:pt x="252" y="0"/>
                  </a:lnTo>
                  <a:lnTo>
                    <a:pt x="250" y="8"/>
                  </a:lnTo>
                  <a:lnTo>
                    <a:pt x="250" y="20"/>
                  </a:lnTo>
                  <a:lnTo>
                    <a:pt x="248" y="20"/>
                  </a:lnTo>
                  <a:lnTo>
                    <a:pt x="240" y="34"/>
                  </a:lnTo>
                  <a:lnTo>
                    <a:pt x="238" y="36"/>
                  </a:lnTo>
                  <a:lnTo>
                    <a:pt x="236" y="36"/>
                  </a:lnTo>
                  <a:lnTo>
                    <a:pt x="216" y="34"/>
                  </a:lnTo>
                  <a:lnTo>
                    <a:pt x="216" y="36"/>
                  </a:lnTo>
                  <a:lnTo>
                    <a:pt x="208" y="44"/>
                  </a:lnTo>
                  <a:lnTo>
                    <a:pt x="212" y="50"/>
                  </a:lnTo>
                  <a:lnTo>
                    <a:pt x="206" y="58"/>
                  </a:lnTo>
                  <a:lnTo>
                    <a:pt x="188" y="58"/>
                  </a:lnTo>
                  <a:lnTo>
                    <a:pt x="188" y="56"/>
                  </a:lnTo>
                  <a:lnTo>
                    <a:pt x="188" y="54"/>
                  </a:lnTo>
                  <a:lnTo>
                    <a:pt x="184" y="52"/>
                  </a:lnTo>
                  <a:lnTo>
                    <a:pt x="182" y="58"/>
                  </a:lnTo>
                  <a:lnTo>
                    <a:pt x="180" y="60"/>
                  </a:lnTo>
                  <a:lnTo>
                    <a:pt x="168" y="60"/>
                  </a:lnTo>
                  <a:lnTo>
                    <a:pt x="160" y="54"/>
                  </a:lnTo>
                  <a:lnTo>
                    <a:pt x="160" y="52"/>
                  </a:lnTo>
                  <a:lnTo>
                    <a:pt x="160" y="50"/>
                  </a:lnTo>
                  <a:lnTo>
                    <a:pt x="146" y="48"/>
                  </a:lnTo>
                  <a:lnTo>
                    <a:pt x="136" y="52"/>
                  </a:lnTo>
                  <a:lnTo>
                    <a:pt x="132" y="56"/>
                  </a:lnTo>
                  <a:lnTo>
                    <a:pt x="148" y="74"/>
                  </a:lnTo>
                  <a:lnTo>
                    <a:pt x="168" y="80"/>
                  </a:lnTo>
                  <a:lnTo>
                    <a:pt x="170" y="82"/>
                  </a:lnTo>
                  <a:lnTo>
                    <a:pt x="180" y="92"/>
                  </a:lnTo>
                  <a:lnTo>
                    <a:pt x="176" y="108"/>
                  </a:lnTo>
                  <a:lnTo>
                    <a:pt x="176" y="110"/>
                  </a:lnTo>
                  <a:lnTo>
                    <a:pt x="162" y="120"/>
                  </a:lnTo>
                  <a:lnTo>
                    <a:pt x="162" y="122"/>
                  </a:lnTo>
                  <a:lnTo>
                    <a:pt x="160" y="122"/>
                  </a:lnTo>
                  <a:lnTo>
                    <a:pt x="138" y="128"/>
                  </a:lnTo>
                  <a:lnTo>
                    <a:pt x="124" y="130"/>
                  </a:lnTo>
                  <a:lnTo>
                    <a:pt x="114" y="126"/>
                  </a:lnTo>
                  <a:lnTo>
                    <a:pt x="110" y="126"/>
                  </a:lnTo>
                  <a:lnTo>
                    <a:pt x="104" y="134"/>
                  </a:lnTo>
                  <a:lnTo>
                    <a:pt x="94" y="142"/>
                  </a:lnTo>
                  <a:lnTo>
                    <a:pt x="92" y="142"/>
                  </a:lnTo>
                  <a:lnTo>
                    <a:pt x="78" y="148"/>
                  </a:lnTo>
                  <a:lnTo>
                    <a:pt x="60" y="142"/>
                  </a:lnTo>
                  <a:lnTo>
                    <a:pt x="24" y="144"/>
                  </a:lnTo>
                  <a:lnTo>
                    <a:pt x="16" y="146"/>
                  </a:lnTo>
                  <a:lnTo>
                    <a:pt x="16" y="148"/>
                  </a:lnTo>
                  <a:lnTo>
                    <a:pt x="8" y="148"/>
                  </a:lnTo>
                  <a:lnTo>
                    <a:pt x="0" y="160"/>
                  </a:lnTo>
                  <a:lnTo>
                    <a:pt x="0" y="172"/>
                  </a:lnTo>
                  <a:lnTo>
                    <a:pt x="8" y="192"/>
                  </a:lnTo>
                  <a:lnTo>
                    <a:pt x="18" y="196"/>
                  </a:lnTo>
                  <a:lnTo>
                    <a:pt x="22" y="200"/>
                  </a:lnTo>
                  <a:lnTo>
                    <a:pt x="28" y="192"/>
                  </a:lnTo>
                  <a:lnTo>
                    <a:pt x="28" y="190"/>
                  </a:lnTo>
                  <a:lnTo>
                    <a:pt x="30" y="190"/>
                  </a:lnTo>
                  <a:lnTo>
                    <a:pt x="42" y="188"/>
                  </a:lnTo>
                  <a:lnTo>
                    <a:pt x="44" y="188"/>
                  </a:lnTo>
                  <a:lnTo>
                    <a:pt x="56" y="192"/>
                  </a:lnTo>
                  <a:lnTo>
                    <a:pt x="68" y="220"/>
                  </a:lnTo>
                  <a:lnTo>
                    <a:pt x="66" y="220"/>
                  </a:lnTo>
                  <a:lnTo>
                    <a:pt x="62" y="236"/>
                  </a:lnTo>
                  <a:lnTo>
                    <a:pt x="58" y="244"/>
                  </a:lnTo>
                  <a:lnTo>
                    <a:pt x="58" y="246"/>
                  </a:lnTo>
                  <a:lnTo>
                    <a:pt x="52" y="260"/>
                  </a:lnTo>
                  <a:lnTo>
                    <a:pt x="52" y="276"/>
                  </a:lnTo>
                  <a:lnTo>
                    <a:pt x="62" y="286"/>
                  </a:lnTo>
                  <a:lnTo>
                    <a:pt x="76" y="296"/>
                  </a:lnTo>
                  <a:lnTo>
                    <a:pt x="76" y="298"/>
                  </a:lnTo>
                  <a:lnTo>
                    <a:pt x="78" y="298"/>
                  </a:lnTo>
                  <a:lnTo>
                    <a:pt x="68" y="320"/>
                  </a:lnTo>
                  <a:lnTo>
                    <a:pt x="66" y="332"/>
                  </a:lnTo>
                  <a:lnTo>
                    <a:pt x="68" y="330"/>
                  </a:lnTo>
                  <a:lnTo>
                    <a:pt x="70" y="330"/>
                  </a:lnTo>
                  <a:lnTo>
                    <a:pt x="78" y="326"/>
                  </a:lnTo>
                  <a:lnTo>
                    <a:pt x="92" y="318"/>
                  </a:lnTo>
                  <a:lnTo>
                    <a:pt x="108" y="320"/>
                  </a:lnTo>
                  <a:lnTo>
                    <a:pt x="110" y="320"/>
                  </a:lnTo>
                  <a:lnTo>
                    <a:pt x="134" y="330"/>
                  </a:lnTo>
                  <a:lnTo>
                    <a:pt x="160" y="330"/>
                  </a:lnTo>
                  <a:lnTo>
                    <a:pt x="168" y="320"/>
                  </a:lnTo>
                  <a:lnTo>
                    <a:pt x="182" y="312"/>
                  </a:lnTo>
                  <a:lnTo>
                    <a:pt x="196" y="302"/>
                  </a:lnTo>
                  <a:lnTo>
                    <a:pt x="196" y="300"/>
                  </a:lnTo>
                  <a:lnTo>
                    <a:pt x="206" y="298"/>
                  </a:lnTo>
                  <a:lnTo>
                    <a:pt x="216" y="290"/>
                  </a:lnTo>
                  <a:lnTo>
                    <a:pt x="228" y="274"/>
                  </a:lnTo>
                  <a:lnTo>
                    <a:pt x="246" y="280"/>
                  </a:lnTo>
                  <a:lnTo>
                    <a:pt x="248" y="280"/>
                  </a:lnTo>
                  <a:lnTo>
                    <a:pt x="248" y="282"/>
                  </a:lnTo>
                  <a:lnTo>
                    <a:pt x="252" y="290"/>
                  </a:lnTo>
                  <a:lnTo>
                    <a:pt x="256" y="292"/>
                  </a:lnTo>
                  <a:lnTo>
                    <a:pt x="266" y="292"/>
                  </a:lnTo>
                  <a:lnTo>
                    <a:pt x="268" y="292"/>
                  </a:lnTo>
                  <a:lnTo>
                    <a:pt x="274" y="292"/>
                  </a:lnTo>
                  <a:lnTo>
                    <a:pt x="276" y="292"/>
                  </a:lnTo>
                  <a:lnTo>
                    <a:pt x="276" y="294"/>
                  </a:lnTo>
                  <a:lnTo>
                    <a:pt x="288" y="298"/>
                  </a:lnTo>
                  <a:lnTo>
                    <a:pt x="292" y="298"/>
                  </a:lnTo>
                  <a:lnTo>
                    <a:pt x="294" y="296"/>
                  </a:lnTo>
                  <a:lnTo>
                    <a:pt x="296" y="290"/>
                  </a:lnTo>
                  <a:lnTo>
                    <a:pt x="296" y="288"/>
                  </a:lnTo>
                  <a:lnTo>
                    <a:pt x="302" y="284"/>
                  </a:lnTo>
                  <a:lnTo>
                    <a:pt x="312" y="276"/>
                  </a:lnTo>
                  <a:lnTo>
                    <a:pt x="314" y="276"/>
                  </a:lnTo>
                  <a:lnTo>
                    <a:pt x="322" y="276"/>
                  </a:lnTo>
                  <a:lnTo>
                    <a:pt x="324" y="268"/>
                  </a:lnTo>
                  <a:lnTo>
                    <a:pt x="330" y="262"/>
                  </a:lnTo>
                  <a:lnTo>
                    <a:pt x="336" y="258"/>
                  </a:lnTo>
                  <a:lnTo>
                    <a:pt x="342" y="256"/>
                  </a:lnTo>
                  <a:lnTo>
                    <a:pt x="346" y="252"/>
                  </a:lnTo>
                  <a:lnTo>
                    <a:pt x="348" y="252"/>
                  </a:lnTo>
                  <a:lnTo>
                    <a:pt x="352" y="248"/>
                  </a:lnTo>
                  <a:lnTo>
                    <a:pt x="352" y="246"/>
                  </a:lnTo>
                  <a:lnTo>
                    <a:pt x="354" y="246"/>
                  </a:lnTo>
                  <a:lnTo>
                    <a:pt x="366" y="244"/>
                  </a:lnTo>
                  <a:lnTo>
                    <a:pt x="374" y="244"/>
                  </a:lnTo>
                  <a:lnTo>
                    <a:pt x="376" y="240"/>
                  </a:lnTo>
                  <a:lnTo>
                    <a:pt x="380" y="236"/>
                  </a:lnTo>
                  <a:lnTo>
                    <a:pt x="384" y="228"/>
                  </a:lnTo>
                  <a:lnTo>
                    <a:pt x="382" y="228"/>
                  </a:lnTo>
                  <a:lnTo>
                    <a:pt x="376" y="218"/>
                  </a:lnTo>
                  <a:lnTo>
                    <a:pt x="372" y="206"/>
                  </a:lnTo>
                  <a:lnTo>
                    <a:pt x="372" y="204"/>
                  </a:lnTo>
                  <a:lnTo>
                    <a:pt x="376" y="188"/>
                  </a:lnTo>
                  <a:lnTo>
                    <a:pt x="376" y="180"/>
                  </a:lnTo>
                  <a:lnTo>
                    <a:pt x="380" y="174"/>
                  </a:lnTo>
                  <a:lnTo>
                    <a:pt x="380" y="160"/>
                  </a:lnTo>
                  <a:lnTo>
                    <a:pt x="378" y="158"/>
                  </a:lnTo>
                  <a:lnTo>
                    <a:pt x="372" y="156"/>
                  </a:lnTo>
                  <a:lnTo>
                    <a:pt x="348" y="166"/>
                  </a:lnTo>
                  <a:lnTo>
                    <a:pt x="348" y="140"/>
                  </a:lnTo>
                  <a:lnTo>
                    <a:pt x="350" y="136"/>
                  </a:lnTo>
                  <a:lnTo>
                    <a:pt x="356" y="132"/>
                  </a:lnTo>
                  <a:lnTo>
                    <a:pt x="372" y="120"/>
                  </a:lnTo>
                  <a:lnTo>
                    <a:pt x="366" y="92"/>
                  </a:lnTo>
                  <a:lnTo>
                    <a:pt x="366" y="84"/>
                  </a:lnTo>
                  <a:lnTo>
                    <a:pt x="366" y="78"/>
                  </a:lnTo>
                  <a:lnTo>
                    <a:pt x="368" y="74"/>
                  </a:lnTo>
                  <a:lnTo>
                    <a:pt x="372" y="68"/>
                  </a:lnTo>
                  <a:lnTo>
                    <a:pt x="372" y="64"/>
                  </a:lnTo>
                  <a:lnTo>
                    <a:pt x="364" y="64"/>
                  </a:lnTo>
                  <a:lnTo>
                    <a:pt x="360" y="64"/>
                  </a:lnTo>
                  <a:lnTo>
                    <a:pt x="356" y="76"/>
                  </a:lnTo>
                  <a:lnTo>
                    <a:pt x="352" y="80"/>
                  </a:lnTo>
                  <a:lnTo>
                    <a:pt x="348" y="82"/>
                  </a:lnTo>
                  <a:lnTo>
                    <a:pt x="346" y="82"/>
                  </a:lnTo>
                  <a:lnTo>
                    <a:pt x="338" y="76"/>
                  </a:lnTo>
                  <a:lnTo>
                    <a:pt x="336" y="76"/>
                  </a:lnTo>
                  <a:lnTo>
                    <a:pt x="336" y="74"/>
                  </a:lnTo>
                  <a:lnTo>
                    <a:pt x="334" y="68"/>
                  </a:lnTo>
                  <a:lnTo>
                    <a:pt x="332" y="60"/>
                  </a:lnTo>
                  <a:lnTo>
                    <a:pt x="332" y="64"/>
                  </a:lnTo>
                  <a:lnTo>
                    <a:pt x="316" y="64"/>
                  </a:lnTo>
                  <a:lnTo>
                    <a:pt x="316" y="60"/>
                  </a:lnTo>
                  <a:lnTo>
                    <a:pt x="312" y="52"/>
                  </a:lnTo>
                  <a:lnTo>
                    <a:pt x="312" y="40"/>
                  </a:lnTo>
                  <a:lnTo>
                    <a:pt x="304" y="24"/>
                  </a:lnTo>
                  <a:lnTo>
                    <a:pt x="304" y="12"/>
                  </a:lnTo>
                  <a:lnTo>
                    <a:pt x="30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5" name="广西"/>
            <p:cNvSpPr>
              <a:spLocks/>
            </p:cNvSpPr>
            <p:nvPr/>
          </p:nvSpPr>
          <p:spPr bwMode="auto">
            <a:xfrm>
              <a:off x="4811713" y="4781550"/>
              <a:ext cx="917575" cy="698500"/>
            </a:xfrm>
            <a:custGeom>
              <a:avLst/>
              <a:gdLst>
                <a:gd name="T0" fmla="*/ 2147483646 w 502"/>
                <a:gd name="T1" fmla="*/ 2147483646 h 382"/>
                <a:gd name="T2" fmla="*/ 2147483646 w 502"/>
                <a:gd name="T3" fmla="*/ 2147483646 h 382"/>
                <a:gd name="T4" fmla="*/ 2147483646 w 502"/>
                <a:gd name="T5" fmla="*/ 2147483646 h 382"/>
                <a:gd name="T6" fmla="*/ 2147483646 w 502"/>
                <a:gd name="T7" fmla="*/ 2147483646 h 382"/>
                <a:gd name="T8" fmla="*/ 2147483646 w 502"/>
                <a:gd name="T9" fmla="*/ 2147483646 h 382"/>
                <a:gd name="T10" fmla="*/ 2147483646 w 502"/>
                <a:gd name="T11" fmla="*/ 2147483646 h 382"/>
                <a:gd name="T12" fmla="*/ 2147483646 w 502"/>
                <a:gd name="T13" fmla="*/ 2147483646 h 382"/>
                <a:gd name="T14" fmla="*/ 2147483646 w 502"/>
                <a:gd name="T15" fmla="*/ 2147483646 h 382"/>
                <a:gd name="T16" fmla="*/ 2147483646 w 502"/>
                <a:gd name="T17" fmla="*/ 2147483646 h 382"/>
                <a:gd name="T18" fmla="*/ 2147483646 w 502"/>
                <a:gd name="T19" fmla="*/ 2147483646 h 382"/>
                <a:gd name="T20" fmla="*/ 2147483646 w 502"/>
                <a:gd name="T21" fmla="*/ 2147483646 h 382"/>
                <a:gd name="T22" fmla="*/ 2147483646 w 502"/>
                <a:gd name="T23" fmla="*/ 2147483646 h 382"/>
                <a:gd name="T24" fmla="*/ 2147483646 w 502"/>
                <a:gd name="T25" fmla="*/ 2147483646 h 382"/>
                <a:gd name="T26" fmla="*/ 2147483646 w 502"/>
                <a:gd name="T27" fmla="*/ 2147483646 h 382"/>
                <a:gd name="T28" fmla="*/ 2147483646 w 502"/>
                <a:gd name="T29" fmla="*/ 2147483646 h 382"/>
                <a:gd name="T30" fmla="*/ 2147483646 w 502"/>
                <a:gd name="T31" fmla="*/ 2147483646 h 382"/>
                <a:gd name="T32" fmla="*/ 2147483646 w 502"/>
                <a:gd name="T33" fmla="*/ 2147483646 h 382"/>
                <a:gd name="T34" fmla="*/ 2147483646 w 502"/>
                <a:gd name="T35" fmla="*/ 2147483646 h 382"/>
                <a:gd name="T36" fmla="*/ 2147483646 w 502"/>
                <a:gd name="T37" fmla="*/ 2147483646 h 382"/>
                <a:gd name="T38" fmla="*/ 2147483646 w 502"/>
                <a:gd name="T39" fmla="*/ 2147483646 h 382"/>
                <a:gd name="T40" fmla="*/ 2147483646 w 502"/>
                <a:gd name="T41" fmla="*/ 2147483646 h 382"/>
                <a:gd name="T42" fmla="*/ 2147483646 w 502"/>
                <a:gd name="T43" fmla="*/ 2147483646 h 382"/>
                <a:gd name="T44" fmla="*/ 2147483646 w 502"/>
                <a:gd name="T45" fmla="*/ 2147483646 h 382"/>
                <a:gd name="T46" fmla="*/ 2147483646 w 502"/>
                <a:gd name="T47" fmla="*/ 2147483646 h 382"/>
                <a:gd name="T48" fmla="*/ 2147483646 w 502"/>
                <a:gd name="T49" fmla="*/ 2147483646 h 382"/>
                <a:gd name="T50" fmla="*/ 2147483646 w 502"/>
                <a:gd name="T51" fmla="*/ 2147483646 h 382"/>
                <a:gd name="T52" fmla="*/ 2147483646 w 502"/>
                <a:gd name="T53" fmla="*/ 2147483646 h 382"/>
                <a:gd name="T54" fmla="*/ 2147483646 w 502"/>
                <a:gd name="T55" fmla="*/ 2147483646 h 382"/>
                <a:gd name="T56" fmla="*/ 2147483646 w 502"/>
                <a:gd name="T57" fmla="*/ 2147483646 h 382"/>
                <a:gd name="T58" fmla="*/ 2147483646 w 502"/>
                <a:gd name="T59" fmla="*/ 2147483646 h 382"/>
                <a:gd name="T60" fmla="*/ 2147483646 w 502"/>
                <a:gd name="T61" fmla="*/ 2147483646 h 382"/>
                <a:gd name="T62" fmla="*/ 2147483646 w 502"/>
                <a:gd name="T63" fmla="*/ 2147483646 h 382"/>
                <a:gd name="T64" fmla="*/ 2147483646 w 502"/>
                <a:gd name="T65" fmla="*/ 2147483646 h 382"/>
                <a:gd name="T66" fmla="*/ 2147483646 w 502"/>
                <a:gd name="T67" fmla="*/ 2147483646 h 382"/>
                <a:gd name="T68" fmla="*/ 2147483646 w 502"/>
                <a:gd name="T69" fmla="*/ 2147483646 h 382"/>
                <a:gd name="T70" fmla="*/ 2147483646 w 502"/>
                <a:gd name="T71" fmla="*/ 2147483646 h 382"/>
                <a:gd name="T72" fmla="*/ 2147483646 w 502"/>
                <a:gd name="T73" fmla="*/ 2147483646 h 382"/>
                <a:gd name="T74" fmla="*/ 2147483646 w 502"/>
                <a:gd name="T75" fmla="*/ 2147483646 h 382"/>
                <a:gd name="T76" fmla="*/ 2147483646 w 502"/>
                <a:gd name="T77" fmla="*/ 2147483646 h 382"/>
                <a:gd name="T78" fmla="*/ 2147483646 w 502"/>
                <a:gd name="T79" fmla="*/ 2147483646 h 382"/>
                <a:gd name="T80" fmla="*/ 2147483646 w 502"/>
                <a:gd name="T81" fmla="*/ 2147483646 h 382"/>
                <a:gd name="T82" fmla="*/ 2147483646 w 502"/>
                <a:gd name="T83" fmla="*/ 2147483646 h 382"/>
                <a:gd name="T84" fmla="*/ 2147483646 w 502"/>
                <a:gd name="T85" fmla="*/ 2147483646 h 382"/>
                <a:gd name="T86" fmla="*/ 2147483646 w 502"/>
                <a:gd name="T87" fmla="*/ 2147483646 h 382"/>
                <a:gd name="T88" fmla="*/ 2147483646 w 502"/>
                <a:gd name="T89" fmla="*/ 2147483646 h 382"/>
                <a:gd name="T90" fmla="*/ 2147483646 w 502"/>
                <a:gd name="T91" fmla="*/ 2147483646 h 382"/>
                <a:gd name="T92" fmla="*/ 2147483646 w 502"/>
                <a:gd name="T93" fmla="*/ 2147483646 h 382"/>
                <a:gd name="T94" fmla="*/ 2147483646 w 502"/>
                <a:gd name="T95" fmla="*/ 2147483646 h 382"/>
                <a:gd name="T96" fmla="*/ 2147483646 w 502"/>
                <a:gd name="T97" fmla="*/ 2147483646 h 382"/>
                <a:gd name="T98" fmla="*/ 2147483646 w 502"/>
                <a:gd name="T99" fmla="*/ 2147483646 h 382"/>
                <a:gd name="T100" fmla="*/ 2147483646 w 502"/>
                <a:gd name="T101" fmla="*/ 2147483646 h 382"/>
                <a:gd name="T102" fmla="*/ 2147483646 w 502"/>
                <a:gd name="T103" fmla="*/ 2147483646 h 382"/>
                <a:gd name="T104" fmla="*/ 2147483646 w 502"/>
                <a:gd name="T105" fmla="*/ 2147483646 h 382"/>
                <a:gd name="T106" fmla="*/ 2147483646 w 502"/>
                <a:gd name="T107" fmla="*/ 2147483646 h 382"/>
                <a:gd name="T108" fmla="*/ 2147483646 w 502"/>
                <a:gd name="T109" fmla="*/ 2147483646 h 382"/>
                <a:gd name="T110" fmla="*/ 2147483646 w 502"/>
                <a:gd name="T111" fmla="*/ 2147483646 h 38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502" h="382">
                  <a:moveTo>
                    <a:pt x="402" y="8"/>
                  </a:moveTo>
                  <a:lnTo>
                    <a:pt x="402" y="10"/>
                  </a:lnTo>
                  <a:lnTo>
                    <a:pt x="404" y="12"/>
                  </a:lnTo>
                  <a:lnTo>
                    <a:pt x="394" y="28"/>
                  </a:lnTo>
                  <a:lnTo>
                    <a:pt x="386" y="34"/>
                  </a:lnTo>
                  <a:lnTo>
                    <a:pt x="378" y="36"/>
                  </a:lnTo>
                  <a:lnTo>
                    <a:pt x="376" y="36"/>
                  </a:lnTo>
                  <a:lnTo>
                    <a:pt x="368" y="30"/>
                  </a:lnTo>
                  <a:lnTo>
                    <a:pt x="360" y="32"/>
                  </a:lnTo>
                  <a:lnTo>
                    <a:pt x="344" y="44"/>
                  </a:lnTo>
                  <a:lnTo>
                    <a:pt x="340" y="44"/>
                  </a:lnTo>
                  <a:lnTo>
                    <a:pt x="336" y="42"/>
                  </a:lnTo>
                  <a:lnTo>
                    <a:pt x="328" y="32"/>
                  </a:lnTo>
                  <a:lnTo>
                    <a:pt x="322" y="42"/>
                  </a:lnTo>
                  <a:lnTo>
                    <a:pt x="316" y="48"/>
                  </a:lnTo>
                  <a:lnTo>
                    <a:pt x="306" y="48"/>
                  </a:lnTo>
                  <a:lnTo>
                    <a:pt x="294" y="52"/>
                  </a:lnTo>
                  <a:lnTo>
                    <a:pt x="282" y="60"/>
                  </a:lnTo>
                  <a:lnTo>
                    <a:pt x="278" y="60"/>
                  </a:lnTo>
                  <a:lnTo>
                    <a:pt x="274" y="64"/>
                  </a:lnTo>
                  <a:lnTo>
                    <a:pt x="270" y="70"/>
                  </a:lnTo>
                  <a:lnTo>
                    <a:pt x="270" y="72"/>
                  </a:lnTo>
                  <a:lnTo>
                    <a:pt x="270" y="74"/>
                  </a:lnTo>
                  <a:lnTo>
                    <a:pt x="276" y="82"/>
                  </a:lnTo>
                  <a:lnTo>
                    <a:pt x="254" y="80"/>
                  </a:lnTo>
                  <a:lnTo>
                    <a:pt x="242" y="90"/>
                  </a:lnTo>
                  <a:lnTo>
                    <a:pt x="240" y="94"/>
                  </a:lnTo>
                  <a:lnTo>
                    <a:pt x="238" y="100"/>
                  </a:lnTo>
                  <a:lnTo>
                    <a:pt x="236" y="102"/>
                  </a:lnTo>
                  <a:lnTo>
                    <a:pt x="224" y="102"/>
                  </a:lnTo>
                  <a:lnTo>
                    <a:pt x="210" y="96"/>
                  </a:lnTo>
                  <a:lnTo>
                    <a:pt x="206" y="96"/>
                  </a:lnTo>
                  <a:lnTo>
                    <a:pt x="194" y="98"/>
                  </a:lnTo>
                  <a:lnTo>
                    <a:pt x="190" y="96"/>
                  </a:lnTo>
                  <a:lnTo>
                    <a:pt x="186" y="94"/>
                  </a:lnTo>
                  <a:lnTo>
                    <a:pt x="178" y="84"/>
                  </a:lnTo>
                  <a:lnTo>
                    <a:pt x="170" y="80"/>
                  </a:lnTo>
                  <a:lnTo>
                    <a:pt x="162" y="92"/>
                  </a:lnTo>
                  <a:lnTo>
                    <a:pt x="160" y="92"/>
                  </a:lnTo>
                  <a:lnTo>
                    <a:pt x="150" y="100"/>
                  </a:lnTo>
                  <a:lnTo>
                    <a:pt x="148" y="100"/>
                  </a:lnTo>
                  <a:lnTo>
                    <a:pt x="148" y="102"/>
                  </a:lnTo>
                  <a:lnTo>
                    <a:pt x="146" y="102"/>
                  </a:lnTo>
                  <a:lnTo>
                    <a:pt x="138" y="104"/>
                  </a:lnTo>
                  <a:lnTo>
                    <a:pt x="126" y="116"/>
                  </a:lnTo>
                  <a:lnTo>
                    <a:pt x="112" y="122"/>
                  </a:lnTo>
                  <a:lnTo>
                    <a:pt x="102" y="134"/>
                  </a:lnTo>
                  <a:lnTo>
                    <a:pt x="70" y="134"/>
                  </a:lnTo>
                  <a:lnTo>
                    <a:pt x="46" y="124"/>
                  </a:lnTo>
                  <a:lnTo>
                    <a:pt x="32" y="124"/>
                  </a:lnTo>
                  <a:lnTo>
                    <a:pt x="20" y="130"/>
                  </a:lnTo>
                  <a:lnTo>
                    <a:pt x="18" y="130"/>
                  </a:lnTo>
                  <a:lnTo>
                    <a:pt x="10" y="132"/>
                  </a:lnTo>
                  <a:lnTo>
                    <a:pt x="2" y="138"/>
                  </a:lnTo>
                  <a:lnTo>
                    <a:pt x="0" y="142"/>
                  </a:lnTo>
                  <a:lnTo>
                    <a:pt x="0" y="152"/>
                  </a:lnTo>
                  <a:lnTo>
                    <a:pt x="4" y="158"/>
                  </a:lnTo>
                  <a:lnTo>
                    <a:pt x="22" y="152"/>
                  </a:lnTo>
                  <a:lnTo>
                    <a:pt x="30" y="154"/>
                  </a:lnTo>
                  <a:lnTo>
                    <a:pt x="40" y="158"/>
                  </a:lnTo>
                  <a:lnTo>
                    <a:pt x="42" y="158"/>
                  </a:lnTo>
                  <a:lnTo>
                    <a:pt x="42" y="160"/>
                  </a:lnTo>
                  <a:lnTo>
                    <a:pt x="42" y="186"/>
                  </a:lnTo>
                  <a:lnTo>
                    <a:pt x="46" y="188"/>
                  </a:lnTo>
                  <a:lnTo>
                    <a:pt x="64" y="188"/>
                  </a:lnTo>
                  <a:lnTo>
                    <a:pt x="74" y="184"/>
                  </a:lnTo>
                  <a:lnTo>
                    <a:pt x="76" y="184"/>
                  </a:lnTo>
                  <a:lnTo>
                    <a:pt x="86" y="180"/>
                  </a:lnTo>
                  <a:lnTo>
                    <a:pt x="94" y="176"/>
                  </a:lnTo>
                  <a:lnTo>
                    <a:pt x="98" y="176"/>
                  </a:lnTo>
                  <a:lnTo>
                    <a:pt x="100" y="178"/>
                  </a:lnTo>
                  <a:lnTo>
                    <a:pt x="104" y="188"/>
                  </a:lnTo>
                  <a:lnTo>
                    <a:pt x="106" y="216"/>
                  </a:lnTo>
                  <a:lnTo>
                    <a:pt x="106" y="218"/>
                  </a:lnTo>
                  <a:lnTo>
                    <a:pt x="92" y="232"/>
                  </a:lnTo>
                  <a:lnTo>
                    <a:pt x="92" y="234"/>
                  </a:lnTo>
                  <a:lnTo>
                    <a:pt x="74" y="242"/>
                  </a:lnTo>
                  <a:lnTo>
                    <a:pt x="70" y="248"/>
                  </a:lnTo>
                  <a:lnTo>
                    <a:pt x="72" y="252"/>
                  </a:lnTo>
                  <a:lnTo>
                    <a:pt x="106" y="256"/>
                  </a:lnTo>
                  <a:lnTo>
                    <a:pt x="108" y="258"/>
                  </a:lnTo>
                  <a:lnTo>
                    <a:pt x="122" y="266"/>
                  </a:lnTo>
                  <a:lnTo>
                    <a:pt x="152" y="264"/>
                  </a:lnTo>
                  <a:lnTo>
                    <a:pt x="152" y="268"/>
                  </a:lnTo>
                  <a:lnTo>
                    <a:pt x="154" y="284"/>
                  </a:lnTo>
                  <a:lnTo>
                    <a:pt x="154" y="286"/>
                  </a:lnTo>
                  <a:lnTo>
                    <a:pt x="140" y="300"/>
                  </a:lnTo>
                  <a:lnTo>
                    <a:pt x="140" y="312"/>
                  </a:lnTo>
                  <a:lnTo>
                    <a:pt x="142" y="320"/>
                  </a:lnTo>
                  <a:lnTo>
                    <a:pt x="144" y="326"/>
                  </a:lnTo>
                  <a:lnTo>
                    <a:pt x="150" y="330"/>
                  </a:lnTo>
                  <a:lnTo>
                    <a:pt x="174" y="344"/>
                  </a:lnTo>
                  <a:lnTo>
                    <a:pt x="194" y="356"/>
                  </a:lnTo>
                  <a:lnTo>
                    <a:pt x="212" y="348"/>
                  </a:lnTo>
                  <a:lnTo>
                    <a:pt x="214" y="348"/>
                  </a:lnTo>
                  <a:lnTo>
                    <a:pt x="216" y="348"/>
                  </a:lnTo>
                  <a:lnTo>
                    <a:pt x="242" y="368"/>
                  </a:lnTo>
                  <a:lnTo>
                    <a:pt x="246" y="368"/>
                  </a:lnTo>
                  <a:lnTo>
                    <a:pt x="252" y="360"/>
                  </a:lnTo>
                  <a:lnTo>
                    <a:pt x="254" y="360"/>
                  </a:lnTo>
                  <a:lnTo>
                    <a:pt x="254" y="358"/>
                  </a:lnTo>
                  <a:lnTo>
                    <a:pt x="256" y="358"/>
                  </a:lnTo>
                  <a:lnTo>
                    <a:pt x="270" y="360"/>
                  </a:lnTo>
                  <a:lnTo>
                    <a:pt x="274" y="334"/>
                  </a:lnTo>
                  <a:lnTo>
                    <a:pt x="294" y="368"/>
                  </a:lnTo>
                  <a:lnTo>
                    <a:pt x="310" y="370"/>
                  </a:lnTo>
                  <a:lnTo>
                    <a:pt x="312" y="370"/>
                  </a:lnTo>
                  <a:lnTo>
                    <a:pt x="314" y="370"/>
                  </a:lnTo>
                  <a:lnTo>
                    <a:pt x="314" y="372"/>
                  </a:lnTo>
                  <a:lnTo>
                    <a:pt x="314" y="382"/>
                  </a:lnTo>
                  <a:lnTo>
                    <a:pt x="320" y="380"/>
                  </a:lnTo>
                  <a:lnTo>
                    <a:pt x="346" y="346"/>
                  </a:lnTo>
                  <a:lnTo>
                    <a:pt x="358" y="362"/>
                  </a:lnTo>
                  <a:lnTo>
                    <a:pt x="358" y="356"/>
                  </a:lnTo>
                  <a:lnTo>
                    <a:pt x="366" y="340"/>
                  </a:lnTo>
                  <a:lnTo>
                    <a:pt x="372" y="328"/>
                  </a:lnTo>
                  <a:lnTo>
                    <a:pt x="392" y="328"/>
                  </a:lnTo>
                  <a:lnTo>
                    <a:pt x="396" y="304"/>
                  </a:lnTo>
                  <a:lnTo>
                    <a:pt x="398" y="304"/>
                  </a:lnTo>
                  <a:lnTo>
                    <a:pt x="400" y="306"/>
                  </a:lnTo>
                  <a:lnTo>
                    <a:pt x="414" y="308"/>
                  </a:lnTo>
                  <a:lnTo>
                    <a:pt x="416" y="300"/>
                  </a:lnTo>
                  <a:lnTo>
                    <a:pt x="410" y="288"/>
                  </a:lnTo>
                  <a:lnTo>
                    <a:pt x="410" y="286"/>
                  </a:lnTo>
                  <a:lnTo>
                    <a:pt x="414" y="276"/>
                  </a:lnTo>
                  <a:lnTo>
                    <a:pt x="414" y="274"/>
                  </a:lnTo>
                  <a:lnTo>
                    <a:pt x="416" y="274"/>
                  </a:lnTo>
                  <a:lnTo>
                    <a:pt x="458" y="252"/>
                  </a:lnTo>
                  <a:lnTo>
                    <a:pt x="456" y="230"/>
                  </a:lnTo>
                  <a:lnTo>
                    <a:pt x="456" y="228"/>
                  </a:lnTo>
                  <a:lnTo>
                    <a:pt x="464" y="212"/>
                  </a:lnTo>
                  <a:lnTo>
                    <a:pt x="466" y="210"/>
                  </a:lnTo>
                  <a:lnTo>
                    <a:pt x="478" y="180"/>
                  </a:lnTo>
                  <a:lnTo>
                    <a:pt x="490" y="168"/>
                  </a:lnTo>
                  <a:lnTo>
                    <a:pt x="496" y="156"/>
                  </a:lnTo>
                  <a:lnTo>
                    <a:pt x="502" y="146"/>
                  </a:lnTo>
                  <a:lnTo>
                    <a:pt x="496" y="134"/>
                  </a:lnTo>
                  <a:lnTo>
                    <a:pt x="496" y="132"/>
                  </a:lnTo>
                  <a:lnTo>
                    <a:pt x="496" y="120"/>
                  </a:lnTo>
                  <a:lnTo>
                    <a:pt x="490" y="120"/>
                  </a:lnTo>
                  <a:lnTo>
                    <a:pt x="478" y="126"/>
                  </a:lnTo>
                  <a:lnTo>
                    <a:pt x="472" y="128"/>
                  </a:lnTo>
                  <a:lnTo>
                    <a:pt x="468" y="128"/>
                  </a:lnTo>
                  <a:lnTo>
                    <a:pt x="460" y="126"/>
                  </a:lnTo>
                  <a:lnTo>
                    <a:pt x="454" y="122"/>
                  </a:lnTo>
                  <a:lnTo>
                    <a:pt x="452" y="118"/>
                  </a:lnTo>
                  <a:lnTo>
                    <a:pt x="450" y="114"/>
                  </a:lnTo>
                  <a:lnTo>
                    <a:pt x="452" y="98"/>
                  </a:lnTo>
                  <a:lnTo>
                    <a:pt x="446" y="98"/>
                  </a:lnTo>
                  <a:lnTo>
                    <a:pt x="442" y="102"/>
                  </a:lnTo>
                  <a:lnTo>
                    <a:pt x="432" y="112"/>
                  </a:lnTo>
                  <a:lnTo>
                    <a:pt x="428" y="114"/>
                  </a:lnTo>
                  <a:lnTo>
                    <a:pt x="424" y="114"/>
                  </a:lnTo>
                  <a:lnTo>
                    <a:pt x="422" y="108"/>
                  </a:lnTo>
                  <a:lnTo>
                    <a:pt x="422" y="100"/>
                  </a:lnTo>
                  <a:lnTo>
                    <a:pt x="422" y="92"/>
                  </a:lnTo>
                  <a:lnTo>
                    <a:pt x="424" y="88"/>
                  </a:lnTo>
                  <a:lnTo>
                    <a:pt x="426" y="86"/>
                  </a:lnTo>
                  <a:lnTo>
                    <a:pt x="428" y="86"/>
                  </a:lnTo>
                  <a:lnTo>
                    <a:pt x="444" y="58"/>
                  </a:lnTo>
                  <a:lnTo>
                    <a:pt x="448" y="48"/>
                  </a:lnTo>
                  <a:lnTo>
                    <a:pt x="450" y="36"/>
                  </a:lnTo>
                  <a:lnTo>
                    <a:pt x="442" y="28"/>
                  </a:lnTo>
                  <a:lnTo>
                    <a:pt x="440" y="22"/>
                  </a:lnTo>
                  <a:lnTo>
                    <a:pt x="440" y="12"/>
                  </a:lnTo>
                  <a:lnTo>
                    <a:pt x="440" y="8"/>
                  </a:lnTo>
                  <a:lnTo>
                    <a:pt x="438" y="4"/>
                  </a:lnTo>
                  <a:lnTo>
                    <a:pt x="434" y="0"/>
                  </a:lnTo>
                  <a:lnTo>
                    <a:pt x="432" y="2"/>
                  </a:lnTo>
                  <a:lnTo>
                    <a:pt x="430" y="6"/>
                  </a:lnTo>
                  <a:lnTo>
                    <a:pt x="426" y="8"/>
                  </a:lnTo>
                  <a:lnTo>
                    <a:pt x="422" y="10"/>
                  </a:lnTo>
                  <a:lnTo>
                    <a:pt x="416" y="8"/>
                  </a:lnTo>
                  <a:lnTo>
                    <a:pt x="410" y="8"/>
                  </a:lnTo>
                  <a:lnTo>
                    <a:pt x="402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6" name="重庆"/>
            <p:cNvSpPr>
              <a:spLocks/>
            </p:cNvSpPr>
            <p:nvPr/>
          </p:nvSpPr>
          <p:spPr bwMode="auto">
            <a:xfrm>
              <a:off x="4938713" y="4013200"/>
              <a:ext cx="519112" cy="527050"/>
            </a:xfrm>
            <a:custGeom>
              <a:avLst/>
              <a:gdLst>
                <a:gd name="T0" fmla="*/ 2147483646 w 284"/>
                <a:gd name="T1" fmla="*/ 2147483646 h 288"/>
                <a:gd name="T2" fmla="*/ 2147483646 w 284"/>
                <a:gd name="T3" fmla="*/ 2147483646 h 288"/>
                <a:gd name="T4" fmla="*/ 2147483646 w 284"/>
                <a:gd name="T5" fmla="*/ 2147483646 h 288"/>
                <a:gd name="T6" fmla="*/ 2147483646 w 284"/>
                <a:gd name="T7" fmla="*/ 2147483646 h 288"/>
                <a:gd name="T8" fmla="*/ 2147483646 w 284"/>
                <a:gd name="T9" fmla="*/ 2147483646 h 288"/>
                <a:gd name="T10" fmla="*/ 2147483646 w 284"/>
                <a:gd name="T11" fmla="*/ 2147483646 h 288"/>
                <a:gd name="T12" fmla="*/ 2147483646 w 284"/>
                <a:gd name="T13" fmla="*/ 2147483646 h 288"/>
                <a:gd name="T14" fmla="*/ 2147483646 w 284"/>
                <a:gd name="T15" fmla="*/ 2147483646 h 288"/>
                <a:gd name="T16" fmla="*/ 2147483646 w 284"/>
                <a:gd name="T17" fmla="*/ 2147483646 h 288"/>
                <a:gd name="T18" fmla="*/ 2147483646 w 284"/>
                <a:gd name="T19" fmla="*/ 2147483646 h 288"/>
                <a:gd name="T20" fmla="*/ 2147483646 w 284"/>
                <a:gd name="T21" fmla="*/ 2147483646 h 288"/>
                <a:gd name="T22" fmla="*/ 2147483646 w 284"/>
                <a:gd name="T23" fmla="*/ 2147483646 h 288"/>
                <a:gd name="T24" fmla="*/ 2147483646 w 284"/>
                <a:gd name="T25" fmla="*/ 2147483646 h 288"/>
                <a:gd name="T26" fmla="*/ 2147483646 w 284"/>
                <a:gd name="T27" fmla="*/ 2147483646 h 288"/>
                <a:gd name="T28" fmla="*/ 2147483646 w 284"/>
                <a:gd name="T29" fmla="*/ 2147483646 h 288"/>
                <a:gd name="T30" fmla="*/ 2147483646 w 284"/>
                <a:gd name="T31" fmla="*/ 2147483646 h 288"/>
                <a:gd name="T32" fmla="*/ 2147483646 w 284"/>
                <a:gd name="T33" fmla="*/ 2147483646 h 288"/>
                <a:gd name="T34" fmla="*/ 2147483646 w 284"/>
                <a:gd name="T35" fmla="*/ 2147483646 h 288"/>
                <a:gd name="T36" fmla="*/ 2147483646 w 284"/>
                <a:gd name="T37" fmla="*/ 2147483646 h 288"/>
                <a:gd name="T38" fmla="*/ 2147483646 w 284"/>
                <a:gd name="T39" fmla="*/ 2147483646 h 288"/>
                <a:gd name="T40" fmla="*/ 2147483646 w 284"/>
                <a:gd name="T41" fmla="*/ 2147483646 h 288"/>
                <a:gd name="T42" fmla="*/ 2147483646 w 284"/>
                <a:gd name="T43" fmla="*/ 2147483646 h 288"/>
                <a:gd name="T44" fmla="*/ 2147483646 w 284"/>
                <a:gd name="T45" fmla="*/ 2147483646 h 288"/>
                <a:gd name="T46" fmla="*/ 2147483646 w 284"/>
                <a:gd name="T47" fmla="*/ 2147483646 h 288"/>
                <a:gd name="T48" fmla="*/ 2147483646 w 284"/>
                <a:gd name="T49" fmla="*/ 2147483646 h 288"/>
                <a:gd name="T50" fmla="*/ 2147483646 w 284"/>
                <a:gd name="T51" fmla="*/ 2147483646 h 288"/>
                <a:gd name="T52" fmla="*/ 2147483646 w 284"/>
                <a:gd name="T53" fmla="*/ 2147483646 h 288"/>
                <a:gd name="T54" fmla="*/ 2147483646 w 284"/>
                <a:gd name="T55" fmla="*/ 2147483646 h 288"/>
                <a:gd name="T56" fmla="*/ 2147483646 w 284"/>
                <a:gd name="T57" fmla="*/ 2147483646 h 288"/>
                <a:gd name="T58" fmla="*/ 2147483646 w 284"/>
                <a:gd name="T59" fmla="*/ 2147483646 h 288"/>
                <a:gd name="T60" fmla="*/ 2147483646 w 284"/>
                <a:gd name="T61" fmla="*/ 2147483646 h 288"/>
                <a:gd name="T62" fmla="*/ 2147483646 w 284"/>
                <a:gd name="T63" fmla="*/ 2147483646 h 288"/>
                <a:gd name="T64" fmla="*/ 2147483646 w 284"/>
                <a:gd name="T65" fmla="*/ 2147483646 h 288"/>
                <a:gd name="T66" fmla="*/ 2147483646 w 284"/>
                <a:gd name="T67" fmla="*/ 2147483646 h 288"/>
                <a:gd name="T68" fmla="*/ 2147483646 w 284"/>
                <a:gd name="T69" fmla="*/ 2147483646 h 288"/>
                <a:gd name="T70" fmla="*/ 2147483646 w 284"/>
                <a:gd name="T71" fmla="*/ 2147483646 h 288"/>
                <a:gd name="T72" fmla="*/ 2147483646 w 284"/>
                <a:gd name="T73" fmla="*/ 2147483646 h 288"/>
                <a:gd name="T74" fmla="*/ 2147483646 w 284"/>
                <a:gd name="T75" fmla="*/ 2147483646 h 288"/>
                <a:gd name="T76" fmla="*/ 2147483646 w 284"/>
                <a:gd name="T77" fmla="*/ 2147483646 h 288"/>
                <a:gd name="T78" fmla="*/ 2147483646 w 284"/>
                <a:gd name="T79" fmla="*/ 2147483646 h 288"/>
                <a:gd name="T80" fmla="*/ 2147483646 w 284"/>
                <a:gd name="T81" fmla="*/ 2147483646 h 288"/>
                <a:gd name="T82" fmla="*/ 2147483646 w 284"/>
                <a:gd name="T83" fmla="*/ 2147483646 h 288"/>
                <a:gd name="T84" fmla="*/ 2147483646 w 284"/>
                <a:gd name="T85" fmla="*/ 2147483646 h 288"/>
                <a:gd name="T86" fmla="*/ 2147483646 w 284"/>
                <a:gd name="T87" fmla="*/ 2147483646 h 288"/>
                <a:gd name="T88" fmla="*/ 2147483646 w 284"/>
                <a:gd name="T89" fmla="*/ 2147483646 h 288"/>
                <a:gd name="T90" fmla="*/ 2147483646 w 284"/>
                <a:gd name="T91" fmla="*/ 2147483646 h 288"/>
                <a:gd name="T92" fmla="*/ 2147483646 w 284"/>
                <a:gd name="T93" fmla="*/ 2147483646 h 288"/>
                <a:gd name="T94" fmla="*/ 2147483646 w 284"/>
                <a:gd name="T95" fmla="*/ 2147483646 h 288"/>
                <a:gd name="T96" fmla="*/ 2147483646 w 284"/>
                <a:gd name="T97" fmla="*/ 2147483646 h 288"/>
                <a:gd name="T98" fmla="*/ 2147483646 w 284"/>
                <a:gd name="T99" fmla="*/ 2147483646 h 288"/>
                <a:gd name="T100" fmla="*/ 2147483646 w 284"/>
                <a:gd name="T101" fmla="*/ 2147483646 h 288"/>
                <a:gd name="T102" fmla="*/ 2147483646 w 284"/>
                <a:gd name="T103" fmla="*/ 2147483646 h 28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4" h="288">
                  <a:moveTo>
                    <a:pt x="284" y="58"/>
                  </a:moveTo>
                  <a:lnTo>
                    <a:pt x="278" y="44"/>
                  </a:lnTo>
                  <a:lnTo>
                    <a:pt x="268" y="32"/>
                  </a:lnTo>
                  <a:lnTo>
                    <a:pt x="260" y="30"/>
                  </a:lnTo>
                  <a:lnTo>
                    <a:pt x="258" y="30"/>
                  </a:lnTo>
                  <a:lnTo>
                    <a:pt x="258" y="28"/>
                  </a:lnTo>
                  <a:lnTo>
                    <a:pt x="250" y="24"/>
                  </a:lnTo>
                  <a:lnTo>
                    <a:pt x="248" y="24"/>
                  </a:lnTo>
                  <a:lnTo>
                    <a:pt x="244" y="26"/>
                  </a:lnTo>
                  <a:lnTo>
                    <a:pt x="234" y="28"/>
                  </a:lnTo>
                  <a:lnTo>
                    <a:pt x="232" y="26"/>
                  </a:lnTo>
                  <a:lnTo>
                    <a:pt x="222" y="22"/>
                  </a:lnTo>
                  <a:lnTo>
                    <a:pt x="220" y="22"/>
                  </a:lnTo>
                  <a:lnTo>
                    <a:pt x="220" y="20"/>
                  </a:lnTo>
                  <a:lnTo>
                    <a:pt x="212" y="12"/>
                  </a:lnTo>
                  <a:lnTo>
                    <a:pt x="204" y="4"/>
                  </a:lnTo>
                  <a:lnTo>
                    <a:pt x="196" y="0"/>
                  </a:lnTo>
                  <a:lnTo>
                    <a:pt x="188" y="8"/>
                  </a:lnTo>
                  <a:lnTo>
                    <a:pt x="176" y="16"/>
                  </a:lnTo>
                  <a:lnTo>
                    <a:pt x="172" y="40"/>
                  </a:lnTo>
                  <a:lnTo>
                    <a:pt x="162" y="58"/>
                  </a:lnTo>
                  <a:lnTo>
                    <a:pt x="162" y="60"/>
                  </a:lnTo>
                  <a:lnTo>
                    <a:pt x="154" y="68"/>
                  </a:lnTo>
                  <a:lnTo>
                    <a:pt x="144" y="86"/>
                  </a:lnTo>
                  <a:lnTo>
                    <a:pt x="144" y="88"/>
                  </a:lnTo>
                  <a:lnTo>
                    <a:pt x="124" y="104"/>
                  </a:lnTo>
                  <a:lnTo>
                    <a:pt x="116" y="118"/>
                  </a:lnTo>
                  <a:lnTo>
                    <a:pt x="114" y="120"/>
                  </a:lnTo>
                  <a:lnTo>
                    <a:pt x="110" y="124"/>
                  </a:lnTo>
                  <a:lnTo>
                    <a:pt x="96" y="132"/>
                  </a:lnTo>
                  <a:lnTo>
                    <a:pt x="88" y="144"/>
                  </a:lnTo>
                  <a:lnTo>
                    <a:pt x="74" y="164"/>
                  </a:lnTo>
                  <a:lnTo>
                    <a:pt x="72" y="164"/>
                  </a:lnTo>
                  <a:lnTo>
                    <a:pt x="8" y="160"/>
                  </a:lnTo>
                  <a:lnTo>
                    <a:pt x="0" y="168"/>
                  </a:lnTo>
                  <a:lnTo>
                    <a:pt x="0" y="180"/>
                  </a:lnTo>
                  <a:lnTo>
                    <a:pt x="6" y="208"/>
                  </a:lnTo>
                  <a:lnTo>
                    <a:pt x="20" y="226"/>
                  </a:lnTo>
                  <a:lnTo>
                    <a:pt x="32" y="232"/>
                  </a:lnTo>
                  <a:lnTo>
                    <a:pt x="32" y="234"/>
                  </a:lnTo>
                  <a:lnTo>
                    <a:pt x="40" y="244"/>
                  </a:lnTo>
                  <a:lnTo>
                    <a:pt x="42" y="252"/>
                  </a:lnTo>
                  <a:lnTo>
                    <a:pt x="42" y="262"/>
                  </a:lnTo>
                  <a:lnTo>
                    <a:pt x="38" y="266"/>
                  </a:lnTo>
                  <a:lnTo>
                    <a:pt x="40" y="268"/>
                  </a:lnTo>
                  <a:lnTo>
                    <a:pt x="44" y="268"/>
                  </a:lnTo>
                  <a:lnTo>
                    <a:pt x="48" y="258"/>
                  </a:lnTo>
                  <a:lnTo>
                    <a:pt x="50" y="258"/>
                  </a:lnTo>
                  <a:lnTo>
                    <a:pt x="62" y="262"/>
                  </a:lnTo>
                  <a:lnTo>
                    <a:pt x="64" y="266"/>
                  </a:lnTo>
                  <a:lnTo>
                    <a:pt x="70" y="266"/>
                  </a:lnTo>
                  <a:lnTo>
                    <a:pt x="68" y="260"/>
                  </a:lnTo>
                  <a:lnTo>
                    <a:pt x="76" y="246"/>
                  </a:lnTo>
                  <a:lnTo>
                    <a:pt x="78" y="244"/>
                  </a:lnTo>
                  <a:lnTo>
                    <a:pt x="80" y="242"/>
                  </a:lnTo>
                  <a:lnTo>
                    <a:pt x="88" y="242"/>
                  </a:lnTo>
                  <a:lnTo>
                    <a:pt x="102" y="242"/>
                  </a:lnTo>
                  <a:lnTo>
                    <a:pt x="110" y="232"/>
                  </a:lnTo>
                  <a:lnTo>
                    <a:pt x="110" y="222"/>
                  </a:lnTo>
                  <a:lnTo>
                    <a:pt x="112" y="212"/>
                  </a:lnTo>
                  <a:lnTo>
                    <a:pt x="114" y="210"/>
                  </a:lnTo>
                  <a:lnTo>
                    <a:pt x="120" y="206"/>
                  </a:lnTo>
                  <a:lnTo>
                    <a:pt x="122" y="206"/>
                  </a:lnTo>
                  <a:lnTo>
                    <a:pt x="134" y="208"/>
                  </a:lnTo>
                  <a:lnTo>
                    <a:pt x="134" y="210"/>
                  </a:lnTo>
                  <a:lnTo>
                    <a:pt x="136" y="220"/>
                  </a:lnTo>
                  <a:lnTo>
                    <a:pt x="136" y="224"/>
                  </a:lnTo>
                  <a:lnTo>
                    <a:pt x="138" y="232"/>
                  </a:lnTo>
                  <a:lnTo>
                    <a:pt x="140" y="232"/>
                  </a:lnTo>
                  <a:lnTo>
                    <a:pt x="144" y="226"/>
                  </a:lnTo>
                  <a:lnTo>
                    <a:pt x="152" y="216"/>
                  </a:lnTo>
                  <a:lnTo>
                    <a:pt x="160" y="212"/>
                  </a:lnTo>
                  <a:lnTo>
                    <a:pt x="162" y="212"/>
                  </a:lnTo>
                  <a:lnTo>
                    <a:pt x="162" y="210"/>
                  </a:lnTo>
                  <a:lnTo>
                    <a:pt x="172" y="214"/>
                  </a:lnTo>
                  <a:lnTo>
                    <a:pt x="174" y="214"/>
                  </a:lnTo>
                  <a:lnTo>
                    <a:pt x="176" y="214"/>
                  </a:lnTo>
                  <a:lnTo>
                    <a:pt x="180" y="226"/>
                  </a:lnTo>
                  <a:lnTo>
                    <a:pt x="180" y="236"/>
                  </a:lnTo>
                  <a:lnTo>
                    <a:pt x="188" y="252"/>
                  </a:lnTo>
                  <a:lnTo>
                    <a:pt x="188" y="254"/>
                  </a:lnTo>
                  <a:lnTo>
                    <a:pt x="188" y="264"/>
                  </a:lnTo>
                  <a:lnTo>
                    <a:pt x="192" y="270"/>
                  </a:lnTo>
                  <a:lnTo>
                    <a:pt x="194" y="270"/>
                  </a:lnTo>
                  <a:lnTo>
                    <a:pt x="196" y="266"/>
                  </a:lnTo>
                  <a:lnTo>
                    <a:pt x="198" y="264"/>
                  </a:lnTo>
                  <a:lnTo>
                    <a:pt x="208" y="270"/>
                  </a:lnTo>
                  <a:lnTo>
                    <a:pt x="208" y="272"/>
                  </a:lnTo>
                  <a:lnTo>
                    <a:pt x="212" y="286"/>
                  </a:lnTo>
                  <a:lnTo>
                    <a:pt x="216" y="288"/>
                  </a:lnTo>
                  <a:lnTo>
                    <a:pt x="216" y="286"/>
                  </a:lnTo>
                  <a:lnTo>
                    <a:pt x="220" y="276"/>
                  </a:lnTo>
                  <a:lnTo>
                    <a:pt x="222" y="274"/>
                  </a:lnTo>
                  <a:lnTo>
                    <a:pt x="224" y="274"/>
                  </a:lnTo>
                  <a:lnTo>
                    <a:pt x="228" y="270"/>
                  </a:lnTo>
                  <a:lnTo>
                    <a:pt x="230" y="270"/>
                  </a:lnTo>
                  <a:lnTo>
                    <a:pt x="236" y="270"/>
                  </a:lnTo>
                  <a:lnTo>
                    <a:pt x="236" y="266"/>
                  </a:lnTo>
                  <a:lnTo>
                    <a:pt x="236" y="264"/>
                  </a:lnTo>
                  <a:lnTo>
                    <a:pt x="232" y="226"/>
                  </a:lnTo>
                  <a:lnTo>
                    <a:pt x="216" y="202"/>
                  </a:lnTo>
                  <a:lnTo>
                    <a:pt x="188" y="168"/>
                  </a:lnTo>
                  <a:lnTo>
                    <a:pt x="186" y="168"/>
                  </a:lnTo>
                  <a:lnTo>
                    <a:pt x="184" y="146"/>
                  </a:lnTo>
                  <a:lnTo>
                    <a:pt x="176" y="128"/>
                  </a:lnTo>
                  <a:lnTo>
                    <a:pt x="174" y="128"/>
                  </a:lnTo>
                  <a:lnTo>
                    <a:pt x="176" y="126"/>
                  </a:lnTo>
                  <a:lnTo>
                    <a:pt x="180" y="104"/>
                  </a:lnTo>
                  <a:lnTo>
                    <a:pt x="182" y="104"/>
                  </a:lnTo>
                  <a:lnTo>
                    <a:pt x="184" y="104"/>
                  </a:lnTo>
                  <a:lnTo>
                    <a:pt x="234" y="102"/>
                  </a:lnTo>
                  <a:lnTo>
                    <a:pt x="260" y="88"/>
                  </a:lnTo>
                  <a:lnTo>
                    <a:pt x="262" y="86"/>
                  </a:lnTo>
                  <a:lnTo>
                    <a:pt x="274" y="82"/>
                  </a:lnTo>
                  <a:lnTo>
                    <a:pt x="278" y="78"/>
                  </a:lnTo>
                  <a:lnTo>
                    <a:pt x="280" y="76"/>
                  </a:lnTo>
                  <a:lnTo>
                    <a:pt x="282" y="68"/>
                  </a:lnTo>
                  <a:lnTo>
                    <a:pt x="284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8" name="陕西"/>
            <p:cNvSpPr>
              <a:spLocks/>
            </p:cNvSpPr>
            <p:nvPr/>
          </p:nvSpPr>
          <p:spPr bwMode="auto">
            <a:xfrm>
              <a:off x="4938713" y="2990850"/>
              <a:ext cx="592137" cy="1055688"/>
            </a:xfrm>
            <a:custGeom>
              <a:avLst/>
              <a:gdLst>
                <a:gd name="T0" fmla="*/ 2147483646 w 324"/>
                <a:gd name="T1" fmla="*/ 2147483646 h 578"/>
                <a:gd name="T2" fmla="*/ 2147483646 w 324"/>
                <a:gd name="T3" fmla="*/ 2147483646 h 578"/>
                <a:gd name="T4" fmla="*/ 2147483646 w 324"/>
                <a:gd name="T5" fmla="*/ 2147483646 h 578"/>
                <a:gd name="T6" fmla="*/ 2147483646 w 324"/>
                <a:gd name="T7" fmla="*/ 2147483646 h 578"/>
                <a:gd name="T8" fmla="*/ 2147483646 w 324"/>
                <a:gd name="T9" fmla="*/ 2147483646 h 578"/>
                <a:gd name="T10" fmla="*/ 2147483646 w 324"/>
                <a:gd name="T11" fmla="*/ 2147483646 h 578"/>
                <a:gd name="T12" fmla="*/ 2147483646 w 324"/>
                <a:gd name="T13" fmla="*/ 2147483646 h 578"/>
                <a:gd name="T14" fmla="*/ 2147483646 w 324"/>
                <a:gd name="T15" fmla="*/ 2147483646 h 578"/>
                <a:gd name="T16" fmla="*/ 2147483646 w 324"/>
                <a:gd name="T17" fmla="*/ 2147483646 h 578"/>
                <a:gd name="T18" fmla="*/ 2147483646 w 324"/>
                <a:gd name="T19" fmla="*/ 2147483646 h 578"/>
                <a:gd name="T20" fmla="*/ 2147483646 w 324"/>
                <a:gd name="T21" fmla="*/ 2147483646 h 578"/>
                <a:gd name="T22" fmla="*/ 2147483646 w 324"/>
                <a:gd name="T23" fmla="*/ 2147483646 h 578"/>
                <a:gd name="T24" fmla="*/ 2147483646 w 324"/>
                <a:gd name="T25" fmla="*/ 2147483646 h 578"/>
                <a:gd name="T26" fmla="*/ 2147483646 w 324"/>
                <a:gd name="T27" fmla="*/ 2147483646 h 578"/>
                <a:gd name="T28" fmla="*/ 2147483646 w 324"/>
                <a:gd name="T29" fmla="*/ 2147483646 h 578"/>
                <a:gd name="T30" fmla="*/ 2147483646 w 324"/>
                <a:gd name="T31" fmla="*/ 2147483646 h 578"/>
                <a:gd name="T32" fmla="*/ 2147483646 w 324"/>
                <a:gd name="T33" fmla="*/ 2147483646 h 578"/>
                <a:gd name="T34" fmla="*/ 2147483646 w 324"/>
                <a:gd name="T35" fmla="*/ 2147483646 h 578"/>
                <a:gd name="T36" fmla="*/ 2147483646 w 324"/>
                <a:gd name="T37" fmla="*/ 2147483646 h 578"/>
                <a:gd name="T38" fmla="*/ 2147483646 w 324"/>
                <a:gd name="T39" fmla="*/ 2147483646 h 578"/>
                <a:gd name="T40" fmla="*/ 2147483646 w 324"/>
                <a:gd name="T41" fmla="*/ 2147483646 h 578"/>
                <a:gd name="T42" fmla="*/ 2147483646 w 324"/>
                <a:gd name="T43" fmla="*/ 2147483646 h 578"/>
                <a:gd name="T44" fmla="*/ 2147483646 w 324"/>
                <a:gd name="T45" fmla="*/ 2147483646 h 578"/>
                <a:gd name="T46" fmla="*/ 2147483646 w 324"/>
                <a:gd name="T47" fmla="*/ 2147483646 h 578"/>
                <a:gd name="T48" fmla="*/ 2147483646 w 324"/>
                <a:gd name="T49" fmla="*/ 2147483646 h 578"/>
                <a:gd name="T50" fmla="*/ 2147483646 w 324"/>
                <a:gd name="T51" fmla="*/ 2147483646 h 578"/>
                <a:gd name="T52" fmla="*/ 2147483646 w 324"/>
                <a:gd name="T53" fmla="*/ 2147483646 h 578"/>
                <a:gd name="T54" fmla="*/ 2147483646 w 324"/>
                <a:gd name="T55" fmla="*/ 2147483646 h 578"/>
                <a:gd name="T56" fmla="*/ 2147483646 w 324"/>
                <a:gd name="T57" fmla="*/ 2147483646 h 578"/>
                <a:gd name="T58" fmla="*/ 2147483646 w 324"/>
                <a:gd name="T59" fmla="*/ 2147483646 h 578"/>
                <a:gd name="T60" fmla="*/ 2147483646 w 324"/>
                <a:gd name="T61" fmla="*/ 2147483646 h 578"/>
                <a:gd name="T62" fmla="*/ 2147483646 w 324"/>
                <a:gd name="T63" fmla="*/ 2147483646 h 578"/>
                <a:gd name="T64" fmla="*/ 2147483646 w 324"/>
                <a:gd name="T65" fmla="*/ 2147483646 h 578"/>
                <a:gd name="T66" fmla="*/ 2147483646 w 324"/>
                <a:gd name="T67" fmla="*/ 2147483646 h 578"/>
                <a:gd name="T68" fmla="*/ 2147483646 w 324"/>
                <a:gd name="T69" fmla="*/ 2147483646 h 578"/>
                <a:gd name="T70" fmla="*/ 2147483646 w 324"/>
                <a:gd name="T71" fmla="*/ 2147483646 h 578"/>
                <a:gd name="T72" fmla="*/ 2147483646 w 324"/>
                <a:gd name="T73" fmla="*/ 2147483646 h 578"/>
                <a:gd name="T74" fmla="*/ 2147483646 w 324"/>
                <a:gd name="T75" fmla="*/ 2147483646 h 578"/>
                <a:gd name="T76" fmla="*/ 2147483646 w 324"/>
                <a:gd name="T77" fmla="*/ 2147483646 h 578"/>
                <a:gd name="T78" fmla="*/ 2147483646 w 324"/>
                <a:gd name="T79" fmla="*/ 2147483646 h 578"/>
                <a:gd name="T80" fmla="*/ 2147483646 w 324"/>
                <a:gd name="T81" fmla="*/ 2147483646 h 578"/>
                <a:gd name="T82" fmla="*/ 2147483646 w 324"/>
                <a:gd name="T83" fmla="*/ 2147483646 h 578"/>
                <a:gd name="T84" fmla="*/ 2147483646 w 324"/>
                <a:gd name="T85" fmla="*/ 2147483646 h 578"/>
                <a:gd name="T86" fmla="*/ 2147483646 w 324"/>
                <a:gd name="T87" fmla="*/ 2147483646 h 578"/>
                <a:gd name="T88" fmla="*/ 2147483646 w 324"/>
                <a:gd name="T89" fmla="*/ 2147483646 h 578"/>
                <a:gd name="T90" fmla="*/ 2147483646 w 324"/>
                <a:gd name="T91" fmla="*/ 2147483646 h 578"/>
                <a:gd name="T92" fmla="*/ 2147483646 w 324"/>
                <a:gd name="T93" fmla="*/ 2147483646 h 578"/>
                <a:gd name="T94" fmla="*/ 2147483646 w 324"/>
                <a:gd name="T95" fmla="*/ 2147483646 h 578"/>
                <a:gd name="T96" fmla="*/ 2147483646 w 324"/>
                <a:gd name="T97" fmla="*/ 2147483646 h 578"/>
                <a:gd name="T98" fmla="*/ 2147483646 w 324"/>
                <a:gd name="T99" fmla="*/ 2147483646 h 578"/>
                <a:gd name="T100" fmla="*/ 2147483646 w 324"/>
                <a:gd name="T101" fmla="*/ 2147483646 h 57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24" h="578">
                  <a:moveTo>
                    <a:pt x="108" y="132"/>
                  </a:moveTo>
                  <a:lnTo>
                    <a:pt x="104" y="130"/>
                  </a:lnTo>
                  <a:lnTo>
                    <a:pt x="96" y="180"/>
                  </a:lnTo>
                  <a:lnTo>
                    <a:pt x="108" y="196"/>
                  </a:lnTo>
                  <a:lnTo>
                    <a:pt x="122" y="200"/>
                  </a:lnTo>
                  <a:lnTo>
                    <a:pt x="124" y="202"/>
                  </a:lnTo>
                  <a:lnTo>
                    <a:pt x="140" y="216"/>
                  </a:lnTo>
                  <a:lnTo>
                    <a:pt x="164" y="220"/>
                  </a:lnTo>
                  <a:lnTo>
                    <a:pt x="176" y="228"/>
                  </a:lnTo>
                  <a:lnTo>
                    <a:pt x="176" y="230"/>
                  </a:lnTo>
                  <a:lnTo>
                    <a:pt x="186" y="244"/>
                  </a:lnTo>
                  <a:lnTo>
                    <a:pt x="188" y="244"/>
                  </a:lnTo>
                  <a:lnTo>
                    <a:pt x="186" y="246"/>
                  </a:lnTo>
                  <a:lnTo>
                    <a:pt x="178" y="260"/>
                  </a:lnTo>
                  <a:lnTo>
                    <a:pt x="178" y="264"/>
                  </a:lnTo>
                  <a:lnTo>
                    <a:pt x="176" y="272"/>
                  </a:lnTo>
                  <a:lnTo>
                    <a:pt x="178" y="272"/>
                  </a:lnTo>
                  <a:lnTo>
                    <a:pt x="178" y="286"/>
                  </a:lnTo>
                  <a:lnTo>
                    <a:pt x="176" y="288"/>
                  </a:lnTo>
                  <a:lnTo>
                    <a:pt x="170" y="312"/>
                  </a:lnTo>
                  <a:lnTo>
                    <a:pt x="168" y="316"/>
                  </a:lnTo>
                  <a:lnTo>
                    <a:pt x="164" y="314"/>
                  </a:lnTo>
                  <a:lnTo>
                    <a:pt x="154" y="312"/>
                  </a:lnTo>
                  <a:lnTo>
                    <a:pt x="140" y="312"/>
                  </a:lnTo>
                  <a:lnTo>
                    <a:pt x="128" y="316"/>
                  </a:lnTo>
                  <a:lnTo>
                    <a:pt x="116" y="328"/>
                  </a:lnTo>
                  <a:lnTo>
                    <a:pt x="112" y="332"/>
                  </a:lnTo>
                  <a:lnTo>
                    <a:pt x="130" y="340"/>
                  </a:lnTo>
                  <a:lnTo>
                    <a:pt x="128" y="344"/>
                  </a:lnTo>
                  <a:lnTo>
                    <a:pt x="124" y="350"/>
                  </a:lnTo>
                  <a:lnTo>
                    <a:pt x="116" y="354"/>
                  </a:lnTo>
                  <a:lnTo>
                    <a:pt x="106" y="354"/>
                  </a:lnTo>
                  <a:lnTo>
                    <a:pt x="88" y="348"/>
                  </a:lnTo>
                  <a:lnTo>
                    <a:pt x="70" y="338"/>
                  </a:lnTo>
                  <a:lnTo>
                    <a:pt x="64" y="338"/>
                  </a:lnTo>
                  <a:lnTo>
                    <a:pt x="44" y="366"/>
                  </a:lnTo>
                  <a:lnTo>
                    <a:pt x="40" y="376"/>
                  </a:lnTo>
                  <a:lnTo>
                    <a:pt x="40" y="392"/>
                  </a:lnTo>
                  <a:lnTo>
                    <a:pt x="48" y="406"/>
                  </a:lnTo>
                  <a:lnTo>
                    <a:pt x="48" y="408"/>
                  </a:lnTo>
                  <a:lnTo>
                    <a:pt x="52" y="420"/>
                  </a:lnTo>
                  <a:lnTo>
                    <a:pt x="52" y="422"/>
                  </a:lnTo>
                  <a:lnTo>
                    <a:pt x="52" y="440"/>
                  </a:lnTo>
                  <a:lnTo>
                    <a:pt x="52" y="442"/>
                  </a:lnTo>
                  <a:lnTo>
                    <a:pt x="54" y="444"/>
                  </a:lnTo>
                  <a:lnTo>
                    <a:pt x="40" y="446"/>
                  </a:lnTo>
                  <a:lnTo>
                    <a:pt x="16" y="446"/>
                  </a:lnTo>
                  <a:lnTo>
                    <a:pt x="6" y="454"/>
                  </a:lnTo>
                  <a:lnTo>
                    <a:pt x="0" y="462"/>
                  </a:lnTo>
                  <a:lnTo>
                    <a:pt x="2" y="462"/>
                  </a:lnTo>
                  <a:lnTo>
                    <a:pt x="6" y="486"/>
                  </a:lnTo>
                  <a:lnTo>
                    <a:pt x="8" y="486"/>
                  </a:lnTo>
                  <a:lnTo>
                    <a:pt x="8" y="496"/>
                  </a:lnTo>
                  <a:lnTo>
                    <a:pt x="12" y="508"/>
                  </a:lnTo>
                  <a:lnTo>
                    <a:pt x="30" y="518"/>
                  </a:lnTo>
                  <a:lnTo>
                    <a:pt x="54" y="512"/>
                  </a:lnTo>
                  <a:lnTo>
                    <a:pt x="66" y="504"/>
                  </a:lnTo>
                  <a:lnTo>
                    <a:pt x="68" y="504"/>
                  </a:lnTo>
                  <a:lnTo>
                    <a:pt x="80" y="504"/>
                  </a:lnTo>
                  <a:lnTo>
                    <a:pt x="86" y="520"/>
                  </a:lnTo>
                  <a:lnTo>
                    <a:pt x="92" y="526"/>
                  </a:lnTo>
                  <a:lnTo>
                    <a:pt x="94" y="532"/>
                  </a:lnTo>
                  <a:lnTo>
                    <a:pt x="100" y="532"/>
                  </a:lnTo>
                  <a:lnTo>
                    <a:pt x="102" y="532"/>
                  </a:lnTo>
                  <a:lnTo>
                    <a:pt x="104" y="532"/>
                  </a:lnTo>
                  <a:lnTo>
                    <a:pt x="104" y="530"/>
                  </a:lnTo>
                  <a:lnTo>
                    <a:pt x="116" y="520"/>
                  </a:lnTo>
                  <a:lnTo>
                    <a:pt x="126" y="540"/>
                  </a:lnTo>
                  <a:lnTo>
                    <a:pt x="136" y="546"/>
                  </a:lnTo>
                  <a:lnTo>
                    <a:pt x="152" y="546"/>
                  </a:lnTo>
                  <a:lnTo>
                    <a:pt x="164" y="544"/>
                  </a:lnTo>
                  <a:lnTo>
                    <a:pt x="168" y="544"/>
                  </a:lnTo>
                  <a:lnTo>
                    <a:pt x="196" y="548"/>
                  </a:lnTo>
                  <a:lnTo>
                    <a:pt x="196" y="550"/>
                  </a:lnTo>
                  <a:lnTo>
                    <a:pt x="208" y="556"/>
                  </a:lnTo>
                  <a:lnTo>
                    <a:pt x="208" y="558"/>
                  </a:lnTo>
                  <a:lnTo>
                    <a:pt x="220" y="566"/>
                  </a:lnTo>
                  <a:lnTo>
                    <a:pt x="226" y="574"/>
                  </a:lnTo>
                  <a:lnTo>
                    <a:pt x="234" y="578"/>
                  </a:lnTo>
                  <a:lnTo>
                    <a:pt x="248" y="576"/>
                  </a:lnTo>
                  <a:lnTo>
                    <a:pt x="248" y="560"/>
                  </a:lnTo>
                  <a:lnTo>
                    <a:pt x="240" y="548"/>
                  </a:lnTo>
                  <a:lnTo>
                    <a:pt x="236" y="526"/>
                  </a:lnTo>
                  <a:lnTo>
                    <a:pt x="246" y="516"/>
                  </a:lnTo>
                  <a:lnTo>
                    <a:pt x="248" y="514"/>
                  </a:lnTo>
                  <a:lnTo>
                    <a:pt x="258" y="512"/>
                  </a:lnTo>
                  <a:lnTo>
                    <a:pt x="268" y="512"/>
                  </a:lnTo>
                  <a:lnTo>
                    <a:pt x="272" y="508"/>
                  </a:lnTo>
                  <a:lnTo>
                    <a:pt x="264" y="500"/>
                  </a:lnTo>
                  <a:lnTo>
                    <a:pt x="242" y="484"/>
                  </a:lnTo>
                  <a:lnTo>
                    <a:pt x="236" y="476"/>
                  </a:lnTo>
                  <a:lnTo>
                    <a:pt x="234" y="474"/>
                  </a:lnTo>
                  <a:lnTo>
                    <a:pt x="236" y="472"/>
                  </a:lnTo>
                  <a:lnTo>
                    <a:pt x="242" y="460"/>
                  </a:lnTo>
                  <a:lnTo>
                    <a:pt x="244" y="462"/>
                  </a:lnTo>
                  <a:lnTo>
                    <a:pt x="260" y="466"/>
                  </a:lnTo>
                  <a:lnTo>
                    <a:pt x="302" y="464"/>
                  </a:lnTo>
                  <a:lnTo>
                    <a:pt x="302" y="466"/>
                  </a:lnTo>
                  <a:lnTo>
                    <a:pt x="304" y="466"/>
                  </a:lnTo>
                  <a:lnTo>
                    <a:pt x="316" y="470"/>
                  </a:lnTo>
                  <a:lnTo>
                    <a:pt x="324" y="462"/>
                  </a:lnTo>
                  <a:lnTo>
                    <a:pt x="320" y="438"/>
                  </a:lnTo>
                  <a:lnTo>
                    <a:pt x="304" y="428"/>
                  </a:lnTo>
                  <a:lnTo>
                    <a:pt x="300" y="424"/>
                  </a:lnTo>
                  <a:lnTo>
                    <a:pt x="296" y="420"/>
                  </a:lnTo>
                  <a:lnTo>
                    <a:pt x="292" y="410"/>
                  </a:lnTo>
                  <a:lnTo>
                    <a:pt x="290" y="394"/>
                  </a:lnTo>
                  <a:lnTo>
                    <a:pt x="290" y="374"/>
                  </a:lnTo>
                  <a:lnTo>
                    <a:pt x="276" y="368"/>
                  </a:lnTo>
                  <a:lnTo>
                    <a:pt x="274" y="368"/>
                  </a:lnTo>
                  <a:lnTo>
                    <a:pt x="274" y="366"/>
                  </a:lnTo>
                  <a:lnTo>
                    <a:pt x="274" y="364"/>
                  </a:lnTo>
                  <a:lnTo>
                    <a:pt x="272" y="344"/>
                  </a:lnTo>
                  <a:lnTo>
                    <a:pt x="288" y="262"/>
                  </a:lnTo>
                  <a:lnTo>
                    <a:pt x="280" y="232"/>
                  </a:lnTo>
                  <a:lnTo>
                    <a:pt x="278" y="214"/>
                  </a:lnTo>
                  <a:lnTo>
                    <a:pt x="276" y="190"/>
                  </a:lnTo>
                  <a:lnTo>
                    <a:pt x="278" y="164"/>
                  </a:lnTo>
                  <a:lnTo>
                    <a:pt x="278" y="162"/>
                  </a:lnTo>
                  <a:lnTo>
                    <a:pt x="280" y="160"/>
                  </a:lnTo>
                  <a:lnTo>
                    <a:pt x="296" y="148"/>
                  </a:lnTo>
                  <a:lnTo>
                    <a:pt x="296" y="136"/>
                  </a:lnTo>
                  <a:lnTo>
                    <a:pt x="294" y="130"/>
                  </a:lnTo>
                  <a:lnTo>
                    <a:pt x="290" y="122"/>
                  </a:lnTo>
                  <a:lnTo>
                    <a:pt x="280" y="110"/>
                  </a:lnTo>
                  <a:lnTo>
                    <a:pt x="278" y="110"/>
                  </a:lnTo>
                  <a:lnTo>
                    <a:pt x="278" y="108"/>
                  </a:lnTo>
                  <a:lnTo>
                    <a:pt x="276" y="88"/>
                  </a:lnTo>
                  <a:lnTo>
                    <a:pt x="276" y="86"/>
                  </a:lnTo>
                  <a:lnTo>
                    <a:pt x="298" y="60"/>
                  </a:lnTo>
                  <a:lnTo>
                    <a:pt x="298" y="48"/>
                  </a:lnTo>
                  <a:lnTo>
                    <a:pt x="292" y="36"/>
                  </a:lnTo>
                  <a:lnTo>
                    <a:pt x="290" y="34"/>
                  </a:lnTo>
                  <a:lnTo>
                    <a:pt x="300" y="20"/>
                  </a:lnTo>
                  <a:lnTo>
                    <a:pt x="302" y="20"/>
                  </a:lnTo>
                  <a:lnTo>
                    <a:pt x="312" y="12"/>
                  </a:lnTo>
                  <a:lnTo>
                    <a:pt x="312" y="0"/>
                  </a:lnTo>
                  <a:lnTo>
                    <a:pt x="306" y="0"/>
                  </a:lnTo>
                  <a:lnTo>
                    <a:pt x="296" y="0"/>
                  </a:lnTo>
                  <a:lnTo>
                    <a:pt x="292" y="18"/>
                  </a:lnTo>
                  <a:lnTo>
                    <a:pt x="290" y="18"/>
                  </a:lnTo>
                  <a:lnTo>
                    <a:pt x="268" y="10"/>
                  </a:lnTo>
                  <a:lnTo>
                    <a:pt x="256" y="8"/>
                  </a:lnTo>
                  <a:lnTo>
                    <a:pt x="260" y="28"/>
                  </a:lnTo>
                  <a:lnTo>
                    <a:pt x="244" y="32"/>
                  </a:lnTo>
                  <a:lnTo>
                    <a:pt x="218" y="46"/>
                  </a:lnTo>
                  <a:lnTo>
                    <a:pt x="210" y="56"/>
                  </a:lnTo>
                  <a:lnTo>
                    <a:pt x="210" y="58"/>
                  </a:lnTo>
                  <a:lnTo>
                    <a:pt x="208" y="58"/>
                  </a:lnTo>
                  <a:lnTo>
                    <a:pt x="196" y="70"/>
                  </a:lnTo>
                  <a:lnTo>
                    <a:pt x="192" y="88"/>
                  </a:lnTo>
                  <a:lnTo>
                    <a:pt x="192" y="90"/>
                  </a:lnTo>
                  <a:lnTo>
                    <a:pt x="186" y="118"/>
                  </a:lnTo>
                  <a:lnTo>
                    <a:pt x="184" y="130"/>
                  </a:lnTo>
                  <a:lnTo>
                    <a:pt x="184" y="132"/>
                  </a:lnTo>
                  <a:lnTo>
                    <a:pt x="182" y="132"/>
                  </a:lnTo>
                  <a:lnTo>
                    <a:pt x="174" y="144"/>
                  </a:lnTo>
                  <a:lnTo>
                    <a:pt x="172" y="144"/>
                  </a:lnTo>
                  <a:lnTo>
                    <a:pt x="172" y="146"/>
                  </a:lnTo>
                  <a:lnTo>
                    <a:pt x="152" y="148"/>
                  </a:lnTo>
                  <a:lnTo>
                    <a:pt x="122" y="138"/>
                  </a:lnTo>
                  <a:lnTo>
                    <a:pt x="108" y="1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9" name="山西"/>
            <p:cNvSpPr>
              <a:spLocks/>
            </p:cNvSpPr>
            <p:nvPr/>
          </p:nvSpPr>
          <p:spPr bwMode="auto">
            <a:xfrm>
              <a:off x="5451475" y="2792413"/>
              <a:ext cx="393700" cy="866775"/>
            </a:xfrm>
            <a:custGeom>
              <a:avLst/>
              <a:gdLst>
                <a:gd name="T0" fmla="*/ 2147483646 w 216"/>
                <a:gd name="T1" fmla="*/ 2147483646 h 474"/>
                <a:gd name="T2" fmla="*/ 2147483646 w 216"/>
                <a:gd name="T3" fmla="*/ 2147483646 h 474"/>
                <a:gd name="T4" fmla="*/ 2147483646 w 216"/>
                <a:gd name="T5" fmla="*/ 2147483646 h 474"/>
                <a:gd name="T6" fmla="*/ 2147483646 w 216"/>
                <a:gd name="T7" fmla="*/ 2147483646 h 474"/>
                <a:gd name="T8" fmla="*/ 2147483646 w 216"/>
                <a:gd name="T9" fmla="*/ 2147483646 h 474"/>
                <a:gd name="T10" fmla="*/ 2147483646 w 216"/>
                <a:gd name="T11" fmla="*/ 2147483646 h 474"/>
                <a:gd name="T12" fmla="*/ 2147483646 w 216"/>
                <a:gd name="T13" fmla="*/ 2147483646 h 474"/>
                <a:gd name="T14" fmla="*/ 2147483646 w 216"/>
                <a:gd name="T15" fmla="*/ 2147483646 h 474"/>
                <a:gd name="T16" fmla="*/ 2147483646 w 216"/>
                <a:gd name="T17" fmla="*/ 2147483646 h 474"/>
                <a:gd name="T18" fmla="*/ 2147483646 w 216"/>
                <a:gd name="T19" fmla="*/ 2147483646 h 474"/>
                <a:gd name="T20" fmla="*/ 2147483646 w 216"/>
                <a:gd name="T21" fmla="*/ 2147483646 h 474"/>
                <a:gd name="T22" fmla="*/ 2147483646 w 216"/>
                <a:gd name="T23" fmla="*/ 2147483646 h 474"/>
                <a:gd name="T24" fmla="*/ 2147483646 w 216"/>
                <a:gd name="T25" fmla="*/ 2147483646 h 474"/>
                <a:gd name="T26" fmla="*/ 2147483646 w 216"/>
                <a:gd name="T27" fmla="*/ 2147483646 h 474"/>
                <a:gd name="T28" fmla="*/ 2147483646 w 216"/>
                <a:gd name="T29" fmla="*/ 2147483646 h 474"/>
                <a:gd name="T30" fmla="*/ 2147483646 w 216"/>
                <a:gd name="T31" fmla="*/ 2147483646 h 474"/>
                <a:gd name="T32" fmla="*/ 2147483646 w 216"/>
                <a:gd name="T33" fmla="*/ 2147483646 h 474"/>
                <a:gd name="T34" fmla="*/ 2147483646 w 216"/>
                <a:gd name="T35" fmla="*/ 2147483646 h 474"/>
                <a:gd name="T36" fmla="*/ 2147483646 w 216"/>
                <a:gd name="T37" fmla="*/ 2147483646 h 474"/>
                <a:gd name="T38" fmla="*/ 2147483646 w 216"/>
                <a:gd name="T39" fmla="*/ 2147483646 h 474"/>
                <a:gd name="T40" fmla="*/ 2147483646 w 216"/>
                <a:gd name="T41" fmla="*/ 2147483646 h 474"/>
                <a:gd name="T42" fmla="*/ 2147483646 w 216"/>
                <a:gd name="T43" fmla="*/ 2147483646 h 474"/>
                <a:gd name="T44" fmla="*/ 2147483646 w 216"/>
                <a:gd name="T45" fmla="*/ 2147483646 h 474"/>
                <a:gd name="T46" fmla="*/ 2147483646 w 216"/>
                <a:gd name="T47" fmla="*/ 2147483646 h 474"/>
                <a:gd name="T48" fmla="*/ 2147483646 w 216"/>
                <a:gd name="T49" fmla="*/ 2147483646 h 474"/>
                <a:gd name="T50" fmla="*/ 2147483646 w 216"/>
                <a:gd name="T51" fmla="*/ 2147483646 h 474"/>
                <a:gd name="T52" fmla="*/ 2147483646 w 216"/>
                <a:gd name="T53" fmla="*/ 2147483646 h 474"/>
                <a:gd name="T54" fmla="*/ 2147483646 w 216"/>
                <a:gd name="T55" fmla="*/ 2147483646 h 474"/>
                <a:gd name="T56" fmla="*/ 2147483646 w 216"/>
                <a:gd name="T57" fmla="*/ 2147483646 h 474"/>
                <a:gd name="T58" fmla="*/ 2147483646 w 216"/>
                <a:gd name="T59" fmla="*/ 2147483646 h 474"/>
                <a:gd name="T60" fmla="*/ 2147483646 w 216"/>
                <a:gd name="T61" fmla="*/ 2147483646 h 474"/>
                <a:gd name="T62" fmla="*/ 2147483646 w 216"/>
                <a:gd name="T63" fmla="*/ 2147483646 h 474"/>
                <a:gd name="T64" fmla="*/ 2147483646 w 216"/>
                <a:gd name="T65" fmla="*/ 2147483646 h 474"/>
                <a:gd name="T66" fmla="*/ 2147483646 w 216"/>
                <a:gd name="T67" fmla="*/ 2147483646 h 474"/>
                <a:gd name="T68" fmla="*/ 2147483646 w 216"/>
                <a:gd name="T69" fmla="*/ 2147483646 h 474"/>
                <a:gd name="T70" fmla="*/ 2147483646 w 216"/>
                <a:gd name="T71" fmla="*/ 2147483646 h 474"/>
                <a:gd name="T72" fmla="*/ 2147483646 w 216"/>
                <a:gd name="T73" fmla="*/ 2147483646 h 474"/>
                <a:gd name="T74" fmla="*/ 2147483646 w 216"/>
                <a:gd name="T75" fmla="*/ 2147483646 h 474"/>
                <a:gd name="T76" fmla="*/ 2147483646 w 216"/>
                <a:gd name="T77" fmla="*/ 2147483646 h 474"/>
                <a:gd name="T78" fmla="*/ 2147483646 w 216"/>
                <a:gd name="T79" fmla="*/ 2147483646 h 474"/>
                <a:gd name="T80" fmla="*/ 2147483646 w 216"/>
                <a:gd name="T81" fmla="*/ 2147483646 h 474"/>
                <a:gd name="T82" fmla="*/ 2147483646 w 216"/>
                <a:gd name="T83" fmla="*/ 2147483646 h 474"/>
                <a:gd name="T84" fmla="*/ 2147483646 w 216"/>
                <a:gd name="T85" fmla="*/ 2147483646 h 474"/>
                <a:gd name="T86" fmla="*/ 2147483646 w 216"/>
                <a:gd name="T87" fmla="*/ 2147483646 h 474"/>
                <a:gd name="T88" fmla="*/ 2147483646 w 216"/>
                <a:gd name="T89" fmla="*/ 2147483646 h 474"/>
                <a:gd name="T90" fmla="*/ 2147483646 w 216"/>
                <a:gd name="T91" fmla="*/ 2147483646 h 474"/>
                <a:gd name="T92" fmla="*/ 2147483646 w 216"/>
                <a:gd name="T93" fmla="*/ 2147483646 h 474"/>
                <a:gd name="T94" fmla="*/ 2147483646 w 216"/>
                <a:gd name="T95" fmla="*/ 2147483646 h 474"/>
                <a:gd name="T96" fmla="*/ 2147483646 w 216"/>
                <a:gd name="T97" fmla="*/ 2147483646 h 47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216" h="474">
                  <a:moveTo>
                    <a:pt x="202" y="24"/>
                  </a:moveTo>
                  <a:lnTo>
                    <a:pt x="204" y="20"/>
                  </a:lnTo>
                  <a:lnTo>
                    <a:pt x="200" y="8"/>
                  </a:lnTo>
                  <a:lnTo>
                    <a:pt x="194" y="0"/>
                  </a:lnTo>
                  <a:lnTo>
                    <a:pt x="188" y="12"/>
                  </a:lnTo>
                  <a:lnTo>
                    <a:pt x="176" y="24"/>
                  </a:lnTo>
                  <a:lnTo>
                    <a:pt x="174" y="24"/>
                  </a:lnTo>
                  <a:lnTo>
                    <a:pt x="156" y="30"/>
                  </a:lnTo>
                  <a:lnTo>
                    <a:pt x="154" y="30"/>
                  </a:lnTo>
                  <a:lnTo>
                    <a:pt x="136" y="28"/>
                  </a:lnTo>
                  <a:lnTo>
                    <a:pt x="124" y="30"/>
                  </a:lnTo>
                  <a:lnTo>
                    <a:pt x="122" y="40"/>
                  </a:lnTo>
                  <a:lnTo>
                    <a:pt x="112" y="46"/>
                  </a:lnTo>
                  <a:lnTo>
                    <a:pt x="112" y="48"/>
                  </a:lnTo>
                  <a:lnTo>
                    <a:pt x="110" y="48"/>
                  </a:lnTo>
                  <a:lnTo>
                    <a:pt x="94" y="46"/>
                  </a:lnTo>
                  <a:lnTo>
                    <a:pt x="92" y="48"/>
                  </a:lnTo>
                  <a:lnTo>
                    <a:pt x="92" y="64"/>
                  </a:lnTo>
                  <a:lnTo>
                    <a:pt x="84" y="76"/>
                  </a:lnTo>
                  <a:lnTo>
                    <a:pt x="82" y="76"/>
                  </a:lnTo>
                  <a:lnTo>
                    <a:pt x="68" y="92"/>
                  </a:lnTo>
                  <a:lnTo>
                    <a:pt x="66" y="92"/>
                  </a:lnTo>
                  <a:lnTo>
                    <a:pt x="50" y="96"/>
                  </a:lnTo>
                  <a:lnTo>
                    <a:pt x="40" y="106"/>
                  </a:lnTo>
                  <a:lnTo>
                    <a:pt x="42" y="120"/>
                  </a:lnTo>
                  <a:lnTo>
                    <a:pt x="42" y="124"/>
                  </a:lnTo>
                  <a:lnTo>
                    <a:pt x="40" y="124"/>
                  </a:lnTo>
                  <a:lnTo>
                    <a:pt x="28" y="136"/>
                  </a:lnTo>
                  <a:lnTo>
                    <a:pt x="20" y="144"/>
                  </a:lnTo>
                  <a:lnTo>
                    <a:pt x="26" y="154"/>
                  </a:lnTo>
                  <a:lnTo>
                    <a:pt x="26" y="156"/>
                  </a:lnTo>
                  <a:lnTo>
                    <a:pt x="26" y="170"/>
                  </a:lnTo>
                  <a:lnTo>
                    <a:pt x="26" y="172"/>
                  </a:lnTo>
                  <a:lnTo>
                    <a:pt x="16" y="184"/>
                  </a:lnTo>
                  <a:lnTo>
                    <a:pt x="4" y="198"/>
                  </a:lnTo>
                  <a:lnTo>
                    <a:pt x="6" y="214"/>
                  </a:lnTo>
                  <a:lnTo>
                    <a:pt x="16" y="224"/>
                  </a:lnTo>
                  <a:lnTo>
                    <a:pt x="22" y="236"/>
                  </a:lnTo>
                  <a:lnTo>
                    <a:pt x="24" y="244"/>
                  </a:lnTo>
                  <a:lnTo>
                    <a:pt x="24" y="262"/>
                  </a:lnTo>
                  <a:lnTo>
                    <a:pt x="22" y="264"/>
                  </a:lnTo>
                  <a:lnTo>
                    <a:pt x="6" y="276"/>
                  </a:lnTo>
                  <a:lnTo>
                    <a:pt x="4" y="300"/>
                  </a:lnTo>
                  <a:lnTo>
                    <a:pt x="6" y="324"/>
                  </a:lnTo>
                  <a:lnTo>
                    <a:pt x="10" y="340"/>
                  </a:lnTo>
                  <a:lnTo>
                    <a:pt x="18" y="368"/>
                  </a:lnTo>
                  <a:lnTo>
                    <a:pt x="18" y="370"/>
                  </a:lnTo>
                  <a:lnTo>
                    <a:pt x="18" y="372"/>
                  </a:lnTo>
                  <a:lnTo>
                    <a:pt x="0" y="452"/>
                  </a:lnTo>
                  <a:lnTo>
                    <a:pt x="2" y="468"/>
                  </a:lnTo>
                  <a:lnTo>
                    <a:pt x="14" y="474"/>
                  </a:lnTo>
                  <a:lnTo>
                    <a:pt x="32" y="456"/>
                  </a:lnTo>
                  <a:lnTo>
                    <a:pt x="34" y="456"/>
                  </a:lnTo>
                  <a:lnTo>
                    <a:pt x="96" y="432"/>
                  </a:lnTo>
                  <a:lnTo>
                    <a:pt x="112" y="416"/>
                  </a:lnTo>
                  <a:lnTo>
                    <a:pt x="114" y="416"/>
                  </a:lnTo>
                  <a:lnTo>
                    <a:pt x="116" y="416"/>
                  </a:lnTo>
                  <a:lnTo>
                    <a:pt x="150" y="420"/>
                  </a:lnTo>
                  <a:lnTo>
                    <a:pt x="162" y="416"/>
                  </a:lnTo>
                  <a:lnTo>
                    <a:pt x="180" y="408"/>
                  </a:lnTo>
                  <a:lnTo>
                    <a:pt x="180" y="392"/>
                  </a:lnTo>
                  <a:lnTo>
                    <a:pt x="182" y="392"/>
                  </a:lnTo>
                  <a:lnTo>
                    <a:pt x="192" y="382"/>
                  </a:lnTo>
                  <a:lnTo>
                    <a:pt x="190" y="372"/>
                  </a:lnTo>
                  <a:lnTo>
                    <a:pt x="190" y="370"/>
                  </a:lnTo>
                  <a:lnTo>
                    <a:pt x="190" y="368"/>
                  </a:lnTo>
                  <a:lnTo>
                    <a:pt x="194" y="364"/>
                  </a:lnTo>
                  <a:lnTo>
                    <a:pt x="192" y="360"/>
                  </a:lnTo>
                  <a:lnTo>
                    <a:pt x="190" y="356"/>
                  </a:lnTo>
                  <a:lnTo>
                    <a:pt x="190" y="352"/>
                  </a:lnTo>
                  <a:lnTo>
                    <a:pt x="194" y="340"/>
                  </a:lnTo>
                  <a:lnTo>
                    <a:pt x="198" y="336"/>
                  </a:lnTo>
                  <a:lnTo>
                    <a:pt x="196" y="324"/>
                  </a:lnTo>
                  <a:lnTo>
                    <a:pt x="184" y="310"/>
                  </a:lnTo>
                  <a:lnTo>
                    <a:pt x="182" y="306"/>
                  </a:lnTo>
                  <a:lnTo>
                    <a:pt x="180" y="302"/>
                  </a:lnTo>
                  <a:lnTo>
                    <a:pt x="180" y="298"/>
                  </a:lnTo>
                  <a:lnTo>
                    <a:pt x="182" y="294"/>
                  </a:lnTo>
                  <a:lnTo>
                    <a:pt x="184" y="288"/>
                  </a:lnTo>
                  <a:lnTo>
                    <a:pt x="190" y="280"/>
                  </a:lnTo>
                  <a:lnTo>
                    <a:pt x="192" y="268"/>
                  </a:lnTo>
                  <a:lnTo>
                    <a:pt x="202" y="248"/>
                  </a:lnTo>
                  <a:lnTo>
                    <a:pt x="204" y="240"/>
                  </a:lnTo>
                  <a:lnTo>
                    <a:pt x="216" y="216"/>
                  </a:lnTo>
                  <a:lnTo>
                    <a:pt x="208" y="200"/>
                  </a:lnTo>
                  <a:lnTo>
                    <a:pt x="184" y="184"/>
                  </a:lnTo>
                  <a:lnTo>
                    <a:pt x="182" y="184"/>
                  </a:lnTo>
                  <a:lnTo>
                    <a:pt x="176" y="170"/>
                  </a:lnTo>
                  <a:lnTo>
                    <a:pt x="176" y="168"/>
                  </a:lnTo>
                  <a:lnTo>
                    <a:pt x="180" y="146"/>
                  </a:lnTo>
                  <a:lnTo>
                    <a:pt x="184" y="130"/>
                  </a:lnTo>
                  <a:lnTo>
                    <a:pt x="184" y="122"/>
                  </a:lnTo>
                  <a:lnTo>
                    <a:pt x="188" y="116"/>
                  </a:lnTo>
                  <a:lnTo>
                    <a:pt x="190" y="114"/>
                  </a:lnTo>
                  <a:lnTo>
                    <a:pt x="194" y="114"/>
                  </a:lnTo>
                  <a:lnTo>
                    <a:pt x="208" y="112"/>
                  </a:lnTo>
                  <a:lnTo>
                    <a:pt x="212" y="102"/>
                  </a:lnTo>
                  <a:lnTo>
                    <a:pt x="216" y="76"/>
                  </a:lnTo>
                  <a:lnTo>
                    <a:pt x="214" y="66"/>
                  </a:lnTo>
                  <a:lnTo>
                    <a:pt x="200" y="64"/>
                  </a:lnTo>
                  <a:lnTo>
                    <a:pt x="184" y="56"/>
                  </a:lnTo>
                  <a:lnTo>
                    <a:pt x="182" y="54"/>
                  </a:lnTo>
                  <a:lnTo>
                    <a:pt x="182" y="52"/>
                  </a:lnTo>
                  <a:lnTo>
                    <a:pt x="180" y="32"/>
                  </a:lnTo>
                  <a:lnTo>
                    <a:pt x="180" y="28"/>
                  </a:lnTo>
                  <a:lnTo>
                    <a:pt x="20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0" name="湖南"/>
            <p:cNvSpPr>
              <a:spLocks/>
            </p:cNvSpPr>
            <p:nvPr/>
          </p:nvSpPr>
          <p:spPr bwMode="auto">
            <a:xfrm>
              <a:off x="5348288" y="4270375"/>
              <a:ext cx="628650" cy="730250"/>
            </a:xfrm>
            <a:custGeom>
              <a:avLst/>
              <a:gdLst>
                <a:gd name="T0" fmla="*/ 2147483646 w 344"/>
                <a:gd name="T1" fmla="*/ 2147483646 h 400"/>
                <a:gd name="T2" fmla="*/ 2147483646 w 344"/>
                <a:gd name="T3" fmla="*/ 2147483646 h 400"/>
                <a:gd name="T4" fmla="*/ 2147483646 w 344"/>
                <a:gd name="T5" fmla="*/ 2147483646 h 400"/>
                <a:gd name="T6" fmla="*/ 2147483646 w 344"/>
                <a:gd name="T7" fmla="*/ 2147483646 h 400"/>
                <a:gd name="T8" fmla="*/ 2147483646 w 344"/>
                <a:gd name="T9" fmla="*/ 2147483646 h 400"/>
                <a:gd name="T10" fmla="*/ 2147483646 w 344"/>
                <a:gd name="T11" fmla="*/ 2147483646 h 400"/>
                <a:gd name="T12" fmla="*/ 2147483646 w 344"/>
                <a:gd name="T13" fmla="*/ 2147483646 h 400"/>
                <a:gd name="T14" fmla="*/ 2147483646 w 344"/>
                <a:gd name="T15" fmla="*/ 2147483646 h 400"/>
                <a:gd name="T16" fmla="*/ 2147483646 w 344"/>
                <a:gd name="T17" fmla="*/ 2147483646 h 400"/>
                <a:gd name="T18" fmla="*/ 2147483646 w 344"/>
                <a:gd name="T19" fmla="*/ 2147483646 h 400"/>
                <a:gd name="T20" fmla="*/ 2147483646 w 344"/>
                <a:gd name="T21" fmla="*/ 0 h 400"/>
                <a:gd name="T22" fmla="*/ 2147483646 w 344"/>
                <a:gd name="T23" fmla="*/ 2147483646 h 400"/>
                <a:gd name="T24" fmla="*/ 2147483646 w 344"/>
                <a:gd name="T25" fmla="*/ 2147483646 h 400"/>
                <a:gd name="T26" fmla="*/ 2147483646 w 344"/>
                <a:gd name="T27" fmla="*/ 2147483646 h 400"/>
                <a:gd name="T28" fmla="*/ 2147483646 w 344"/>
                <a:gd name="T29" fmla="*/ 2147483646 h 400"/>
                <a:gd name="T30" fmla="*/ 2147483646 w 344"/>
                <a:gd name="T31" fmla="*/ 2147483646 h 400"/>
                <a:gd name="T32" fmla="*/ 2147483646 w 344"/>
                <a:gd name="T33" fmla="*/ 2147483646 h 400"/>
                <a:gd name="T34" fmla="*/ 2147483646 w 344"/>
                <a:gd name="T35" fmla="*/ 2147483646 h 400"/>
                <a:gd name="T36" fmla="*/ 2147483646 w 344"/>
                <a:gd name="T37" fmla="*/ 2147483646 h 400"/>
                <a:gd name="T38" fmla="*/ 2147483646 w 344"/>
                <a:gd name="T39" fmla="*/ 2147483646 h 400"/>
                <a:gd name="T40" fmla="*/ 2147483646 w 344"/>
                <a:gd name="T41" fmla="*/ 2147483646 h 400"/>
                <a:gd name="T42" fmla="*/ 2147483646 w 344"/>
                <a:gd name="T43" fmla="*/ 2147483646 h 400"/>
                <a:gd name="T44" fmla="*/ 2147483646 w 344"/>
                <a:gd name="T45" fmla="*/ 2147483646 h 400"/>
                <a:gd name="T46" fmla="*/ 2147483646 w 344"/>
                <a:gd name="T47" fmla="*/ 2147483646 h 400"/>
                <a:gd name="T48" fmla="*/ 2147483646 w 344"/>
                <a:gd name="T49" fmla="*/ 2147483646 h 400"/>
                <a:gd name="T50" fmla="*/ 2147483646 w 344"/>
                <a:gd name="T51" fmla="*/ 2147483646 h 400"/>
                <a:gd name="T52" fmla="*/ 2147483646 w 344"/>
                <a:gd name="T53" fmla="*/ 2147483646 h 400"/>
                <a:gd name="T54" fmla="*/ 2147483646 w 344"/>
                <a:gd name="T55" fmla="*/ 2147483646 h 400"/>
                <a:gd name="T56" fmla="*/ 2147483646 w 344"/>
                <a:gd name="T57" fmla="*/ 2147483646 h 400"/>
                <a:gd name="T58" fmla="*/ 2147483646 w 344"/>
                <a:gd name="T59" fmla="*/ 2147483646 h 400"/>
                <a:gd name="T60" fmla="*/ 2147483646 w 344"/>
                <a:gd name="T61" fmla="*/ 2147483646 h 400"/>
                <a:gd name="T62" fmla="*/ 2147483646 w 344"/>
                <a:gd name="T63" fmla="*/ 2147483646 h 400"/>
                <a:gd name="T64" fmla="*/ 2147483646 w 344"/>
                <a:gd name="T65" fmla="*/ 2147483646 h 400"/>
                <a:gd name="T66" fmla="*/ 2147483646 w 344"/>
                <a:gd name="T67" fmla="*/ 2147483646 h 400"/>
                <a:gd name="T68" fmla="*/ 2147483646 w 344"/>
                <a:gd name="T69" fmla="*/ 2147483646 h 400"/>
                <a:gd name="T70" fmla="*/ 2147483646 w 344"/>
                <a:gd name="T71" fmla="*/ 2147483646 h 400"/>
                <a:gd name="T72" fmla="*/ 2147483646 w 344"/>
                <a:gd name="T73" fmla="*/ 2147483646 h 400"/>
                <a:gd name="T74" fmla="*/ 2147483646 w 344"/>
                <a:gd name="T75" fmla="*/ 2147483646 h 400"/>
                <a:gd name="T76" fmla="*/ 2147483646 w 344"/>
                <a:gd name="T77" fmla="*/ 2147483646 h 400"/>
                <a:gd name="T78" fmla="*/ 2147483646 w 344"/>
                <a:gd name="T79" fmla="*/ 2147483646 h 400"/>
                <a:gd name="T80" fmla="*/ 2147483646 w 344"/>
                <a:gd name="T81" fmla="*/ 2147483646 h 400"/>
                <a:gd name="T82" fmla="*/ 2147483646 w 344"/>
                <a:gd name="T83" fmla="*/ 2147483646 h 400"/>
                <a:gd name="T84" fmla="*/ 2147483646 w 344"/>
                <a:gd name="T85" fmla="*/ 2147483646 h 400"/>
                <a:gd name="T86" fmla="*/ 2147483646 w 344"/>
                <a:gd name="T87" fmla="*/ 2147483646 h 400"/>
                <a:gd name="T88" fmla="*/ 2147483646 w 344"/>
                <a:gd name="T89" fmla="*/ 2147483646 h 400"/>
                <a:gd name="T90" fmla="*/ 2147483646 w 344"/>
                <a:gd name="T91" fmla="*/ 2147483646 h 400"/>
                <a:gd name="T92" fmla="*/ 2147483646 w 344"/>
                <a:gd name="T93" fmla="*/ 2147483646 h 400"/>
                <a:gd name="T94" fmla="*/ 2147483646 w 344"/>
                <a:gd name="T95" fmla="*/ 2147483646 h 400"/>
                <a:gd name="T96" fmla="*/ 2147483646 w 344"/>
                <a:gd name="T97" fmla="*/ 2147483646 h 400"/>
                <a:gd name="T98" fmla="*/ 2147483646 w 344"/>
                <a:gd name="T99" fmla="*/ 2147483646 h 400"/>
                <a:gd name="T100" fmla="*/ 2147483646 w 344"/>
                <a:gd name="T101" fmla="*/ 2147483646 h 400"/>
                <a:gd name="T102" fmla="*/ 2147483646 w 344"/>
                <a:gd name="T103" fmla="*/ 2147483646 h 400"/>
                <a:gd name="T104" fmla="*/ 2147483646 w 344"/>
                <a:gd name="T105" fmla="*/ 2147483646 h 40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344" h="400">
                  <a:moveTo>
                    <a:pt x="300" y="68"/>
                  </a:moveTo>
                  <a:lnTo>
                    <a:pt x="300" y="68"/>
                  </a:lnTo>
                  <a:lnTo>
                    <a:pt x="300" y="66"/>
                  </a:lnTo>
                  <a:lnTo>
                    <a:pt x="292" y="54"/>
                  </a:lnTo>
                  <a:lnTo>
                    <a:pt x="292" y="52"/>
                  </a:lnTo>
                  <a:lnTo>
                    <a:pt x="294" y="32"/>
                  </a:lnTo>
                  <a:lnTo>
                    <a:pt x="292" y="28"/>
                  </a:lnTo>
                  <a:lnTo>
                    <a:pt x="286" y="24"/>
                  </a:lnTo>
                  <a:lnTo>
                    <a:pt x="282" y="24"/>
                  </a:lnTo>
                  <a:lnTo>
                    <a:pt x="274" y="34"/>
                  </a:lnTo>
                  <a:lnTo>
                    <a:pt x="272" y="34"/>
                  </a:lnTo>
                  <a:lnTo>
                    <a:pt x="252" y="44"/>
                  </a:lnTo>
                  <a:lnTo>
                    <a:pt x="250" y="30"/>
                  </a:lnTo>
                  <a:lnTo>
                    <a:pt x="250" y="28"/>
                  </a:lnTo>
                  <a:lnTo>
                    <a:pt x="252" y="22"/>
                  </a:lnTo>
                  <a:lnTo>
                    <a:pt x="250" y="14"/>
                  </a:lnTo>
                  <a:lnTo>
                    <a:pt x="248" y="12"/>
                  </a:lnTo>
                  <a:lnTo>
                    <a:pt x="244" y="20"/>
                  </a:lnTo>
                  <a:lnTo>
                    <a:pt x="218" y="42"/>
                  </a:lnTo>
                  <a:lnTo>
                    <a:pt x="218" y="44"/>
                  </a:lnTo>
                  <a:lnTo>
                    <a:pt x="216" y="44"/>
                  </a:lnTo>
                  <a:lnTo>
                    <a:pt x="214" y="44"/>
                  </a:lnTo>
                  <a:lnTo>
                    <a:pt x="206" y="40"/>
                  </a:lnTo>
                  <a:lnTo>
                    <a:pt x="198" y="32"/>
                  </a:lnTo>
                  <a:lnTo>
                    <a:pt x="184" y="28"/>
                  </a:lnTo>
                  <a:lnTo>
                    <a:pt x="184" y="26"/>
                  </a:lnTo>
                  <a:lnTo>
                    <a:pt x="176" y="20"/>
                  </a:lnTo>
                  <a:lnTo>
                    <a:pt x="150" y="16"/>
                  </a:lnTo>
                  <a:lnTo>
                    <a:pt x="148" y="16"/>
                  </a:lnTo>
                  <a:lnTo>
                    <a:pt x="132" y="6"/>
                  </a:lnTo>
                  <a:lnTo>
                    <a:pt x="132" y="8"/>
                  </a:lnTo>
                  <a:lnTo>
                    <a:pt x="118" y="0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100" y="30"/>
                  </a:lnTo>
                  <a:lnTo>
                    <a:pt x="96" y="30"/>
                  </a:lnTo>
                  <a:lnTo>
                    <a:pt x="80" y="32"/>
                  </a:lnTo>
                  <a:lnTo>
                    <a:pt x="70" y="32"/>
                  </a:lnTo>
                  <a:lnTo>
                    <a:pt x="68" y="32"/>
                  </a:lnTo>
                  <a:lnTo>
                    <a:pt x="60" y="24"/>
                  </a:lnTo>
                  <a:lnTo>
                    <a:pt x="44" y="32"/>
                  </a:lnTo>
                  <a:lnTo>
                    <a:pt x="28" y="52"/>
                  </a:lnTo>
                  <a:lnTo>
                    <a:pt x="16" y="86"/>
                  </a:lnTo>
                  <a:lnTo>
                    <a:pt x="20" y="124"/>
                  </a:lnTo>
                  <a:lnTo>
                    <a:pt x="26" y="144"/>
                  </a:lnTo>
                  <a:lnTo>
                    <a:pt x="26" y="148"/>
                  </a:lnTo>
                  <a:lnTo>
                    <a:pt x="24" y="150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18" y="166"/>
                  </a:lnTo>
                  <a:lnTo>
                    <a:pt x="26" y="198"/>
                  </a:lnTo>
                  <a:lnTo>
                    <a:pt x="24" y="200"/>
                  </a:lnTo>
                  <a:lnTo>
                    <a:pt x="8" y="210"/>
                  </a:lnTo>
                  <a:lnTo>
                    <a:pt x="4" y="214"/>
                  </a:lnTo>
                  <a:lnTo>
                    <a:pt x="2" y="218"/>
                  </a:lnTo>
                  <a:lnTo>
                    <a:pt x="0" y="228"/>
                  </a:lnTo>
                  <a:lnTo>
                    <a:pt x="14" y="224"/>
                  </a:lnTo>
                  <a:lnTo>
                    <a:pt x="14" y="222"/>
                  </a:lnTo>
                  <a:lnTo>
                    <a:pt x="16" y="222"/>
                  </a:lnTo>
                  <a:lnTo>
                    <a:pt x="22" y="224"/>
                  </a:lnTo>
                  <a:lnTo>
                    <a:pt x="26" y="226"/>
                  </a:lnTo>
                  <a:lnTo>
                    <a:pt x="30" y="228"/>
                  </a:lnTo>
                  <a:lnTo>
                    <a:pt x="32" y="234"/>
                  </a:lnTo>
                  <a:lnTo>
                    <a:pt x="34" y="252"/>
                  </a:lnTo>
                  <a:lnTo>
                    <a:pt x="32" y="254"/>
                  </a:lnTo>
                  <a:lnTo>
                    <a:pt x="32" y="256"/>
                  </a:lnTo>
                  <a:lnTo>
                    <a:pt x="28" y="260"/>
                  </a:lnTo>
                  <a:lnTo>
                    <a:pt x="28" y="264"/>
                  </a:lnTo>
                  <a:lnTo>
                    <a:pt x="24" y="282"/>
                  </a:lnTo>
                  <a:lnTo>
                    <a:pt x="28" y="290"/>
                  </a:lnTo>
                  <a:lnTo>
                    <a:pt x="32" y="296"/>
                  </a:lnTo>
                  <a:lnTo>
                    <a:pt x="48" y="316"/>
                  </a:lnTo>
                  <a:lnTo>
                    <a:pt x="64" y="304"/>
                  </a:lnTo>
                  <a:lnTo>
                    <a:pt x="76" y="302"/>
                  </a:lnTo>
                  <a:lnTo>
                    <a:pt x="76" y="304"/>
                  </a:lnTo>
                  <a:lnTo>
                    <a:pt x="84" y="306"/>
                  </a:lnTo>
                  <a:lnTo>
                    <a:pt x="88" y="306"/>
                  </a:lnTo>
                  <a:lnTo>
                    <a:pt x="92" y="302"/>
                  </a:lnTo>
                  <a:lnTo>
                    <a:pt x="100" y="292"/>
                  </a:lnTo>
                  <a:lnTo>
                    <a:pt x="98" y="286"/>
                  </a:lnTo>
                  <a:lnTo>
                    <a:pt x="100" y="282"/>
                  </a:lnTo>
                  <a:lnTo>
                    <a:pt x="104" y="280"/>
                  </a:lnTo>
                  <a:lnTo>
                    <a:pt x="124" y="280"/>
                  </a:lnTo>
                  <a:lnTo>
                    <a:pt x="128" y="280"/>
                  </a:lnTo>
                  <a:lnTo>
                    <a:pt x="130" y="280"/>
                  </a:lnTo>
                  <a:lnTo>
                    <a:pt x="134" y="274"/>
                  </a:lnTo>
                  <a:lnTo>
                    <a:pt x="136" y="270"/>
                  </a:lnTo>
                  <a:lnTo>
                    <a:pt x="142" y="270"/>
                  </a:lnTo>
                  <a:lnTo>
                    <a:pt x="146" y="272"/>
                  </a:lnTo>
                  <a:lnTo>
                    <a:pt x="152" y="280"/>
                  </a:lnTo>
                  <a:lnTo>
                    <a:pt x="154" y="284"/>
                  </a:lnTo>
                  <a:lnTo>
                    <a:pt x="156" y="288"/>
                  </a:lnTo>
                  <a:lnTo>
                    <a:pt x="154" y="302"/>
                  </a:lnTo>
                  <a:lnTo>
                    <a:pt x="156" y="304"/>
                  </a:lnTo>
                  <a:lnTo>
                    <a:pt x="162" y="310"/>
                  </a:lnTo>
                  <a:lnTo>
                    <a:pt x="164" y="316"/>
                  </a:lnTo>
                  <a:lnTo>
                    <a:pt x="162" y="330"/>
                  </a:lnTo>
                  <a:lnTo>
                    <a:pt x="158" y="340"/>
                  </a:lnTo>
                  <a:lnTo>
                    <a:pt x="154" y="344"/>
                  </a:lnTo>
                  <a:lnTo>
                    <a:pt x="142" y="370"/>
                  </a:lnTo>
                  <a:lnTo>
                    <a:pt x="146" y="372"/>
                  </a:lnTo>
                  <a:lnTo>
                    <a:pt x="164" y="372"/>
                  </a:lnTo>
                  <a:lnTo>
                    <a:pt x="168" y="374"/>
                  </a:lnTo>
                  <a:lnTo>
                    <a:pt x="168" y="376"/>
                  </a:lnTo>
                  <a:lnTo>
                    <a:pt x="164" y="388"/>
                  </a:lnTo>
                  <a:lnTo>
                    <a:pt x="164" y="394"/>
                  </a:lnTo>
                  <a:lnTo>
                    <a:pt x="172" y="398"/>
                  </a:lnTo>
                  <a:lnTo>
                    <a:pt x="176" y="400"/>
                  </a:lnTo>
                  <a:lnTo>
                    <a:pt x="178" y="398"/>
                  </a:lnTo>
                  <a:lnTo>
                    <a:pt x="188" y="394"/>
                  </a:lnTo>
                  <a:lnTo>
                    <a:pt x="194" y="392"/>
                  </a:lnTo>
                  <a:lnTo>
                    <a:pt x="204" y="392"/>
                  </a:lnTo>
                  <a:lnTo>
                    <a:pt x="216" y="380"/>
                  </a:lnTo>
                  <a:lnTo>
                    <a:pt x="216" y="366"/>
                  </a:lnTo>
                  <a:lnTo>
                    <a:pt x="216" y="360"/>
                  </a:lnTo>
                  <a:lnTo>
                    <a:pt x="216" y="356"/>
                  </a:lnTo>
                  <a:lnTo>
                    <a:pt x="220" y="354"/>
                  </a:lnTo>
                  <a:lnTo>
                    <a:pt x="224" y="354"/>
                  </a:lnTo>
                  <a:lnTo>
                    <a:pt x="230" y="356"/>
                  </a:lnTo>
                  <a:lnTo>
                    <a:pt x="236" y="360"/>
                  </a:lnTo>
                  <a:lnTo>
                    <a:pt x="256" y="372"/>
                  </a:lnTo>
                  <a:lnTo>
                    <a:pt x="264" y="376"/>
                  </a:lnTo>
                  <a:lnTo>
                    <a:pt x="270" y="378"/>
                  </a:lnTo>
                  <a:lnTo>
                    <a:pt x="270" y="376"/>
                  </a:lnTo>
                  <a:lnTo>
                    <a:pt x="270" y="370"/>
                  </a:lnTo>
                  <a:lnTo>
                    <a:pt x="266" y="360"/>
                  </a:lnTo>
                  <a:lnTo>
                    <a:pt x="256" y="344"/>
                  </a:lnTo>
                  <a:lnTo>
                    <a:pt x="256" y="342"/>
                  </a:lnTo>
                  <a:lnTo>
                    <a:pt x="256" y="340"/>
                  </a:lnTo>
                  <a:lnTo>
                    <a:pt x="264" y="332"/>
                  </a:lnTo>
                  <a:lnTo>
                    <a:pt x="274" y="326"/>
                  </a:lnTo>
                  <a:lnTo>
                    <a:pt x="282" y="324"/>
                  </a:lnTo>
                  <a:lnTo>
                    <a:pt x="292" y="326"/>
                  </a:lnTo>
                  <a:lnTo>
                    <a:pt x="320" y="340"/>
                  </a:lnTo>
                  <a:lnTo>
                    <a:pt x="332" y="332"/>
                  </a:lnTo>
                  <a:lnTo>
                    <a:pt x="334" y="332"/>
                  </a:lnTo>
                  <a:lnTo>
                    <a:pt x="334" y="330"/>
                  </a:lnTo>
                  <a:lnTo>
                    <a:pt x="332" y="328"/>
                  </a:lnTo>
                  <a:lnTo>
                    <a:pt x="334" y="326"/>
                  </a:lnTo>
                  <a:lnTo>
                    <a:pt x="340" y="314"/>
                  </a:lnTo>
                  <a:lnTo>
                    <a:pt x="344" y="304"/>
                  </a:lnTo>
                  <a:lnTo>
                    <a:pt x="344" y="298"/>
                  </a:lnTo>
                  <a:lnTo>
                    <a:pt x="344" y="292"/>
                  </a:lnTo>
                  <a:lnTo>
                    <a:pt x="338" y="286"/>
                  </a:lnTo>
                  <a:lnTo>
                    <a:pt x="334" y="284"/>
                  </a:lnTo>
                  <a:lnTo>
                    <a:pt x="332" y="284"/>
                  </a:lnTo>
                  <a:lnTo>
                    <a:pt x="330" y="276"/>
                  </a:lnTo>
                  <a:lnTo>
                    <a:pt x="332" y="276"/>
                  </a:lnTo>
                  <a:lnTo>
                    <a:pt x="338" y="272"/>
                  </a:lnTo>
                  <a:lnTo>
                    <a:pt x="340" y="268"/>
                  </a:lnTo>
                  <a:lnTo>
                    <a:pt x="338" y="264"/>
                  </a:lnTo>
                  <a:lnTo>
                    <a:pt x="326" y="252"/>
                  </a:lnTo>
                  <a:lnTo>
                    <a:pt x="326" y="250"/>
                  </a:lnTo>
                  <a:lnTo>
                    <a:pt x="320" y="232"/>
                  </a:lnTo>
                  <a:lnTo>
                    <a:pt x="316" y="214"/>
                  </a:lnTo>
                  <a:lnTo>
                    <a:pt x="316" y="196"/>
                  </a:lnTo>
                  <a:lnTo>
                    <a:pt x="316" y="188"/>
                  </a:lnTo>
                  <a:lnTo>
                    <a:pt x="308" y="196"/>
                  </a:lnTo>
                  <a:lnTo>
                    <a:pt x="302" y="204"/>
                  </a:lnTo>
                  <a:lnTo>
                    <a:pt x="300" y="170"/>
                  </a:lnTo>
                  <a:lnTo>
                    <a:pt x="300" y="168"/>
                  </a:lnTo>
                  <a:lnTo>
                    <a:pt x="322" y="138"/>
                  </a:lnTo>
                  <a:lnTo>
                    <a:pt x="334" y="124"/>
                  </a:lnTo>
                  <a:lnTo>
                    <a:pt x="326" y="100"/>
                  </a:lnTo>
                  <a:lnTo>
                    <a:pt x="322" y="76"/>
                  </a:lnTo>
                  <a:lnTo>
                    <a:pt x="308" y="70"/>
                  </a:lnTo>
                  <a:lnTo>
                    <a:pt x="300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1" name="湖北"/>
            <p:cNvSpPr>
              <a:spLocks/>
            </p:cNvSpPr>
            <p:nvPr/>
          </p:nvSpPr>
          <p:spPr bwMode="auto">
            <a:xfrm>
              <a:off x="5275263" y="3849688"/>
              <a:ext cx="892175" cy="558800"/>
            </a:xfrm>
            <a:custGeom>
              <a:avLst/>
              <a:gdLst>
                <a:gd name="T0" fmla="*/ 2147483646 w 488"/>
                <a:gd name="T1" fmla="*/ 2147483646 h 306"/>
                <a:gd name="T2" fmla="*/ 2147483646 w 488"/>
                <a:gd name="T3" fmla="*/ 2147483646 h 306"/>
                <a:gd name="T4" fmla="*/ 2147483646 w 488"/>
                <a:gd name="T5" fmla="*/ 2147483646 h 306"/>
                <a:gd name="T6" fmla="*/ 2147483646 w 488"/>
                <a:gd name="T7" fmla="*/ 2147483646 h 306"/>
                <a:gd name="T8" fmla="*/ 2147483646 w 488"/>
                <a:gd name="T9" fmla="*/ 2147483646 h 306"/>
                <a:gd name="T10" fmla="*/ 2147483646 w 488"/>
                <a:gd name="T11" fmla="*/ 2147483646 h 306"/>
                <a:gd name="T12" fmla="*/ 2147483646 w 488"/>
                <a:gd name="T13" fmla="*/ 2147483646 h 306"/>
                <a:gd name="T14" fmla="*/ 2147483646 w 488"/>
                <a:gd name="T15" fmla="*/ 2147483646 h 306"/>
                <a:gd name="T16" fmla="*/ 2147483646 w 488"/>
                <a:gd name="T17" fmla="*/ 2147483646 h 306"/>
                <a:gd name="T18" fmla="*/ 2147483646 w 488"/>
                <a:gd name="T19" fmla="*/ 2147483646 h 306"/>
                <a:gd name="T20" fmla="*/ 2147483646 w 488"/>
                <a:gd name="T21" fmla="*/ 2147483646 h 306"/>
                <a:gd name="T22" fmla="*/ 2147483646 w 488"/>
                <a:gd name="T23" fmla="*/ 2147483646 h 306"/>
                <a:gd name="T24" fmla="*/ 2147483646 w 488"/>
                <a:gd name="T25" fmla="*/ 2147483646 h 306"/>
                <a:gd name="T26" fmla="*/ 2147483646 w 488"/>
                <a:gd name="T27" fmla="*/ 2147483646 h 306"/>
                <a:gd name="T28" fmla="*/ 2147483646 w 488"/>
                <a:gd name="T29" fmla="*/ 2147483646 h 306"/>
                <a:gd name="T30" fmla="*/ 2147483646 w 488"/>
                <a:gd name="T31" fmla="*/ 2147483646 h 306"/>
                <a:gd name="T32" fmla="*/ 2147483646 w 488"/>
                <a:gd name="T33" fmla="*/ 2147483646 h 306"/>
                <a:gd name="T34" fmla="*/ 2147483646 w 488"/>
                <a:gd name="T35" fmla="*/ 2147483646 h 306"/>
                <a:gd name="T36" fmla="*/ 2147483646 w 488"/>
                <a:gd name="T37" fmla="*/ 2147483646 h 306"/>
                <a:gd name="T38" fmla="*/ 2147483646 w 488"/>
                <a:gd name="T39" fmla="*/ 2147483646 h 306"/>
                <a:gd name="T40" fmla="*/ 2147483646 w 488"/>
                <a:gd name="T41" fmla="*/ 2147483646 h 306"/>
                <a:gd name="T42" fmla="*/ 2147483646 w 488"/>
                <a:gd name="T43" fmla="*/ 2147483646 h 306"/>
                <a:gd name="T44" fmla="*/ 2147483646 w 488"/>
                <a:gd name="T45" fmla="*/ 2147483646 h 306"/>
                <a:gd name="T46" fmla="*/ 2147483646 w 488"/>
                <a:gd name="T47" fmla="*/ 2147483646 h 306"/>
                <a:gd name="T48" fmla="*/ 2147483646 w 488"/>
                <a:gd name="T49" fmla="*/ 2147483646 h 306"/>
                <a:gd name="T50" fmla="*/ 2147483646 w 488"/>
                <a:gd name="T51" fmla="*/ 2147483646 h 306"/>
                <a:gd name="T52" fmla="*/ 2147483646 w 488"/>
                <a:gd name="T53" fmla="*/ 2147483646 h 306"/>
                <a:gd name="T54" fmla="*/ 2147483646 w 488"/>
                <a:gd name="T55" fmla="*/ 2147483646 h 306"/>
                <a:gd name="T56" fmla="*/ 2147483646 w 488"/>
                <a:gd name="T57" fmla="*/ 2147483646 h 306"/>
                <a:gd name="T58" fmla="*/ 2147483646 w 488"/>
                <a:gd name="T59" fmla="*/ 2147483646 h 306"/>
                <a:gd name="T60" fmla="*/ 2147483646 w 488"/>
                <a:gd name="T61" fmla="*/ 2147483646 h 306"/>
                <a:gd name="T62" fmla="*/ 2147483646 w 488"/>
                <a:gd name="T63" fmla="*/ 2147483646 h 306"/>
                <a:gd name="T64" fmla="*/ 2147483646 w 488"/>
                <a:gd name="T65" fmla="*/ 2147483646 h 306"/>
                <a:gd name="T66" fmla="*/ 2147483646 w 488"/>
                <a:gd name="T67" fmla="*/ 2147483646 h 306"/>
                <a:gd name="T68" fmla="*/ 2147483646 w 488"/>
                <a:gd name="T69" fmla="*/ 2147483646 h 306"/>
                <a:gd name="T70" fmla="*/ 2147483646 w 488"/>
                <a:gd name="T71" fmla="*/ 2147483646 h 306"/>
                <a:gd name="T72" fmla="*/ 2147483646 w 488"/>
                <a:gd name="T73" fmla="*/ 2147483646 h 306"/>
                <a:gd name="T74" fmla="*/ 2147483646 w 488"/>
                <a:gd name="T75" fmla="*/ 2147483646 h 306"/>
                <a:gd name="T76" fmla="*/ 2147483646 w 488"/>
                <a:gd name="T77" fmla="*/ 2147483646 h 306"/>
                <a:gd name="T78" fmla="*/ 2147483646 w 488"/>
                <a:gd name="T79" fmla="*/ 2147483646 h 306"/>
                <a:gd name="T80" fmla="*/ 2147483646 w 488"/>
                <a:gd name="T81" fmla="*/ 2147483646 h 306"/>
                <a:gd name="T82" fmla="*/ 2147483646 w 488"/>
                <a:gd name="T83" fmla="*/ 2147483646 h 306"/>
                <a:gd name="T84" fmla="*/ 2147483646 w 488"/>
                <a:gd name="T85" fmla="*/ 2147483646 h 306"/>
                <a:gd name="T86" fmla="*/ 2147483646 w 488"/>
                <a:gd name="T87" fmla="*/ 2147483646 h 306"/>
                <a:gd name="T88" fmla="*/ 2147483646 w 488"/>
                <a:gd name="T89" fmla="*/ 2147483646 h 306"/>
                <a:gd name="T90" fmla="*/ 2147483646 w 488"/>
                <a:gd name="T91" fmla="*/ 2147483646 h 306"/>
                <a:gd name="T92" fmla="*/ 2147483646 w 488"/>
                <a:gd name="T93" fmla="*/ 2147483646 h 306"/>
                <a:gd name="T94" fmla="*/ 2147483646 w 488"/>
                <a:gd name="T95" fmla="*/ 2147483646 h 306"/>
                <a:gd name="T96" fmla="*/ 2147483646 w 488"/>
                <a:gd name="T97" fmla="*/ 2147483646 h 306"/>
                <a:gd name="T98" fmla="*/ 2147483646 w 488"/>
                <a:gd name="T99" fmla="*/ 2147483646 h 306"/>
                <a:gd name="T100" fmla="*/ 2147483646 w 488"/>
                <a:gd name="T101" fmla="*/ 2147483646 h 306"/>
                <a:gd name="T102" fmla="*/ 2147483646 w 488"/>
                <a:gd name="T103" fmla="*/ 2147483646 h 306"/>
                <a:gd name="T104" fmla="*/ 2147483646 w 488"/>
                <a:gd name="T105" fmla="*/ 2147483646 h 306"/>
                <a:gd name="T106" fmla="*/ 2147483646 w 488"/>
                <a:gd name="T107" fmla="*/ 2147483646 h 306"/>
                <a:gd name="T108" fmla="*/ 2147483646 w 488"/>
                <a:gd name="T109" fmla="*/ 2147483646 h 306"/>
                <a:gd name="T110" fmla="*/ 2147483646 w 488"/>
                <a:gd name="T111" fmla="*/ 2147483646 h 306"/>
                <a:gd name="T112" fmla="*/ 2147483646 w 488"/>
                <a:gd name="T113" fmla="*/ 2147483646 h 306"/>
                <a:gd name="T114" fmla="*/ 2147483646 w 488"/>
                <a:gd name="T115" fmla="*/ 2147483646 h 30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488" h="306">
                  <a:moveTo>
                    <a:pt x="62" y="2"/>
                  </a:moveTo>
                  <a:lnTo>
                    <a:pt x="60" y="4"/>
                  </a:lnTo>
                  <a:lnTo>
                    <a:pt x="64" y="10"/>
                  </a:lnTo>
                  <a:lnTo>
                    <a:pt x="86" y="24"/>
                  </a:lnTo>
                  <a:lnTo>
                    <a:pt x="100" y="38"/>
                  </a:lnTo>
                  <a:lnTo>
                    <a:pt x="98" y="40"/>
                  </a:lnTo>
                  <a:lnTo>
                    <a:pt x="90" y="50"/>
                  </a:lnTo>
                  <a:lnTo>
                    <a:pt x="88" y="50"/>
                  </a:lnTo>
                  <a:lnTo>
                    <a:pt x="88" y="52"/>
                  </a:lnTo>
                  <a:lnTo>
                    <a:pt x="74" y="52"/>
                  </a:lnTo>
                  <a:lnTo>
                    <a:pt x="66" y="54"/>
                  </a:lnTo>
                  <a:lnTo>
                    <a:pt x="60" y="58"/>
                  </a:lnTo>
                  <a:lnTo>
                    <a:pt x="64" y="66"/>
                  </a:lnTo>
                  <a:lnTo>
                    <a:pt x="64" y="74"/>
                  </a:lnTo>
                  <a:lnTo>
                    <a:pt x="72" y="86"/>
                  </a:lnTo>
                  <a:lnTo>
                    <a:pt x="72" y="108"/>
                  </a:lnTo>
                  <a:lnTo>
                    <a:pt x="78" y="110"/>
                  </a:lnTo>
                  <a:lnTo>
                    <a:pt x="88" y="114"/>
                  </a:lnTo>
                  <a:lnTo>
                    <a:pt x="90" y="114"/>
                  </a:lnTo>
                  <a:lnTo>
                    <a:pt x="92" y="116"/>
                  </a:lnTo>
                  <a:lnTo>
                    <a:pt x="102" y="130"/>
                  </a:lnTo>
                  <a:lnTo>
                    <a:pt x="108" y="146"/>
                  </a:lnTo>
                  <a:lnTo>
                    <a:pt x="108" y="156"/>
                  </a:lnTo>
                  <a:lnTo>
                    <a:pt x="106" y="164"/>
                  </a:lnTo>
                  <a:lnTo>
                    <a:pt x="104" y="170"/>
                  </a:lnTo>
                  <a:lnTo>
                    <a:pt x="94" y="178"/>
                  </a:lnTo>
                  <a:lnTo>
                    <a:pt x="80" y="184"/>
                  </a:lnTo>
                  <a:lnTo>
                    <a:pt x="54" y="200"/>
                  </a:lnTo>
                  <a:lnTo>
                    <a:pt x="52" y="200"/>
                  </a:lnTo>
                  <a:lnTo>
                    <a:pt x="4" y="204"/>
                  </a:lnTo>
                  <a:lnTo>
                    <a:pt x="0" y="216"/>
                  </a:lnTo>
                  <a:lnTo>
                    <a:pt x="8" y="232"/>
                  </a:lnTo>
                  <a:lnTo>
                    <a:pt x="8" y="234"/>
                  </a:lnTo>
                  <a:lnTo>
                    <a:pt x="12" y="254"/>
                  </a:lnTo>
                  <a:lnTo>
                    <a:pt x="38" y="286"/>
                  </a:lnTo>
                  <a:lnTo>
                    <a:pt x="40" y="286"/>
                  </a:lnTo>
                  <a:lnTo>
                    <a:pt x="50" y="306"/>
                  </a:lnTo>
                  <a:lnTo>
                    <a:pt x="52" y="302"/>
                  </a:lnTo>
                  <a:lnTo>
                    <a:pt x="60" y="278"/>
                  </a:lnTo>
                  <a:lnTo>
                    <a:pt x="60" y="276"/>
                  </a:lnTo>
                  <a:lnTo>
                    <a:pt x="76" y="256"/>
                  </a:lnTo>
                  <a:lnTo>
                    <a:pt x="78" y="254"/>
                  </a:lnTo>
                  <a:lnTo>
                    <a:pt x="98" y="246"/>
                  </a:lnTo>
                  <a:lnTo>
                    <a:pt x="100" y="246"/>
                  </a:lnTo>
                  <a:lnTo>
                    <a:pt x="112" y="254"/>
                  </a:lnTo>
                  <a:lnTo>
                    <a:pt x="128" y="252"/>
                  </a:lnTo>
                  <a:lnTo>
                    <a:pt x="124" y="224"/>
                  </a:lnTo>
                  <a:lnTo>
                    <a:pt x="126" y="222"/>
                  </a:lnTo>
                  <a:lnTo>
                    <a:pt x="142" y="222"/>
                  </a:lnTo>
                  <a:lnTo>
                    <a:pt x="158" y="222"/>
                  </a:lnTo>
                  <a:lnTo>
                    <a:pt x="160" y="222"/>
                  </a:lnTo>
                  <a:lnTo>
                    <a:pt x="192" y="238"/>
                  </a:lnTo>
                  <a:lnTo>
                    <a:pt x="218" y="242"/>
                  </a:lnTo>
                  <a:lnTo>
                    <a:pt x="220" y="242"/>
                  </a:lnTo>
                  <a:lnTo>
                    <a:pt x="228" y="250"/>
                  </a:lnTo>
                  <a:lnTo>
                    <a:pt x="242" y="254"/>
                  </a:lnTo>
                  <a:lnTo>
                    <a:pt x="250" y="262"/>
                  </a:lnTo>
                  <a:lnTo>
                    <a:pt x="254" y="264"/>
                  </a:lnTo>
                  <a:lnTo>
                    <a:pt x="264" y="256"/>
                  </a:lnTo>
                  <a:lnTo>
                    <a:pt x="264" y="254"/>
                  </a:lnTo>
                  <a:lnTo>
                    <a:pt x="276" y="244"/>
                  </a:lnTo>
                  <a:lnTo>
                    <a:pt x="284" y="230"/>
                  </a:lnTo>
                  <a:lnTo>
                    <a:pt x="296" y="238"/>
                  </a:lnTo>
                  <a:lnTo>
                    <a:pt x="296" y="240"/>
                  </a:lnTo>
                  <a:lnTo>
                    <a:pt x="300" y="250"/>
                  </a:lnTo>
                  <a:lnTo>
                    <a:pt x="300" y="252"/>
                  </a:lnTo>
                  <a:lnTo>
                    <a:pt x="298" y="258"/>
                  </a:lnTo>
                  <a:lnTo>
                    <a:pt x="300" y="260"/>
                  </a:lnTo>
                  <a:lnTo>
                    <a:pt x="308" y="256"/>
                  </a:lnTo>
                  <a:lnTo>
                    <a:pt x="318" y="246"/>
                  </a:lnTo>
                  <a:lnTo>
                    <a:pt x="328" y="246"/>
                  </a:lnTo>
                  <a:lnTo>
                    <a:pt x="330" y="246"/>
                  </a:lnTo>
                  <a:lnTo>
                    <a:pt x="336" y="250"/>
                  </a:lnTo>
                  <a:lnTo>
                    <a:pt x="342" y="258"/>
                  </a:lnTo>
                  <a:lnTo>
                    <a:pt x="342" y="260"/>
                  </a:lnTo>
                  <a:lnTo>
                    <a:pt x="342" y="264"/>
                  </a:lnTo>
                  <a:lnTo>
                    <a:pt x="340" y="282"/>
                  </a:lnTo>
                  <a:lnTo>
                    <a:pt x="346" y="290"/>
                  </a:lnTo>
                  <a:lnTo>
                    <a:pt x="348" y="290"/>
                  </a:lnTo>
                  <a:lnTo>
                    <a:pt x="360" y="278"/>
                  </a:lnTo>
                  <a:lnTo>
                    <a:pt x="372" y="268"/>
                  </a:lnTo>
                  <a:lnTo>
                    <a:pt x="380" y="262"/>
                  </a:lnTo>
                  <a:lnTo>
                    <a:pt x="388" y="260"/>
                  </a:lnTo>
                  <a:lnTo>
                    <a:pt x="408" y="260"/>
                  </a:lnTo>
                  <a:lnTo>
                    <a:pt x="414" y="250"/>
                  </a:lnTo>
                  <a:lnTo>
                    <a:pt x="430" y="242"/>
                  </a:lnTo>
                  <a:lnTo>
                    <a:pt x="432" y="242"/>
                  </a:lnTo>
                  <a:lnTo>
                    <a:pt x="452" y="240"/>
                  </a:lnTo>
                  <a:lnTo>
                    <a:pt x="474" y="228"/>
                  </a:lnTo>
                  <a:lnTo>
                    <a:pt x="488" y="228"/>
                  </a:lnTo>
                  <a:lnTo>
                    <a:pt x="484" y="222"/>
                  </a:lnTo>
                  <a:lnTo>
                    <a:pt x="486" y="220"/>
                  </a:lnTo>
                  <a:lnTo>
                    <a:pt x="488" y="216"/>
                  </a:lnTo>
                  <a:lnTo>
                    <a:pt x="460" y="154"/>
                  </a:lnTo>
                  <a:lnTo>
                    <a:pt x="460" y="152"/>
                  </a:lnTo>
                  <a:lnTo>
                    <a:pt x="458" y="150"/>
                  </a:lnTo>
                  <a:lnTo>
                    <a:pt x="472" y="134"/>
                  </a:lnTo>
                  <a:lnTo>
                    <a:pt x="468" y="130"/>
                  </a:lnTo>
                  <a:lnTo>
                    <a:pt x="446" y="126"/>
                  </a:lnTo>
                  <a:lnTo>
                    <a:pt x="444" y="126"/>
                  </a:lnTo>
                  <a:lnTo>
                    <a:pt x="444" y="124"/>
                  </a:lnTo>
                  <a:lnTo>
                    <a:pt x="430" y="110"/>
                  </a:lnTo>
                  <a:lnTo>
                    <a:pt x="430" y="106"/>
                  </a:lnTo>
                  <a:lnTo>
                    <a:pt x="428" y="108"/>
                  </a:lnTo>
                  <a:lnTo>
                    <a:pt x="416" y="100"/>
                  </a:lnTo>
                  <a:lnTo>
                    <a:pt x="408" y="108"/>
                  </a:lnTo>
                  <a:lnTo>
                    <a:pt x="400" y="114"/>
                  </a:lnTo>
                  <a:lnTo>
                    <a:pt x="394" y="114"/>
                  </a:lnTo>
                  <a:lnTo>
                    <a:pt x="388" y="110"/>
                  </a:lnTo>
                  <a:lnTo>
                    <a:pt x="382" y="104"/>
                  </a:lnTo>
                  <a:lnTo>
                    <a:pt x="372" y="94"/>
                  </a:lnTo>
                  <a:lnTo>
                    <a:pt x="366" y="86"/>
                  </a:lnTo>
                  <a:lnTo>
                    <a:pt x="362" y="86"/>
                  </a:lnTo>
                  <a:lnTo>
                    <a:pt x="352" y="90"/>
                  </a:lnTo>
                  <a:lnTo>
                    <a:pt x="334" y="94"/>
                  </a:lnTo>
                  <a:lnTo>
                    <a:pt x="328" y="94"/>
                  </a:lnTo>
                  <a:lnTo>
                    <a:pt x="324" y="94"/>
                  </a:lnTo>
                  <a:lnTo>
                    <a:pt x="322" y="90"/>
                  </a:lnTo>
                  <a:lnTo>
                    <a:pt x="320" y="84"/>
                  </a:lnTo>
                  <a:lnTo>
                    <a:pt x="320" y="70"/>
                  </a:lnTo>
                  <a:lnTo>
                    <a:pt x="322" y="60"/>
                  </a:lnTo>
                  <a:lnTo>
                    <a:pt x="320" y="54"/>
                  </a:lnTo>
                  <a:lnTo>
                    <a:pt x="216" y="50"/>
                  </a:lnTo>
                  <a:lnTo>
                    <a:pt x="202" y="44"/>
                  </a:lnTo>
                  <a:lnTo>
                    <a:pt x="194" y="38"/>
                  </a:lnTo>
                  <a:lnTo>
                    <a:pt x="178" y="34"/>
                  </a:lnTo>
                  <a:lnTo>
                    <a:pt x="172" y="30"/>
                  </a:lnTo>
                  <a:lnTo>
                    <a:pt x="164" y="24"/>
                  </a:lnTo>
                  <a:lnTo>
                    <a:pt x="144" y="0"/>
                  </a:lnTo>
                  <a:lnTo>
                    <a:pt x="132" y="10"/>
                  </a:lnTo>
                  <a:lnTo>
                    <a:pt x="116" y="4"/>
                  </a:lnTo>
                  <a:lnTo>
                    <a:pt x="74" y="6"/>
                  </a:lnTo>
                  <a:lnTo>
                    <a:pt x="62" y="2"/>
                  </a:lnTo>
                  <a:close/>
                </a:path>
              </a:pathLst>
            </a:custGeom>
            <a:solidFill>
              <a:srgbClr val="00E4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2" name="广东"/>
            <p:cNvSpPr>
              <a:spLocks/>
            </p:cNvSpPr>
            <p:nvPr/>
          </p:nvSpPr>
          <p:spPr bwMode="auto">
            <a:xfrm>
              <a:off x="5472113" y="4876800"/>
              <a:ext cx="928687" cy="735013"/>
            </a:xfrm>
            <a:custGeom>
              <a:avLst/>
              <a:gdLst>
                <a:gd name="T0" fmla="*/ 2147483646 w 508"/>
                <a:gd name="T1" fmla="*/ 2147483646 h 402"/>
                <a:gd name="T2" fmla="*/ 2147483646 w 508"/>
                <a:gd name="T3" fmla="*/ 2147483646 h 402"/>
                <a:gd name="T4" fmla="*/ 2147483646 w 508"/>
                <a:gd name="T5" fmla="*/ 2147483646 h 402"/>
                <a:gd name="T6" fmla="*/ 2147483646 w 508"/>
                <a:gd name="T7" fmla="*/ 2147483646 h 402"/>
                <a:gd name="T8" fmla="*/ 2147483646 w 508"/>
                <a:gd name="T9" fmla="*/ 2147483646 h 402"/>
                <a:gd name="T10" fmla="*/ 2147483646 w 508"/>
                <a:gd name="T11" fmla="*/ 2147483646 h 402"/>
                <a:gd name="T12" fmla="*/ 2147483646 w 508"/>
                <a:gd name="T13" fmla="*/ 2147483646 h 402"/>
                <a:gd name="T14" fmla="*/ 2147483646 w 508"/>
                <a:gd name="T15" fmla="*/ 2147483646 h 402"/>
                <a:gd name="T16" fmla="*/ 2147483646 w 508"/>
                <a:gd name="T17" fmla="*/ 2147483646 h 402"/>
                <a:gd name="T18" fmla="*/ 2147483646 w 508"/>
                <a:gd name="T19" fmla="*/ 2147483646 h 402"/>
                <a:gd name="T20" fmla="*/ 2147483646 w 508"/>
                <a:gd name="T21" fmla="*/ 2147483646 h 402"/>
                <a:gd name="T22" fmla="*/ 2147483646 w 508"/>
                <a:gd name="T23" fmla="*/ 2147483646 h 402"/>
                <a:gd name="T24" fmla="*/ 2147483646 w 508"/>
                <a:gd name="T25" fmla="*/ 2147483646 h 402"/>
                <a:gd name="T26" fmla="*/ 2147483646 w 508"/>
                <a:gd name="T27" fmla="*/ 2147483646 h 402"/>
                <a:gd name="T28" fmla="*/ 2147483646 w 508"/>
                <a:gd name="T29" fmla="*/ 2147483646 h 402"/>
                <a:gd name="T30" fmla="*/ 2147483646 w 508"/>
                <a:gd name="T31" fmla="*/ 2147483646 h 402"/>
                <a:gd name="T32" fmla="*/ 2147483646 w 508"/>
                <a:gd name="T33" fmla="*/ 2147483646 h 402"/>
                <a:gd name="T34" fmla="*/ 2147483646 w 508"/>
                <a:gd name="T35" fmla="*/ 2147483646 h 402"/>
                <a:gd name="T36" fmla="*/ 2147483646 w 508"/>
                <a:gd name="T37" fmla="*/ 2147483646 h 402"/>
                <a:gd name="T38" fmla="*/ 2147483646 w 508"/>
                <a:gd name="T39" fmla="*/ 2147483646 h 402"/>
                <a:gd name="T40" fmla="*/ 2147483646 w 508"/>
                <a:gd name="T41" fmla="*/ 2147483646 h 402"/>
                <a:gd name="T42" fmla="*/ 2147483646 w 508"/>
                <a:gd name="T43" fmla="*/ 2147483646 h 402"/>
                <a:gd name="T44" fmla="*/ 2147483646 w 508"/>
                <a:gd name="T45" fmla="*/ 2147483646 h 402"/>
                <a:gd name="T46" fmla="*/ 2147483646 w 508"/>
                <a:gd name="T47" fmla="*/ 2147483646 h 402"/>
                <a:gd name="T48" fmla="*/ 2147483646 w 508"/>
                <a:gd name="T49" fmla="*/ 2147483646 h 402"/>
                <a:gd name="T50" fmla="*/ 2147483646 w 508"/>
                <a:gd name="T51" fmla="*/ 2147483646 h 402"/>
                <a:gd name="T52" fmla="*/ 2147483646 w 508"/>
                <a:gd name="T53" fmla="*/ 2147483646 h 402"/>
                <a:gd name="T54" fmla="*/ 2147483646 w 508"/>
                <a:gd name="T55" fmla="*/ 2147483646 h 402"/>
                <a:gd name="T56" fmla="*/ 2147483646 w 508"/>
                <a:gd name="T57" fmla="*/ 2147483646 h 402"/>
                <a:gd name="T58" fmla="*/ 2147483646 w 508"/>
                <a:gd name="T59" fmla="*/ 2147483646 h 402"/>
                <a:gd name="T60" fmla="*/ 2147483646 w 508"/>
                <a:gd name="T61" fmla="*/ 2147483646 h 402"/>
                <a:gd name="T62" fmla="*/ 2147483646 w 508"/>
                <a:gd name="T63" fmla="*/ 2147483646 h 402"/>
                <a:gd name="T64" fmla="*/ 2147483646 w 508"/>
                <a:gd name="T65" fmla="*/ 2147483646 h 402"/>
                <a:gd name="T66" fmla="*/ 2147483646 w 508"/>
                <a:gd name="T67" fmla="*/ 2147483646 h 402"/>
                <a:gd name="T68" fmla="*/ 2147483646 w 508"/>
                <a:gd name="T69" fmla="*/ 2147483646 h 402"/>
                <a:gd name="T70" fmla="*/ 2147483646 w 508"/>
                <a:gd name="T71" fmla="*/ 2147483646 h 402"/>
                <a:gd name="T72" fmla="*/ 2147483646 w 508"/>
                <a:gd name="T73" fmla="*/ 2147483646 h 402"/>
                <a:gd name="T74" fmla="*/ 2147483646 w 508"/>
                <a:gd name="T75" fmla="*/ 2147483646 h 402"/>
                <a:gd name="T76" fmla="*/ 2147483646 w 508"/>
                <a:gd name="T77" fmla="*/ 2147483646 h 402"/>
                <a:gd name="T78" fmla="*/ 2147483646 w 508"/>
                <a:gd name="T79" fmla="*/ 2147483646 h 402"/>
                <a:gd name="T80" fmla="*/ 2147483646 w 508"/>
                <a:gd name="T81" fmla="*/ 2147483646 h 402"/>
                <a:gd name="T82" fmla="*/ 2147483646 w 508"/>
                <a:gd name="T83" fmla="*/ 2147483646 h 402"/>
                <a:gd name="T84" fmla="*/ 2147483646 w 508"/>
                <a:gd name="T85" fmla="*/ 2147483646 h 402"/>
                <a:gd name="T86" fmla="*/ 2147483646 w 508"/>
                <a:gd name="T87" fmla="*/ 2147483646 h 402"/>
                <a:gd name="T88" fmla="*/ 2147483646 w 508"/>
                <a:gd name="T89" fmla="*/ 2147483646 h 402"/>
                <a:gd name="T90" fmla="*/ 2147483646 w 508"/>
                <a:gd name="T91" fmla="*/ 2147483646 h 402"/>
                <a:gd name="T92" fmla="*/ 2147483646 w 508"/>
                <a:gd name="T93" fmla="*/ 2147483646 h 402"/>
                <a:gd name="T94" fmla="*/ 2147483646 w 508"/>
                <a:gd name="T95" fmla="*/ 2147483646 h 402"/>
                <a:gd name="T96" fmla="*/ 2147483646 w 508"/>
                <a:gd name="T97" fmla="*/ 2147483646 h 402"/>
                <a:gd name="T98" fmla="*/ 2147483646 w 508"/>
                <a:gd name="T99" fmla="*/ 2147483646 h 402"/>
                <a:gd name="T100" fmla="*/ 2147483646 w 508"/>
                <a:gd name="T101" fmla="*/ 2147483646 h 40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508" h="402">
                  <a:moveTo>
                    <a:pt x="476" y="138"/>
                  </a:moveTo>
                  <a:lnTo>
                    <a:pt x="476" y="138"/>
                  </a:lnTo>
                  <a:lnTo>
                    <a:pt x="484" y="134"/>
                  </a:lnTo>
                  <a:lnTo>
                    <a:pt x="488" y="130"/>
                  </a:lnTo>
                  <a:lnTo>
                    <a:pt x="488" y="128"/>
                  </a:lnTo>
                  <a:lnTo>
                    <a:pt x="490" y="126"/>
                  </a:lnTo>
                  <a:lnTo>
                    <a:pt x="492" y="126"/>
                  </a:lnTo>
                  <a:lnTo>
                    <a:pt x="508" y="126"/>
                  </a:lnTo>
                  <a:lnTo>
                    <a:pt x="508" y="116"/>
                  </a:lnTo>
                  <a:lnTo>
                    <a:pt x="502" y="114"/>
                  </a:lnTo>
                  <a:lnTo>
                    <a:pt x="496" y="110"/>
                  </a:lnTo>
                  <a:lnTo>
                    <a:pt x="472" y="88"/>
                  </a:lnTo>
                  <a:lnTo>
                    <a:pt x="460" y="58"/>
                  </a:lnTo>
                  <a:lnTo>
                    <a:pt x="446" y="44"/>
                  </a:lnTo>
                  <a:lnTo>
                    <a:pt x="424" y="42"/>
                  </a:lnTo>
                  <a:lnTo>
                    <a:pt x="406" y="44"/>
                  </a:lnTo>
                  <a:lnTo>
                    <a:pt x="402" y="44"/>
                  </a:lnTo>
                  <a:lnTo>
                    <a:pt x="404" y="54"/>
                  </a:lnTo>
                  <a:lnTo>
                    <a:pt x="404" y="56"/>
                  </a:lnTo>
                  <a:lnTo>
                    <a:pt x="404" y="58"/>
                  </a:lnTo>
                  <a:lnTo>
                    <a:pt x="400" y="58"/>
                  </a:lnTo>
                  <a:lnTo>
                    <a:pt x="388" y="64"/>
                  </a:lnTo>
                  <a:lnTo>
                    <a:pt x="386" y="62"/>
                  </a:lnTo>
                  <a:lnTo>
                    <a:pt x="372" y="50"/>
                  </a:lnTo>
                  <a:lnTo>
                    <a:pt x="368" y="50"/>
                  </a:lnTo>
                  <a:lnTo>
                    <a:pt x="364" y="50"/>
                  </a:lnTo>
                  <a:lnTo>
                    <a:pt x="332" y="64"/>
                  </a:lnTo>
                  <a:lnTo>
                    <a:pt x="322" y="68"/>
                  </a:lnTo>
                  <a:lnTo>
                    <a:pt x="316" y="66"/>
                  </a:lnTo>
                  <a:lnTo>
                    <a:pt x="310" y="70"/>
                  </a:lnTo>
                  <a:lnTo>
                    <a:pt x="304" y="76"/>
                  </a:lnTo>
                  <a:lnTo>
                    <a:pt x="300" y="80"/>
                  </a:lnTo>
                  <a:lnTo>
                    <a:pt x="298" y="76"/>
                  </a:lnTo>
                  <a:lnTo>
                    <a:pt x="288" y="66"/>
                  </a:lnTo>
                  <a:lnTo>
                    <a:pt x="286" y="62"/>
                  </a:lnTo>
                  <a:lnTo>
                    <a:pt x="286" y="58"/>
                  </a:lnTo>
                  <a:lnTo>
                    <a:pt x="290" y="50"/>
                  </a:lnTo>
                  <a:lnTo>
                    <a:pt x="300" y="38"/>
                  </a:lnTo>
                  <a:lnTo>
                    <a:pt x="314" y="22"/>
                  </a:lnTo>
                  <a:lnTo>
                    <a:pt x="318" y="16"/>
                  </a:lnTo>
                  <a:lnTo>
                    <a:pt x="316" y="12"/>
                  </a:lnTo>
                  <a:lnTo>
                    <a:pt x="312" y="12"/>
                  </a:lnTo>
                  <a:lnTo>
                    <a:pt x="308" y="14"/>
                  </a:lnTo>
                  <a:lnTo>
                    <a:pt x="298" y="20"/>
                  </a:lnTo>
                  <a:lnTo>
                    <a:pt x="288" y="26"/>
                  </a:lnTo>
                  <a:lnTo>
                    <a:pt x="282" y="28"/>
                  </a:lnTo>
                  <a:lnTo>
                    <a:pt x="280" y="26"/>
                  </a:lnTo>
                  <a:lnTo>
                    <a:pt x="278" y="20"/>
                  </a:lnTo>
                  <a:lnTo>
                    <a:pt x="276" y="20"/>
                  </a:lnTo>
                  <a:lnTo>
                    <a:pt x="270" y="6"/>
                  </a:lnTo>
                  <a:lnTo>
                    <a:pt x="254" y="16"/>
                  </a:lnTo>
                  <a:lnTo>
                    <a:pt x="252" y="18"/>
                  </a:lnTo>
                  <a:lnTo>
                    <a:pt x="252" y="16"/>
                  </a:lnTo>
                  <a:lnTo>
                    <a:pt x="236" y="8"/>
                  </a:lnTo>
                  <a:lnTo>
                    <a:pt x="220" y="2"/>
                  </a:lnTo>
                  <a:lnTo>
                    <a:pt x="214" y="0"/>
                  </a:lnTo>
                  <a:lnTo>
                    <a:pt x="208" y="2"/>
                  </a:lnTo>
                  <a:lnTo>
                    <a:pt x="204" y="6"/>
                  </a:lnTo>
                  <a:lnTo>
                    <a:pt x="198" y="12"/>
                  </a:lnTo>
                  <a:lnTo>
                    <a:pt x="204" y="24"/>
                  </a:lnTo>
                  <a:lnTo>
                    <a:pt x="210" y="38"/>
                  </a:lnTo>
                  <a:lnTo>
                    <a:pt x="210" y="44"/>
                  </a:lnTo>
                  <a:lnTo>
                    <a:pt x="210" y="48"/>
                  </a:lnTo>
                  <a:lnTo>
                    <a:pt x="208" y="52"/>
                  </a:lnTo>
                  <a:lnTo>
                    <a:pt x="204" y="54"/>
                  </a:lnTo>
                  <a:lnTo>
                    <a:pt x="200" y="54"/>
                  </a:lnTo>
                  <a:lnTo>
                    <a:pt x="194" y="54"/>
                  </a:lnTo>
                  <a:lnTo>
                    <a:pt x="188" y="50"/>
                  </a:lnTo>
                  <a:lnTo>
                    <a:pt x="182" y="46"/>
                  </a:lnTo>
                  <a:lnTo>
                    <a:pt x="164" y="36"/>
                  </a:lnTo>
                  <a:lnTo>
                    <a:pt x="156" y="32"/>
                  </a:lnTo>
                  <a:lnTo>
                    <a:pt x="156" y="34"/>
                  </a:lnTo>
                  <a:lnTo>
                    <a:pt x="156" y="52"/>
                  </a:lnTo>
                  <a:lnTo>
                    <a:pt x="144" y="66"/>
                  </a:lnTo>
                  <a:lnTo>
                    <a:pt x="144" y="80"/>
                  </a:lnTo>
                  <a:lnTo>
                    <a:pt x="148" y="94"/>
                  </a:lnTo>
                  <a:lnTo>
                    <a:pt x="150" y="94"/>
                  </a:lnTo>
                  <a:lnTo>
                    <a:pt x="140" y="108"/>
                  </a:lnTo>
                  <a:lnTo>
                    <a:pt x="136" y="120"/>
                  </a:lnTo>
                  <a:lnTo>
                    <a:pt x="136" y="122"/>
                  </a:lnTo>
                  <a:lnTo>
                    <a:pt x="124" y="134"/>
                  </a:lnTo>
                  <a:lnTo>
                    <a:pt x="104" y="180"/>
                  </a:lnTo>
                  <a:lnTo>
                    <a:pt x="104" y="204"/>
                  </a:lnTo>
                  <a:lnTo>
                    <a:pt x="60" y="230"/>
                  </a:lnTo>
                  <a:lnTo>
                    <a:pt x="58" y="234"/>
                  </a:lnTo>
                  <a:lnTo>
                    <a:pt x="64" y="248"/>
                  </a:lnTo>
                  <a:lnTo>
                    <a:pt x="60" y="266"/>
                  </a:lnTo>
                  <a:lnTo>
                    <a:pt x="42" y="264"/>
                  </a:lnTo>
                  <a:lnTo>
                    <a:pt x="38" y="284"/>
                  </a:lnTo>
                  <a:lnTo>
                    <a:pt x="16" y="284"/>
                  </a:lnTo>
                  <a:lnTo>
                    <a:pt x="10" y="292"/>
                  </a:lnTo>
                  <a:lnTo>
                    <a:pt x="4" y="306"/>
                  </a:lnTo>
                  <a:lnTo>
                    <a:pt x="0" y="356"/>
                  </a:lnTo>
                  <a:lnTo>
                    <a:pt x="4" y="368"/>
                  </a:lnTo>
                  <a:lnTo>
                    <a:pt x="6" y="368"/>
                  </a:lnTo>
                  <a:lnTo>
                    <a:pt x="6" y="380"/>
                  </a:lnTo>
                  <a:lnTo>
                    <a:pt x="16" y="392"/>
                  </a:lnTo>
                  <a:lnTo>
                    <a:pt x="16" y="402"/>
                  </a:lnTo>
                  <a:lnTo>
                    <a:pt x="42" y="400"/>
                  </a:lnTo>
                  <a:lnTo>
                    <a:pt x="44" y="398"/>
                  </a:lnTo>
                  <a:lnTo>
                    <a:pt x="44" y="396"/>
                  </a:lnTo>
                  <a:lnTo>
                    <a:pt x="52" y="388"/>
                  </a:lnTo>
                  <a:lnTo>
                    <a:pt x="36" y="372"/>
                  </a:lnTo>
                  <a:lnTo>
                    <a:pt x="34" y="372"/>
                  </a:lnTo>
                  <a:lnTo>
                    <a:pt x="24" y="364"/>
                  </a:lnTo>
                  <a:lnTo>
                    <a:pt x="24" y="362"/>
                  </a:lnTo>
                  <a:lnTo>
                    <a:pt x="24" y="346"/>
                  </a:lnTo>
                  <a:lnTo>
                    <a:pt x="36" y="346"/>
                  </a:lnTo>
                  <a:lnTo>
                    <a:pt x="38" y="340"/>
                  </a:lnTo>
                  <a:lnTo>
                    <a:pt x="32" y="324"/>
                  </a:lnTo>
                  <a:lnTo>
                    <a:pt x="64" y="324"/>
                  </a:lnTo>
                  <a:lnTo>
                    <a:pt x="120" y="298"/>
                  </a:lnTo>
                  <a:lnTo>
                    <a:pt x="126" y="286"/>
                  </a:lnTo>
                  <a:lnTo>
                    <a:pt x="128" y="282"/>
                  </a:lnTo>
                  <a:lnTo>
                    <a:pt x="140" y="288"/>
                  </a:lnTo>
                  <a:lnTo>
                    <a:pt x="140" y="290"/>
                  </a:lnTo>
                  <a:lnTo>
                    <a:pt x="146" y="296"/>
                  </a:lnTo>
                  <a:lnTo>
                    <a:pt x="152" y="294"/>
                  </a:lnTo>
                  <a:lnTo>
                    <a:pt x="150" y="282"/>
                  </a:lnTo>
                  <a:lnTo>
                    <a:pt x="168" y="282"/>
                  </a:lnTo>
                  <a:lnTo>
                    <a:pt x="186" y="286"/>
                  </a:lnTo>
                  <a:lnTo>
                    <a:pt x="192" y="274"/>
                  </a:lnTo>
                  <a:lnTo>
                    <a:pt x="194" y="272"/>
                  </a:lnTo>
                  <a:lnTo>
                    <a:pt x="196" y="272"/>
                  </a:lnTo>
                  <a:lnTo>
                    <a:pt x="214" y="266"/>
                  </a:lnTo>
                  <a:lnTo>
                    <a:pt x="218" y="238"/>
                  </a:lnTo>
                  <a:lnTo>
                    <a:pt x="238" y="256"/>
                  </a:lnTo>
                  <a:lnTo>
                    <a:pt x="246" y="256"/>
                  </a:lnTo>
                  <a:lnTo>
                    <a:pt x="250" y="252"/>
                  </a:lnTo>
                  <a:lnTo>
                    <a:pt x="248" y="192"/>
                  </a:lnTo>
                  <a:lnTo>
                    <a:pt x="248" y="190"/>
                  </a:lnTo>
                  <a:lnTo>
                    <a:pt x="248" y="186"/>
                  </a:lnTo>
                  <a:lnTo>
                    <a:pt x="260" y="188"/>
                  </a:lnTo>
                  <a:lnTo>
                    <a:pt x="262" y="188"/>
                  </a:lnTo>
                  <a:lnTo>
                    <a:pt x="264" y="190"/>
                  </a:lnTo>
                  <a:lnTo>
                    <a:pt x="286" y="230"/>
                  </a:lnTo>
                  <a:lnTo>
                    <a:pt x="312" y="226"/>
                  </a:lnTo>
                  <a:lnTo>
                    <a:pt x="318" y="224"/>
                  </a:lnTo>
                  <a:lnTo>
                    <a:pt x="322" y="216"/>
                  </a:lnTo>
                  <a:lnTo>
                    <a:pt x="314" y="208"/>
                  </a:lnTo>
                  <a:lnTo>
                    <a:pt x="312" y="206"/>
                  </a:lnTo>
                  <a:lnTo>
                    <a:pt x="330" y="200"/>
                  </a:lnTo>
                  <a:lnTo>
                    <a:pt x="332" y="198"/>
                  </a:lnTo>
                  <a:lnTo>
                    <a:pt x="340" y="206"/>
                  </a:lnTo>
                  <a:lnTo>
                    <a:pt x="346" y="202"/>
                  </a:lnTo>
                  <a:lnTo>
                    <a:pt x="346" y="190"/>
                  </a:lnTo>
                  <a:lnTo>
                    <a:pt x="350" y="190"/>
                  </a:lnTo>
                  <a:lnTo>
                    <a:pt x="364" y="190"/>
                  </a:lnTo>
                  <a:lnTo>
                    <a:pt x="370" y="192"/>
                  </a:lnTo>
                  <a:lnTo>
                    <a:pt x="376" y="194"/>
                  </a:lnTo>
                  <a:lnTo>
                    <a:pt x="382" y="198"/>
                  </a:lnTo>
                  <a:lnTo>
                    <a:pt x="386" y="202"/>
                  </a:lnTo>
                  <a:lnTo>
                    <a:pt x="388" y="206"/>
                  </a:lnTo>
                  <a:lnTo>
                    <a:pt x="392" y="186"/>
                  </a:lnTo>
                  <a:lnTo>
                    <a:pt x="396" y="184"/>
                  </a:lnTo>
                  <a:lnTo>
                    <a:pt x="400" y="182"/>
                  </a:lnTo>
                  <a:lnTo>
                    <a:pt x="406" y="182"/>
                  </a:lnTo>
                  <a:lnTo>
                    <a:pt x="412" y="184"/>
                  </a:lnTo>
                  <a:lnTo>
                    <a:pt x="414" y="186"/>
                  </a:lnTo>
                  <a:lnTo>
                    <a:pt x="414" y="188"/>
                  </a:lnTo>
                  <a:lnTo>
                    <a:pt x="418" y="188"/>
                  </a:lnTo>
                  <a:lnTo>
                    <a:pt x="432" y="180"/>
                  </a:lnTo>
                  <a:lnTo>
                    <a:pt x="460" y="160"/>
                  </a:lnTo>
                  <a:lnTo>
                    <a:pt x="460" y="152"/>
                  </a:lnTo>
                  <a:lnTo>
                    <a:pt x="464" y="146"/>
                  </a:lnTo>
                  <a:lnTo>
                    <a:pt x="470" y="140"/>
                  </a:lnTo>
                  <a:lnTo>
                    <a:pt x="476" y="138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3" name="江西"/>
            <p:cNvSpPr>
              <a:spLocks/>
            </p:cNvSpPr>
            <p:nvPr/>
          </p:nvSpPr>
          <p:spPr bwMode="auto">
            <a:xfrm>
              <a:off x="5911850" y="4240213"/>
              <a:ext cx="555625" cy="757237"/>
            </a:xfrm>
            <a:custGeom>
              <a:avLst/>
              <a:gdLst>
                <a:gd name="T0" fmla="*/ 2147483646 w 304"/>
                <a:gd name="T1" fmla="*/ 0 h 414"/>
                <a:gd name="T2" fmla="*/ 2147483646 w 304"/>
                <a:gd name="T3" fmla="*/ 2147483646 h 414"/>
                <a:gd name="T4" fmla="*/ 2147483646 w 304"/>
                <a:gd name="T5" fmla="*/ 2147483646 h 414"/>
                <a:gd name="T6" fmla="*/ 2147483646 w 304"/>
                <a:gd name="T7" fmla="*/ 2147483646 h 414"/>
                <a:gd name="T8" fmla="*/ 2147483646 w 304"/>
                <a:gd name="T9" fmla="*/ 2147483646 h 414"/>
                <a:gd name="T10" fmla="*/ 2147483646 w 304"/>
                <a:gd name="T11" fmla="*/ 2147483646 h 414"/>
                <a:gd name="T12" fmla="*/ 2147483646 w 304"/>
                <a:gd name="T13" fmla="*/ 2147483646 h 414"/>
                <a:gd name="T14" fmla="*/ 2147483646 w 304"/>
                <a:gd name="T15" fmla="*/ 2147483646 h 414"/>
                <a:gd name="T16" fmla="*/ 2147483646 w 304"/>
                <a:gd name="T17" fmla="*/ 2147483646 h 414"/>
                <a:gd name="T18" fmla="*/ 2147483646 w 304"/>
                <a:gd name="T19" fmla="*/ 2147483646 h 414"/>
                <a:gd name="T20" fmla="*/ 2147483646 w 304"/>
                <a:gd name="T21" fmla="*/ 2147483646 h 414"/>
                <a:gd name="T22" fmla="*/ 2147483646 w 304"/>
                <a:gd name="T23" fmla="*/ 2147483646 h 414"/>
                <a:gd name="T24" fmla="*/ 2147483646 w 304"/>
                <a:gd name="T25" fmla="*/ 2147483646 h 414"/>
                <a:gd name="T26" fmla="*/ 2147483646 w 304"/>
                <a:gd name="T27" fmla="*/ 2147483646 h 414"/>
                <a:gd name="T28" fmla="*/ 0 w 304"/>
                <a:gd name="T29" fmla="*/ 2147483646 h 414"/>
                <a:gd name="T30" fmla="*/ 2147483646 w 304"/>
                <a:gd name="T31" fmla="*/ 2147483646 h 414"/>
                <a:gd name="T32" fmla="*/ 2147483646 w 304"/>
                <a:gd name="T33" fmla="*/ 2147483646 h 414"/>
                <a:gd name="T34" fmla="*/ 2147483646 w 304"/>
                <a:gd name="T35" fmla="*/ 2147483646 h 414"/>
                <a:gd name="T36" fmla="*/ 2147483646 w 304"/>
                <a:gd name="T37" fmla="*/ 2147483646 h 414"/>
                <a:gd name="T38" fmla="*/ 2147483646 w 304"/>
                <a:gd name="T39" fmla="*/ 2147483646 h 414"/>
                <a:gd name="T40" fmla="*/ 2147483646 w 304"/>
                <a:gd name="T41" fmla="*/ 2147483646 h 414"/>
                <a:gd name="T42" fmla="*/ 2147483646 w 304"/>
                <a:gd name="T43" fmla="*/ 2147483646 h 414"/>
                <a:gd name="T44" fmla="*/ 2147483646 w 304"/>
                <a:gd name="T45" fmla="*/ 2147483646 h 414"/>
                <a:gd name="T46" fmla="*/ 2147483646 w 304"/>
                <a:gd name="T47" fmla="*/ 2147483646 h 414"/>
                <a:gd name="T48" fmla="*/ 2147483646 w 304"/>
                <a:gd name="T49" fmla="*/ 2147483646 h 414"/>
                <a:gd name="T50" fmla="*/ 2147483646 w 304"/>
                <a:gd name="T51" fmla="*/ 2147483646 h 414"/>
                <a:gd name="T52" fmla="*/ 2147483646 w 304"/>
                <a:gd name="T53" fmla="*/ 2147483646 h 414"/>
                <a:gd name="T54" fmla="*/ 2147483646 w 304"/>
                <a:gd name="T55" fmla="*/ 2147483646 h 414"/>
                <a:gd name="T56" fmla="*/ 2147483646 w 304"/>
                <a:gd name="T57" fmla="*/ 2147483646 h 414"/>
                <a:gd name="T58" fmla="*/ 2147483646 w 304"/>
                <a:gd name="T59" fmla="*/ 2147483646 h 414"/>
                <a:gd name="T60" fmla="*/ 2147483646 w 304"/>
                <a:gd name="T61" fmla="*/ 2147483646 h 414"/>
                <a:gd name="T62" fmla="*/ 2147483646 w 304"/>
                <a:gd name="T63" fmla="*/ 2147483646 h 414"/>
                <a:gd name="T64" fmla="*/ 2147483646 w 304"/>
                <a:gd name="T65" fmla="*/ 2147483646 h 414"/>
                <a:gd name="T66" fmla="*/ 2147483646 w 304"/>
                <a:gd name="T67" fmla="*/ 2147483646 h 414"/>
                <a:gd name="T68" fmla="*/ 2147483646 w 304"/>
                <a:gd name="T69" fmla="*/ 2147483646 h 414"/>
                <a:gd name="T70" fmla="*/ 2147483646 w 304"/>
                <a:gd name="T71" fmla="*/ 2147483646 h 414"/>
                <a:gd name="T72" fmla="*/ 2147483646 w 304"/>
                <a:gd name="T73" fmla="*/ 2147483646 h 414"/>
                <a:gd name="T74" fmla="*/ 2147483646 w 304"/>
                <a:gd name="T75" fmla="*/ 2147483646 h 414"/>
                <a:gd name="T76" fmla="*/ 2147483646 w 304"/>
                <a:gd name="T77" fmla="*/ 2147483646 h 414"/>
                <a:gd name="T78" fmla="*/ 2147483646 w 304"/>
                <a:gd name="T79" fmla="*/ 2147483646 h 414"/>
                <a:gd name="T80" fmla="*/ 2147483646 w 304"/>
                <a:gd name="T81" fmla="*/ 2147483646 h 414"/>
                <a:gd name="T82" fmla="*/ 2147483646 w 304"/>
                <a:gd name="T83" fmla="*/ 2147483646 h 414"/>
                <a:gd name="T84" fmla="*/ 2147483646 w 304"/>
                <a:gd name="T85" fmla="*/ 2147483646 h 414"/>
                <a:gd name="T86" fmla="*/ 2147483646 w 304"/>
                <a:gd name="T87" fmla="*/ 2147483646 h 414"/>
                <a:gd name="T88" fmla="*/ 2147483646 w 304"/>
                <a:gd name="T89" fmla="*/ 2147483646 h 414"/>
                <a:gd name="T90" fmla="*/ 2147483646 w 304"/>
                <a:gd name="T91" fmla="*/ 2147483646 h 414"/>
                <a:gd name="T92" fmla="*/ 2147483646 w 304"/>
                <a:gd name="T93" fmla="*/ 2147483646 h 414"/>
                <a:gd name="T94" fmla="*/ 2147483646 w 304"/>
                <a:gd name="T95" fmla="*/ 2147483646 h 414"/>
                <a:gd name="T96" fmla="*/ 2147483646 w 304"/>
                <a:gd name="T97" fmla="*/ 2147483646 h 414"/>
                <a:gd name="T98" fmla="*/ 2147483646 w 304"/>
                <a:gd name="T99" fmla="*/ 2147483646 h 414"/>
                <a:gd name="T100" fmla="*/ 2147483646 w 304"/>
                <a:gd name="T101" fmla="*/ 2147483646 h 414"/>
                <a:gd name="T102" fmla="*/ 2147483646 w 304"/>
                <a:gd name="T103" fmla="*/ 2147483646 h 414"/>
                <a:gd name="T104" fmla="*/ 2147483646 w 304"/>
                <a:gd name="T105" fmla="*/ 2147483646 h 414"/>
                <a:gd name="T106" fmla="*/ 2147483646 w 304"/>
                <a:gd name="T107" fmla="*/ 2147483646 h 414"/>
                <a:gd name="T108" fmla="*/ 2147483646 w 304"/>
                <a:gd name="T109" fmla="*/ 2147483646 h 414"/>
                <a:gd name="T110" fmla="*/ 2147483646 w 304"/>
                <a:gd name="T111" fmla="*/ 2147483646 h 414"/>
                <a:gd name="T112" fmla="*/ 2147483646 w 304"/>
                <a:gd name="T113" fmla="*/ 2147483646 h 414"/>
                <a:gd name="T114" fmla="*/ 2147483646 w 304"/>
                <a:gd name="T115" fmla="*/ 2147483646 h 414"/>
                <a:gd name="T116" fmla="*/ 2147483646 w 304"/>
                <a:gd name="T117" fmla="*/ 2147483646 h 41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04" h="414">
                  <a:moveTo>
                    <a:pt x="240" y="16"/>
                  </a:moveTo>
                  <a:lnTo>
                    <a:pt x="238" y="16"/>
                  </a:lnTo>
                  <a:lnTo>
                    <a:pt x="220" y="0"/>
                  </a:lnTo>
                  <a:lnTo>
                    <a:pt x="212" y="6"/>
                  </a:lnTo>
                  <a:lnTo>
                    <a:pt x="206" y="16"/>
                  </a:lnTo>
                  <a:lnTo>
                    <a:pt x="200" y="24"/>
                  </a:lnTo>
                  <a:lnTo>
                    <a:pt x="192" y="28"/>
                  </a:lnTo>
                  <a:lnTo>
                    <a:pt x="184" y="32"/>
                  </a:lnTo>
                  <a:lnTo>
                    <a:pt x="180" y="34"/>
                  </a:lnTo>
                  <a:lnTo>
                    <a:pt x="176" y="32"/>
                  </a:lnTo>
                  <a:lnTo>
                    <a:pt x="174" y="28"/>
                  </a:lnTo>
                  <a:lnTo>
                    <a:pt x="174" y="22"/>
                  </a:lnTo>
                  <a:lnTo>
                    <a:pt x="180" y="4"/>
                  </a:lnTo>
                  <a:lnTo>
                    <a:pt x="152" y="22"/>
                  </a:lnTo>
                  <a:lnTo>
                    <a:pt x="152" y="24"/>
                  </a:lnTo>
                  <a:lnTo>
                    <a:pt x="128" y="24"/>
                  </a:lnTo>
                  <a:lnTo>
                    <a:pt x="108" y="34"/>
                  </a:lnTo>
                  <a:lnTo>
                    <a:pt x="108" y="36"/>
                  </a:lnTo>
                  <a:lnTo>
                    <a:pt x="84" y="36"/>
                  </a:lnTo>
                  <a:lnTo>
                    <a:pt x="72" y="42"/>
                  </a:lnTo>
                  <a:lnTo>
                    <a:pt x="68" y="54"/>
                  </a:lnTo>
                  <a:lnTo>
                    <a:pt x="66" y="56"/>
                  </a:lnTo>
                  <a:lnTo>
                    <a:pt x="40" y="56"/>
                  </a:lnTo>
                  <a:lnTo>
                    <a:pt x="34" y="56"/>
                  </a:lnTo>
                  <a:lnTo>
                    <a:pt x="28" y="62"/>
                  </a:lnTo>
                  <a:lnTo>
                    <a:pt x="8" y="80"/>
                  </a:lnTo>
                  <a:lnTo>
                    <a:pt x="16" y="84"/>
                  </a:lnTo>
                  <a:lnTo>
                    <a:pt x="20" y="88"/>
                  </a:lnTo>
                  <a:lnTo>
                    <a:pt x="22" y="94"/>
                  </a:lnTo>
                  <a:lnTo>
                    <a:pt x="22" y="92"/>
                  </a:lnTo>
                  <a:lnTo>
                    <a:pt x="34" y="138"/>
                  </a:lnTo>
                  <a:lnTo>
                    <a:pt x="34" y="140"/>
                  </a:lnTo>
                  <a:lnTo>
                    <a:pt x="34" y="144"/>
                  </a:lnTo>
                  <a:lnTo>
                    <a:pt x="32" y="144"/>
                  </a:lnTo>
                  <a:lnTo>
                    <a:pt x="0" y="188"/>
                  </a:lnTo>
                  <a:lnTo>
                    <a:pt x="0" y="200"/>
                  </a:lnTo>
                  <a:lnTo>
                    <a:pt x="8" y="196"/>
                  </a:lnTo>
                  <a:lnTo>
                    <a:pt x="12" y="196"/>
                  </a:lnTo>
                  <a:lnTo>
                    <a:pt x="16" y="198"/>
                  </a:lnTo>
                  <a:lnTo>
                    <a:pt x="18" y="202"/>
                  </a:lnTo>
                  <a:lnTo>
                    <a:pt x="16" y="214"/>
                  </a:lnTo>
                  <a:lnTo>
                    <a:pt x="16" y="226"/>
                  </a:lnTo>
                  <a:lnTo>
                    <a:pt x="18" y="238"/>
                  </a:lnTo>
                  <a:lnTo>
                    <a:pt x="20" y="250"/>
                  </a:lnTo>
                  <a:lnTo>
                    <a:pt x="24" y="262"/>
                  </a:lnTo>
                  <a:lnTo>
                    <a:pt x="36" y="274"/>
                  </a:lnTo>
                  <a:lnTo>
                    <a:pt x="40" y="280"/>
                  </a:lnTo>
                  <a:lnTo>
                    <a:pt x="40" y="286"/>
                  </a:lnTo>
                  <a:lnTo>
                    <a:pt x="36" y="294"/>
                  </a:lnTo>
                  <a:lnTo>
                    <a:pt x="42" y="304"/>
                  </a:lnTo>
                  <a:lnTo>
                    <a:pt x="44" y="310"/>
                  </a:lnTo>
                  <a:lnTo>
                    <a:pt x="44" y="320"/>
                  </a:lnTo>
                  <a:lnTo>
                    <a:pt x="40" y="330"/>
                  </a:lnTo>
                  <a:lnTo>
                    <a:pt x="34" y="344"/>
                  </a:lnTo>
                  <a:lnTo>
                    <a:pt x="44" y="362"/>
                  </a:lnTo>
                  <a:lnTo>
                    <a:pt x="46" y="366"/>
                  </a:lnTo>
                  <a:lnTo>
                    <a:pt x="52" y="362"/>
                  </a:lnTo>
                  <a:lnTo>
                    <a:pt x="60" y="356"/>
                  </a:lnTo>
                  <a:lnTo>
                    <a:pt x="66" y="352"/>
                  </a:lnTo>
                  <a:lnTo>
                    <a:pt x="72" y="352"/>
                  </a:lnTo>
                  <a:lnTo>
                    <a:pt x="78" y="352"/>
                  </a:lnTo>
                  <a:lnTo>
                    <a:pt x="84" y="356"/>
                  </a:lnTo>
                  <a:lnTo>
                    <a:pt x="86" y="362"/>
                  </a:lnTo>
                  <a:lnTo>
                    <a:pt x="86" y="366"/>
                  </a:lnTo>
                  <a:lnTo>
                    <a:pt x="82" y="374"/>
                  </a:lnTo>
                  <a:lnTo>
                    <a:pt x="66" y="392"/>
                  </a:lnTo>
                  <a:lnTo>
                    <a:pt x="56" y="406"/>
                  </a:lnTo>
                  <a:lnTo>
                    <a:pt x="60" y="414"/>
                  </a:lnTo>
                  <a:lnTo>
                    <a:pt x="72" y="408"/>
                  </a:lnTo>
                  <a:lnTo>
                    <a:pt x="76" y="406"/>
                  </a:lnTo>
                  <a:lnTo>
                    <a:pt x="80" y="406"/>
                  </a:lnTo>
                  <a:lnTo>
                    <a:pt x="94" y="402"/>
                  </a:lnTo>
                  <a:lnTo>
                    <a:pt x="120" y="390"/>
                  </a:lnTo>
                  <a:lnTo>
                    <a:pt x="126" y="388"/>
                  </a:lnTo>
                  <a:lnTo>
                    <a:pt x="134" y="390"/>
                  </a:lnTo>
                  <a:lnTo>
                    <a:pt x="142" y="394"/>
                  </a:lnTo>
                  <a:lnTo>
                    <a:pt x="150" y="402"/>
                  </a:lnTo>
                  <a:lnTo>
                    <a:pt x="154" y="400"/>
                  </a:lnTo>
                  <a:lnTo>
                    <a:pt x="154" y="390"/>
                  </a:lnTo>
                  <a:lnTo>
                    <a:pt x="152" y="388"/>
                  </a:lnTo>
                  <a:lnTo>
                    <a:pt x="152" y="384"/>
                  </a:lnTo>
                  <a:lnTo>
                    <a:pt x="154" y="380"/>
                  </a:lnTo>
                  <a:lnTo>
                    <a:pt x="150" y="366"/>
                  </a:lnTo>
                  <a:lnTo>
                    <a:pt x="150" y="362"/>
                  </a:lnTo>
                  <a:lnTo>
                    <a:pt x="150" y="358"/>
                  </a:lnTo>
                  <a:lnTo>
                    <a:pt x="158" y="352"/>
                  </a:lnTo>
                  <a:lnTo>
                    <a:pt x="166" y="346"/>
                  </a:lnTo>
                  <a:lnTo>
                    <a:pt x="162" y="336"/>
                  </a:lnTo>
                  <a:lnTo>
                    <a:pt x="162" y="334"/>
                  </a:lnTo>
                  <a:lnTo>
                    <a:pt x="166" y="328"/>
                  </a:lnTo>
                  <a:lnTo>
                    <a:pt x="164" y="324"/>
                  </a:lnTo>
                  <a:lnTo>
                    <a:pt x="164" y="320"/>
                  </a:lnTo>
                  <a:lnTo>
                    <a:pt x="164" y="316"/>
                  </a:lnTo>
                  <a:lnTo>
                    <a:pt x="170" y="308"/>
                  </a:lnTo>
                  <a:lnTo>
                    <a:pt x="180" y="300"/>
                  </a:lnTo>
                  <a:lnTo>
                    <a:pt x="178" y="298"/>
                  </a:lnTo>
                  <a:lnTo>
                    <a:pt x="176" y="296"/>
                  </a:lnTo>
                  <a:lnTo>
                    <a:pt x="186" y="292"/>
                  </a:lnTo>
                  <a:lnTo>
                    <a:pt x="186" y="278"/>
                  </a:lnTo>
                  <a:lnTo>
                    <a:pt x="186" y="274"/>
                  </a:lnTo>
                  <a:lnTo>
                    <a:pt x="190" y="270"/>
                  </a:lnTo>
                  <a:lnTo>
                    <a:pt x="194" y="266"/>
                  </a:lnTo>
                  <a:lnTo>
                    <a:pt x="200" y="260"/>
                  </a:lnTo>
                  <a:lnTo>
                    <a:pt x="206" y="256"/>
                  </a:lnTo>
                  <a:lnTo>
                    <a:pt x="194" y="242"/>
                  </a:lnTo>
                  <a:lnTo>
                    <a:pt x="192" y="238"/>
                  </a:lnTo>
                  <a:lnTo>
                    <a:pt x="192" y="232"/>
                  </a:lnTo>
                  <a:lnTo>
                    <a:pt x="194" y="228"/>
                  </a:lnTo>
                  <a:lnTo>
                    <a:pt x="198" y="222"/>
                  </a:lnTo>
                  <a:lnTo>
                    <a:pt x="198" y="220"/>
                  </a:lnTo>
                  <a:lnTo>
                    <a:pt x="224" y="200"/>
                  </a:lnTo>
                  <a:lnTo>
                    <a:pt x="224" y="194"/>
                  </a:lnTo>
                  <a:lnTo>
                    <a:pt x="222" y="192"/>
                  </a:lnTo>
                  <a:lnTo>
                    <a:pt x="220" y="186"/>
                  </a:lnTo>
                  <a:lnTo>
                    <a:pt x="220" y="178"/>
                  </a:lnTo>
                  <a:lnTo>
                    <a:pt x="220" y="170"/>
                  </a:lnTo>
                  <a:lnTo>
                    <a:pt x="224" y="156"/>
                  </a:lnTo>
                  <a:lnTo>
                    <a:pt x="230" y="146"/>
                  </a:lnTo>
                  <a:lnTo>
                    <a:pt x="238" y="138"/>
                  </a:lnTo>
                  <a:lnTo>
                    <a:pt x="250" y="136"/>
                  </a:lnTo>
                  <a:lnTo>
                    <a:pt x="252" y="136"/>
                  </a:lnTo>
                  <a:lnTo>
                    <a:pt x="262" y="140"/>
                  </a:lnTo>
                  <a:lnTo>
                    <a:pt x="272" y="140"/>
                  </a:lnTo>
                  <a:lnTo>
                    <a:pt x="284" y="128"/>
                  </a:lnTo>
                  <a:lnTo>
                    <a:pt x="296" y="120"/>
                  </a:lnTo>
                  <a:lnTo>
                    <a:pt x="296" y="108"/>
                  </a:lnTo>
                  <a:lnTo>
                    <a:pt x="296" y="106"/>
                  </a:lnTo>
                  <a:lnTo>
                    <a:pt x="296" y="104"/>
                  </a:lnTo>
                  <a:lnTo>
                    <a:pt x="300" y="102"/>
                  </a:lnTo>
                  <a:lnTo>
                    <a:pt x="304" y="98"/>
                  </a:lnTo>
                  <a:lnTo>
                    <a:pt x="304" y="96"/>
                  </a:lnTo>
                  <a:lnTo>
                    <a:pt x="296" y="84"/>
                  </a:lnTo>
                  <a:lnTo>
                    <a:pt x="286" y="68"/>
                  </a:lnTo>
                  <a:lnTo>
                    <a:pt x="276" y="52"/>
                  </a:lnTo>
                  <a:lnTo>
                    <a:pt x="274" y="46"/>
                  </a:lnTo>
                  <a:lnTo>
                    <a:pt x="274" y="40"/>
                  </a:lnTo>
                  <a:lnTo>
                    <a:pt x="276" y="34"/>
                  </a:lnTo>
                  <a:lnTo>
                    <a:pt x="280" y="28"/>
                  </a:lnTo>
                  <a:lnTo>
                    <a:pt x="264" y="20"/>
                  </a:lnTo>
                  <a:lnTo>
                    <a:pt x="24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" name="福建"/>
            <p:cNvSpPr>
              <a:spLocks/>
            </p:cNvSpPr>
            <p:nvPr/>
          </p:nvSpPr>
          <p:spPr bwMode="auto">
            <a:xfrm>
              <a:off x="6200775" y="4441825"/>
              <a:ext cx="514350" cy="628650"/>
            </a:xfrm>
            <a:custGeom>
              <a:avLst/>
              <a:gdLst>
                <a:gd name="T0" fmla="*/ 2147483646 w 282"/>
                <a:gd name="T1" fmla="*/ 2147483646 h 344"/>
                <a:gd name="T2" fmla="*/ 2147483646 w 282"/>
                <a:gd name="T3" fmla="*/ 2147483646 h 344"/>
                <a:gd name="T4" fmla="*/ 2147483646 w 282"/>
                <a:gd name="T5" fmla="*/ 2147483646 h 344"/>
                <a:gd name="T6" fmla="*/ 2147483646 w 282"/>
                <a:gd name="T7" fmla="*/ 2147483646 h 344"/>
                <a:gd name="T8" fmla="*/ 2147483646 w 282"/>
                <a:gd name="T9" fmla="*/ 2147483646 h 344"/>
                <a:gd name="T10" fmla="*/ 2147483646 w 282"/>
                <a:gd name="T11" fmla="*/ 2147483646 h 344"/>
                <a:gd name="T12" fmla="*/ 2147483646 w 282"/>
                <a:gd name="T13" fmla="*/ 2147483646 h 344"/>
                <a:gd name="T14" fmla="*/ 2147483646 w 282"/>
                <a:gd name="T15" fmla="*/ 2147483646 h 344"/>
                <a:gd name="T16" fmla="*/ 2147483646 w 282"/>
                <a:gd name="T17" fmla="*/ 2147483646 h 344"/>
                <a:gd name="T18" fmla="*/ 2147483646 w 282"/>
                <a:gd name="T19" fmla="*/ 2147483646 h 344"/>
                <a:gd name="T20" fmla="*/ 2147483646 w 282"/>
                <a:gd name="T21" fmla="*/ 2147483646 h 344"/>
                <a:gd name="T22" fmla="*/ 2147483646 w 282"/>
                <a:gd name="T23" fmla="*/ 2147483646 h 344"/>
                <a:gd name="T24" fmla="*/ 2147483646 w 282"/>
                <a:gd name="T25" fmla="*/ 2147483646 h 344"/>
                <a:gd name="T26" fmla="*/ 2147483646 w 282"/>
                <a:gd name="T27" fmla="*/ 2147483646 h 344"/>
                <a:gd name="T28" fmla="*/ 2147483646 w 282"/>
                <a:gd name="T29" fmla="*/ 2147483646 h 344"/>
                <a:gd name="T30" fmla="*/ 2147483646 w 282"/>
                <a:gd name="T31" fmla="*/ 2147483646 h 344"/>
                <a:gd name="T32" fmla="*/ 2147483646 w 282"/>
                <a:gd name="T33" fmla="*/ 2147483646 h 344"/>
                <a:gd name="T34" fmla="*/ 0 w 282"/>
                <a:gd name="T35" fmla="*/ 2147483646 h 344"/>
                <a:gd name="T36" fmla="*/ 2147483646 w 282"/>
                <a:gd name="T37" fmla="*/ 2147483646 h 344"/>
                <a:gd name="T38" fmla="*/ 2147483646 w 282"/>
                <a:gd name="T39" fmla="*/ 2147483646 h 344"/>
                <a:gd name="T40" fmla="*/ 2147483646 w 282"/>
                <a:gd name="T41" fmla="*/ 2147483646 h 344"/>
                <a:gd name="T42" fmla="*/ 2147483646 w 282"/>
                <a:gd name="T43" fmla="*/ 2147483646 h 344"/>
                <a:gd name="T44" fmla="*/ 2147483646 w 282"/>
                <a:gd name="T45" fmla="*/ 2147483646 h 344"/>
                <a:gd name="T46" fmla="*/ 2147483646 w 282"/>
                <a:gd name="T47" fmla="*/ 2147483646 h 344"/>
                <a:gd name="T48" fmla="*/ 2147483646 w 282"/>
                <a:gd name="T49" fmla="*/ 2147483646 h 344"/>
                <a:gd name="T50" fmla="*/ 2147483646 w 282"/>
                <a:gd name="T51" fmla="*/ 2147483646 h 344"/>
                <a:gd name="T52" fmla="*/ 2147483646 w 282"/>
                <a:gd name="T53" fmla="*/ 2147483646 h 344"/>
                <a:gd name="T54" fmla="*/ 2147483646 w 282"/>
                <a:gd name="T55" fmla="*/ 2147483646 h 344"/>
                <a:gd name="T56" fmla="*/ 2147483646 w 282"/>
                <a:gd name="T57" fmla="*/ 2147483646 h 344"/>
                <a:gd name="T58" fmla="*/ 2147483646 w 282"/>
                <a:gd name="T59" fmla="*/ 2147483646 h 344"/>
                <a:gd name="T60" fmla="*/ 2147483646 w 282"/>
                <a:gd name="T61" fmla="*/ 2147483646 h 344"/>
                <a:gd name="T62" fmla="*/ 2147483646 w 282"/>
                <a:gd name="T63" fmla="*/ 2147483646 h 344"/>
                <a:gd name="T64" fmla="*/ 2147483646 w 282"/>
                <a:gd name="T65" fmla="*/ 2147483646 h 344"/>
                <a:gd name="T66" fmla="*/ 2147483646 w 282"/>
                <a:gd name="T67" fmla="*/ 2147483646 h 344"/>
                <a:gd name="T68" fmla="*/ 2147483646 w 282"/>
                <a:gd name="T69" fmla="*/ 2147483646 h 344"/>
                <a:gd name="T70" fmla="*/ 2147483646 w 282"/>
                <a:gd name="T71" fmla="*/ 2147483646 h 344"/>
                <a:gd name="T72" fmla="*/ 2147483646 w 282"/>
                <a:gd name="T73" fmla="*/ 2147483646 h 344"/>
                <a:gd name="T74" fmla="*/ 2147483646 w 282"/>
                <a:gd name="T75" fmla="*/ 2147483646 h 344"/>
                <a:gd name="T76" fmla="*/ 2147483646 w 282"/>
                <a:gd name="T77" fmla="*/ 2147483646 h 344"/>
                <a:gd name="T78" fmla="*/ 2147483646 w 282"/>
                <a:gd name="T79" fmla="*/ 2147483646 h 344"/>
                <a:gd name="T80" fmla="*/ 2147483646 w 282"/>
                <a:gd name="T81" fmla="*/ 2147483646 h 344"/>
                <a:gd name="T82" fmla="*/ 2147483646 w 282"/>
                <a:gd name="T83" fmla="*/ 2147483646 h 344"/>
                <a:gd name="T84" fmla="*/ 2147483646 w 282"/>
                <a:gd name="T85" fmla="*/ 2147483646 h 344"/>
                <a:gd name="T86" fmla="*/ 2147483646 w 282"/>
                <a:gd name="T87" fmla="*/ 2147483646 h 344"/>
                <a:gd name="T88" fmla="*/ 2147483646 w 282"/>
                <a:gd name="T89" fmla="*/ 2147483646 h 344"/>
                <a:gd name="T90" fmla="*/ 2147483646 w 282"/>
                <a:gd name="T91" fmla="*/ 2147483646 h 344"/>
                <a:gd name="T92" fmla="*/ 2147483646 w 282"/>
                <a:gd name="T93" fmla="*/ 2147483646 h 344"/>
                <a:gd name="T94" fmla="*/ 2147483646 w 282"/>
                <a:gd name="T95" fmla="*/ 2147483646 h 344"/>
                <a:gd name="T96" fmla="*/ 2147483646 w 282"/>
                <a:gd name="T97" fmla="*/ 2147483646 h 344"/>
                <a:gd name="T98" fmla="*/ 2147483646 w 282"/>
                <a:gd name="T99" fmla="*/ 2147483646 h 344"/>
                <a:gd name="T100" fmla="*/ 2147483646 w 282"/>
                <a:gd name="T101" fmla="*/ 2147483646 h 344"/>
                <a:gd name="T102" fmla="*/ 2147483646 w 282"/>
                <a:gd name="T103" fmla="*/ 0 h 34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2" h="344">
                  <a:moveTo>
                    <a:pt x="146" y="14"/>
                  </a:moveTo>
                  <a:lnTo>
                    <a:pt x="146" y="14"/>
                  </a:lnTo>
                  <a:lnTo>
                    <a:pt x="132" y="24"/>
                  </a:lnTo>
                  <a:lnTo>
                    <a:pt x="120" y="38"/>
                  </a:lnTo>
                  <a:lnTo>
                    <a:pt x="118" y="38"/>
                  </a:lnTo>
                  <a:lnTo>
                    <a:pt x="118" y="40"/>
                  </a:lnTo>
                  <a:lnTo>
                    <a:pt x="102" y="40"/>
                  </a:lnTo>
                  <a:lnTo>
                    <a:pt x="92" y="34"/>
                  </a:lnTo>
                  <a:lnTo>
                    <a:pt x="84" y="38"/>
                  </a:lnTo>
                  <a:lnTo>
                    <a:pt x="78" y="42"/>
                  </a:lnTo>
                  <a:lnTo>
                    <a:pt x="74" y="50"/>
                  </a:lnTo>
                  <a:lnTo>
                    <a:pt x="70" y="60"/>
                  </a:lnTo>
                  <a:lnTo>
                    <a:pt x="70" y="74"/>
                  </a:lnTo>
                  <a:lnTo>
                    <a:pt x="80" y="66"/>
                  </a:lnTo>
                  <a:lnTo>
                    <a:pt x="74" y="92"/>
                  </a:lnTo>
                  <a:lnTo>
                    <a:pt x="74" y="94"/>
                  </a:lnTo>
                  <a:lnTo>
                    <a:pt x="46" y="116"/>
                  </a:lnTo>
                  <a:lnTo>
                    <a:pt x="42" y="124"/>
                  </a:lnTo>
                  <a:lnTo>
                    <a:pt x="42" y="128"/>
                  </a:lnTo>
                  <a:lnTo>
                    <a:pt x="48" y="134"/>
                  </a:lnTo>
                  <a:lnTo>
                    <a:pt x="54" y="140"/>
                  </a:lnTo>
                  <a:lnTo>
                    <a:pt x="56" y="142"/>
                  </a:lnTo>
                  <a:lnTo>
                    <a:pt x="56" y="146"/>
                  </a:lnTo>
                  <a:lnTo>
                    <a:pt x="56" y="148"/>
                  </a:lnTo>
                  <a:lnTo>
                    <a:pt x="54" y="152"/>
                  </a:lnTo>
                  <a:lnTo>
                    <a:pt x="36" y="166"/>
                  </a:lnTo>
                  <a:lnTo>
                    <a:pt x="38" y="174"/>
                  </a:lnTo>
                  <a:lnTo>
                    <a:pt x="36" y="184"/>
                  </a:lnTo>
                  <a:lnTo>
                    <a:pt x="36" y="186"/>
                  </a:lnTo>
                  <a:lnTo>
                    <a:pt x="30" y="190"/>
                  </a:lnTo>
                  <a:lnTo>
                    <a:pt x="28" y="194"/>
                  </a:lnTo>
                  <a:lnTo>
                    <a:pt x="24" y="200"/>
                  </a:lnTo>
                  <a:lnTo>
                    <a:pt x="14" y="208"/>
                  </a:lnTo>
                  <a:lnTo>
                    <a:pt x="14" y="210"/>
                  </a:lnTo>
                  <a:lnTo>
                    <a:pt x="16" y="216"/>
                  </a:lnTo>
                  <a:lnTo>
                    <a:pt x="14" y="226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4" y="242"/>
                  </a:lnTo>
                  <a:lnTo>
                    <a:pt x="6" y="250"/>
                  </a:lnTo>
                  <a:lnTo>
                    <a:pt x="4" y="250"/>
                  </a:lnTo>
                  <a:lnTo>
                    <a:pt x="0" y="252"/>
                  </a:lnTo>
                  <a:lnTo>
                    <a:pt x="0" y="254"/>
                  </a:lnTo>
                  <a:lnTo>
                    <a:pt x="6" y="272"/>
                  </a:lnTo>
                  <a:lnTo>
                    <a:pt x="28" y="272"/>
                  </a:lnTo>
                  <a:lnTo>
                    <a:pt x="50" y="272"/>
                  </a:lnTo>
                  <a:lnTo>
                    <a:pt x="52" y="272"/>
                  </a:lnTo>
                  <a:lnTo>
                    <a:pt x="52" y="274"/>
                  </a:lnTo>
                  <a:lnTo>
                    <a:pt x="70" y="290"/>
                  </a:lnTo>
                  <a:lnTo>
                    <a:pt x="70" y="292"/>
                  </a:lnTo>
                  <a:lnTo>
                    <a:pt x="82" y="322"/>
                  </a:lnTo>
                  <a:lnTo>
                    <a:pt x="102" y="342"/>
                  </a:lnTo>
                  <a:lnTo>
                    <a:pt x="112" y="344"/>
                  </a:lnTo>
                  <a:lnTo>
                    <a:pt x="112" y="320"/>
                  </a:lnTo>
                  <a:lnTo>
                    <a:pt x="132" y="340"/>
                  </a:lnTo>
                  <a:lnTo>
                    <a:pt x="136" y="336"/>
                  </a:lnTo>
                  <a:lnTo>
                    <a:pt x="150" y="306"/>
                  </a:lnTo>
                  <a:lnTo>
                    <a:pt x="152" y="290"/>
                  </a:lnTo>
                  <a:lnTo>
                    <a:pt x="154" y="290"/>
                  </a:lnTo>
                  <a:lnTo>
                    <a:pt x="156" y="290"/>
                  </a:lnTo>
                  <a:lnTo>
                    <a:pt x="172" y="292"/>
                  </a:lnTo>
                  <a:lnTo>
                    <a:pt x="170" y="280"/>
                  </a:lnTo>
                  <a:lnTo>
                    <a:pt x="170" y="278"/>
                  </a:lnTo>
                  <a:lnTo>
                    <a:pt x="170" y="276"/>
                  </a:lnTo>
                  <a:lnTo>
                    <a:pt x="174" y="276"/>
                  </a:lnTo>
                  <a:lnTo>
                    <a:pt x="194" y="276"/>
                  </a:lnTo>
                  <a:lnTo>
                    <a:pt x="200" y="270"/>
                  </a:lnTo>
                  <a:lnTo>
                    <a:pt x="204" y="262"/>
                  </a:lnTo>
                  <a:lnTo>
                    <a:pt x="208" y="256"/>
                  </a:lnTo>
                  <a:lnTo>
                    <a:pt x="208" y="250"/>
                  </a:lnTo>
                  <a:lnTo>
                    <a:pt x="206" y="222"/>
                  </a:lnTo>
                  <a:lnTo>
                    <a:pt x="222" y="226"/>
                  </a:lnTo>
                  <a:lnTo>
                    <a:pt x="228" y="218"/>
                  </a:lnTo>
                  <a:lnTo>
                    <a:pt x="220" y="210"/>
                  </a:lnTo>
                  <a:lnTo>
                    <a:pt x="218" y="208"/>
                  </a:lnTo>
                  <a:lnTo>
                    <a:pt x="234" y="192"/>
                  </a:lnTo>
                  <a:lnTo>
                    <a:pt x="234" y="194"/>
                  </a:lnTo>
                  <a:lnTo>
                    <a:pt x="236" y="194"/>
                  </a:lnTo>
                  <a:lnTo>
                    <a:pt x="246" y="198"/>
                  </a:lnTo>
                  <a:lnTo>
                    <a:pt x="246" y="196"/>
                  </a:lnTo>
                  <a:lnTo>
                    <a:pt x="238" y="182"/>
                  </a:lnTo>
                  <a:lnTo>
                    <a:pt x="242" y="180"/>
                  </a:lnTo>
                  <a:lnTo>
                    <a:pt x="246" y="178"/>
                  </a:lnTo>
                  <a:lnTo>
                    <a:pt x="244" y="172"/>
                  </a:lnTo>
                  <a:lnTo>
                    <a:pt x="236" y="156"/>
                  </a:lnTo>
                  <a:lnTo>
                    <a:pt x="238" y="156"/>
                  </a:lnTo>
                  <a:lnTo>
                    <a:pt x="238" y="154"/>
                  </a:lnTo>
                  <a:lnTo>
                    <a:pt x="260" y="142"/>
                  </a:lnTo>
                  <a:lnTo>
                    <a:pt x="262" y="134"/>
                  </a:lnTo>
                  <a:lnTo>
                    <a:pt x="240" y="120"/>
                  </a:lnTo>
                  <a:lnTo>
                    <a:pt x="236" y="116"/>
                  </a:lnTo>
                  <a:lnTo>
                    <a:pt x="234" y="112"/>
                  </a:lnTo>
                  <a:lnTo>
                    <a:pt x="236" y="108"/>
                  </a:lnTo>
                  <a:lnTo>
                    <a:pt x="242" y="108"/>
                  </a:lnTo>
                  <a:lnTo>
                    <a:pt x="266" y="112"/>
                  </a:lnTo>
                  <a:lnTo>
                    <a:pt x="266" y="98"/>
                  </a:lnTo>
                  <a:lnTo>
                    <a:pt x="266" y="96"/>
                  </a:lnTo>
                  <a:lnTo>
                    <a:pt x="278" y="84"/>
                  </a:lnTo>
                  <a:lnTo>
                    <a:pt x="282" y="74"/>
                  </a:lnTo>
                  <a:lnTo>
                    <a:pt x="276" y="72"/>
                  </a:lnTo>
                  <a:lnTo>
                    <a:pt x="270" y="66"/>
                  </a:lnTo>
                  <a:lnTo>
                    <a:pt x="270" y="64"/>
                  </a:lnTo>
                  <a:lnTo>
                    <a:pt x="270" y="60"/>
                  </a:lnTo>
                  <a:lnTo>
                    <a:pt x="270" y="58"/>
                  </a:lnTo>
                  <a:lnTo>
                    <a:pt x="268" y="58"/>
                  </a:lnTo>
                  <a:lnTo>
                    <a:pt x="266" y="58"/>
                  </a:lnTo>
                  <a:lnTo>
                    <a:pt x="262" y="62"/>
                  </a:lnTo>
                  <a:lnTo>
                    <a:pt x="256" y="64"/>
                  </a:lnTo>
                  <a:lnTo>
                    <a:pt x="250" y="62"/>
                  </a:lnTo>
                  <a:lnTo>
                    <a:pt x="244" y="62"/>
                  </a:lnTo>
                  <a:lnTo>
                    <a:pt x="234" y="54"/>
                  </a:lnTo>
                  <a:lnTo>
                    <a:pt x="226" y="42"/>
                  </a:lnTo>
                  <a:lnTo>
                    <a:pt x="226" y="44"/>
                  </a:lnTo>
                  <a:lnTo>
                    <a:pt x="222" y="50"/>
                  </a:lnTo>
                  <a:lnTo>
                    <a:pt x="216" y="58"/>
                  </a:lnTo>
                  <a:lnTo>
                    <a:pt x="208" y="60"/>
                  </a:lnTo>
                  <a:lnTo>
                    <a:pt x="200" y="62"/>
                  </a:lnTo>
                  <a:lnTo>
                    <a:pt x="194" y="62"/>
                  </a:lnTo>
                  <a:lnTo>
                    <a:pt x="186" y="60"/>
                  </a:lnTo>
                  <a:lnTo>
                    <a:pt x="182" y="58"/>
                  </a:lnTo>
                  <a:lnTo>
                    <a:pt x="178" y="54"/>
                  </a:lnTo>
                  <a:lnTo>
                    <a:pt x="174" y="46"/>
                  </a:lnTo>
                  <a:lnTo>
                    <a:pt x="170" y="30"/>
                  </a:lnTo>
                  <a:lnTo>
                    <a:pt x="166" y="12"/>
                  </a:lnTo>
                  <a:lnTo>
                    <a:pt x="164" y="6"/>
                  </a:lnTo>
                  <a:lnTo>
                    <a:pt x="160" y="2"/>
                  </a:lnTo>
                  <a:lnTo>
                    <a:pt x="154" y="0"/>
                  </a:lnTo>
                  <a:lnTo>
                    <a:pt x="146" y="0"/>
                  </a:lnTo>
                  <a:lnTo>
                    <a:pt x="148" y="14"/>
                  </a:lnTo>
                  <a:lnTo>
                    <a:pt x="14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5" name="浙江"/>
            <p:cNvSpPr>
              <a:spLocks/>
            </p:cNvSpPr>
            <p:nvPr/>
          </p:nvSpPr>
          <p:spPr bwMode="auto">
            <a:xfrm>
              <a:off x="6430963" y="4043363"/>
              <a:ext cx="441325" cy="511175"/>
            </a:xfrm>
            <a:custGeom>
              <a:avLst/>
              <a:gdLst>
                <a:gd name="T0" fmla="*/ 2147483646 w 242"/>
                <a:gd name="T1" fmla="*/ 2147483646 h 280"/>
                <a:gd name="T2" fmla="*/ 2147483646 w 242"/>
                <a:gd name="T3" fmla="*/ 2147483646 h 280"/>
                <a:gd name="T4" fmla="*/ 2147483646 w 242"/>
                <a:gd name="T5" fmla="*/ 2147483646 h 280"/>
                <a:gd name="T6" fmla="*/ 2147483646 w 242"/>
                <a:gd name="T7" fmla="*/ 2147483646 h 280"/>
                <a:gd name="T8" fmla="*/ 2147483646 w 242"/>
                <a:gd name="T9" fmla="*/ 2147483646 h 280"/>
                <a:gd name="T10" fmla="*/ 2147483646 w 242"/>
                <a:gd name="T11" fmla="*/ 2147483646 h 280"/>
                <a:gd name="T12" fmla="*/ 2147483646 w 242"/>
                <a:gd name="T13" fmla="*/ 2147483646 h 280"/>
                <a:gd name="T14" fmla="*/ 2147483646 w 242"/>
                <a:gd name="T15" fmla="*/ 2147483646 h 280"/>
                <a:gd name="T16" fmla="*/ 2147483646 w 242"/>
                <a:gd name="T17" fmla="*/ 2147483646 h 280"/>
                <a:gd name="T18" fmla="*/ 0 w 242"/>
                <a:gd name="T19" fmla="*/ 2147483646 h 280"/>
                <a:gd name="T20" fmla="*/ 2147483646 w 242"/>
                <a:gd name="T21" fmla="*/ 2147483646 h 280"/>
                <a:gd name="T22" fmla="*/ 2147483646 w 242"/>
                <a:gd name="T23" fmla="*/ 2147483646 h 280"/>
                <a:gd name="T24" fmla="*/ 2147483646 w 242"/>
                <a:gd name="T25" fmla="*/ 2147483646 h 280"/>
                <a:gd name="T26" fmla="*/ 2147483646 w 242"/>
                <a:gd name="T27" fmla="*/ 2147483646 h 280"/>
                <a:gd name="T28" fmla="*/ 2147483646 w 242"/>
                <a:gd name="T29" fmla="*/ 2147483646 h 280"/>
                <a:gd name="T30" fmla="*/ 2147483646 w 242"/>
                <a:gd name="T31" fmla="*/ 2147483646 h 280"/>
                <a:gd name="T32" fmla="*/ 2147483646 w 242"/>
                <a:gd name="T33" fmla="*/ 2147483646 h 280"/>
                <a:gd name="T34" fmla="*/ 2147483646 w 242"/>
                <a:gd name="T35" fmla="*/ 2147483646 h 280"/>
                <a:gd name="T36" fmla="*/ 2147483646 w 242"/>
                <a:gd name="T37" fmla="*/ 2147483646 h 280"/>
                <a:gd name="T38" fmla="*/ 2147483646 w 242"/>
                <a:gd name="T39" fmla="*/ 2147483646 h 280"/>
                <a:gd name="T40" fmla="*/ 2147483646 w 242"/>
                <a:gd name="T41" fmla="*/ 2147483646 h 280"/>
                <a:gd name="T42" fmla="*/ 2147483646 w 242"/>
                <a:gd name="T43" fmla="*/ 2147483646 h 280"/>
                <a:gd name="T44" fmla="*/ 2147483646 w 242"/>
                <a:gd name="T45" fmla="*/ 2147483646 h 280"/>
                <a:gd name="T46" fmla="*/ 2147483646 w 242"/>
                <a:gd name="T47" fmla="*/ 2147483646 h 280"/>
                <a:gd name="T48" fmla="*/ 2147483646 w 242"/>
                <a:gd name="T49" fmla="*/ 2147483646 h 280"/>
                <a:gd name="T50" fmla="*/ 2147483646 w 242"/>
                <a:gd name="T51" fmla="*/ 2147483646 h 280"/>
                <a:gd name="T52" fmla="*/ 2147483646 w 242"/>
                <a:gd name="T53" fmla="*/ 2147483646 h 280"/>
                <a:gd name="T54" fmla="*/ 2147483646 w 242"/>
                <a:gd name="T55" fmla="*/ 2147483646 h 280"/>
                <a:gd name="T56" fmla="*/ 2147483646 w 242"/>
                <a:gd name="T57" fmla="*/ 2147483646 h 280"/>
                <a:gd name="T58" fmla="*/ 2147483646 w 242"/>
                <a:gd name="T59" fmla="*/ 2147483646 h 280"/>
                <a:gd name="T60" fmla="*/ 2147483646 w 242"/>
                <a:gd name="T61" fmla="*/ 2147483646 h 280"/>
                <a:gd name="T62" fmla="*/ 2147483646 w 242"/>
                <a:gd name="T63" fmla="*/ 2147483646 h 280"/>
                <a:gd name="T64" fmla="*/ 2147483646 w 242"/>
                <a:gd name="T65" fmla="*/ 2147483646 h 280"/>
                <a:gd name="T66" fmla="*/ 2147483646 w 242"/>
                <a:gd name="T67" fmla="*/ 2147483646 h 280"/>
                <a:gd name="T68" fmla="*/ 2147483646 w 242"/>
                <a:gd name="T69" fmla="*/ 2147483646 h 280"/>
                <a:gd name="T70" fmla="*/ 2147483646 w 242"/>
                <a:gd name="T71" fmla="*/ 2147483646 h 280"/>
                <a:gd name="T72" fmla="*/ 2147483646 w 242"/>
                <a:gd name="T73" fmla="*/ 2147483646 h 280"/>
                <a:gd name="T74" fmla="*/ 2147483646 w 242"/>
                <a:gd name="T75" fmla="*/ 2147483646 h 280"/>
                <a:gd name="T76" fmla="*/ 2147483646 w 242"/>
                <a:gd name="T77" fmla="*/ 2147483646 h 280"/>
                <a:gd name="T78" fmla="*/ 2147483646 w 242"/>
                <a:gd name="T79" fmla="*/ 2147483646 h 280"/>
                <a:gd name="T80" fmla="*/ 2147483646 w 242"/>
                <a:gd name="T81" fmla="*/ 2147483646 h 280"/>
                <a:gd name="T82" fmla="*/ 2147483646 w 242"/>
                <a:gd name="T83" fmla="*/ 2147483646 h 280"/>
                <a:gd name="T84" fmla="*/ 2147483646 w 242"/>
                <a:gd name="T85" fmla="*/ 2147483646 h 280"/>
                <a:gd name="T86" fmla="*/ 2147483646 w 242"/>
                <a:gd name="T87" fmla="*/ 2147483646 h 280"/>
                <a:gd name="T88" fmla="*/ 2147483646 w 242"/>
                <a:gd name="T89" fmla="*/ 2147483646 h 280"/>
                <a:gd name="T90" fmla="*/ 2147483646 w 242"/>
                <a:gd name="T91" fmla="*/ 2147483646 h 28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42" h="280">
                  <a:moveTo>
                    <a:pt x="148" y="4"/>
                  </a:moveTo>
                  <a:lnTo>
                    <a:pt x="148" y="4"/>
                  </a:lnTo>
                  <a:lnTo>
                    <a:pt x="136" y="8"/>
                  </a:lnTo>
                  <a:lnTo>
                    <a:pt x="126" y="12"/>
                  </a:lnTo>
                  <a:lnTo>
                    <a:pt x="116" y="10"/>
                  </a:lnTo>
                  <a:lnTo>
                    <a:pt x="102" y="6"/>
                  </a:lnTo>
                  <a:lnTo>
                    <a:pt x="84" y="4"/>
                  </a:lnTo>
                  <a:lnTo>
                    <a:pt x="78" y="6"/>
                  </a:lnTo>
                  <a:lnTo>
                    <a:pt x="74" y="12"/>
                  </a:lnTo>
                  <a:lnTo>
                    <a:pt x="62" y="28"/>
                  </a:lnTo>
                  <a:lnTo>
                    <a:pt x="74" y="52"/>
                  </a:lnTo>
                  <a:lnTo>
                    <a:pt x="54" y="64"/>
                  </a:lnTo>
                  <a:lnTo>
                    <a:pt x="38" y="60"/>
                  </a:lnTo>
                  <a:lnTo>
                    <a:pt x="44" y="74"/>
                  </a:lnTo>
                  <a:lnTo>
                    <a:pt x="44" y="78"/>
                  </a:lnTo>
                  <a:lnTo>
                    <a:pt x="44" y="82"/>
                  </a:lnTo>
                  <a:lnTo>
                    <a:pt x="42" y="88"/>
                  </a:lnTo>
                  <a:lnTo>
                    <a:pt x="36" y="100"/>
                  </a:lnTo>
                  <a:lnTo>
                    <a:pt x="32" y="106"/>
                  </a:lnTo>
                  <a:lnTo>
                    <a:pt x="4" y="132"/>
                  </a:lnTo>
                  <a:lnTo>
                    <a:pt x="10" y="136"/>
                  </a:lnTo>
                  <a:lnTo>
                    <a:pt x="6" y="140"/>
                  </a:lnTo>
                  <a:lnTo>
                    <a:pt x="2" y="144"/>
                  </a:lnTo>
                  <a:lnTo>
                    <a:pt x="0" y="148"/>
                  </a:lnTo>
                  <a:lnTo>
                    <a:pt x="0" y="152"/>
                  </a:lnTo>
                  <a:lnTo>
                    <a:pt x="0" y="156"/>
                  </a:lnTo>
                  <a:lnTo>
                    <a:pt x="20" y="186"/>
                  </a:lnTo>
                  <a:lnTo>
                    <a:pt x="30" y="202"/>
                  </a:lnTo>
                  <a:lnTo>
                    <a:pt x="30" y="204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28" y="210"/>
                  </a:lnTo>
                  <a:lnTo>
                    <a:pt x="34" y="210"/>
                  </a:lnTo>
                  <a:lnTo>
                    <a:pt x="40" y="214"/>
                  </a:lnTo>
                  <a:lnTo>
                    <a:pt x="44" y="218"/>
                  </a:lnTo>
                  <a:lnTo>
                    <a:pt x="48" y="224"/>
                  </a:lnTo>
                  <a:lnTo>
                    <a:pt x="50" y="234"/>
                  </a:lnTo>
                  <a:lnTo>
                    <a:pt x="52" y="246"/>
                  </a:lnTo>
                  <a:lnTo>
                    <a:pt x="56" y="262"/>
                  </a:lnTo>
                  <a:lnTo>
                    <a:pt x="58" y="266"/>
                  </a:lnTo>
                  <a:lnTo>
                    <a:pt x="64" y="270"/>
                  </a:lnTo>
                  <a:lnTo>
                    <a:pt x="68" y="272"/>
                  </a:lnTo>
                  <a:lnTo>
                    <a:pt x="74" y="272"/>
                  </a:lnTo>
                  <a:lnTo>
                    <a:pt x="80" y="270"/>
                  </a:lnTo>
                  <a:lnTo>
                    <a:pt x="84" y="268"/>
                  </a:lnTo>
                  <a:lnTo>
                    <a:pt x="90" y="264"/>
                  </a:lnTo>
                  <a:lnTo>
                    <a:pt x="90" y="260"/>
                  </a:lnTo>
                  <a:lnTo>
                    <a:pt x="90" y="258"/>
                  </a:lnTo>
                  <a:lnTo>
                    <a:pt x="104" y="248"/>
                  </a:lnTo>
                  <a:lnTo>
                    <a:pt x="104" y="250"/>
                  </a:lnTo>
                  <a:lnTo>
                    <a:pt x="116" y="268"/>
                  </a:lnTo>
                  <a:lnTo>
                    <a:pt x="122" y="270"/>
                  </a:lnTo>
                  <a:lnTo>
                    <a:pt x="130" y="272"/>
                  </a:lnTo>
                  <a:lnTo>
                    <a:pt x="134" y="272"/>
                  </a:lnTo>
                  <a:lnTo>
                    <a:pt x="130" y="262"/>
                  </a:lnTo>
                  <a:lnTo>
                    <a:pt x="146" y="268"/>
                  </a:lnTo>
                  <a:lnTo>
                    <a:pt x="150" y="268"/>
                  </a:lnTo>
                  <a:lnTo>
                    <a:pt x="152" y="270"/>
                  </a:lnTo>
                  <a:lnTo>
                    <a:pt x="166" y="280"/>
                  </a:lnTo>
                  <a:lnTo>
                    <a:pt x="170" y="274"/>
                  </a:lnTo>
                  <a:lnTo>
                    <a:pt x="168" y="248"/>
                  </a:lnTo>
                  <a:lnTo>
                    <a:pt x="170" y="246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76" y="226"/>
                  </a:lnTo>
                  <a:lnTo>
                    <a:pt x="172" y="224"/>
                  </a:lnTo>
                  <a:lnTo>
                    <a:pt x="174" y="222"/>
                  </a:lnTo>
                  <a:lnTo>
                    <a:pt x="176" y="220"/>
                  </a:lnTo>
                  <a:lnTo>
                    <a:pt x="178" y="220"/>
                  </a:lnTo>
                  <a:lnTo>
                    <a:pt x="198" y="186"/>
                  </a:lnTo>
                  <a:lnTo>
                    <a:pt x="200" y="188"/>
                  </a:lnTo>
                  <a:lnTo>
                    <a:pt x="204" y="188"/>
                  </a:lnTo>
                  <a:lnTo>
                    <a:pt x="204" y="190"/>
                  </a:lnTo>
                  <a:lnTo>
                    <a:pt x="204" y="204"/>
                  </a:lnTo>
                  <a:lnTo>
                    <a:pt x="228" y="184"/>
                  </a:lnTo>
                  <a:lnTo>
                    <a:pt x="226" y="172"/>
                  </a:lnTo>
                  <a:lnTo>
                    <a:pt x="222" y="172"/>
                  </a:lnTo>
                  <a:lnTo>
                    <a:pt x="214" y="174"/>
                  </a:lnTo>
                  <a:lnTo>
                    <a:pt x="228" y="136"/>
                  </a:lnTo>
                  <a:lnTo>
                    <a:pt x="216" y="136"/>
                  </a:lnTo>
                  <a:lnTo>
                    <a:pt x="214" y="136"/>
                  </a:lnTo>
                  <a:lnTo>
                    <a:pt x="214" y="134"/>
                  </a:lnTo>
                  <a:lnTo>
                    <a:pt x="210" y="128"/>
                  </a:lnTo>
                  <a:lnTo>
                    <a:pt x="208" y="122"/>
                  </a:lnTo>
                  <a:lnTo>
                    <a:pt x="210" y="116"/>
                  </a:lnTo>
                  <a:lnTo>
                    <a:pt x="230" y="116"/>
                  </a:lnTo>
                  <a:lnTo>
                    <a:pt x="242" y="116"/>
                  </a:lnTo>
                  <a:lnTo>
                    <a:pt x="240" y="106"/>
                  </a:lnTo>
                  <a:lnTo>
                    <a:pt x="232" y="92"/>
                  </a:lnTo>
                  <a:lnTo>
                    <a:pt x="216" y="86"/>
                  </a:lnTo>
                  <a:lnTo>
                    <a:pt x="232" y="70"/>
                  </a:lnTo>
                  <a:lnTo>
                    <a:pt x="232" y="66"/>
                  </a:lnTo>
                  <a:lnTo>
                    <a:pt x="224" y="68"/>
                  </a:lnTo>
                  <a:lnTo>
                    <a:pt x="220" y="68"/>
                  </a:lnTo>
                  <a:lnTo>
                    <a:pt x="220" y="66"/>
                  </a:lnTo>
                  <a:lnTo>
                    <a:pt x="220" y="64"/>
                  </a:lnTo>
                  <a:lnTo>
                    <a:pt x="218" y="58"/>
                  </a:lnTo>
                  <a:lnTo>
                    <a:pt x="214" y="54"/>
                  </a:lnTo>
                  <a:lnTo>
                    <a:pt x="210" y="50"/>
                  </a:lnTo>
                  <a:lnTo>
                    <a:pt x="204" y="48"/>
                  </a:lnTo>
                  <a:lnTo>
                    <a:pt x="172" y="48"/>
                  </a:lnTo>
                  <a:lnTo>
                    <a:pt x="160" y="64"/>
                  </a:lnTo>
                  <a:lnTo>
                    <a:pt x="156" y="64"/>
                  </a:lnTo>
                  <a:lnTo>
                    <a:pt x="104" y="48"/>
                  </a:lnTo>
                  <a:lnTo>
                    <a:pt x="154" y="36"/>
                  </a:lnTo>
                  <a:lnTo>
                    <a:pt x="158" y="34"/>
                  </a:lnTo>
                  <a:lnTo>
                    <a:pt x="162" y="30"/>
                  </a:lnTo>
                  <a:lnTo>
                    <a:pt x="178" y="12"/>
                  </a:lnTo>
                  <a:lnTo>
                    <a:pt x="162" y="0"/>
                  </a:lnTo>
                  <a:lnTo>
                    <a:pt x="148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6" name="安徽"/>
            <p:cNvSpPr>
              <a:spLocks/>
            </p:cNvSpPr>
            <p:nvPr/>
          </p:nvSpPr>
          <p:spPr bwMode="auto">
            <a:xfrm>
              <a:off x="5999163" y="3600450"/>
              <a:ext cx="558800" cy="684213"/>
            </a:xfrm>
            <a:custGeom>
              <a:avLst/>
              <a:gdLst>
                <a:gd name="T0" fmla="*/ 2147483646 w 306"/>
                <a:gd name="T1" fmla="*/ 2147483646 h 374"/>
                <a:gd name="T2" fmla="*/ 2147483646 w 306"/>
                <a:gd name="T3" fmla="*/ 2147483646 h 374"/>
                <a:gd name="T4" fmla="*/ 2147483646 w 306"/>
                <a:gd name="T5" fmla="*/ 2147483646 h 374"/>
                <a:gd name="T6" fmla="*/ 2147483646 w 306"/>
                <a:gd name="T7" fmla="*/ 2147483646 h 374"/>
                <a:gd name="T8" fmla="*/ 2147483646 w 306"/>
                <a:gd name="T9" fmla="*/ 2147483646 h 374"/>
                <a:gd name="T10" fmla="*/ 2147483646 w 306"/>
                <a:gd name="T11" fmla="*/ 2147483646 h 374"/>
                <a:gd name="T12" fmla="*/ 2147483646 w 306"/>
                <a:gd name="T13" fmla="*/ 2147483646 h 374"/>
                <a:gd name="T14" fmla="*/ 2147483646 w 306"/>
                <a:gd name="T15" fmla="*/ 2147483646 h 374"/>
                <a:gd name="T16" fmla="*/ 2147483646 w 306"/>
                <a:gd name="T17" fmla="*/ 2147483646 h 374"/>
                <a:gd name="T18" fmla="*/ 2147483646 w 306"/>
                <a:gd name="T19" fmla="*/ 2147483646 h 374"/>
                <a:gd name="T20" fmla="*/ 2147483646 w 306"/>
                <a:gd name="T21" fmla="*/ 2147483646 h 374"/>
                <a:gd name="T22" fmla="*/ 2147483646 w 306"/>
                <a:gd name="T23" fmla="*/ 2147483646 h 374"/>
                <a:gd name="T24" fmla="*/ 2147483646 w 306"/>
                <a:gd name="T25" fmla="*/ 2147483646 h 374"/>
                <a:gd name="T26" fmla="*/ 2147483646 w 306"/>
                <a:gd name="T27" fmla="*/ 2147483646 h 374"/>
                <a:gd name="T28" fmla="*/ 2147483646 w 306"/>
                <a:gd name="T29" fmla="*/ 2147483646 h 374"/>
                <a:gd name="T30" fmla="*/ 2147483646 w 306"/>
                <a:gd name="T31" fmla="*/ 2147483646 h 374"/>
                <a:gd name="T32" fmla="*/ 2147483646 w 306"/>
                <a:gd name="T33" fmla="*/ 2147483646 h 374"/>
                <a:gd name="T34" fmla="*/ 2147483646 w 306"/>
                <a:gd name="T35" fmla="*/ 2147483646 h 374"/>
                <a:gd name="T36" fmla="*/ 2147483646 w 306"/>
                <a:gd name="T37" fmla="*/ 2147483646 h 374"/>
                <a:gd name="T38" fmla="*/ 2147483646 w 306"/>
                <a:gd name="T39" fmla="*/ 2147483646 h 374"/>
                <a:gd name="T40" fmla="*/ 2147483646 w 306"/>
                <a:gd name="T41" fmla="*/ 2147483646 h 374"/>
                <a:gd name="T42" fmla="*/ 2147483646 w 306"/>
                <a:gd name="T43" fmla="*/ 2147483646 h 374"/>
                <a:gd name="T44" fmla="*/ 2147483646 w 306"/>
                <a:gd name="T45" fmla="*/ 2147483646 h 374"/>
                <a:gd name="T46" fmla="*/ 2147483646 w 306"/>
                <a:gd name="T47" fmla="*/ 2147483646 h 374"/>
                <a:gd name="T48" fmla="*/ 2147483646 w 306"/>
                <a:gd name="T49" fmla="*/ 2147483646 h 374"/>
                <a:gd name="T50" fmla="*/ 2147483646 w 306"/>
                <a:gd name="T51" fmla="*/ 2147483646 h 374"/>
                <a:gd name="T52" fmla="*/ 2147483646 w 306"/>
                <a:gd name="T53" fmla="*/ 2147483646 h 374"/>
                <a:gd name="T54" fmla="*/ 2147483646 w 306"/>
                <a:gd name="T55" fmla="*/ 2147483646 h 374"/>
                <a:gd name="T56" fmla="*/ 2147483646 w 306"/>
                <a:gd name="T57" fmla="*/ 2147483646 h 374"/>
                <a:gd name="T58" fmla="*/ 2147483646 w 306"/>
                <a:gd name="T59" fmla="*/ 2147483646 h 374"/>
                <a:gd name="T60" fmla="*/ 2147483646 w 306"/>
                <a:gd name="T61" fmla="*/ 2147483646 h 374"/>
                <a:gd name="T62" fmla="*/ 2147483646 w 306"/>
                <a:gd name="T63" fmla="*/ 2147483646 h 374"/>
                <a:gd name="T64" fmla="*/ 2147483646 w 306"/>
                <a:gd name="T65" fmla="*/ 2147483646 h 374"/>
                <a:gd name="T66" fmla="*/ 2147483646 w 306"/>
                <a:gd name="T67" fmla="*/ 2147483646 h 374"/>
                <a:gd name="T68" fmla="*/ 2147483646 w 306"/>
                <a:gd name="T69" fmla="*/ 2147483646 h 374"/>
                <a:gd name="T70" fmla="*/ 2147483646 w 306"/>
                <a:gd name="T71" fmla="*/ 2147483646 h 374"/>
                <a:gd name="T72" fmla="*/ 2147483646 w 306"/>
                <a:gd name="T73" fmla="*/ 2147483646 h 374"/>
                <a:gd name="T74" fmla="*/ 2147483646 w 306"/>
                <a:gd name="T75" fmla="*/ 2147483646 h 374"/>
                <a:gd name="T76" fmla="*/ 2147483646 w 306"/>
                <a:gd name="T77" fmla="*/ 2147483646 h 374"/>
                <a:gd name="T78" fmla="*/ 2147483646 w 306"/>
                <a:gd name="T79" fmla="*/ 2147483646 h 374"/>
                <a:gd name="T80" fmla="*/ 2147483646 w 306"/>
                <a:gd name="T81" fmla="*/ 2147483646 h 374"/>
                <a:gd name="T82" fmla="*/ 2147483646 w 306"/>
                <a:gd name="T83" fmla="*/ 2147483646 h 374"/>
                <a:gd name="T84" fmla="*/ 2147483646 w 306"/>
                <a:gd name="T85" fmla="*/ 2147483646 h 374"/>
                <a:gd name="T86" fmla="*/ 2147483646 w 306"/>
                <a:gd name="T87" fmla="*/ 2147483646 h 374"/>
                <a:gd name="T88" fmla="*/ 2147483646 w 306"/>
                <a:gd name="T89" fmla="*/ 2147483646 h 374"/>
                <a:gd name="T90" fmla="*/ 2147483646 w 306"/>
                <a:gd name="T91" fmla="*/ 2147483646 h 374"/>
                <a:gd name="T92" fmla="*/ 2147483646 w 306"/>
                <a:gd name="T93" fmla="*/ 2147483646 h 374"/>
                <a:gd name="T94" fmla="*/ 2147483646 w 306"/>
                <a:gd name="T95" fmla="*/ 2147483646 h 374"/>
                <a:gd name="T96" fmla="*/ 2147483646 w 306"/>
                <a:gd name="T97" fmla="*/ 2147483646 h 374"/>
                <a:gd name="T98" fmla="*/ 2147483646 w 306"/>
                <a:gd name="T99" fmla="*/ 2147483646 h 374"/>
                <a:gd name="T100" fmla="*/ 2147483646 w 306"/>
                <a:gd name="T101" fmla="*/ 2147483646 h 374"/>
                <a:gd name="T102" fmla="*/ 2147483646 w 306"/>
                <a:gd name="T103" fmla="*/ 2147483646 h 374"/>
                <a:gd name="T104" fmla="*/ 2147483646 w 306"/>
                <a:gd name="T105" fmla="*/ 2147483646 h 374"/>
                <a:gd name="T106" fmla="*/ 2147483646 w 306"/>
                <a:gd name="T107" fmla="*/ 2147483646 h 374"/>
                <a:gd name="T108" fmla="*/ 2147483646 w 306"/>
                <a:gd name="T109" fmla="*/ 2147483646 h 374"/>
                <a:gd name="T110" fmla="*/ 2147483646 w 306"/>
                <a:gd name="T111" fmla="*/ 2147483646 h 374"/>
                <a:gd name="T112" fmla="*/ 2147483646 w 306"/>
                <a:gd name="T113" fmla="*/ 2147483646 h 374"/>
                <a:gd name="T114" fmla="*/ 2147483646 w 306"/>
                <a:gd name="T115" fmla="*/ 2147483646 h 37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06" h="374">
                  <a:moveTo>
                    <a:pt x="192" y="106"/>
                  </a:moveTo>
                  <a:lnTo>
                    <a:pt x="192" y="106"/>
                  </a:lnTo>
                  <a:lnTo>
                    <a:pt x="186" y="86"/>
                  </a:lnTo>
                  <a:lnTo>
                    <a:pt x="180" y="70"/>
                  </a:lnTo>
                  <a:lnTo>
                    <a:pt x="174" y="60"/>
                  </a:lnTo>
                  <a:lnTo>
                    <a:pt x="170" y="56"/>
                  </a:lnTo>
                  <a:lnTo>
                    <a:pt x="142" y="46"/>
                  </a:lnTo>
                  <a:lnTo>
                    <a:pt x="122" y="40"/>
                  </a:lnTo>
                  <a:lnTo>
                    <a:pt x="110" y="34"/>
                  </a:lnTo>
                  <a:lnTo>
                    <a:pt x="104" y="30"/>
                  </a:lnTo>
                  <a:lnTo>
                    <a:pt x="96" y="22"/>
                  </a:lnTo>
                  <a:lnTo>
                    <a:pt x="80" y="0"/>
                  </a:lnTo>
                  <a:lnTo>
                    <a:pt x="74" y="0"/>
                  </a:lnTo>
                  <a:lnTo>
                    <a:pt x="76" y="2"/>
                  </a:lnTo>
                  <a:lnTo>
                    <a:pt x="82" y="14"/>
                  </a:lnTo>
                  <a:lnTo>
                    <a:pt x="96" y="34"/>
                  </a:lnTo>
                  <a:lnTo>
                    <a:pt x="98" y="36"/>
                  </a:lnTo>
                  <a:lnTo>
                    <a:pt x="98" y="38"/>
                  </a:lnTo>
                  <a:lnTo>
                    <a:pt x="86" y="60"/>
                  </a:lnTo>
                  <a:lnTo>
                    <a:pt x="78" y="70"/>
                  </a:lnTo>
                  <a:lnTo>
                    <a:pt x="74" y="72"/>
                  </a:lnTo>
                  <a:lnTo>
                    <a:pt x="72" y="72"/>
                  </a:lnTo>
                  <a:lnTo>
                    <a:pt x="64" y="66"/>
                  </a:lnTo>
                  <a:lnTo>
                    <a:pt x="52" y="50"/>
                  </a:lnTo>
                  <a:lnTo>
                    <a:pt x="38" y="46"/>
                  </a:lnTo>
                  <a:lnTo>
                    <a:pt x="40" y="54"/>
                  </a:lnTo>
                  <a:lnTo>
                    <a:pt x="46" y="70"/>
                  </a:lnTo>
                  <a:lnTo>
                    <a:pt x="46" y="72"/>
                  </a:lnTo>
                  <a:lnTo>
                    <a:pt x="46" y="74"/>
                  </a:lnTo>
                  <a:lnTo>
                    <a:pt x="44" y="82"/>
                  </a:lnTo>
                  <a:lnTo>
                    <a:pt x="28" y="88"/>
                  </a:lnTo>
                  <a:lnTo>
                    <a:pt x="24" y="90"/>
                  </a:lnTo>
                  <a:lnTo>
                    <a:pt x="22" y="94"/>
                  </a:lnTo>
                  <a:lnTo>
                    <a:pt x="22" y="102"/>
                  </a:lnTo>
                  <a:lnTo>
                    <a:pt x="24" y="116"/>
                  </a:lnTo>
                  <a:lnTo>
                    <a:pt x="20" y="124"/>
                  </a:lnTo>
                  <a:lnTo>
                    <a:pt x="18" y="126"/>
                  </a:lnTo>
                  <a:lnTo>
                    <a:pt x="16" y="126"/>
                  </a:lnTo>
                  <a:lnTo>
                    <a:pt x="0" y="122"/>
                  </a:lnTo>
                  <a:lnTo>
                    <a:pt x="2" y="126"/>
                  </a:lnTo>
                  <a:lnTo>
                    <a:pt x="8" y="130"/>
                  </a:lnTo>
                  <a:lnTo>
                    <a:pt x="18" y="144"/>
                  </a:lnTo>
                  <a:lnTo>
                    <a:pt x="28" y="160"/>
                  </a:lnTo>
                  <a:lnTo>
                    <a:pt x="28" y="162"/>
                  </a:lnTo>
                  <a:lnTo>
                    <a:pt x="36" y="162"/>
                  </a:lnTo>
                  <a:lnTo>
                    <a:pt x="42" y="160"/>
                  </a:lnTo>
                  <a:lnTo>
                    <a:pt x="48" y="162"/>
                  </a:lnTo>
                  <a:lnTo>
                    <a:pt x="54" y="164"/>
                  </a:lnTo>
                  <a:lnTo>
                    <a:pt x="60" y="166"/>
                  </a:lnTo>
                  <a:lnTo>
                    <a:pt x="70" y="178"/>
                  </a:lnTo>
                  <a:lnTo>
                    <a:pt x="68" y="200"/>
                  </a:lnTo>
                  <a:lnTo>
                    <a:pt x="72" y="204"/>
                  </a:lnTo>
                  <a:lnTo>
                    <a:pt x="72" y="210"/>
                  </a:lnTo>
                  <a:lnTo>
                    <a:pt x="68" y="214"/>
                  </a:lnTo>
                  <a:lnTo>
                    <a:pt x="60" y="218"/>
                  </a:lnTo>
                  <a:lnTo>
                    <a:pt x="56" y="218"/>
                  </a:lnTo>
                  <a:lnTo>
                    <a:pt x="54" y="220"/>
                  </a:lnTo>
                  <a:lnTo>
                    <a:pt x="52" y="224"/>
                  </a:lnTo>
                  <a:lnTo>
                    <a:pt x="50" y="230"/>
                  </a:lnTo>
                  <a:lnTo>
                    <a:pt x="44" y="244"/>
                  </a:lnTo>
                  <a:lnTo>
                    <a:pt x="52" y="254"/>
                  </a:lnTo>
                  <a:lnTo>
                    <a:pt x="74" y="258"/>
                  </a:lnTo>
                  <a:lnTo>
                    <a:pt x="76" y="258"/>
                  </a:lnTo>
                  <a:lnTo>
                    <a:pt x="86" y="268"/>
                  </a:lnTo>
                  <a:lnTo>
                    <a:pt x="72" y="288"/>
                  </a:lnTo>
                  <a:lnTo>
                    <a:pt x="102" y="352"/>
                  </a:lnTo>
                  <a:lnTo>
                    <a:pt x="104" y="354"/>
                  </a:lnTo>
                  <a:lnTo>
                    <a:pt x="98" y="358"/>
                  </a:lnTo>
                  <a:lnTo>
                    <a:pt x="100" y="364"/>
                  </a:lnTo>
                  <a:lnTo>
                    <a:pt x="156" y="330"/>
                  </a:lnTo>
                  <a:lnTo>
                    <a:pt x="146" y="346"/>
                  </a:lnTo>
                  <a:lnTo>
                    <a:pt x="138" y="362"/>
                  </a:lnTo>
                  <a:lnTo>
                    <a:pt x="134" y="374"/>
                  </a:lnTo>
                  <a:lnTo>
                    <a:pt x="140" y="372"/>
                  </a:lnTo>
                  <a:lnTo>
                    <a:pt x="146" y="366"/>
                  </a:lnTo>
                  <a:lnTo>
                    <a:pt x="152" y="360"/>
                  </a:lnTo>
                  <a:lnTo>
                    <a:pt x="156" y="350"/>
                  </a:lnTo>
                  <a:lnTo>
                    <a:pt x="158" y="350"/>
                  </a:lnTo>
                  <a:lnTo>
                    <a:pt x="172" y="342"/>
                  </a:lnTo>
                  <a:lnTo>
                    <a:pt x="174" y="340"/>
                  </a:lnTo>
                  <a:lnTo>
                    <a:pt x="196" y="358"/>
                  </a:lnTo>
                  <a:lnTo>
                    <a:pt x="220" y="360"/>
                  </a:lnTo>
                  <a:lnTo>
                    <a:pt x="232" y="368"/>
                  </a:lnTo>
                  <a:lnTo>
                    <a:pt x="260" y="342"/>
                  </a:lnTo>
                  <a:lnTo>
                    <a:pt x="264" y="336"/>
                  </a:lnTo>
                  <a:lnTo>
                    <a:pt x="268" y="326"/>
                  </a:lnTo>
                  <a:lnTo>
                    <a:pt x="272" y="320"/>
                  </a:lnTo>
                  <a:lnTo>
                    <a:pt x="270" y="312"/>
                  </a:lnTo>
                  <a:lnTo>
                    <a:pt x="260" y="296"/>
                  </a:lnTo>
                  <a:lnTo>
                    <a:pt x="254" y="286"/>
                  </a:lnTo>
                  <a:lnTo>
                    <a:pt x="288" y="298"/>
                  </a:lnTo>
                  <a:lnTo>
                    <a:pt x="300" y="292"/>
                  </a:lnTo>
                  <a:lnTo>
                    <a:pt x="288" y="270"/>
                  </a:lnTo>
                  <a:lnTo>
                    <a:pt x="288" y="268"/>
                  </a:lnTo>
                  <a:lnTo>
                    <a:pt x="306" y="246"/>
                  </a:lnTo>
                  <a:lnTo>
                    <a:pt x="298" y="234"/>
                  </a:lnTo>
                  <a:lnTo>
                    <a:pt x="290" y="226"/>
                  </a:lnTo>
                  <a:lnTo>
                    <a:pt x="284" y="222"/>
                  </a:lnTo>
                  <a:lnTo>
                    <a:pt x="282" y="222"/>
                  </a:lnTo>
                  <a:lnTo>
                    <a:pt x="272" y="232"/>
                  </a:lnTo>
                  <a:lnTo>
                    <a:pt x="272" y="230"/>
                  </a:lnTo>
                  <a:lnTo>
                    <a:pt x="270" y="230"/>
                  </a:lnTo>
                  <a:lnTo>
                    <a:pt x="256" y="226"/>
                  </a:lnTo>
                  <a:lnTo>
                    <a:pt x="252" y="214"/>
                  </a:lnTo>
                  <a:lnTo>
                    <a:pt x="244" y="210"/>
                  </a:lnTo>
                  <a:lnTo>
                    <a:pt x="236" y="204"/>
                  </a:lnTo>
                  <a:lnTo>
                    <a:pt x="226" y="198"/>
                  </a:lnTo>
                  <a:lnTo>
                    <a:pt x="218" y="192"/>
                  </a:lnTo>
                  <a:lnTo>
                    <a:pt x="216" y="190"/>
                  </a:lnTo>
                  <a:lnTo>
                    <a:pt x="216" y="186"/>
                  </a:lnTo>
                  <a:lnTo>
                    <a:pt x="214" y="184"/>
                  </a:lnTo>
                  <a:lnTo>
                    <a:pt x="216" y="180"/>
                  </a:lnTo>
                  <a:lnTo>
                    <a:pt x="220" y="170"/>
                  </a:lnTo>
                  <a:lnTo>
                    <a:pt x="230" y="152"/>
                  </a:lnTo>
                  <a:lnTo>
                    <a:pt x="232" y="144"/>
                  </a:lnTo>
                  <a:lnTo>
                    <a:pt x="234" y="138"/>
                  </a:lnTo>
                  <a:lnTo>
                    <a:pt x="234" y="128"/>
                  </a:lnTo>
                  <a:lnTo>
                    <a:pt x="240" y="128"/>
                  </a:lnTo>
                  <a:lnTo>
                    <a:pt x="258" y="130"/>
                  </a:lnTo>
                  <a:lnTo>
                    <a:pt x="260" y="122"/>
                  </a:lnTo>
                  <a:lnTo>
                    <a:pt x="264" y="106"/>
                  </a:lnTo>
                  <a:lnTo>
                    <a:pt x="260" y="104"/>
                  </a:lnTo>
                  <a:lnTo>
                    <a:pt x="242" y="116"/>
                  </a:lnTo>
                  <a:lnTo>
                    <a:pt x="230" y="122"/>
                  </a:lnTo>
                  <a:lnTo>
                    <a:pt x="222" y="122"/>
                  </a:lnTo>
                  <a:lnTo>
                    <a:pt x="214" y="120"/>
                  </a:lnTo>
                  <a:lnTo>
                    <a:pt x="204" y="114"/>
                  </a:lnTo>
                  <a:lnTo>
                    <a:pt x="194" y="108"/>
                  </a:lnTo>
                  <a:lnTo>
                    <a:pt x="194" y="106"/>
                  </a:lnTo>
                  <a:lnTo>
                    <a:pt x="192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7" name="天津"/>
            <p:cNvSpPr>
              <a:spLocks/>
            </p:cNvSpPr>
            <p:nvPr/>
          </p:nvSpPr>
          <p:spPr bwMode="auto">
            <a:xfrm>
              <a:off x="6108700" y="2811463"/>
              <a:ext cx="146050" cy="211137"/>
            </a:xfrm>
            <a:custGeom>
              <a:avLst/>
              <a:gdLst>
                <a:gd name="T0" fmla="*/ 2147483646 w 80"/>
                <a:gd name="T1" fmla="*/ 2147483646 h 116"/>
                <a:gd name="T2" fmla="*/ 2147483646 w 80"/>
                <a:gd name="T3" fmla="*/ 0 h 116"/>
                <a:gd name="T4" fmla="*/ 2147483646 w 80"/>
                <a:gd name="T5" fmla="*/ 0 h 116"/>
                <a:gd name="T6" fmla="*/ 2147483646 w 80"/>
                <a:gd name="T7" fmla="*/ 2147483646 h 116"/>
                <a:gd name="T8" fmla="*/ 2147483646 w 80"/>
                <a:gd name="T9" fmla="*/ 2147483646 h 116"/>
                <a:gd name="T10" fmla="*/ 2147483646 w 80"/>
                <a:gd name="T11" fmla="*/ 2147483646 h 116"/>
                <a:gd name="T12" fmla="*/ 2147483646 w 80"/>
                <a:gd name="T13" fmla="*/ 2147483646 h 116"/>
                <a:gd name="T14" fmla="*/ 2147483646 w 80"/>
                <a:gd name="T15" fmla="*/ 2147483646 h 116"/>
                <a:gd name="T16" fmla="*/ 2147483646 w 80"/>
                <a:gd name="T17" fmla="*/ 2147483646 h 116"/>
                <a:gd name="T18" fmla="*/ 2147483646 w 80"/>
                <a:gd name="T19" fmla="*/ 2147483646 h 116"/>
                <a:gd name="T20" fmla="*/ 2147483646 w 80"/>
                <a:gd name="T21" fmla="*/ 2147483646 h 116"/>
                <a:gd name="T22" fmla="*/ 2147483646 w 80"/>
                <a:gd name="T23" fmla="*/ 2147483646 h 116"/>
                <a:gd name="T24" fmla="*/ 2147483646 w 80"/>
                <a:gd name="T25" fmla="*/ 2147483646 h 116"/>
                <a:gd name="T26" fmla="*/ 2147483646 w 80"/>
                <a:gd name="T27" fmla="*/ 2147483646 h 116"/>
                <a:gd name="T28" fmla="*/ 2147483646 w 80"/>
                <a:gd name="T29" fmla="*/ 2147483646 h 116"/>
                <a:gd name="T30" fmla="*/ 2147483646 w 80"/>
                <a:gd name="T31" fmla="*/ 2147483646 h 116"/>
                <a:gd name="T32" fmla="*/ 2147483646 w 80"/>
                <a:gd name="T33" fmla="*/ 2147483646 h 116"/>
                <a:gd name="T34" fmla="*/ 0 w 80"/>
                <a:gd name="T35" fmla="*/ 2147483646 h 116"/>
                <a:gd name="T36" fmla="*/ 0 w 80"/>
                <a:gd name="T37" fmla="*/ 2147483646 h 116"/>
                <a:gd name="T38" fmla="*/ 0 w 80"/>
                <a:gd name="T39" fmla="*/ 2147483646 h 116"/>
                <a:gd name="T40" fmla="*/ 0 w 80"/>
                <a:gd name="T41" fmla="*/ 2147483646 h 116"/>
                <a:gd name="T42" fmla="*/ 2147483646 w 80"/>
                <a:gd name="T43" fmla="*/ 2147483646 h 116"/>
                <a:gd name="T44" fmla="*/ 2147483646 w 80"/>
                <a:gd name="T45" fmla="*/ 2147483646 h 116"/>
                <a:gd name="T46" fmla="*/ 2147483646 w 80"/>
                <a:gd name="T47" fmla="*/ 2147483646 h 116"/>
                <a:gd name="T48" fmla="*/ 2147483646 w 80"/>
                <a:gd name="T49" fmla="*/ 2147483646 h 116"/>
                <a:gd name="T50" fmla="*/ 2147483646 w 80"/>
                <a:gd name="T51" fmla="*/ 2147483646 h 116"/>
                <a:gd name="T52" fmla="*/ 2147483646 w 80"/>
                <a:gd name="T53" fmla="*/ 2147483646 h 116"/>
                <a:gd name="T54" fmla="*/ 2147483646 w 80"/>
                <a:gd name="T55" fmla="*/ 2147483646 h 116"/>
                <a:gd name="T56" fmla="*/ 2147483646 w 80"/>
                <a:gd name="T57" fmla="*/ 2147483646 h 116"/>
                <a:gd name="T58" fmla="*/ 2147483646 w 80"/>
                <a:gd name="T59" fmla="*/ 2147483646 h 116"/>
                <a:gd name="T60" fmla="*/ 2147483646 w 80"/>
                <a:gd name="T61" fmla="*/ 2147483646 h 116"/>
                <a:gd name="T62" fmla="*/ 2147483646 w 80"/>
                <a:gd name="T63" fmla="*/ 2147483646 h 116"/>
                <a:gd name="T64" fmla="*/ 2147483646 w 80"/>
                <a:gd name="T65" fmla="*/ 2147483646 h 116"/>
                <a:gd name="T66" fmla="*/ 2147483646 w 80"/>
                <a:gd name="T67" fmla="*/ 2147483646 h 116"/>
                <a:gd name="T68" fmla="*/ 2147483646 w 80"/>
                <a:gd name="T69" fmla="*/ 2147483646 h 116"/>
                <a:gd name="T70" fmla="*/ 2147483646 w 80"/>
                <a:gd name="T71" fmla="*/ 2147483646 h 116"/>
                <a:gd name="T72" fmla="*/ 2147483646 w 80"/>
                <a:gd name="T73" fmla="*/ 2147483646 h 116"/>
                <a:gd name="T74" fmla="*/ 2147483646 w 80"/>
                <a:gd name="T75" fmla="*/ 2147483646 h 116"/>
                <a:gd name="T76" fmla="*/ 2147483646 w 80"/>
                <a:gd name="T77" fmla="*/ 2147483646 h 116"/>
                <a:gd name="T78" fmla="*/ 2147483646 w 80"/>
                <a:gd name="T79" fmla="*/ 2147483646 h 116"/>
                <a:gd name="T80" fmla="*/ 2147483646 w 80"/>
                <a:gd name="T81" fmla="*/ 2147483646 h 116"/>
                <a:gd name="T82" fmla="*/ 2147483646 w 80"/>
                <a:gd name="T83" fmla="*/ 2147483646 h 116"/>
                <a:gd name="T84" fmla="*/ 2147483646 w 80"/>
                <a:gd name="T85" fmla="*/ 2147483646 h 116"/>
                <a:gd name="T86" fmla="*/ 2147483646 w 80"/>
                <a:gd name="T87" fmla="*/ 2147483646 h 116"/>
                <a:gd name="T88" fmla="*/ 2147483646 w 80"/>
                <a:gd name="T89" fmla="*/ 2147483646 h 116"/>
                <a:gd name="T90" fmla="*/ 2147483646 w 80"/>
                <a:gd name="T91" fmla="*/ 2147483646 h 116"/>
                <a:gd name="T92" fmla="*/ 2147483646 w 80"/>
                <a:gd name="T93" fmla="*/ 2147483646 h 116"/>
                <a:gd name="T94" fmla="*/ 2147483646 w 80"/>
                <a:gd name="T95" fmla="*/ 2147483646 h 11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80" h="116">
                  <a:moveTo>
                    <a:pt x="46" y="2"/>
                  </a:moveTo>
                  <a:lnTo>
                    <a:pt x="44" y="0"/>
                  </a:lnTo>
                  <a:lnTo>
                    <a:pt x="40" y="2"/>
                  </a:lnTo>
                  <a:lnTo>
                    <a:pt x="38" y="4"/>
                  </a:lnTo>
                  <a:lnTo>
                    <a:pt x="32" y="14"/>
                  </a:lnTo>
                  <a:lnTo>
                    <a:pt x="28" y="12"/>
                  </a:lnTo>
                  <a:lnTo>
                    <a:pt x="28" y="14"/>
                  </a:lnTo>
                  <a:lnTo>
                    <a:pt x="22" y="20"/>
                  </a:lnTo>
                  <a:lnTo>
                    <a:pt x="18" y="22"/>
                  </a:lnTo>
                  <a:lnTo>
                    <a:pt x="10" y="26"/>
                  </a:lnTo>
                  <a:lnTo>
                    <a:pt x="8" y="32"/>
                  </a:lnTo>
                  <a:lnTo>
                    <a:pt x="8" y="44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0" y="60"/>
                  </a:lnTo>
                  <a:lnTo>
                    <a:pt x="0" y="66"/>
                  </a:lnTo>
                  <a:lnTo>
                    <a:pt x="0" y="78"/>
                  </a:lnTo>
                  <a:lnTo>
                    <a:pt x="4" y="102"/>
                  </a:lnTo>
                  <a:lnTo>
                    <a:pt x="8" y="106"/>
                  </a:lnTo>
                  <a:lnTo>
                    <a:pt x="18" y="112"/>
                  </a:lnTo>
                  <a:lnTo>
                    <a:pt x="36" y="116"/>
                  </a:lnTo>
                  <a:lnTo>
                    <a:pt x="44" y="114"/>
                  </a:lnTo>
                  <a:lnTo>
                    <a:pt x="54" y="110"/>
                  </a:lnTo>
                  <a:lnTo>
                    <a:pt x="50" y="100"/>
                  </a:lnTo>
                  <a:lnTo>
                    <a:pt x="50" y="98"/>
                  </a:lnTo>
                  <a:lnTo>
                    <a:pt x="52" y="90"/>
                  </a:lnTo>
                  <a:lnTo>
                    <a:pt x="60" y="74"/>
                  </a:lnTo>
                  <a:lnTo>
                    <a:pt x="76" y="74"/>
                  </a:lnTo>
                  <a:lnTo>
                    <a:pt x="80" y="74"/>
                  </a:lnTo>
                  <a:lnTo>
                    <a:pt x="74" y="64"/>
                  </a:lnTo>
                  <a:lnTo>
                    <a:pt x="64" y="48"/>
                  </a:lnTo>
                  <a:lnTo>
                    <a:pt x="58" y="40"/>
                  </a:lnTo>
                  <a:lnTo>
                    <a:pt x="54" y="30"/>
                  </a:lnTo>
                  <a:lnTo>
                    <a:pt x="52" y="18"/>
                  </a:lnTo>
                  <a:lnTo>
                    <a:pt x="48" y="8"/>
                  </a:lnTo>
                  <a:lnTo>
                    <a:pt x="4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8" name="北京"/>
            <p:cNvSpPr>
              <a:spLocks/>
            </p:cNvSpPr>
            <p:nvPr/>
          </p:nvSpPr>
          <p:spPr bwMode="auto">
            <a:xfrm>
              <a:off x="5962650" y="2716213"/>
              <a:ext cx="193675" cy="207962"/>
            </a:xfrm>
            <a:custGeom>
              <a:avLst/>
              <a:gdLst>
                <a:gd name="T0" fmla="*/ 2147483646 w 106"/>
                <a:gd name="T1" fmla="*/ 2147483646 h 114"/>
                <a:gd name="T2" fmla="*/ 2147483646 w 106"/>
                <a:gd name="T3" fmla="*/ 2147483646 h 114"/>
                <a:gd name="T4" fmla="*/ 2147483646 w 106"/>
                <a:gd name="T5" fmla="*/ 2147483646 h 114"/>
                <a:gd name="T6" fmla="*/ 2147483646 w 106"/>
                <a:gd name="T7" fmla="*/ 2147483646 h 114"/>
                <a:gd name="T8" fmla="*/ 2147483646 w 106"/>
                <a:gd name="T9" fmla="*/ 2147483646 h 114"/>
                <a:gd name="T10" fmla="*/ 2147483646 w 106"/>
                <a:gd name="T11" fmla="*/ 2147483646 h 114"/>
                <a:gd name="T12" fmla="*/ 2147483646 w 106"/>
                <a:gd name="T13" fmla="*/ 2147483646 h 114"/>
                <a:gd name="T14" fmla="*/ 2147483646 w 106"/>
                <a:gd name="T15" fmla="*/ 2147483646 h 114"/>
                <a:gd name="T16" fmla="*/ 2147483646 w 106"/>
                <a:gd name="T17" fmla="*/ 2147483646 h 114"/>
                <a:gd name="T18" fmla="*/ 0 w 106"/>
                <a:gd name="T19" fmla="*/ 2147483646 h 114"/>
                <a:gd name="T20" fmla="*/ 2147483646 w 106"/>
                <a:gd name="T21" fmla="*/ 2147483646 h 114"/>
                <a:gd name="T22" fmla="*/ 2147483646 w 106"/>
                <a:gd name="T23" fmla="*/ 2147483646 h 114"/>
                <a:gd name="T24" fmla="*/ 2147483646 w 106"/>
                <a:gd name="T25" fmla="*/ 2147483646 h 114"/>
                <a:gd name="T26" fmla="*/ 2147483646 w 106"/>
                <a:gd name="T27" fmla="*/ 2147483646 h 114"/>
                <a:gd name="T28" fmla="*/ 2147483646 w 106"/>
                <a:gd name="T29" fmla="*/ 2147483646 h 114"/>
                <a:gd name="T30" fmla="*/ 2147483646 w 106"/>
                <a:gd name="T31" fmla="*/ 2147483646 h 114"/>
                <a:gd name="T32" fmla="*/ 2147483646 w 106"/>
                <a:gd name="T33" fmla="*/ 2147483646 h 114"/>
                <a:gd name="T34" fmla="*/ 2147483646 w 106"/>
                <a:gd name="T35" fmla="*/ 2147483646 h 114"/>
                <a:gd name="T36" fmla="*/ 2147483646 w 106"/>
                <a:gd name="T37" fmla="*/ 2147483646 h 114"/>
                <a:gd name="T38" fmla="*/ 2147483646 w 106"/>
                <a:gd name="T39" fmla="*/ 2147483646 h 114"/>
                <a:gd name="T40" fmla="*/ 2147483646 w 106"/>
                <a:gd name="T41" fmla="*/ 2147483646 h 114"/>
                <a:gd name="T42" fmla="*/ 2147483646 w 106"/>
                <a:gd name="T43" fmla="*/ 2147483646 h 114"/>
                <a:gd name="T44" fmla="*/ 2147483646 w 106"/>
                <a:gd name="T45" fmla="*/ 2147483646 h 114"/>
                <a:gd name="T46" fmla="*/ 2147483646 w 106"/>
                <a:gd name="T47" fmla="*/ 2147483646 h 114"/>
                <a:gd name="T48" fmla="*/ 2147483646 w 106"/>
                <a:gd name="T49" fmla="*/ 2147483646 h 114"/>
                <a:gd name="T50" fmla="*/ 2147483646 w 106"/>
                <a:gd name="T51" fmla="*/ 2147483646 h 114"/>
                <a:gd name="T52" fmla="*/ 2147483646 w 106"/>
                <a:gd name="T53" fmla="*/ 2147483646 h 114"/>
                <a:gd name="T54" fmla="*/ 2147483646 w 106"/>
                <a:gd name="T55" fmla="*/ 2147483646 h 114"/>
                <a:gd name="T56" fmla="*/ 2147483646 w 106"/>
                <a:gd name="T57" fmla="*/ 2147483646 h 114"/>
                <a:gd name="T58" fmla="*/ 2147483646 w 106"/>
                <a:gd name="T59" fmla="*/ 2147483646 h 114"/>
                <a:gd name="T60" fmla="*/ 2147483646 w 106"/>
                <a:gd name="T61" fmla="*/ 2147483646 h 114"/>
                <a:gd name="T62" fmla="*/ 2147483646 w 106"/>
                <a:gd name="T63" fmla="*/ 2147483646 h 11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6" h="114">
                  <a:moveTo>
                    <a:pt x="52" y="24"/>
                  </a:moveTo>
                  <a:lnTo>
                    <a:pt x="52" y="26"/>
                  </a:lnTo>
                  <a:lnTo>
                    <a:pt x="48" y="26"/>
                  </a:lnTo>
                  <a:lnTo>
                    <a:pt x="38" y="24"/>
                  </a:lnTo>
                  <a:lnTo>
                    <a:pt x="38" y="28"/>
                  </a:lnTo>
                  <a:lnTo>
                    <a:pt x="38" y="30"/>
                  </a:lnTo>
                  <a:lnTo>
                    <a:pt x="36" y="30"/>
                  </a:lnTo>
                  <a:lnTo>
                    <a:pt x="18" y="38"/>
                  </a:lnTo>
                  <a:lnTo>
                    <a:pt x="18" y="40"/>
                  </a:lnTo>
                  <a:lnTo>
                    <a:pt x="16" y="44"/>
                  </a:lnTo>
                  <a:lnTo>
                    <a:pt x="18" y="48"/>
                  </a:lnTo>
                  <a:lnTo>
                    <a:pt x="24" y="56"/>
                  </a:lnTo>
                  <a:lnTo>
                    <a:pt x="24" y="58"/>
                  </a:lnTo>
                  <a:lnTo>
                    <a:pt x="24" y="60"/>
                  </a:lnTo>
                  <a:lnTo>
                    <a:pt x="14" y="72"/>
                  </a:lnTo>
                  <a:lnTo>
                    <a:pt x="4" y="82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4" y="96"/>
                  </a:lnTo>
                  <a:lnTo>
                    <a:pt x="14" y="100"/>
                  </a:lnTo>
                  <a:lnTo>
                    <a:pt x="20" y="100"/>
                  </a:lnTo>
                  <a:lnTo>
                    <a:pt x="32" y="102"/>
                  </a:lnTo>
                  <a:lnTo>
                    <a:pt x="36" y="102"/>
                  </a:lnTo>
                  <a:lnTo>
                    <a:pt x="40" y="106"/>
                  </a:lnTo>
                  <a:lnTo>
                    <a:pt x="48" y="110"/>
                  </a:lnTo>
                  <a:lnTo>
                    <a:pt x="56" y="114"/>
                  </a:lnTo>
                  <a:lnTo>
                    <a:pt x="62" y="114"/>
                  </a:lnTo>
                  <a:lnTo>
                    <a:pt x="66" y="112"/>
                  </a:lnTo>
                  <a:lnTo>
                    <a:pt x="72" y="106"/>
                  </a:lnTo>
                  <a:lnTo>
                    <a:pt x="78" y="98"/>
                  </a:lnTo>
                  <a:lnTo>
                    <a:pt x="84" y="84"/>
                  </a:lnTo>
                  <a:lnTo>
                    <a:pt x="80" y="66"/>
                  </a:lnTo>
                  <a:lnTo>
                    <a:pt x="86" y="68"/>
                  </a:lnTo>
                  <a:lnTo>
                    <a:pt x="96" y="68"/>
                  </a:lnTo>
                  <a:lnTo>
                    <a:pt x="100" y="66"/>
                  </a:lnTo>
                  <a:lnTo>
                    <a:pt x="102" y="62"/>
                  </a:lnTo>
                  <a:lnTo>
                    <a:pt x="94" y="38"/>
                  </a:lnTo>
                  <a:lnTo>
                    <a:pt x="96" y="30"/>
                  </a:lnTo>
                  <a:lnTo>
                    <a:pt x="102" y="26"/>
                  </a:lnTo>
                  <a:lnTo>
                    <a:pt x="106" y="22"/>
                  </a:lnTo>
                  <a:lnTo>
                    <a:pt x="104" y="18"/>
                  </a:lnTo>
                  <a:lnTo>
                    <a:pt x="86" y="18"/>
                  </a:lnTo>
                  <a:lnTo>
                    <a:pt x="68" y="6"/>
                  </a:lnTo>
                  <a:lnTo>
                    <a:pt x="62" y="2"/>
                  </a:lnTo>
                  <a:lnTo>
                    <a:pt x="58" y="0"/>
                  </a:lnTo>
                  <a:lnTo>
                    <a:pt x="48" y="2"/>
                  </a:lnTo>
                  <a:lnTo>
                    <a:pt x="44" y="2"/>
                  </a:lnTo>
                  <a:lnTo>
                    <a:pt x="44" y="8"/>
                  </a:lnTo>
                  <a:lnTo>
                    <a:pt x="50" y="10"/>
                  </a:lnTo>
                  <a:lnTo>
                    <a:pt x="54" y="16"/>
                  </a:lnTo>
                  <a:lnTo>
                    <a:pt x="54" y="20"/>
                  </a:lnTo>
                  <a:lnTo>
                    <a:pt x="52" y="24"/>
                  </a:lnTo>
                  <a:close/>
                </a:path>
              </a:pathLst>
            </a:custGeom>
            <a:solidFill>
              <a:srgbClr val="00E4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9" name="辽宁"/>
            <p:cNvSpPr>
              <a:spLocks/>
            </p:cNvSpPr>
            <p:nvPr/>
          </p:nvSpPr>
          <p:spPr bwMode="auto">
            <a:xfrm>
              <a:off x="6291263" y="2303463"/>
              <a:ext cx="687387" cy="654050"/>
            </a:xfrm>
            <a:custGeom>
              <a:avLst/>
              <a:gdLst>
                <a:gd name="T0" fmla="*/ 2147483646 w 376"/>
                <a:gd name="T1" fmla="*/ 2147483646 h 358"/>
                <a:gd name="T2" fmla="*/ 2147483646 w 376"/>
                <a:gd name="T3" fmla="*/ 2147483646 h 358"/>
                <a:gd name="T4" fmla="*/ 2147483646 w 376"/>
                <a:gd name="T5" fmla="*/ 2147483646 h 358"/>
                <a:gd name="T6" fmla="*/ 2147483646 w 376"/>
                <a:gd name="T7" fmla="*/ 2147483646 h 358"/>
                <a:gd name="T8" fmla="*/ 2147483646 w 376"/>
                <a:gd name="T9" fmla="*/ 2147483646 h 358"/>
                <a:gd name="T10" fmla="*/ 2147483646 w 376"/>
                <a:gd name="T11" fmla="*/ 2147483646 h 358"/>
                <a:gd name="T12" fmla="*/ 2147483646 w 376"/>
                <a:gd name="T13" fmla="*/ 2147483646 h 358"/>
                <a:gd name="T14" fmla="*/ 2147483646 w 376"/>
                <a:gd name="T15" fmla="*/ 2147483646 h 358"/>
                <a:gd name="T16" fmla="*/ 2147483646 w 376"/>
                <a:gd name="T17" fmla="*/ 2147483646 h 358"/>
                <a:gd name="T18" fmla="*/ 2147483646 w 376"/>
                <a:gd name="T19" fmla="*/ 2147483646 h 358"/>
                <a:gd name="T20" fmla="*/ 2147483646 w 376"/>
                <a:gd name="T21" fmla="*/ 2147483646 h 358"/>
                <a:gd name="T22" fmla="*/ 2147483646 w 376"/>
                <a:gd name="T23" fmla="*/ 2147483646 h 358"/>
                <a:gd name="T24" fmla="*/ 2147483646 w 376"/>
                <a:gd name="T25" fmla="*/ 2147483646 h 358"/>
                <a:gd name="T26" fmla="*/ 2147483646 w 376"/>
                <a:gd name="T27" fmla="*/ 2147483646 h 358"/>
                <a:gd name="T28" fmla="*/ 2147483646 w 376"/>
                <a:gd name="T29" fmla="*/ 2147483646 h 358"/>
                <a:gd name="T30" fmla="*/ 2147483646 w 376"/>
                <a:gd name="T31" fmla="*/ 2147483646 h 358"/>
                <a:gd name="T32" fmla="*/ 2147483646 w 376"/>
                <a:gd name="T33" fmla="*/ 2147483646 h 358"/>
                <a:gd name="T34" fmla="*/ 2147483646 w 376"/>
                <a:gd name="T35" fmla="*/ 2147483646 h 358"/>
                <a:gd name="T36" fmla="*/ 2147483646 w 376"/>
                <a:gd name="T37" fmla="*/ 2147483646 h 358"/>
                <a:gd name="T38" fmla="*/ 2147483646 w 376"/>
                <a:gd name="T39" fmla="*/ 2147483646 h 358"/>
                <a:gd name="T40" fmla="*/ 2147483646 w 376"/>
                <a:gd name="T41" fmla="*/ 2147483646 h 358"/>
                <a:gd name="T42" fmla="*/ 2147483646 w 376"/>
                <a:gd name="T43" fmla="*/ 2147483646 h 358"/>
                <a:gd name="T44" fmla="*/ 2147483646 w 376"/>
                <a:gd name="T45" fmla="*/ 2147483646 h 358"/>
                <a:gd name="T46" fmla="*/ 2147483646 w 376"/>
                <a:gd name="T47" fmla="*/ 2147483646 h 358"/>
                <a:gd name="T48" fmla="*/ 2147483646 w 376"/>
                <a:gd name="T49" fmla="*/ 2147483646 h 358"/>
                <a:gd name="T50" fmla="*/ 2147483646 w 376"/>
                <a:gd name="T51" fmla="*/ 2147483646 h 358"/>
                <a:gd name="T52" fmla="*/ 2147483646 w 376"/>
                <a:gd name="T53" fmla="*/ 2147483646 h 358"/>
                <a:gd name="T54" fmla="*/ 2147483646 w 376"/>
                <a:gd name="T55" fmla="*/ 2147483646 h 358"/>
                <a:gd name="T56" fmla="*/ 2147483646 w 376"/>
                <a:gd name="T57" fmla="*/ 2147483646 h 358"/>
                <a:gd name="T58" fmla="*/ 2147483646 w 376"/>
                <a:gd name="T59" fmla="*/ 2147483646 h 358"/>
                <a:gd name="T60" fmla="*/ 2147483646 w 376"/>
                <a:gd name="T61" fmla="*/ 2147483646 h 358"/>
                <a:gd name="T62" fmla="*/ 2147483646 w 376"/>
                <a:gd name="T63" fmla="*/ 2147483646 h 358"/>
                <a:gd name="T64" fmla="*/ 2147483646 w 376"/>
                <a:gd name="T65" fmla="*/ 2147483646 h 358"/>
                <a:gd name="T66" fmla="*/ 2147483646 w 376"/>
                <a:gd name="T67" fmla="*/ 2147483646 h 358"/>
                <a:gd name="T68" fmla="*/ 2147483646 w 376"/>
                <a:gd name="T69" fmla="*/ 2147483646 h 358"/>
                <a:gd name="T70" fmla="*/ 2147483646 w 376"/>
                <a:gd name="T71" fmla="*/ 2147483646 h 358"/>
                <a:gd name="T72" fmla="*/ 2147483646 w 376"/>
                <a:gd name="T73" fmla="*/ 2147483646 h 358"/>
                <a:gd name="T74" fmla="*/ 2147483646 w 376"/>
                <a:gd name="T75" fmla="*/ 2147483646 h 358"/>
                <a:gd name="T76" fmla="*/ 2147483646 w 376"/>
                <a:gd name="T77" fmla="*/ 2147483646 h 358"/>
                <a:gd name="T78" fmla="*/ 2147483646 w 376"/>
                <a:gd name="T79" fmla="*/ 2147483646 h 358"/>
                <a:gd name="T80" fmla="*/ 2147483646 w 376"/>
                <a:gd name="T81" fmla="*/ 2147483646 h 358"/>
                <a:gd name="T82" fmla="*/ 2147483646 w 376"/>
                <a:gd name="T83" fmla="*/ 2147483646 h 358"/>
                <a:gd name="T84" fmla="*/ 2147483646 w 376"/>
                <a:gd name="T85" fmla="*/ 2147483646 h 358"/>
                <a:gd name="T86" fmla="*/ 2147483646 w 376"/>
                <a:gd name="T87" fmla="*/ 2147483646 h 358"/>
                <a:gd name="T88" fmla="*/ 2147483646 w 376"/>
                <a:gd name="T89" fmla="*/ 2147483646 h 358"/>
                <a:gd name="T90" fmla="*/ 2147483646 w 376"/>
                <a:gd name="T91" fmla="*/ 2147483646 h 358"/>
                <a:gd name="T92" fmla="*/ 2147483646 w 376"/>
                <a:gd name="T93" fmla="*/ 2147483646 h 358"/>
                <a:gd name="T94" fmla="*/ 2147483646 w 376"/>
                <a:gd name="T95" fmla="*/ 2147483646 h 358"/>
                <a:gd name="T96" fmla="*/ 2147483646 w 376"/>
                <a:gd name="T97" fmla="*/ 2147483646 h 358"/>
                <a:gd name="T98" fmla="*/ 2147483646 w 376"/>
                <a:gd name="T99" fmla="*/ 2147483646 h 358"/>
                <a:gd name="T100" fmla="*/ 2147483646 w 376"/>
                <a:gd name="T101" fmla="*/ 2147483646 h 358"/>
                <a:gd name="T102" fmla="*/ 2147483646 w 376"/>
                <a:gd name="T103" fmla="*/ 2147483646 h 358"/>
                <a:gd name="T104" fmla="*/ 2147483646 w 376"/>
                <a:gd name="T105" fmla="*/ 0 h 358"/>
                <a:gd name="T106" fmla="*/ 2147483646 w 376"/>
                <a:gd name="T107" fmla="*/ 2147483646 h 358"/>
                <a:gd name="T108" fmla="*/ 2147483646 w 376"/>
                <a:gd name="T109" fmla="*/ 2147483646 h 358"/>
                <a:gd name="T110" fmla="*/ 2147483646 w 376"/>
                <a:gd name="T111" fmla="*/ 2147483646 h 358"/>
                <a:gd name="T112" fmla="*/ 2147483646 w 376"/>
                <a:gd name="T113" fmla="*/ 2147483646 h 35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76" h="358">
                  <a:moveTo>
                    <a:pt x="172" y="46"/>
                  </a:moveTo>
                  <a:lnTo>
                    <a:pt x="162" y="60"/>
                  </a:lnTo>
                  <a:lnTo>
                    <a:pt x="160" y="64"/>
                  </a:lnTo>
                  <a:lnTo>
                    <a:pt x="160" y="74"/>
                  </a:lnTo>
                  <a:lnTo>
                    <a:pt x="160" y="80"/>
                  </a:lnTo>
                  <a:lnTo>
                    <a:pt x="142" y="80"/>
                  </a:lnTo>
                  <a:lnTo>
                    <a:pt x="140" y="80"/>
                  </a:lnTo>
                  <a:lnTo>
                    <a:pt x="128" y="76"/>
                  </a:lnTo>
                  <a:lnTo>
                    <a:pt x="116" y="92"/>
                  </a:lnTo>
                  <a:lnTo>
                    <a:pt x="102" y="100"/>
                  </a:lnTo>
                  <a:lnTo>
                    <a:pt x="92" y="112"/>
                  </a:lnTo>
                  <a:lnTo>
                    <a:pt x="90" y="116"/>
                  </a:lnTo>
                  <a:lnTo>
                    <a:pt x="70" y="138"/>
                  </a:lnTo>
                  <a:lnTo>
                    <a:pt x="70" y="140"/>
                  </a:lnTo>
                  <a:lnTo>
                    <a:pt x="68" y="140"/>
                  </a:lnTo>
                  <a:lnTo>
                    <a:pt x="54" y="148"/>
                  </a:lnTo>
                  <a:lnTo>
                    <a:pt x="42" y="140"/>
                  </a:lnTo>
                  <a:lnTo>
                    <a:pt x="42" y="138"/>
                  </a:lnTo>
                  <a:lnTo>
                    <a:pt x="30" y="126"/>
                  </a:lnTo>
                  <a:lnTo>
                    <a:pt x="24" y="122"/>
                  </a:lnTo>
                  <a:lnTo>
                    <a:pt x="28" y="156"/>
                  </a:lnTo>
                  <a:lnTo>
                    <a:pt x="34" y="172"/>
                  </a:lnTo>
                  <a:lnTo>
                    <a:pt x="22" y="184"/>
                  </a:lnTo>
                  <a:lnTo>
                    <a:pt x="4" y="208"/>
                  </a:lnTo>
                  <a:lnTo>
                    <a:pt x="4" y="220"/>
                  </a:lnTo>
                  <a:lnTo>
                    <a:pt x="0" y="226"/>
                  </a:lnTo>
                  <a:lnTo>
                    <a:pt x="2" y="232"/>
                  </a:lnTo>
                  <a:lnTo>
                    <a:pt x="8" y="232"/>
                  </a:lnTo>
                  <a:lnTo>
                    <a:pt x="32" y="238"/>
                  </a:lnTo>
                  <a:lnTo>
                    <a:pt x="34" y="238"/>
                  </a:lnTo>
                  <a:lnTo>
                    <a:pt x="34" y="240"/>
                  </a:lnTo>
                  <a:lnTo>
                    <a:pt x="40" y="244"/>
                  </a:lnTo>
                  <a:lnTo>
                    <a:pt x="46" y="248"/>
                  </a:lnTo>
                  <a:lnTo>
                    <a:pt x="48" y="248"/>
                  </a:lnTo>
                  <a:lnTo>
                    <a:pt x="50" y="252"/>
                  </a:lnTo>
                  <a:lnTo>
                    <a:pt x="52" y="258"/>
                  </a:lnTo>
                  <a:lnTo>
                    <a:pt x="54" y="264"/>
                  </a:lnTo>
                  <a:lnTo>
                    <a:pt x="78" y="272"/>
                  </a:lnTo>
                  <a:lnTo>
                    <a:pt x="86" y="270"/>
                  </a:lnTo>
                  <a:lnTo>
                    <a:pt x="92" y="260"/>
                  </a:lnTo>
                  <a:lnTo>
                    <a:pt x="112" y="224"/>
                  </a:lnTo>
                  <a:lnTo>
                    <a:pt x="122" y="212"/>
                  </a:lnTo>
                  <a:lnTo>
                    <a:pt x="122" y="210"/>
                  </a:lnTo>
                  <a:lnTo>
                    <a:pt x="138" y="204"/>
                  </a:lnTo>
                  <a:lnTo>
                    <a:pt x="148" y="202"/>
                  </a:lnTo>
                  <a:lnTo>
                    <a:pt x="154" y="196"/>
                  </a:lnTo>
                  <a:lnTo>
                    <a:pt x="160" y="192"/>
                  </a:lnTo>
                  <a:lnTo>
                    <a:pt x="164" y="194"/>
                  </a:lnTo>
                  <a:lnTo>
                    <a:pt x="172" y="198"/>
                  </a:lnTo>
                  <a:lnTo>
                    <a:pt x="174" y="198"/>
                  </a:lnTo>
                  <a:lnTo>
                    <a:pt x="174" y="200"/>
                  </a:lnTo>
                  <a:lnTo>
                    <a:pt x="188" y="220"/>
                  </a:lnTo>
                  <a:lnTo>
                    <a:pt x="188" y="222"/>
                  </a:lnTo>
                  <a:lnTo>
                    <a:pt x="190" y="238"/>
                  </a:lnTo>
                  <a:lnTo>
                    <a:pt x="188" y="254"/>
                  </a:lnTo>
                  <a:lnTo>
                    <a:pt x="184" y="268"/>
                  </a:lnTo>
                  <a:lnTo>
                    <a:pt x="184" y="270"/>
                  </a:lnTo>
                  <a:lnTo>
                    <a:pt x="174" y="284"/>
                  </a:lnTo>
                  <a:lnTo>
                    <a:pt x="168" y="294"/>
                  </a:lnTo>
                  <a:lnTo>
                    <a:pt x="170" y="312"/>
                  </a:lnTo>
                  <a:lnTo>
                    <a:pt x="172" y="312"/>
                  </a:lnTo>
                  <a:lnTo>
                    <a:pt x="176" y="308"/>
                  </a:lnTo>
                  <a:lnTo>
                    <a:pt x="184" y="304"/>
                  </a:lnTo>
                  <a:lnTo>
                    <a:pt x="184" y="302"/>
                  </a:lnTo>
                  <a:lnTo>
                    <a:pt x="186" y="300"/>
                  </a:lnTo>
                  <a:lnTo>
                    <a:pt x="194" y="308"/>
                  </a:lnTo>
                  <a:lnTo>
                    <a:pt x="194" y="320"/>
                  </a:lnTo>
                  <a:lnTo>
                    <a:pt x="192" y="320"/>
                  </a:lnTo>
                  <a:lnTo>
                    <a:pt x="186" y="324"/>
                  </a:lnTo>
                  <a:lnTo>
                    <a:pt x="184" y="328"/>
                  </a:lnTo>
                  <a:lnTo>
                    <a:pt x="184" y="334"/>
                  </a:lnTo>
                  <a:lnTo>
                    <a:pt x="182" y="336"/>
                  </a:lnTo>
                  <a:lnTo>
                    <a:pt x="178" y="344"/>
                  </a:lnTo>
                  <a:lnTo>
                    <a:pt x="176" y="344"/>
                  </a:lnTo>
                  <a:lnTo>
                    <a:pt x="168" y="346"/>
                  </a:lnTo>
                  <a:lnTo>
                    <a:pt x="162" y="348"/>
                  </a:lnTo>
                  <a:lnTo>
                    <a:pt x="158" y="356"/>
                  </a:lnTo>
                  <a:lnTo>
                    <a:pt x="158" y="358"/>
                  </a:lnTo>
                  <a:lnTo>
                    <a:pt x="184" y="354"/>
                  </a:lnTo>
                  <a:lnTo>
                    <a:pt x="190" y="350"/>
                  </a:lnTo>
                  <a:lnTo>
                    <a:pt x="198" y="328"/>
                  </a:lnTo>
                  <a:lnTo>
                    <a:pt x="258" y="266"/>
                  </a:lnTo>
                  <a:lnTo>
                    <a:pt x="260" y="266"/>
                  </a:lnTo>
                  <a:lnTo>
                    <a:pt x="272" y="260"/>
                  </a:lnTo>
                  <a:lnTo>
                    <a:pt x="284" y="260"/>
                  </a:lnTo>
                  <a:lnTo>
                    <a:pt x="294" y="258"/>
                  </a:lnTo>
                  <a:lnTo>
                    <a:pt x="304" y="252"/>
                  </a:lnTo>
                  <a:lnTo>
                    <a:pt x="312" y="244"/>
                  </a:lnTo>
                  <a:lnTo>
                    <a:pt x="326" y="208"/>
                  </a:lnTo>
                  <a:lnTo>
                    <a:pt x="376" y="156"/>
                  </a:lnTo>
                  <a:lnTo>
                    <a:pt x="372" y="128"/>
                  </a:lnTo>
                  <a:lnTo>
                    <a:pt x="368" y="126"/>
                  </a:lnTo>
                  <a:lnTo>
                    <a:pt x="364" y="122"/>
                  </a:lnTo>
                  <a:lnTo>
                    <a:pt x="364" y="120"/>
                  </a:lnTo>
                  <a:lnTo>
                    <a:pt x="364" y="122"/>
                  </a:lnTo>
                  <a:lnTo>
                    <a:pt x="356" y="122"/>
                  </a:lnTo>
                  <a:lnTo>
                    <a:pt x="350" y="120"/>
                  </a:lnTo>
                  <a:lnTo>
                    <a:pt x="346" y="116"/>
                  </a:lnTo>
                  <a:lnTo>
                    <a:pt x="344" y="110"/>
                  </a:lnTo>
                  <a:lnTo>
                    <a:pt x="342" y="108"/>
                  </a:lnTo>
                  <a:lnTo>
                    <a:pt x="342" y="66"/>
                  </a:lnTo>
                  <a:lnTo>
                    <a:pt x="336" y="62"/>
                  </a:lnTo>
                  <a:lnTo>
                    <a:pt x="328" y="56"/>
                  </a:lnTo>
                  <a:lnTo>
                    <a:pt x="316" y="44"/>
                  </a:lnTo>
                  <a:lnTo>
                    <a:pt x="308" y="30"/>
                  </a:lnTo>
                  <a:lnTo>
                    <a:pt x="306" y="24"/>
                  </a:lnTo>
                  <a:lnTo>
                    <a:pt x="306" y="16"/>
                  </a:lnTo>
                  <a:lnTo>
                    <a:pt x="308" y="12"/>
                  </a:lnTo>
                  <a:lnTo>
                    <a:pt x="302" y="4"/>
                  </a:lnTo>
                  <a:lnTo>
                    <a:pt x="300" y="10"/>
                  </a:lnTo>
                  <a:lnTo>
                    <a:pt x="294" y="24"/>
                  </a:lnTo>
                  <a:lnTo>
                    <a:pt x="292" y="24"/>
                  </a:lnTo>
                  <a:lnTo>
                    <a:pt x="282" y="24"/>
                  </a:lnTo>
                  <a:lnTo>
                    <a:pt x="274" y="20"/>
                  </a:lnTo>
                  <a:lnTo>
                    <a:pt x="270" y="16"/>
                  </a:lnTo>
                  <a:lnTo>
                    <a:pt x="268" y="10"/>
                  </a:lnTo>
                  <a:lnTo>
                    <a:pt x="268" y="8"/>
                  </a:lnTo>
                  <a:lnTo>
                    <a:pt x="264" y="8"/>
                  </a:lnTo>
                  <a:lnTo>
                    <a:pt x="248" y="12"/>
                  </a:lnTo>
                  <a:lnTo>
                    <a:pt x="236" y="0"/>
                  </a:lnTo>
                  <a:lnTo>
                    <a:pt x="232" y="0"/>
                  </a:lnTo>
                  <a:lnTo>
                    <a:pt x="228" y="4"/>
                  </a:lnTo>
                  <a:lnTo>
                    <a:pt x="234" y="12"/>
                  </a:lnTo>
                  <a:lnTo>
                    <a:pt x="236" y="14"/>
                  </a:lnTo>
                  <a:lnTo>
                    <a:pt x="228" y="30"/>
                  </a:lnTo>
                  <a:lnTo>
                    <a:pt x="226" y="30"/>
                  </a:lnTo>
                  <a:lnTo>
                    <a:pt x="226" y="32"/>
                  </a:lnTo>
                  <a:lnTo>
                    <a:pt x="212" y="48"/>
                  </a:lnTo>
                  <a:lnTo>
                    <a:pt x="210" y="48"/>
                  </a:lnTo>
                  <a:lnTo>
                    <a:pt x="208" y="48"/>
                  </a:lnTo>
                  <a:lnTo>
                    <a:pt x="186" y="50"/>
                  </a:lnTo>
                  <a:lnTo>
                    <a:pt x="172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0" name="吉林"/>
            <p:cNvSpPr>
              <a:spLocks/>
            </p:cNvSpPr>
            <p:nvPr/>
          </p:nvSpPr>
          <p:spPr bwMode="auto">
            <a:xfrm>
              <a:off x="6445250" y="1908175"/>
              <a:ext cx="979488" cy="665163"/>
            </a:xfrm>
            <a:custGeom>
              <a:avLst/>
              <a:gdLst>
                <a:gd name="T0" fmla="*/ 2147483646 w 536"/>
                <a:gd name="T1" fmla="*/ 2147483646 h 364"/>
                <a:gd name="T2" fmla="*/ 2147483646 w 536"/>
                <a:gd name="T3" fmla="*/ 2147483646 h 364"/>
                <a:gd name="T4" fmla="*/ 2147483646 w 536"/>
                <a:gd name="T5" fmla="*/ 2147483646 h 364"/>
                <a:gd name="T6" fmla="*/ 2147483646 w 536"/>
                <a:gd name="T7" fmla="*/ 2147483646 h 364"/>
                <a:gd name="T8" fmla="*/ 2147483646 w 536"/>
                <a:gd name="T9" fmla="*/ 2147483646 h 364"/>
                <a:gd name="T10" fmla="*/ 2147483646 w 536"/>
                <a:gd name="T11" fmla="*/ 2147483646 h 364"/>
                <a:gd name="T12" fmla="*/ 2147483646 w 536"/>
                <a:gd name="T13" fmla="*/ 2147483646 h 364"/>
                <a:gd name="T14" fmla="*/ 2147483646 w 536"/>
                <a:gd name="T15" fmla="*/ 2147483646 h 364"/>
                <a:gd name="T16" fmla="*/ 2147483646 w 536"/>
                <a:gd name="T17" fmla="*/ 2147483646 h 364"/>
                <a:gd name="T18" fmla="*/ 2147483646 w 536"/>
                <a:gd name="T19" fmla="*/ 2147483646 h 364"/>
                <a:gd name="T20" fmla="*/ 2147483646 w 536"/>
                <a:gd name="T21" fmla="*/ 2147483646 h 364"/>
                <a:gd name="T22" fmla="*/ 2147483646 w 536"/>
                <a:gd name="T23" fmla="*/ 2147483646 h 364"/>
                <a:gd name="T24" fmla="*/ 2147483646 w 536"/>
                <a:gd name="T25" fmla="*/ 2147483646 h 364"/>
                <a:gd name="T26" fmla="*/ 2147483646 w 536"/>
                <a:gd name="T27" fmla="*/ 2147483646 h 364"/>
                <a:gd name="T28" fmla="*/ 2147483646 w 536"/>
                <a:gd name="T29" fmla="*/ 2147483646 h 364"/>
                <a:gd name="T30" fmla="*/ 2147483646 w 536"/>
                <a:gd name="T31" fmla="*/ 2147483646 h 364"/>
                <a:gd name="T32" fmla="*/ 2147483646 w 536"/>
                <a:gd name="T33" fmla="*/ 2147483646 h 364"/>
                <a:gd name="T34" fmla="*/ 2147483646 w 536"/>
                <a:gd name="T35" fmla="*/ 2147483646 h 364"/>
                <a:gd name="T36" fmla="*/ 2147483646 w 536"/>
                <a:gd name="T37" fmla="*/ 2147483646 h 364"/>
                <a:gd name="T38" fmla="*/ 2147483646 w 536"/>
                <a:gd name="T39" fmla="*/ 2147483646 h 364"/>
                <a:gd name="T40" fmla="*/ 2147483646 w 536"/>
                <a:gd name="T41" fmla="*/ 2147483646 h 364"/>
                <a:gd name="T42" fmla="*/ 2147483646 w 536"/>
                <a:gd name="T43" fmla="*/ 2147483646 h 364"/>
                <a:gd name="T44" fmla="*/ 2147483646 w 536"/>
                <a:gd name="T45" fmla="*/ 2147483646 h 364"/>
                <a:gd name="T46" fmla="*/ 2147483646 w 536"/>
                <a:gd name="T47" fmla="*/ 2147483646 h 364"/>
                <a:gd name="T48" fmla="*/ 2147483646 w 536"/>
                <a:gd name="T49" fmla="*/ 2147483646 h 364"/>
                <a:gd name="T50" fmla="*/ 2147483646 w 536"/>
                <a:gd name="T51" fmla="*/ 2147483646 h 364"/>
                <a:gd name="T52" fmla="*/ 2147483646 w 536"/>
                <a:gd name="T53" fmla="*/ 2147483646 h 364"/>
                <a:gd name="T54" fmla="*/ 2147483646 w 536"/>
                <a:gd name="T55" fmla="*/ 2147483646 h 364"/>
                <a:gd name="T56" fmla="*/ 2147483646 w 536"/>
                <a:gd name="T57" fmla="*/ 2147483646 h 364"/>
                <a:gd name="T58" fmla="*/ 2147483646 w 536"/>
                <a:gd name="T59" fmla="*/ 2147483646 h 364"/>
                <a:gd name="T60" fmla="*/ 2147483646 w 536"/>
                <a:gd name="T61" fmla="*/ 2147483646 h 364"/>
                <a:gd name="T62" fmla="*/ 2147483646 w 536"/>
                <a:gd name="T63" fmla="*/ 2147483646 h 364"/>
                <a:gd name="T64" fmla="*/ 2147483646 w 536"/>
                <a:gd name="T65" fmla="*/ 2147483646 h 364"/>
                <a:gd name="T66" fmla="*/ 2147483646 w 536"/>
                <a:gd name="T67" fmla="*/ 2147483646 h 364"/>
                <a:gd name="T68" fmla="*/ 2147483646 w 536"/>
                <a:gd name="T69" fmla="*/ 2147483646 h 364"/>
                <a:gd name="T70" fmla="*/ 2147483646 w 536"/>
                <a:gd name="T71" fmla="*/ 2147483646 h 364"/>
                <a:gd name="T72" fmla="*/ 2147483646 w 536"/>
                <a:gd name="T73" fmla="*/ 2147483646 h 364"/>
                <a:gd name="T74" fmla="*/ 2147483646 w 536"/>
                <a:gd name="T75" fmla="*/ 2147483646 h 364"/>
                <a:gd name="T76" fmla="*/ 2147483646 w 536"/>
                <a:gd name="T77" fmla="*/ 2147483646 h 364"/>
                <a:gd name="T78" fmla="*/ 2147483646 w 536"/>
                <a:gd name="T79" fmla="*/ 2147483646 h 364"/>
                <a:gd name="T80" fmla="*/ 2147483646 w 536"/>
                <a:gd name="T81" fmla="*/ 2147483646 h 364"/>
                <a:gd name="T82" fmla="*/ 2147483646 w 536"/>
                <a:gd name="T83" fmla="*/ 2147483646 h 364"/>
                <a:gd name="T84" fmla="*/ 2147483646 w 536"/>
                <a:gd name="T85" fmla="*/ 2147483646 h 364"/>
                <a:gd name="T86" fmla="*/ 2147483646 w 536"/>
                <a:gd name="T87" fmla="*/ 2147483646 h 364"/>
                <a:gd name="T88" fmla="*/ 2147483646 w 536"/>
                <a:gd name="T89" fmla="*/ 2147483646 h 364"/>
                <a:gd name="T90" fmla="*/ 2147483646 w 536"/>
                <a:gd name="T91" fmla="*/ 2147483646 h 364"/>
                <a:gd name="T92" fmla="*/ 2147483646 w 536"/>
                <a:gd name="T93" fmla="*/ 2147483646 h 364"/>
                <a:gd name="T94" fmla="*/ 2147483646 w 536"/>
                <a:gd name="T95" fmla="*/ 2147483646 h 364"/>
                <a:gd name="T96" fmla="*/ 2147483646 w 536"/>
                <a:gd name="T97" fmla="*/ 2147483646 h 364"/>
                <a:gd name="T98" fmla="*/ 2147483646 w 536"/>
                <a:gd name="T99" fmla="*/ 2147483646 h 364"/>
                <a:gd name="T100" fmla="*/ 2147483646 w 536"/>
                <a:gd name="T101" fmla="*/ 2147483646 h 364"/>
                <a:gd name="T102" fmla="*/ 2147483646 w 536"/>
                <a:gd name="T103" fmla="*/ 2147483646 h 36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36" h="364">
                  <a:moveTo>
                    <a:pt x="104" y="18"/>
                  </a:moveTo>
                  <a:lnTo>
                    <a:pt x="102" y="0"/>
                  </a:lnTo>
                  <a:lnTo>
                    <a:pt x="94" y="6"/>
                  </a:lnTo>
                  <a:lnTo>
                    <a:pt x="92" y="6"/>
                  </a:lnTo>
                  <a:lnTo>
                    <a:pt x="74" y="12"/>
                  </a:lnTo>
                  <a:lnTo>
                    <a:pt x="72" y="12"/>
                  </a:lnTo>
                  <a:lnTo>
                    <a:pt x="70" y="10"/>
                  </a:lnTo>
                  <a:lnTo>
                    <a:pt x="70" y="20"/>
                  </a:lnTo>
                  <a:lnTo>
                    <a:pt x="68" y="20"/>
                  </a:lnTo>
                  <a:lnTo>
                    <a:pt x="60" y="34"/>
                  </a:lnTo>
                  <a:lnTo>
                    <a:pt x="58" y="34"/>
                  </a:lnTo>
                  <a:lnTo>
                    <a:pt x="58" y="36"/>
                  </a:lnTo>
                  <a:lnTo>
                    <a:pt x="44" y="48"/>
                  </a:lnTo>
                  <a:lnTo>
                    <a:pt x="42" y="48"/>
                  </a:lnTo>
                  <a:lnTo>
                    <a:pt x="40" y="48"/>
                  </a:lnTo>
                  <a:lnTo>
                    <a:pt x="28" y="40"/>
                  </a:lnTo>
                  <a:lnTo>
                    <a:pt x="22" y="34"/>
                  </a:lnTo>
                  <a:lnTo>
                    <a:pt x="18" y="32"/>
                  </a:lnTo>
                  <a:lnTo>
                    <a:pt x="8" y="34"/>
                  </a:lnTo>
                  <a:lnTo>
                    <a:pt x="0" y="40"/>
                  </a:lnTo>
                  <a:lnTo>
                    <a:pt x="18" y="54"/>
                  </a:lnTo>
                  <a:lnTo>
                    <a:pt x="32" y="60"/>
                  </a:lnTo>
                  <a:lnTo>
                    <a:pt x="34" y="62"/>
                  </a:lnTo>
                  <a:lnTo>
                    <a:pt x="34" y="64"/>
                  </a:lnTo>
                  <a:lnTo>
                    <a:pt x="36" y="80"/>
                  </a:lnTo>
                  <a:lnTo>
                    <a:pt x="36" y="104"/>
                  </a:lnTo>
                  <a:lnTo>
                    <a:pt x="40" y="118"/>
                  </a:lnTo>
                  <a:lnTo>
                    <a:pt x="50" y="140"/>
                  </a:lnTo>
                  <a:lnTo>
                    <a:pt x="60" y="152"/>
                  </a:lnTo>
                  <a:lnTo>
                    <a:pt x="70" y="144"/>
                  </a:lnTo>
                  <a:lnTo>
                    <a:pt x="76" y="136"/>
                  </a:lnTo>
                  <a:lnTo>
                    <a:pt x="88" y="122"/>
                  </a:lnTo>
                  <a:lnTo>
                    <a:pt x="98" y="132"/>
                  </a:lnTo>
                  <a:lnTo>
                    <a:pt x="108" y="152"/>
                  </a:lnTo>
                  <a:lnTo>
                    <a:pt x="120" y="156"/>
                  </a:lnTo>
                  <a:lnTo>
                    <a:pt x="126" y="176"/>
                  </a:lnTo>
                  <a:lnTo>
                    <a:pt x="124" y="194"/>
                  </a:lnTo>
                  <a:lnTo>
                    <a:pt x="124" y="196"/>
                  </a:lnTo>
                  <a:lnTo>
                    <a:pt x="120" y="212"/>
                  </a:lnTo>
                  <a:lnTo>
                    <a:pt x="128" y="220"/>
                  </a:lnTo>
                  <a:lnTo>
                    <a:pt x="138" y="214"/>
                  </a:lnTo>
                  <a:lnTo>
                    <a:pt x="148" y="204"/>
                  </a:lnTo>
                  <a:lnTo>
                    <a:pt x="150" y="206"/>
                  </a:lnTo>
                  <a:lnTo>
                    <a:pt x="158" y="208"/>
                  </a:lnTo>
                  <a:lnTo>
                    <a:pt x="168" y="218"/>
                  </a:lnTo>
                  <a:lnTo>
                    <a:pt x="178" y="216"/>
                  </a:lnTo>
                  <a:lnTo>
                    <a:pt x="184" y="214"/>
                  </a:lnTo>
                  <a:lnTo>
                    <a:pt x="188" y="216"/>
                  </a:lnTo>
                  <a:lnTo>
                    <a:pt x="190" y="218"/>
                  </a:lnTo>
                  <a:lnTo>
                    <a:pt x="192" y="220"/>
                  </a:lnTo>
                  <a:lnTo>
                    <a:pt x="192" y="228"/>
                  </a:lnTo>
                  <a:lnTo>
                    <a:pt x="194" y="228"/>
                  </a:lnTo>
                  <a:lnTo>
                    <a:pt x="204" y="232"/>
                  </a:lnTo>
                  <a:lnTo>
                    <a:pt x="210" y="222"/>
                  </a:lnTo>
                  <a:lnTo>
                    <a:pt x="210" y="218"/>
                  </a:lnTo>
                  <a:lnTo>
                    <a:pt x="210" y="214"/>
                  </a:lnTo>
                  <a:lnTo>
                    <a:pt x="212" y="210"/>
                  </a:lnTo>
                  <a:lnTo>
                    <a:pt x="220" y="212"/>
                  </a:lnTo>
                  <a:lnTo>
                    <a:pt x="226" y="214"/>
                  </a:lnTo>
                  <a:lnTo>
                    <a:pt x="230" y="218"/>
                  </a:lnTo>
                  <a:lnTo>
                    <a:pt x="232" y="222"/>
                  </a:lnTo>
                  <a:lnTo>
                    <a:pt x="232" y="228"/>
                  </a:lnTo>
                  <a:lnTo>
                    <a:pt x="232" y="232"/>
                  </a:lnTo>
                  <a:lnTo>
                    <a:pt x="232" y="242"/>
                  </a:lnTo>
                  <a:lnTo>
                    <a:pt x="240" y="256"/>
                  </a:lnTo>
                  <a:lnTo>
                    <a:pt x="250" y="266"/>
                  </a:lnTo>
                  <a:lnTo>
                    <a:pt x="256" y="272"/>
                  </a:lnTo>
                  <a:lnTo>
                    <a:pt x="262" y="274"/>
                  </a:lnTo>
                  <a:lnTo>
                    <a:pt x="264" y="274"/>
                  </a:lnTo>
                  <a:lnTo>
                    <a:pt x="266" y="278"/>
                  </a:lnTo>
                  <a:lnTo>
                    <a:pt x="268" y="288"/>
                  </a:lnTo>
                  <a:lnTo>
                    <a:pt x="268" y="324"/>
                  </a:lnTo>
                  <a:lnTo>
                    <a:pt x="270" y="328"/>
                  </a:lnTo>
                  <a:lnTo>
                    <a:pt x="274" y="330"/>
                  </a:lnTo>
                  <a:lnTo>
                    <a:pt x="276" y="330"/>
                  </a:lnTo>
                  <a:lnTo>
                    <a:pt x="282" y="330"/>
                  </a:lnTo>
                  <a:lnTo>
                    <a:pt x="288" y="332"/>
                  </a:lnTo>
                  <a:lnTo>
                    <a:pt x="290" y="334"/>
                  </a:lnTo>
                  <a:lnTo>
                    <a:pt x="294" y="338"/>
                  </a:lnTo>
                  <a:lnTo>
                    <a:pt x="298" y="344"/>
                  </a:lnTo>
                  <a:lnTo>
                    <a:pt x="300" y="364"/>
                  </a:lnTo>
                  <a:lnTo>
                    <a:pt x="318" y="328"/>
                  </a:lnTo>
                  <a:lnTo>
                    <a:pt x="322" y="314"/>
                  </a:lnTo>
                  <a:lnTo>
                    <a:pt x="326" y="304"/>
                  </a:lnTo>
                  <a:lnTo>
                    <a:pt x="332" y="296"/>
                  </a:lnTo>
                  <a:lnTo>
                    <a:pt x="338" y="294"/>
                  </a:lnTo>
                  <a:lnTo>
                    <a:pt x="344" y="294"/>
                  </a:lnTo>
                  <a:lnTo>
                    <a:pt x="352" y="294"/>
                  </a:lnTo>
                  <a:lnTo>
                    <a:pt x="372" y="304"/>
                  </a:lnTo>
                  <a:lnTo>
                    <a:pt x="424" y="308"/>
                  </a:lnTo>
                  <a:lnTo>
                    <a:pt x="424" y="296"/>
                  </a:lnTo>
                  <a:lnTo>
                    <a:pt x="400" y="272"/>
                  </a:lnTo>
                  <a:lnTo>
                    <a:pt x="388" y="264"/>
                  </a:lnTo>
                  <a:lnTo>
                    <a:pt x="386" y="262"/>
                  </a:lnTo>
                  <a:lnTo>
                    <a:pt x="386" y="258"/>
                  </a:lnTo>
                  <a:lnTo>
                    <a:pt x="404" y="260"/>
                  </a:lnTo>
                  <a:lnTo>
                    <a:pt x="412" y="260"/>
                  </a:lnTo>
                  <a:lnTo>
                    <a:pt x="418" y="260"/>
                  </a:lnTo>
                  <a:lnTo>
                    <a:pt x="424" y="260"/>
                  </a:lnTo>
                  <a:lnTo>
                    <a:pt x="430" y="256"/>
                  </a:lnTo>
                  <a:lnTo>
                    <a:pt x="436" y="252"/>
                  </a:lnTo>
                  <a:lnTo>
                    <a:pt x="442" y="246"/>
                  </a:lnTo>
                  <a:lnTo>
                    <a:pt x="452" y="228"/>
                  </a:lnTo>
                  <a:lnTo>
                    <a:pt x="454" y="228"/>
                  </a:lnTo>
                  <a:lnTo>
                    <a:pt x="472" y="212"/>
                  </a:lnTo>
                  <a:lnTo>
                    <a:pt x="474" y="174"/>
                  </a:lnTo>
                  <a:lnTo>
                    <a:pt x="474" y="170"/>
                  </a:lnTo>
                  <a:lnTo>
                    <a:pt x="476" y="170"/>
                  </a:lnTo>
                  <a:lnTo>
                    <a:pt x="478" y="170"/>
                  </a:lnTo>
                  <a:lnTo>
                    <a:pt x="492" y="168"/>
                  </a:lnTo>
                  <a:lnTo>
                    <a:pt x="494" y="168"/>
                  </a:lnTo>
                  <a:lnTo>
                    <a:pt x="496" y="168"/>
                  </a:lnTo>
                  <a:lnTo>
                    <a:pt x="524" y="198"/>
                  </a:lnTo>
                  <a:lnTo>
                    <a:pt x="532" y="196"/>
                  </a:lnTo>
                  <a:lnTo>
                    <a:pt x="532" y="190"/>
                  </a:lnTo>
                  <a:lnTo>
                    <a:pt x="518" y="176"/>
                  </a:lnTo>
                  <a:lnTo>
                    <a:pt x="516" y="174"/>
                  </a:lnTo>
                  <a:lnTo>
                    <a:pt x="514" y="172"/>
                  </a:lnTo>
                  <a:lnTo>
                    <a:pt x="536" y="158"/>
                  </a:lnTo>
                  <a:lnTo>
                    <a:pt x="536" y="124"/>
                  </a:lnTo>
                  <a:lnTo>
                    <a:pt x="526" y="126"/>
                  </a:lnTo>
                  <a:lnTo>
                    <a:pt x="524" y="126"/>
                  </a:lnTo>
                  <a:lnTo>
                    <a:pt x="512" y="120"/>
                  </a:lnTo>
                  <a:lnTo>
                    <a:pt x="504" y="118"/>
                  </a:lnTo>
                  <a:lnTo>
                    <a:pt x="492" y="110"/>
                  </a:lnTo>
                  <a:lnTo>
                    <a:pt x="486" y="106"/>
                  </a:lnTo>
                  <a:lnTo>
                    <a:pt x="484" y="102"/>
                  </a:lnTo>
                  <a:lnTo>
                    <a:pt x="484" y="104"/>
                  </a:lnTo>
                  <a:lnTo>
                    <a:pt x="482" y="108"/>
                  </a:lnTo>
                  <a:lnTo>
                    <a:pt x="480" y="108"/>
                  </a:lnTo>
                  <a:lnTo>
                    <a:pt x="476" y="110"/>
                  </a:lnTo>
                  <a:lnTo>
                    <a:pt x="470" y="112"/>
                  </a:lnTo>
                  <a:lnTo>
                    <a:pt x="468" y="112"/>
                  </a:lnTo>
                  <a:lnTo>
                    <a:pt x="468" y="110"/>
                  </a:lnTo>
                  <a:lnTo>
                    <a:pt x="456" y="102"/>
                  </a:lnTo>
                  <a:lnTo>
                    <a:pt x="446" y="110"/>
                  </a:lnTo>
                  <a:lnTo>
                    <a:pt x="440" y="116"/>
                  </a:lnTo>
                  <a:lnTo>
                    <a:pt x="438" y="120"/>
                  </a:lnTo>
                  <a:lnTo>
                    <a:pt x="444" y="132"/>
                  </a:lnTo>
                  <a:lnTo>
                    <a:pt x="446" y="136"/>
                  </a:lnTo>
                  <a:lnTo>
                    <a:pt x="444" y="138"/>
                  </a:lnTo>
                  <a:lnTo>
                    <a:pt x="440" y="142"/>
                  </a:lnTo>
                  <a:lnTo>
                    <a:pt x="434" y="144"/>
                  </a:lnTo>
                  <a:lnTo>
                    <a:pt x="428" y="146"/>
                  </a:lnTo>
                  <a:lnTo>
                    <a:pt x="422" y="148"/>
                  </a:lnTo>
                  <a:lnTo>
                    <a:pt x="418" y="146"/>
                  </a:lnTo>
                  <a:lnTo>
                    <a:pt x="416" y="144"/>
                  </a:lnTo>
                  <a:lnTo>
                    <a:pt x="414" y="140"/>
                  </a:lnTo>
                  <a:lnTo>
                    <a:pt x="392" y="120"/>
                  </a:lnTo>
                  <a:lnTo>
                    <a:pt x="382" y="114"/>
                  </a:lnTo>
                  <a:lnTo>
                    <a:pt x="376" y="108"/>
                  </a:lnTo>
                  <a:lnTo>
                    <a:pt x="374" y="104"/>
                  </a:lnTo>
                  <a:lnTo>
                    <a:pt x="374" y="100"/>
                  </a:lnTo>
                  <a:lnTo>
                    <a:pt x="372" y="92"/>
                  </a:lnTo>
                  <a:lnTo>
                    <a:pt x="370" y="86"/>
                  </a:lnTo>
                  <a:lnTo>
                    <a:pt x="366" y="88"/>
                  </a:lnTo>
                  <a:lnTo>
                    <a:pt x="364" y="90"/>
                  </a:lnTo>
                  <a:lnTo>
                    <a:pt x="366" y="94"/>
                  </a:lnTo>
                  <a:lnTo>
                    <a:pt x="368" y="98"/>
                  </a:lnTo>
                  <a:lnTo>
                    <a:pt x="368" y="100"/>
                  </a:lnTo>
                  <a:lnTo>
                    <a:pt x="370" y="100"/>
                  </a:lnTo>
                  <a:lnTo>
                    <a:pt x="368" y="102"/>
                  </a:lnTo>
                  <a:lnTo>
                    <a:pt x="358" y="120"/>
                  </a:lnTo>
                  <a:lnTo>
                    <a:pt x="340" y="116"/>
                  </a:lnTo>
                  <a:lnTo>
                    <a:pt x="336" y="114"/>
                  </a:lnTo>
                  <a:lnTo>
                    <a:pt x="336" y="112"/>
                  </a:lnTo>
                  <a:lnTo>
                    <a:pt x="336" y="106"/>
                  </a:lnTo>
                  <a:lnTo>
                    <a:pt x="336" y="100"/>
                  </a:lnTo>
                  <a:lnTo>
                    <a:pt x="332" y="94"/>
                  </a:lnTo>
                  <a:lnTo>
                    <a:pt x="318" y="84"/>
                  </a:lnTo>
                  <a:lnTo>
                    <a:pt x="316" y="82"/>
                  </a:lnTo>
                  <a:lnTo>
                    <a:pt x="314" y="84"/>
                  </a:lnTo>
                  <a:lnTo>
                    <a:pt x="312" y="86"/>
                  </a:lnTo>
                  <a:lnTo>
                    <a:pt x="298" y="84"/>
                  </a:lnTo>
                  <a:lnTo>
                    <a:pt x="292" y="82"/>
                  </a:lnTo>
                  <a:lnTo>
                    <a:pt x="288" y="80"/>
                  </a:lnTo>
                  <a:lnTo>
                    <a:pt x="288" y="76"/>
                  </a:lnTo>
                  <a:lnTo>
                    <a:pt x="288" y="70"/>
                  </a:lnTo>
                  <a:lnTo>
                    <a:pt x="290" y="68"/>
                  </a:lnTo>
                  <a:lnTo>
                    <a:pt x="284" y="56"/>
                  </a:lnTo>
                  <a:lnTo>
                    <a:pt x="256" y="58"/>
                  </a:lnTo>
                  <a:lnTo>
                    <a:pt x="256" y="64"/>
                  </a:lnTo>
                  <a:lnTo>
                    <a:pt x="254" y="68"/>
                  </a:lnTo>
                  <a:lnTo>
                    <a:pt x="252" y="70"/>
                  </a:lnTo>
                  <a:lnTo>
                    <a:pt x="248" y="72"/>
                  </a:lnTo>
                  <a:lnTo>
                    <a:pt x="240" y="72"/>
                  </a:lnTo>
                  <a:lnTo>
                    <a:pt x="234" y="68"/>
                  </a:lnTo>
                  <a:lnTo>
                    <a:pt x="234" y="66"/>
                  </a:lnTo>
                  <a:lnTo>
                    <a:pt x="226" y="56"/>
                  </a:lnTo>
                  <a:lnTo>
                    <a:pt x="224" y="48"/>
                  </a:lnTo>
                  <a:lnTo>
                    <a:pt x="220" y="40"/>
                  </a:lnTo>
                  <a:lnTo>
                    <a:pt x="212" y="46"/>
                  </a:lnTo>
                  <a:lnTo>
                    <a:pt x="202" y="50"/>
                  </a:lnTo>
                  <a:lnTo>
                    <a:pt x="200" y="50"/>
                  </a:lnTo>
                  <a:lnTo>
                    <a:pt x="196" y="48"/>
                  </a:lnTo>
                  <a:lnTo>
                    <a:pt x="194" y="46"/>
                  </a:lnTo>
                  <a:lnTo>
                    <a:pt x="186" y="48"/>
                  </a:lnTo>
                  <a:lnTo>
                    <a:pt x="164" y="54"/>
                  </a:lnTo>
                  <a:lnTo>
                    <a:pt x="158" y="58"/>
                  </a:lnTo>
                  <a:lnTo>
                    <a:pt x="152" y="58"/>
                  </a:lnTo>
                  <a:lnTo>
                    <a:pt x="150" y="58"/>
                  </a:lnTo>
                  <a:lnTo>
                    <a:pt x="140" y="56"/>
                  </a:lnTo>
                  <a:lnTo>
                    <a:pt x="134" y="52"/>
                  </a:lnTo>
                  <a:lnTo>
                    <a:pt x="120" y="42"/>
                  </a:lnTo>
                  <a:lnTo>
                    <a:pt x="104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" name="黑龙江"/>
            <p:cNvSpPr>
              <a:spLocks/>
            </p:cNvSpPr>
            <p:nvPr/>
          </p:nvSpPr>
          <p:spPr bwMode="auto">
            <a:xfrm>
              <a:off x="6237288" y="968375"/>
              <a:ext cx="1311275" cy="1192213"/>
            </a:xfrm>
            <a:custGeom>
              <a:avLst/>
              <a:gdLst>
                <a:gd name="T0" fmla="*/ 2147483646 w 718"/>
                <a:gd name="T1" fmla="*/ 2147483646 h 652"/>
                <a:gd name="T2" fmla="*/ 2147483646 w 718"/>
                <a:gd name="T3" fmla="*/ 2147483646 h 652"/>
                <a:gd name="T4" fmla="*/ 2147483646 w 718"/>
                <a:gd name="T5" fmla="*/ 2147483646 h 652"/>
                <a:gd name="T6" fmla="*/ 2147483646 w 718"/>
                <a:gd name="T7" fmla="*/ 2147483646 h 652"/>
                <a:gd name="T8" fmla="*/ 2147483646 w 718"/>
                <a:gd name="T9" fmla="*/ 2147483646 h 652"/>
                <a:gd name="T10" fmla="*/ 2147483646 w 718"/>
                <a:gd name="T11" fmla="*/ 2147483646 h 652"/>
                <a:gd name="T12" fmla="*/ 2147483646 w 718"/>
                <a:gd name="T13" fmla="*/ 2147483646 h 652"/>
                <a:gd name="T14" fmla="*/ 2147483646 w 718"/>
                <a:gd name="T15" fmla="*/ 2147483646 h 652"/>
                <a:gd name="T16" fmla="*/ 2147483646 w 718"/>
                <a:gd name="T17" fmla="*/ 2147483646 h 652"/>
                <a:gd name="T18" fmla="*/ 2147483646 w 718"/>
                <a:gd name="T19" fmla="*/ 2147483646 h 652"/>
                <a:gd name="T20" fmla="*/ 2147483646 w 718"/>
                <a:gd name="T21" fmla="*/ 2147483646 h 652"/>
                <a:gd name="T22" fmla="*/ 2147483646 w 718"/>
                <a:gd name="T23" fmla="*/ 2147483646 h 652"/>
                <a:gd name="T24" fmla="*/ 2147483646 w 718"/>
                <a:gd name="T25" fmla="*/ 2147483646 h 652"/>
                <a:gd name="T26" fmla="*/ 2147483646 w 718"/>
                <a:gd name="T27" fmla="*/ 0 h 652"/>
                <a:gd name="T28" fmla="*/ 2147483646 w 718"/>
                <a:gd name="T29" fmla="*/ 2147483646 h 652"/>
                <a:gd name="T30" fmla="*/ 2147483646 w 718"/>
                <a:gd name="T31" fmla="*/ 2147483646 h 652"/>
                <a:gd name="T32" fmla="*/ 0 w 718"/>
                <a:gd name="T33" fmla="*/ 2147483646 h 652"/>
                <a:gd name="T34" fmla="*/ 2147483646 w 718"/>
                <a:gd name="T35" fmla="*/ 2147483646 h 652"/>
                <a:gd name="T36" fmla="*/ 2147483646 w 718"/>
                <a:gd name="T37" fmla="*/ 2147483646 h 652"/>
                <a:gd name="T38" fmla="*/ 2147483646 w 718"/>
                <a:gd name="T39" fmla="*/ 2147483646 h 652"/>
                <a:gd name="T40" fmla="*/ 2147483646 w 718"/>
                <a:gd name="T41" fmla="*/ 2147483646 h 652"/>
                <a:gd name="T42" fmla="*/ 2147483646 w 718"/>
                <a:gd name="T43" fmla="*/ 2147483646 h 652"/>
                <a:gd name="T44" fmla="*/ 2147483646 w 718"/>
                <a:gd name="T45" fmla="*/ 2147483646 h 652"/>
                <a:gd name="T46" fmla="*/ 2147483646 w 718"/>
                <a:gd name="T47" fmla="*/ 2147483646 h 652"/>
                <a:gd name="T48" fmla="*/ 2147483646 w 718"/>
                <a:gd name="T49" fmla="*/ 2147483646 h 652"/>
                <a:gd name="T50" fmla="*/ 2147483646 w 718"/>
                <a:gd name="T51" fmla="*/ 2147483646 h 652"/>
                <a:gd name="T52" fmla="*/ 2147483646 w 718"/>
                <a:gd name="T53" fmla="*/ 2147483646 h 652"/>
                <a:gd name="T54" fmla="*/ 2147483646 w 718"/>
                <a:gd name="T55" fmla="*/ 2147483646 h 652"/>
                <a:gd name="T56" fmla="*/ 2147483646 w 718"/>
                <a:gd name="T57" fmla="*/ 2147483646 h 652"/>
                <a:gd name="T58" fmla="*/ 2147483646 w 718"/>
                <a:gd name="T59" fmla="*/ 2147483646 h 652"/>
                <a:gd name="T60" fmla="*/ 2147483646 w 718"/>
                <a:gd name="T61" fmla="*/ 2147483646 h 652"/>
                <a:gd name="T62" fmla="*/ 2147483646 w 718"/>
                <a:gd name="T63" fmla="*/ 2147483646 h 652"/>
                <a:gd name="T64" fmla="*/ 2147483646 w 718"/>
                <a:gd name="T65" fmla="*/ 2147483646 h 652"/>
                <a:gd name="T66" fmla="*/ 2147483646 w 718"/>
                <a:gd name="T67" fmla="*/ 2147483646 h 652"/>
                <a:gd name="T68" fmla="*/ 2147483646 w 718"/>
                <a:gd name="T69" fmla="*/ 2147483646 h 652"/>
                <a:gd name="T70" fmla="*/ 2147483646 w 718"/>
                <a:gd name="T71" fmla="*/ 2147483646 h 652"/>
                <a:gd name="T72" fmla="*/ 2147483646 w 718"/>
                <a:gd name="T73" fmla="*/ 2147483646 h 652"/>
                <a:gd name="T74" fmla="*/ 2147483646 w 718"/>
                <a:gd name="T75" fmla="*/ 2147483646 h 652"/>
                <a:gd name="T76" fmla="*/ 2147483646 w 718"/>
                <a:gd name="T77" fmla="*/ 2147483646 h 652"/>
                <a:gd name="T78" fmla="*/ 2147483646 w 718"/>
                <a:gd name="T79" fmla="*/ 2147483646 h 652"/>
                <a:gd name="T80" fmla="*/ 2147483646 w 718"/>
                <a:gd name="T81" fmla="*/ 2147483646 h 652"/>
                <a:gd name="T82" fmla="*/ 2147483646 w 718"/>
                <a:gd name="T83" fmla="*/ 2147483646 h 652"/>
                <a:gd name="T84" fmla="*/ 2147483646 w 718"/>
                <a:gd name="T85" fmla="*/ 2147483646 h 652"/>
                <a:gd name="T86" fmla="*/ 2147483646 w 718"/>
                <a:gd name="T87" fmla="*/ 2147483646 h 652"/>
                <a:gd name="T88" fmla="*/ 2147483646 w 718"/>
                <a:gd name="T89" fmla="*/ 2147483646 h 652"/>
                <a:gd name="T90" fmla="*/ 2147483646 w 718"/>
                <a:gd name="T91" fmla="*/ 2147483646 h 652"/>
                <a:gd name="T92" fmla="*/ 2147483646 w 718"/>
                <a:gd name="T93" fmla="*/ 2147483646 h 652"/>
                <a:gd name="T94" fmla="*/ 2147483646 w 718"/>
                <a:gd name="T95" fmla="*/ 2147483646 h 652"/>
                <a:gd name="T96" fmla="*/ 2147483646 w 718"/>
                <a:gd name="T97" fmla="*/ 2147483646 h 652"/>
                <a:gd name="T98" fmla="*/ 2147483646 w 718"/>
                <a:gd name="T99" fmla="*/ 2147483646 h 652"/>
                <a:gd name="T100" fmla="*/ 2147483646 w 718"/>
                <a:gd name="T101" fmla="*/ 2147483646 h 652"/>
                <a:gd name="T102" fmla="*/ 2147483646 w 718"/>
                <a:gd name="T103" fmla="*/ 2147483646 h 652"/>
                <a:gd name="T104" fmla="*/ 2147483646 w 718"/>
                <a:gd name="T105" fmla="*/ 2147483646 h 652"/>
                <a:gd name="T106" fmla="*/ 2147483646 w 718"/>
                <a:gd name="T107" fmla="*/ 2147483646 h 652"/>
                <a:gd name="T108" fmla="*/ 2147483646 w 718"/>
                <a:gd name="T109" fmla="*/ 2147483646 h 652"/>
                <a:gd name="T110" fmla="*/ 2147483646 w 718"/>
                <a:gd name="T111" fmla="*/ 2147483646 h 652"/>
                <a:gd name="T112" fmla="*/ 2147483646 w 718"/>
                <a:gd name="T113" fmla="*/ 2147483646 h 652"/>
                <a:gd name="T114" fmla="*/ 2147483646 w 718"/>
                <a:gd name="T115" fmla="*/ 2147483646 h 652"/>
                <a:gd name="T116" fmla="*/ 2147483646 w 718"/>
                <a:gd name="T117" fmla="*/ 2147483646 h 652"/>
                <a:gd name="T118" fmla="*/ 2147483646 w 718"/>
                <a:gd name="T119" fmla="*/ 2147483646 h 652"/>
                <a:gd name="T120" fmla="*/ 2147483646 w 718"/>
                <a:gd name="T121" fmla="*/ 2147483646 h 652"/>
                <a:gd name="T122" fmla="*/ 2147483646 w 718"/>
                <a:gd name="T123" fmla="*/ 2147483646 h 65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18" h="652">
                  <a:moveTo>
                    <a:pt x="716" y="382"/>
                  </a:moveTo>
                  <a:lnTo>
                    <a:pt x="704" y="302"/>
                  </a:lnTo>
                  <a:lnTo>
                    <a:pt x="706" y="302"/>
                  </a:lnTo>
                  <a:lnTo>
                    <a:pt x="712" y="290"/>
                  </a:lnTo>
                  <a:lnTo>
                    <a:pt x="714" y="284"/>
                  </a:lnTo>
                  <a:lnTo>
                    <a:pt x="714" y="280"/>
                  </a:lnTo>
                  <a:lnTo>
                    <a:pt x="710" y="274"/>
                  </a:lnTo>
                  <a:lnTo>
                    <a:pt x="704" y="270"/>
                  </a:lnTo>
                  <a:lnTo>
                    <a:pt x="700" y="260"/>
                  </a:lnTo>
                  <a:lnTo>
                    <a:pt x="700" y="250"/>
                  </a:lnTo>
                  <a:lnTo>
                    <a:pt x="700" y="234"/>
                  </a:lnTo>
                  <a:lnTo>
                    <a:pt x="692" y="234"/>
                  </a:lnTo>
                  <a:lnTo>
                    <a:pt x="684" y="236"/>
                  </a:lnTo>
                  <a:lnTo>
                    <a:pt x="674" y="240"/>
                  </a:lnTo>
                  <a:lnTo>
                    <a:pt x="666" y="248"/>
                  </a:lnTo>
                  <a:lnTo>
                    <a:pt x="662" y="254"/>
                  </a:lnTo>
                  <a:lnTo>
                    <a:pt x="660" y="262"/>
                  </a:lnTo>
                  <a:lnTo>
                    <a:pt x="652" y="268"/>
                  </a:lnTo>
                  <a:lnTo>
                    <a:pt x="644" y="272"/>
                  </a:lnTo>
                  <a:lnTo>
                    <a:pt x="632" y="276"/>
                  </a:lnTo>
                  <a:lnTo>
                    <a:pt x="628" y="302"/>
                  </a:lnTo>
                  <a:lnTo>
                    <a:pt x="626" y="302"/>
                  </a:lnTo>
                  <a:lnTo>
                    <a:pt x="618" y="318"/>
                  </a:lnTo>
                  <a:lnTo>
                    <a:pt x="618" y="320"/>
                  </a:lnTo>
                  <a:lnTo>
                    <a:pt x="616" y="320"/>
                  </a:lnTo>
                  <a:lnTo>
                    <a:pt x="536" y="334"/>
                  </a:lnTo>
                  <a:lnTo>
                    <a:pt x="534" y="334"/>
                  </a:lnTo>
                  <a:lnTo>
                    <a:pt x="510" y="308"/>
                  </a:lnTo>
                  <a:lnTo>
                    <a:pt x="518" y="302"/>
                  </a:lnTo>
                  <a:lnTo>
                    <a:pt x="508" y="290"/>
                  </a:lnTo>
                  <a:lnTo>
                    <a:pt x="498" y="282"/>
                  </a:lnTo>
                  <a:lnTo>
                    <a:pt x="496" y="280"/>
                  </a:lnTo>
                  <a:lnTo>
                    <a:pt x="496" y="278"/>
                  </a:lnTo>
                  <a:lnTo>
                    <a:pt x="492" y="258"/>
                  </a:lnTo>
                  <a:lnTo>
                    <a:pt x="470" y="258"/>
                  </a:lnTo>
                  <a:lnTo>
                    <a:pt x="452" y="246"/>
                  </a:lnTo>
                  <a:lnTo>
                    <a:pt x="388" y="236"/>
                  </a:lnTo>
                  <a:lnTo>
                    <a:pt x="336" y="234"/>
                  </a:lnTo>
                  <a:lnTo>
                    <a:pt x="334" y="234"/>
                  </a:lnTo>
                  <a:lnTo>
                    <a:pt x="332" y="234"/>
                  </a:lnTo>
                  <a:lnTo>
                    <a:pt x="330" y="232"/>
                  </a:lnTo>
                  <a:lnTo>
                    <a:pt x="298" y="164"/>
                  </a:lnTo>
                  <a:lnTo>
                    <a:pt x="286" y="146"/>
                  </a:lnTo>
                  <a:lnTo>
                    <a:pt x="258" y="110"/>
                  </a:lnTo>
                  <a:lnTo>
                    <a:pt x="230" y="76"/>
                  </a:lnTo>
                  <a:lnTo>
                    <a:pt x="216" y="62"/>
                  </a:lnTo>
                  <a:lnTo>
                    <a:pt x="170" y="18"/>
                  </a:lnTo>
                  <a:lnTo>
                    <a:pt x="164" y="14"/>
                  </a:lnTo>
                  <a:lnTo>
                    <a:pt x="108" y="12"/>
                  </a:lnTo>
                  <a:lnTo>
                    <a:pt x="106" y="12"/>
                  </a:lnTo>
                  <a:lnTo>
                    <a:pt x="106" y="10"/>
                  </a:lnTo>
                  <a:lnTo>
                    <a:pt x="94" y="6"/>
                  </a:lnTo>
                  <a:lnTo>
                    <a:pt x="80" y="0"/>
                  </a:lnTo>
                  <a:lnTo>
                    <a:pt x="76" y="0"/>
                  </a:lnTo>
                  <a:lnTo>
                    <a:pt x="70" y="0"/>
                  </a:lnTo>
                  <a:lnTo>
                    <a:pt x="54" y="4"/>
                  </a:lnTo>
                  <a:lnTo>
                    <a:pt x="34" y="12"/>
                  </a:lnTo>
                  <a:lnTo>
                    <a:pt x="8" y="24"/>
                  </a:lnTo>
                  <a:lnTo>
                    <a:pt x="6" y="2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2" y="52"/>
                  </a:lnTo>
                  <a:lnTo>
                    <a:pt x="0" y="52"/>
                  </a:lnTo>
                  <a:lnTo>
                    <a:pt x="0" y="62"/>
                  </a:lnTo>
                  <a:lnTo>
                    <a:pt x="0" y="72"/>
                  </a:lnTo>
                  <a:lnTo>
                    <a:pt x="4" y="82"/>
                  </a:lnTo>
                  <a:lnTo>
                    <a:pt x="10" y="86"/>
                  </a:lnTo>
                  <a:lnTo>
                    <a:pt x="22" y="86"/>
                  </a:lnTo>
                  <a:lnTo>
                    <a:pt x="32" y="88"/>
                  </a:lnTo>
                  <a:lnTo>
                    <a:pt x="36" y="86"/>
                  </a:lnTo>
                  <a:lnTo>
                    <a:pt x="38" y="76"/>
                  </a:lnTo>
                  <a:lnTo>
                    <a:pt x="42" y="70"/>
                  </a:lnTo>
                  <a:lnTo>
                    <a:pt x="50" y="70"/>
                  </a:lnTo>
                  <a:lnTo>
                    <a:pt x="78" y="78"/>
                  </a:lnTo>
                  <a:lnTo>
                    <a:pt x="84" y="80"/>
                  </a:lnTo>
                  <a:lnTo>
                    <a:pt x="74" y="94"/>
                  </a:lnTo>
                  <a:lnTo>
                    <a:pt x="74" y="114"/>
                  </a:lnTo>
                  <a:lnTo>
                    <a:pt x="76" y="118"/>
                  </a:lnTo>
                  <a:lnTo>
                    <a:pt x="80" y="124"/>
                  </a:lnTo>
                  <a:lnTo>
                    <a:pt x="96" y="140"/>
                  </a:lnTo>
                  <a:lnTo>
                    <a:pt x="108" y="148"/>
                  </a:lnTo>
                  <a:lnTo>
                    <a:pt x="116" y="150"/>
                  </a:lnTo>
                  <a:lnTo>
                    <a:pt x="120" y="150"/>
                  </a:lnTo>
                  <a:lnTo>
                    <a:pt x="124" y="148"/>
                  </a:lnTo>
                  <a:lnTo>
                    <a:pt x="138" y="134"/>
                  </a:lnTo>
                  <a:lnTo>
                    <a:pt x="148" y="128"/>
                  </a:lnTo>
                  <a:lnTo>
                    <a:pt x="170" y="124"/>
                  </a:lnTo>
                  <a:lnTo>
                    <a:pt x="176" y="110"/>
                  </a:lnTo>
                  <a:lnTo>
                    <a:pt x="194" y="100"/>
                  </a:lnTo>
                  <a:lnTo>
                    <a:pt x="212" y="110"/>
                  </a:lnTo>
                  <a:lnTo>
                    <a:pt x="214" y="110"/>
                  </a:lnTo>
                  <a:lnTo>
                    <a:pt x="230" y="138"/>
                  </a:lnTo>
                  <a:lnTo>
                    <a:pt x="236" y="156"/>
                  </a:lnTo>
                  <a:lnTo>
                    <a:pt x="236" y="158"/>
                  </a:lnTo>
                  <a:lnTo>
                    <a:pt x="232" y="182"/>
                  </a:lnTo>
                  <a:lnTo>
                    <a:pt x="238" y="196"/>
                  </a:lnTo>
                  <a:lnTo>
                    <a:pt x="238" y="198"/>
                  </a:lnTo>
                  <a:lnTo>
                    <a:pt x="234" y="216"/>
                  </a:lnTo>
                  <a:lnTo>
                    <a:pt x="234" y="232"/>
                  </a:lnTo>
                  <a:lnTo>
                    <a:pt x="240" y="250"/>
                  </a:lnTo>
                  <a:lnTo>
                    <a:pt x="242" y="258"/>
                  </a:lnTo>
                  <a:lnTo>
                    <a:pt x="240" y="272"/>
                  </a:lnTo>
                  <a:lnTo>
                    <a:pt x="240" y="274"/>
                  </a:lnTo>
                  <a:lnTo>
                    <a:pt x="232" y="284"/>
                  </a:lnTo>
                  <a:lnTo>
                    <a:pt x="232" y="286"/>
                  </a:lnTo>
                  <a:lnTo>
                    <a:pt x="224" y="294"/>
                  </a:lnTo>
                  <a:lnTo>
                    <a:pt x="222" y="312"/>
                  </a:lnTo>
                  <a:lnTo>
                    <a:pt x="228" y="330"/>
                  </a:lnTo>
                  <a:lnTo>
                    <a:pt x="228" y="332"/>
                  </a:lnTo>
                  <a:lnTo>
                    <a:pt x="222" y="360"/>
                  </a:lnTo>
                  <a:lnTo>
                    <a:pt x="218" y="364"/>
                  </a:lnTo>
                  <a:lnTo>
                    <a:pt x="214" y="366"/>
                  </a:lnTo>
                  <a:lnTo>
                    <a:pt x="206" y="364"/>
                  </a:lnTo>
                  <a:lnTo>
                    <a:pt x="198" y="356"/>
                  </a:lnTo>
                  <a:lnTo>
                    <a:pt x="190" y="358"/>
                  </a:lnTo>
                  <a:lnTo>
                    <a:pt x="180" y="370"/>
                  </a:lnTo>
                  <a:lnTo>
                    <a:pt x="168" y="402"/>
                  </a:lnTo>
                  <a:lnTo>
                    <a:pt x="168" y="404"/>
                  </a:lnTo>
                  <a:lnTo>
                    <a:pt x="156" y="414"/>
                  </a:lnTo>
                  <a:lnTo>
                    <a:pt x="154" y="414"/>
                  </a:lnTo>
                  <a:lnTo>
                    <a:pt x="148" y="414"/>
                  </a:lnTo>
                  <a:lnTo>
                    <a:pt x="136" y="434"/>
                  </a:lnTo>
                  <a:lnTo>
                    <a:pt x="142" y="446"/>
                  </a:lnTo>
                  <a:lnTo>
                    <a:pt x="144" y="446"/>
                  </a:lnTo>
                  <a:lnTo>
                    <a:pt x="160" y="466"/>
                  </a:lnTo>
                  <a:lnTo>
                    <a:pt x="160" y="468"/>
                  </a:lnTo>
                  <a:lnTo>
                    <a:pt x="160" y="474"/>
                  </a:lnTo>
                  <a:lnTo>
                    <a:pt x="178" y="476"/>
                  </a:lnTo>
                  <a:lnTo>
                    <a:pt x="180" y="492"/>
                  </a:lnTo>
                  <a:lnTo>
                    <a:pt x="180" y="494"/>
                  </a:lnTo>
                  <a:lnTo>
                    <a:pt x="182" y="512"/>
                  </a:lnTo>
                  <a:lnTo>
                    <a:pt x="188" y="516"/>
                  </a:lnTo>
                  <a:lnTo>
                    <a:pt x="204" y="512"/>
                  </a:lnTo>
                  <a:lnTo>
                    <a:pt x="218" y="502"/>
                  </a:lnTo>
                  <a:lnTo>
                    <a:pt x="222" y="502"/>
                  </a:lnTo>
                  <a:lnTo>
                    <a:pt x="226" y="528"/>
                  </a:lnTo>
                  <a:lnTo>
                    <a:pt x="234" y="538"/>
                  </a:lnTo>
                  <a:lnTo>
                    <a:pt x="236" y="540"/>
                  </a:lnTo>
                  <a:lnTo>
                    <a:pt x="242" y="550"/>
                  </a:lnTo>
                  <a:lnTo>
                    <a:pt x="254" y="560"/>
                  </a:lnTo>
                  <a:lnTo>
                    <a:pt x="258" y="562"/>
                  </a:lnTo>
                  <a:lnTo>
                    <a:pt x="262" y="562"/>
                  </a:lnTo>
                  <a:lnTo>
                    <a:pt x="266" y="564"/>
                  </a:lnTo>
                  <a:lnTo>
                    <a:pt x="274" y="560"/>
                  </a:lnTo>
                  <a:lnTo>
                    <a:pt x="282" y="558"/>
                  </a:lnTo>
                  <a:lnTo>
                    <a:pt x="292" y="554"/>
                  </a:lnTo>
                  <a:lnTo>
                    <a:pt x="296" y="552"/>
                  </a:lnTo>
                  <a:lnTo>
                    <a:pt x="308" y="552"/>
                  </a:lnTo>
                  <a:lnTo>
                    <a:pt x="312" y="552"/>
                  </a:lnTo>
                  <a:lnTo>
                    <a:pt x="316" y="554"/>
                  </a:lnTo>
                  <a:lnTo>
                    <a:pt x="332" y="544"/>
                  </a:lnTo>
                  <a:lnTo>
                    <a:pt x="334" y="544"/>
                  </a:lnTo>
                  <a:lnTo>
                    <a:pt x="334" y="546"/>
                  </a:lnTo>
                  <a:lnTo>
                    <a:pt x="336" y="544"/>
                  </a:lnTo>
                  <a:lnTo>
                    <a:pt x="338" y="546"/>
                  </a:lnTo>
                  <a:lnTo>
                    <a:pt x="344" y="556"/>
                  </a:lnTo>
                  <a:lnTo>
                    <a:pt x="346" y="562"/>
                  </a:lnTo>
                  <a:lnTo>
                    <a:pt x="354" y="574"/>
                  </a:lnTo>
                  <a:lnTo>
                    <a:pt x="360" y="576"/>
                  </a:lnTo>
                  <a:lnTo>
                    <a:pt x="362" y="576"/>
                  </a:lnTo>
                  <a:lnTo>
                    <a:pt x="360" y="574"/>
                  </a:lnTo>
                  <a:lnTo>
                    <a:pt x="360" y="570"/>
                  </a:lnTo>
                  <a:lnTo>
                    <a:pt x="360" y="566"/>
                  </a:lnTo>
                  <a:lnTo>
                    <a:pt x="364" y="564"/>
                  </a:lnTo>
                  <a:lnTo>
                    <a:pt x="370" y="562"/>
                  </a:lnTo>
                  <a:lnTo>
                    <a:pt x="398" y="562"/>
                  </a:lnTo>
                  <a:lnTo>
                    <a:pt x="400" y="562"/>
                  </a:lnTo>
                  <a:lnTo>
                    <a:pt x="402" y="562"/>
                  </a:lnTo>
                  <a:lnTo>
                    <a:pt x="412" y="580"/>
                  </a:lnTo>
                  <a:lnTo>
                    <a:pt x="410" y="588"/>
                  </a:lnTo>
                  <a:lnTo>
                    <a:pt x="422" y="590"/>
                  </a:lnTo>
                  <a:lnTo>
                    <a:pt x="422" y="588"/>
                  </a:lnTo>
                  <a:lnTo>
                    <a:pt x="422" y="586"/>
                  </a:lnTo>
                  <a:lnTo>
                    <a:pt x="426" y="584"/>
                  </a:lnTo>
                  <a:lnTo>
                    <a:pt x="454" y="602"/>
                  </a:lnTo>
                  <a:lnTo>
                    <a:pt x="456" y="608"/>
                  </a:lnTo>
                  <a:lnTo>
                    <a:pt x="458" y="612"/>
                  </a:lnTo>
                  <a:lnTo>
                    <a:pt x="458" y="624"/>
                  </a:lnTo>
                  <a:lnTo>
                    <a:pt x="468" y="626"/>
                  </a:lnTo>
                  <a:lnTo>
                    <a:pt x="474" y="616"/>
                  </a:lnTo>
                  <a:lnTo>
                    <a:pt x="470" y="608"/>
                  </a:lnTo>
                  <a:lnTo>
                    <a:pt x="470" y="602"/>
                  </a:lnTo>
                  <a:lnTo>
                    <a:pt x="472" y="598"/>
                  </a:lnTo>
                  <a:lnTo>
                    <a:pt x="474" y="596"/>
                  </a:lnTo>
                  <a:lnTo>
                    <a:pt x="478" y="594"/>
                  </a:lnTo>
                  <a:lnTo>
                    <a:pt x="478" y="592"/>
                  </a:lnTo>
                  <a:lnTo>
                    <a:pt x="480" y="590"/>
                  </a:lnTo>
                  <a:lnTo>
                    <a:pt x="486" y="590"/>
                  </a:lnTo>
                  <a:lnTo>
                    <a:pt x="490" y="594"/>
                  </a:lnTo>
                  <a:lnTo>
                    <a:pt x="492" y="598"/>
                  </a:lnTo>
                  <a:lnTo>
                    <a:pt x="496" y="614"/>
                  </a:lnTo>
                  <a:lnTo>
                    <a:pt x="496" y="616"/>
                  </a:lnTo>
                  <a:lnTo>
                    <a:pt x="498" y="618"/>
                  </a:lnTo>
                  <a:lnTo>
                    <a:pt x="502" y="622"/>
                  </a:lnTo>
                  <a:lnTo>
                    <a:pt x="510" y="626"/>
                  </a:lnTo>
                  <a:lnTo>
                    <a:pt x="512" y="626"/>
                  </a:lnTo>
                  <a:lnTo>
                    <a:pt x="538" y="652"/>
                  </a:lnTo>
                  <a:lnTo>
                    <a:pt x="550" y="648"/>
                  </a:lnTo>
                  <a:lnTo>
                    <a:pt x="548" y="644"/>
                  </a:lnTo>
                  <a:lnTo>
                    <a:pt x="544" y="638"/>
                  </a:lnTo>
                  <a:lnTo>
                    <a:pt x="544" y="634"/>
                  </a:lnTo>
                  <a:lnTo>
                    <a:pt x="544" y="630"/>
                  </a:lnTo>
                  <a:lnTo>
                    <a:pt x="546" y="626"/>
                  </a:lnTo>
                  <a:lnTo>
                    <a:pt x="556" y="618"/>
                  </a:lnTo>
                  <a:lnTo>
                    <a:pt x="570" y="606"/>
                  </a:lnTo>
                  <a:lnTo>
                    <a:pt x="586" y="616"/>
                  </a:lnTo>
                  <a:lnTo>
                    <a:pt x="588" y="616"/>
                  </a:lnTo>
                  <a:lnTo>
                    <a:pt x="592" y="598"/>
                  </a:lnTo>
                  <a:lnTo>
                    <a:pt x="592" y="596"/>
                  </a:lnTo>
                  <a:lnTo>
                    <a:pt x="594" y="594"/>
                  </a:lnTo>
                  <a:lnTo>
                    <a:pt x="608" y="596"/>
                  </a:lnTo>
                  <a:lnTo>
                    <a:pt x="610" y="600"/>
                  </a:lnTo>
                  <a:lnTo>
                    <a:pt x="612" y="606"/>
                  </a:lnTo>
                  <a:lnTo>
                    <a:pt x="610" y="610"/>
                  </a:lnTo>
                  <a:lnTo>
                    <a:pt x="606" y="616"/>
                  </a:lnTo>
                  <a:lnTo>
                    <a:pt x="610" y="618"/>
                  </a:lnTo>
                  <a:lnTo>
                    <a:pt x="620" y="622"/>
                  </a:lnTo>
                  <a:lnTo>
                    <a:pt x="628" y="626"/>
                  </a:lnTo>
                  <a:lnTo>
                    <a:pt x="630" y="626"/>
                  </a:lnTo>
                  <a:lnTo>
                    <a:pt x="640" y="630"/>
                  </a:lnTo>
                  <a:lnTo>
                    <a:pt x="648" y="630"/>
                  </a:lnTo>
                  <a:lnTo>
                    <a:pt x="636" y="572"/>
                  </a:lnTo>
                  <a:lnTo>
                    <a:pt x="630" y="568"/>
                  </a:lnTo>
                  <a:lnTo>
                    <a:pt x="624" y="562"/>
                  </a:lnTo>
                  <a:lnTo>
                    <a:pt x="614" y="546"/>
                  </a:lnTo>
                  <a:lnTo>
                    <a:pt x="610" y="538"/>
                  </a:lnTo>
                  <a:lnTo>
                    <a:pt x="612" y="528"/>
                  </a:lnTo>
                  <a:lnTo>
                    <a:pt x="616" y="518"/>
                  </a:lnTo>
                  <a:lnTo>
                    <a:pt x="624" y="506"/>
                  </a:lnTo>
                  <a:lnTo>
                    <a:pt x="636" y="494"/>
                  </a:lnTo>
                  <a:lnTo>
                    <a:pt x="650" y="482"/>
                  </a:lnTo>
                  <a:lnTo>
                    <a:pt x="662" y="482"/>
                  </a:lnTo>
                  <a:lnTo>
                    <a:pt x="672" y="486"/>
                  </a:lnTo>
                  <a:lnTo>
                    <a:pt x="692" y="486"/>
                  </a:lnTo>
                  <a:lnTo>
                    <a:pt x="698" y="482"/>
                  </a:lnTo>
                  <a:lnTo>
                    <a:pt x="704" y="476"/>
                  </a:lnTo>
                  <a:lnTo>
                    <a:pt x="714" y="452"/>
                  </a:lnTo>
                  <a:lnTo>
                    <a:pt x="718" y="442"/>
                  </a:lnTo>
                  <a:lnTo>
                    <a:pt x="718" y="426"/>
                  </a:lnTo>
                  <a:lnTo>
                    <a:pt x="716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2" name="山东"/>
            <p:cNvSpPr>
              <a:spLocks/>
            </p:cNvSpPr>
            <p:nvPr/>
          </p:nvSpPr>
          <p:spPr bwMode="auto">
            <a:xfrm>
              <a:off x="5976938" y="3106738"/>
              <a:ext cx="793750" cy="498475"/>
            </a:xfrm>
            <a:custGeom>
              <a:avLst/>
              <a:gdLst>
                <a:gd name="T0" fmla="*/ 2147483646 w 434"/>
                <a:gd name="T1" fmla="*/ 2147483646 h 272"/>
                <a:gd name="T2" fmla="*/ 2147483646 w 434"/>
                <a:gd name="T3" fmla="*/ 2147483646 h 272"/>
                <a:gd name="T4" fmla="*/ 2147483646 w 434"/>
                <a:gd name="T5" fmla="*/ 0 h 272"/>
                <a:gd name="T6" fmla="*/ 2147483646 w 434"/>
                <a:gd name="T7" fmla="*/ 2147483646 h 272"/>
                <a:gd name="T8" fmla="*/ 2147483646 w 434"/>
                <a:gd name="T9" fmla="*/ 2147483646 h 272"/>
                <a:gd name="T10" fmla="*/ 2147483646 w 434"/>
                <a:gd name="T11" fmla="*/ 2147483646 h 272"/>
                <a:gd name="T12" fmla="*/ 2147483646 w 434"/>
                <a:gd name="T13" fmla="*/ 2147483646 h 272"/>
                <a:gd name="T14" fmla="*/ 2147483646 w 434"/>
                <a:gd name="T15" fmla="*/ 2147483646 h 272"/>
                <a:gd name="T16" fmla="*/ 2147483646 w 434"/>
                <a:gd name="T17" fmla="*/ 0 h 272"/>
                <a:gd name="T18" fmla="*/ 2147483646 w 434"/>
                <a:gd name="T19" fmla="*/ 2147483646 h 272"/>
                <a:gd name="T20" fmla="*/ 2147483646 w 434"/>
                <a:gd name="T21" fmla="*/ 2147483646 h 272"/>
                <a:gd name="T22" fmla="*/ 2147483646 w 434"/>
                <a:gd name="T23" fmla="*/ 2147483646 h 272"/>
                <a:gd name="T24" fmla="*/ 2147483646 w 434"/>
                <a:gd name="T25" fmla="*/ 2147483646 h 272"/>
                <a:gd name="T26" fmla="*/ 2147483646 w 434"/>
                <a:gd name="T27" fmla="*/ 2147483646 h 272"/>
                <a:gd name="T28" fmla="*/ 2147483646 w 434"/>
                <a:gd name="T29" fmla="*/ 2147483646 h 272"/>
                <a:gd name="T30" fmla="*/ 2147483646 w 434"/>
                <a:gd name="T31" fmla="*/ 2147483646 h 272"/>
                <a:gd name="T32" fmla="*/ 0 w 434"/>
                <a:gd name="T33" fmla="*/ 2147483646 h 272"/>
                <a:gd name="T34" fmla="*/ 2147483646 w 434"/>
                <a:gd name="T35" fmla="*/ 2147483646 h 272"/>
                <a:gd name="T36" fmla="*/ 2147483646 w 434"/>
                <a:gd name="T37" fmla="*/ 2147483646 h 272"/>
                <a:gd name="T38" fmla="*/ 2147483646 w 434"/>
                <a:gd name="T39" fmla="*/ 2147483646 h 272"/>
                <a:gd name="T40" fmla="*/ 2147483646 w 434"/>
                <a:gd name="T41" fmla="*/ 2147483646 h 272"/>
                <a:gd name="T42" fmla="*/ 2147483646 w 434"/>
                <a:gd name="T43" fmla="*/ 2147483646 h 272"/>
                <a:gd name="T44" fmla="*/ 2147483646 w 434"/>
                <a:gd name="T45" fmla="*/ 2147483646 h 272"/>
                <a:gd name="T46" fmla="*/ 2147483646 w 434"/>
                <a:gd name="T47" fmla="*/ 2147483646 h 272"/>
                <a:gd name="T48" fmla="*/ 2147483646 w 434"/>
                <a:gd name="T49" fmla="*/ 2147483646 h 272"/>
                <a:gd name="T50" fmla="*/ 2147483646 w 434"/>
                <a:gd name="T51" fmla="*/ 2147483646 h 272"/>
                <a:gd name="T52" fmla="*/ 2147483646 w 434"/>
                <a:gd name="T53" fmla="*/ 2147483646 h 272"/>
                <a:gd name="T54" fmla="*/ 2147483646 w 434"/>
                <a:gd name="T55" fmla="*/ 2147483646 h 272"/>
                <a:gd name="T56" fmla="*/ 2147483646 w 434"/>
                <a:gd name="T57" fmla="*/ 2147483646 h 272"/>
                <a:gd name="T58" fmla="*/ 2147483646 w 434"/>
                <a:gd name="T59" fmla="*/ 2147483646 h 272"/>
                <a:gd name="T60" fmla="*/ 2147483646 w 434"/>
                <a:gd name="T61" fmla="*/ 2147483646 h 272"/>
                <a:gd name="T62" fmla="*/ 2147483646 w 434"/>
                <a:gd name="T63" fmla="*/ 2147483646 h 272"/>
                <a:gd name="T64" fmla="*/ 2147483646 w 434"/>
                <a:gd name="T65" fmla="*/ 2147483646 h 272"/>
                <a:gd name="T66" fmla="*/ 2147483646 w 434"/>
                <a:gd name="T67" fmla="*/ 2147483646 h 272"/>
                <a:gd name="T68" fmla="*/ 2147483646 w 434"/>
                <a:gd name="T69" fmla="*/ 2147483646 h 272"/>
                <a:gd name="T70" fmla="*/ 2147483646 w 434"/>
                <a:gd name="T71" fmla="*/ 2147483646 h 272"/>
                <a:gd name="T72" fmla="*/ 2147483646 w 434"/>
                <a:gd name="T73" fmla="*/ 2147483646 h 272"/>
                <a:gd name="T74" fmla="*/ 2147483646 w 434"/>
                <a:gd name="T75" fmla="*/ 2147483646 h 272"/>
                <a:gd name="T76" fmla="*/ 2147483646 w 434"/>
                <a:gd name="T77" fmla="*/ 2147483646 h 272"/>
                <a:gd name="T78" fmla="*/ 2147483646 w 434"/>
                <a:gd name="T79" fmla="*/ 2147483646 h 272"/>
                <a:gd name="T80" fmla="*/ 2147483646 w 434"/>
                <a:gd name="T81" fmla="*/ 2147483646 h 272"/>
                <a:gd name="T82" fmla="*/ 2147483646 w 434"/>
                <a:gd name="T83" fmla="*/ 2147483646 h 272"/>
                <a:gd name="T84" fmla="*/ 2147483646 w 434"/>
                <a:gd name="T85" fmla="*/ 2147483646 h 272"/>
                <a:gd name="T86" fmla="*/ 2147483646 w 434"/>
                <a:gd name="T87" fmla="*/ 2147483646 h 272"/>
                <a:gd name="T88" fmla="*/ 2147483646 w 434"/>
                <a:gd name="T89" fmla="*/ 2147483646 h 272"/>
                <a:gd name="T90" fmla="*/ 2147483646 w 434"/>
                <a:gd name="T91" fmla="*/ 2147483646 h 272"/>
                <a:gd name="T92" fmla="*/ 2147483646 w 434"/>
                <a:gd name="T93" fmla="*/ 2147483646 h 272"/>
                <a:gd name="T94" fmla="*/ 2147483646 w 434"/>
                <a:gd name="T95" fmla="*/ 2147483646 h 272"/>
                <a:gd name="T96" fmla="*/ 2147483646 w 434"/>
                <a:gd name="T97" fmla="*/ 2147483646 h 272"/>
                <a:gd name="T98" fmla="*/ 2147483646 w 434"/>
                <a:gd name="T99" fmla="*/ 2147483646 h 272"/>
                <a:gd name="T100" fmla="*/ 2147483646 w 434"/>
                <a:gd name="T101" fmla="*/ 2147483646 h 27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4" h="272">
                  <a:moveTo>
                    <a:pt x="396" y="8"/>
                  </a:moveTo>
                  <a:lnTo>
                    <a:pt x="396" y="8"/>
                  </a:lnTo>
                  <a:lnTo>
                    <a:pt x="394" y="12"/>
                  </a:lnTo>
                  <a:lnTo>
                    <a:pt x="388" y="14"/>
                  </a:lnTo>
                  <a:lnTo>
                    <a:pt x="358" y="12"/>
                  </a:lnTo>
                  <a:lnTo>
                    <a:pt x="330" y="6"/>
                  </a:lnTo>
                  <a:lnTo>
                    <a:pt x="314" y="0"/>
                  </a:lnTo>
                  <a:lnTo>
                    <a:pt x="270" y="42"/>
                  </a:lnTo>
                  <a:lnTo>
                    <a:pt x="272" y="60"/>
                  </a:lnTo>
                  <a:lnTo>
                    <a:pt x="268" y="62"/>
                  </a:lnTo>
                  <a:lnTo>
                    <a:pt x="246" y="64"/>
                  </a:lnTo>
                  <a:lnTo>
                    <a:pt x="228" y="62"/>
                  </a:lnTo>
                  <a:lnTo>
                    <a:pt x="222" y="62"/>
                  </a:lnTo>
                  <a:lnTo>
                    <a:pt x="218" y="60"/>
                  </a:lnTo>
                  <a:lnTo>
                    <a:pt x="214" y="56"/>
                  </a:lnTo>
                  <a:lnTo>
                    <a:pt x="212" y="52"/>
                  </a:lnTo>
                  <a:lnTo>
                    <a:pt x="208" y="2"/>
                  </a:lnTo>
                  <a:lnTo>
                    <a:pt x="168" y="0"/>
                  </a:lnTo>
                  <a:lnTo>
                    <a:pt x="152" y="36"/>
                  </a:lnTo>
                  <a:lnTo>
                    <a:pt x="150" y="20"/>
                  </a:lnTo>
                  <a:lnTo>
                    <a:pt x="148" y="6"/>
                  </a:lnTo>
                  <a:lnTo>
                    <a:pt x="144" y="0"/>
                  </a:lnTo>
                  <a:lnTo>
                    <a:pt x="128" y="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02" y="24"/>
                  </a:lnTo>
                  <a:lnTo>
                    <a:pt x="78" y="48"/>
                  </a:lnTo>
                  <a:lnTo>
                    <a:pt x="56" y="70"/>
                  </a:lnTo>
                  <a:lnTo>
                    <a:pt x="12" y="128"/>
                  </a:lnTo>
                  <a:lnTo>
                    <a:pt x="22" y="148"/>
                  </a:lnTo>
                  <a:lnTo>
                    <a:pt x="22" y="152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20" y="160"/>
                  </a:lnTo>
                  <a:lnTo>
                    <a:pt x="24" y="172"/>
                  </a:lnTo>
                  <a:lnTo>
                    <a:pt x="32" y="188"/>
                  </a:lnTo>
                  <a:lnTo>
                    <a:pt x="34" y="198"/>
                  </a:lnTo>
                  <a:lnTo>
                    <a:pt x="34" y="206"/>
                  </a:lnTo>
                  <a:lnTo>
                    <a:pt x="34" y="208"/>
                  </a:lnTo>
                  <a:lnTo>
                    <a:pt x="0" y="228"/>
                  </a:lnTo>
                  <a:lnTo>
                    <a:pt x="0" y="236"/>
                  </a:lnTo>
                  <a:lnTo>
                    <a:pt x="16" y="244"/>
                  </a:lnTo>
                  <a:lnTo>
                    <a:pt x="18" y="248"/>
                  </a:lnTo>
                  <a:lnTo>
                    <a:pt x="18" y="252"/>
                  </a:lnTo>
                  <a:lnTo>
                    <a:pt x="22" y="256"/>
                  </a:lnTo>
                  <a:lnTo>
                    <a:pt x="36" y="264"/>
                  </a:lnTo>
                  <a:lnTo>
                    <a:pt x="64" y="272"/>
                  </a:lnTo>
                  <a:lnTo>
                    <a:pt x="74" y="266"/>
                  </a:lnTo>
                  <a:lnTo>
                    <a:pt x="84" y="252"/>
                  </a:lnTo>
                  <a:lnTo>
                    <a:pt x="92" y="230"/>
                  </a:lnTo>
                  <a:lnTo>
                    <a:pt x="114" y="238"/>
                  </a:lnTo>
                  <a:lnTo>
                    <a:pt x="118" y="240"/>
                  </a:lnTo>
                  <a:lnTo>
                    <a:pt x="118" y="242"/>
                  </a:lnTo>
                  <a:lnTo>
                    <a:pt x="118" y="244"/>
                  </a:lnTo>
                  <a:lnTo>
                    <a:pt x="116" y="250"/>
                  </a:lnTo>
                  <a:lnTo>
                    <a:pt x="116" y="256"/>
                  </a:lnTo>
                  <a:lnTo>
                    <a:pt x="118" y="260"/>
                  </a:lnTo>
                  <a:lnTo>
                    <a:pt x="124" y="264"/>
                  </a:lnTo>
                  <a:lnTo>
                    <a:pt x="148" y="264"/>
                  </a:lnTo>
                  <a:lnTo>
                    <a:pt x="160" y="260"/>
                  </a:lnTo>
                  <a:lnTo>
                    <a:pt x="170" y="256"/>
                  </a:lnTo>
                  <a:lnTo>
                    <a:pt x="172" y="252"/>
                  </a:lnTo>
                  <a:lnTo>
                    <a:pt x="176" y="252"/>
                  </a:lnTo>
                  <a:lnTo>
                    <a:pt x="184" y="252"/>
                  </a:lnTo>
                  <a:lnTo>
                    <a:pt x="198" y="256"/>
                  </a:lnTo>
                  <a:lnTo>
                    <a:pt x="202" y="258"/>
                  </a:lnTo>
                  <a:lnTo>
                    <a:pt x="208" y="264"/>
                  </a:lnTo>
                  <a:lnTo>
                    <a:pt x="212" y="250"/>
                  </a:lnTo>
                  <a:lnTo>
                    <a:pt x="214" y="248"/>
                  </a:lnTo>
                  <a:lnTo>
                    <a:pt x="216" y="248"/>
                  </a:lnTo>
                  <a:lnTo>
                    <a:pt x="220" y="242"/>
                  </a:lnTo>
                  <a:lnTo>
                    <a:pt x="224" y="236"/>
                  </a:lnTo>
                  <a:lnTo>
                    <a:pt x="230" y="228"/>
                  </a:lnTo>
                  <a:lnTo>
                    <a:pt x="238" y="220"/>
                  </a:lnTo>
                  <a:lnTo>
                    <a:pt x="248" y="214"/>
                  </a:lnTo>
                  <a:lnTo>
                    <a:pt x="250" y="212"/>
                  </a:lnTo>
                  <a:lnTo>
                    <a:pt x="250" y="214"/>
                  </a:lnTo>
                  <a:lnTo>
                    <a:pt x="252" y="214"/>
                  </a:lnTo>
                  <a:lnTo>
                    <a:pt x="258" y="216"/>
                  </a:lnTo>
                  <a:lnTo>
                    <a:pt x="260" y="216"/>
                  </a:lnTo>
                  <a:lnTo>
                    <a:pt x="268" y="176"/>
                  </a:lnTo>
                  <a:lnTo>
                    <a:pt x="280" y="172"/>
                  </a:lnTo>
                  <a:lnTo>
                    <a:pt x="290" y="166"/>
                  </a:lnTo>
                  <a:lnTo>
                    <a:pt x="296" y="160"/>
                  </a:lnTo>
                  <a:lnTo>
                    <a:pt x="298" y="156"/>
                  </a:lnTo>
                  <a:lnTo>
                    <a:pt x="300" y="150"/>
                  </a:lnTo>
                  <a:lnTo>
                    <a:pt x="296" y="138"/>
                  </a:lnTo>
                  <a:lnTo>
                    <a:pt x="294" y="128"/>
                  </a:lnTo>
                  <a:lnTo>
                    <a:pt x="296" y="122"/>
                  </a:lnTo>
                  <a:lnTo>
                    <a:pt x="298" y="120"/>
                  </a:lnTo>
                  <a:lnTo>
                    <a:pt x="302" y="120"/>
                  </a:lnTo>
                  <a:lnTo>
                    <a:pt x="310" y="120"/>
                  </a:lnTo>
                  <a:lnTo>
                    <a:pt x="320" y="124"/>
                  </a:lnTo>
                  <a:lnTo>
                    <a:pt x="322" y="112"/>
                  </a:lnTo>
                  <a:lnTo>
                    <a:pt x="322" y="110"/>
                  </a:lnTo>
                  <a:lnTo>
                    <a:pt x="322" y="108"/>
                  </a:lnTo>
                  <a:lnTo>
                    <a:pt x="336" y="102"/>
                  </a:lnTo>
                  <a:lnTo>
                    <a:pt x="338" y="96"/>
                  </a:lnTo>
                  <a:lnTo>
                    <a:pt x="330" y="96"/>
                  </a:lnTo>
                  <a:lnTo>
                    <a:pt x="328" y="94"/>
                  </a:lnTo>
                  <a:lnTo>
                    <a:pt x="328" y="90"/>
                  </a:lnTo>
                  <a:lnTo>
                    <a:pt x="328" y="88"/>
                  </a:lnTo>
                  <a:lnTo>
                    <a:pt x="330" y="86"/>
                  </a:lnTo>
                  <a:lnTo>
                    <a:pt x="332" y="86"/>
                  </a:lnTo>
                  <a:lnTo>
                    <a:pt x="334" y="86"/>
                  </a:lnTo>
                  <a:lnTo>
                    <a:pt x="342" y="84"/>
                  </a:lnTo>
                  <a:lnTo>
                    <a:pt x="352" y="76"/>
                  </a:lnTo>
                  <a:lnTo>
                    <a:pt x="404" y="40"/>
                  </a:lnTo>
                  <a:lnTo>
                    <a:pt x="420" y="48"/>
                  </a:lnTo>
                  <a:lnTo>
                    <a:pt x="428" y="48"/>
                  </a:lnTo>
                  <a:lnTo>
                    <a:pt x="424" y="30"/>
                  </a:lnTo>
                  <a:lnTo>
                    <a:pt x="424" y="28"/>
                  </a:lnTo>
                  <a:lnTo>
                    <a:pt x="434" y="12"/>
                  </a:lnTo>
                  <a:lnTo>
                    <a:pt x="432" y="12"/>
                  </a:lnTo>
                  <a:lnTo>
                    <a:pt x="426" y="12"/>
                  </a:lnTo>
                  <a:lnTo>
                    <a:pt x="426" y="14"/>
                  </a:lnTo>
                  <a:lnTo>
                    <a:pt x="424" y="14"/>
                  </a:lnTo>
                  <a:lnTo>
                    <a:pt x="408" y="16"/>
                  </a:lnTo>
                  <a:lnTo>
                    <a:pt x="404" y="16"/>
                  </a:lnTo>
                  <a:lnTo>
                    <a:pt x="404" y="12"/>
                  </a:lnTo>
                  <a:lnTo>
                    <a:pt x="400" y="8"/>
                  </a:lnTo>
                  <a:lnTo>
                    <a:pt x="396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3" name="上海"/>
            <p:cNvSpPr>
              <a:spLocks/>
            </p:cNvSpPr>
            <p:nvPr/>
          </p:nvSpPr>
          <p:spPr bwMode="auto">
            <a:xfrm>
              <a:off x="6718300" y="3933825"/>
              <a:ext cx="125413" cy="109538"/>
            </a:xfrm>
            <a:custGeom>
              <a:avLst/>
              <a:gdLst>
                <a:gd name="T0" fmla="*/ 2147483646 w 68"/>
                <a:gd name="T1" fmla="*/ 2147483646 h 60"/>
                <a:gd name="T2" fmla="*/ 2147483646 w 68"/>
                <a:gd name="T3" fmla="*/ 2147483646 h 60"/>
                <a:gd name="T4" fmla="*/ 2147483646 w 68"/>
                <a:gd name="T5" fmla="*/ 2147483646 h 60"/>
                <a:gd name="T6" fmla="*/ 2147483646 w 68"/>
                <a:gd name="T7" fmla="*/ 2147483646 h 60"/>
                <a:gd name="T8" fmla="*/ 2147483646 w 68"/>
                <a:gd name="T9" fmla="*/ 2147483646 h 60"/>
                <a:gd name="T10" fmla="*/ 2147483646 w 68"/>
                <a:gd name="T11" fmla="*/ 2147483646 h 60"/>
                <a:gd name="T12" fmla="*/ 2147483646 w 68"/>
                <a:gd name="T13" fmla="*/ 2147483646 h 60"/>
                <a:gd name="T14" fmla="*/ 2147483646 w 68"/>
                <a:gd name="T15" fmla="*/ 2147483646 h 60"/>
                <a:gd name="T16" fmla="*/ 2147483646 w 68"/>
                <a:gd name="T17" fmla="*/ 0 h 60"/>
                <a:gd name="T18" fmla="*/ 2147483646 w 68"/>
                <a:gd name="T19" fmla="*/ 0 h 60"/>
                <a:gd name="T20" fmla="*/ 2147483646 w 68"/>
                <a:gd name="T21" fmla="*/ 0 h 60"/>
                <a:gd name="T22" fmla="*/ 2147483646 w 68"/>
                <a:gd name="T23" fmla="*/ 2147483646 h 60"/>
                <a:gd name="T24" fmla="*/ 2147483646 w 68"/>
                <a:gd name="T25" fmla="*/ 2147483646 h 60"/>
                <a:gd name="T26" fmla="*/ 2147483646 w 68"/>
                <a:gd name="T27" fmla="*/ 2147483646 h 60"/>
                <a:gd name="T28" fmla="*/ 2147483646 w 68"/>
                <a:gd name="T29" fmla="*/ 2147483646 h 60"/>
                <a:gd name="T30" fmla="*/ 2147483646 w 68"/>
                <a:gd name="T31" fmla="*/ 2147483646 h 60"/>
                <a:gd name="T32" fmla="*/ 0 w 68"/>
                <a:gd name="T33" fmla="*/ 2147483646 h 60"/>
                <a:gd name="T34" fmla="*/ 2147483646 w 68"/>
                <a:gd name="T35" fmla="*/ 2147483646 h 60"/>
                <a:gd name="T36" fmla="*/ 2147483646 w 68"/>
                <a:gd name="T37" fmla="*/ 2147483646 h 60"/>
                <a:gd name="T38" fmla="*/ 2147483646 w 68"/>
                <a:gd name="T39" fmla="*/ 2147483646 h 60"/>
                <a:gd name="T40" fmla="*/ 2147483646 w 68"/>
                <a:gd name="T41" fmla="*/ 2147483646 h 60"/>
                <a:gd name="T42" fmla="*/ 2147483646 w 68"/>
                <a:gd name="T43" fmla="*/ 2147483646 h 60"/>
                <a:gd name="T44" fmla="*/ 2147483646 w 68"/>
                <a:gd name="T45" fmla="*/ 2147483646 h 60"/>
                <a:gd name="T46" fmla="*/ 2147483646 w 68"/>
                <a:gd name="T47" fmla="*/ 2147483646 h 60"/>
                <a:gd name="T48" fmla="*/ 2147483646 w 68"/>
                <a:gd name="T49" fmla="*/ 2147483646 h 60"/>
                <a:gd name="T50" fmla="*/ 2147483646 w 68"/>
                <a:gd name="T51" fmla="*/ 2147483646 h 60"/>
                <a:gd name="T52" fmla="*/ 2147483646 w 68"/>
                <a:gd name="T53" fmla="*/ 2147483646 h 60"/>
                <a:gd name="T54" fmla="*/ 2147483646 w 68"/>
                <a:gd name="T55" fmla="*/ 2147483646 h 60"/>
                <a:gd name="T56" fmla="*/ 2147483646 w 68"/>
                <a:gd name="T57" fmla="*/ 2147483646 h 60"/>
                <a:gd name="T58" fmla="*/ 2147483646 w 68"/>
                <a:gd name="T59" fmla="*/ 2147483646 h 60"/>
                <a:gd name="T60" fmla="*/ 2147483646 w 68"/>
                <a:gd name="T61" fmla="*/ 2147483646 h 60"/>
                <a:gd name="T62" fmla="*/ 2147483646 w 68"/>
                <a:gd name="T63" fmla="*/ 2147483646 h 6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68" h="60">
                  <a:moveTo>
                    <a:pt x="62" y="32"/>
                  </a:moveTo>
                  <a:lnTo>
                    <a:pt x="68" y="24"/>
                  </a:lnTo>
                  <a:lnTo>
                    <a:pt x="48" y="8"/>
                  </a:lnTo>
                  <a:lnTo>
                    <a:pt x="40" y="4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14" y="20"/>
                  </a:lnTo>
                  <a:lnTo>
                    <a:pt x="10" y="28"/>
                  </a:lnTo>
                  <a:lnTo>
                    <a:pt x="4" y="36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0" y="48"/>
                  </a:lnTo>
                  <a:lnTo>
                    <a:pt x="12" y="56"/>
                  </a:lnTo>
                  <a:lnTo>
                    <a:pt x="22" y="60"/>
                  </a:lnTo>
                  <a:lnTo>
                    <a:pt x="28" y="56"/>
                  </a:lnTo>
                  <a:lnTo>
                    <a:pt x="34" y="54"/>
                  </a:lnTo>
                  <a:lnTo>
                    <a:pt x="52" y="58"/>
                  </a:lnTo>
                  <a:lnTo>
                    <a:pt x="52" y="52"/>
                  </a:lnTo>
                  <a:lnTo>
                    <a:pt x="54" y="44"/>
                  </a:lnTo>
                  <a:lnTo>
                    <a:pt x="56" y="38"/>
                  </a:lnTo>
                  <a:lnTo>
                    <a:pt x="58" y="34"/>
                  </a:lnTo>
                  <a:lnTo>
                    <a:pt x="62" y="32"/>
                  </a:lnTo>
                  <a:close/>
                </a:path>
              </a:pathLst>
            </a:custGeom>
            <a:solidFill>
              <a:srgbClr val="00E4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4" name="江苏"/>
            <p:cNvSpPr>
              <a:spLocks/>
            </p:cNvSpPr>
            <p:nvPr/>
          </p:nvSpPr>
          <p:spPr bwMode="auto">
            <a:xfrm>
              <a:off x="6137275" y="3513138"/>
              <a:ext cx="692150" cy="533400"/>
            </a:xfrm>
            <a:custGeom>
              <a:avLst/>
              <a:gdLst>
                <a:gd name="T0" fmla="*/ 2147483646 w 378"/>
                <a:gd name="T1" fmla="*/ 2147483646 h 292"/>
                <a:gd name="T2" fmla="*/ 2147483646 w 378"/>
                <a:gd name="T3" fmla="*/ 2147483646 h 292"/>
                <a:gd name="T4" fmla="*/ 2147483646 w 378"/>
                <a:gd name="T5" fmla="*/ 2147483646 h 292"/>
                <a:gd name="T6" fmla="*/ 2147483646 w 378"/>
                <a:gd name="T7" fmla="*/ 2147483646 h 292"/>
                <a:gd name="T8" fmla="*/ 2147483646 w 378"/>
                <a:gd name="T9" fmla="*/ 2147483646 h 292"/>
                <a:gd name="T10" fmla="*/ 2147483646 w 378"/>
                <a:gd name="T11" fmla="*/ 0 h 292"/>
                <a:gd name="T12" fmla="*/ 2147483646 w 378"/>
                <a:gd name="T13" fmla="*/ 2147483646 h 292"/>
                <a:gd name="T14" fmla="*/ 2147483646 w 378"/>
                <a:gd name="T15" fmla="*/ 2147483646 h 292"/>
                <a:gd name="T16" fmla="*/ 2147483646 w 378"/>
                <a:gd name="T17" fmla="*/ 2147483646 h 292"/>
                <a:gd name="T18" fmla="*/ 2147483646 w 378"/>
                <a:gd name="T19" fmla="*/ 2147483646 h 292"/>
                <a:gd name="T20" fmla="*/ 2147483646 w 378"/>
                <a:gd name="T21" fmla="*/ 2147483646 h 292"/>
                <a:gd name="T22" fmla="*/ 2147483646 w 378"/>
                <a:gd name="T23" fmla="*/ 2147483646 h 292"/>
                <a:gd name="T24" fmla="*/ 2147483646 w 378"/>
                <a:gd name="T25" fmla="*/ 2147483646 h 292"/>
                <a:gd name="T26" fmla="*/ 2147483646 w 378"/>
                <a:gd name="T27" fmla="*/ 2147483646 h 292"/>
                <a:gd name="T28" fmla="*/ 2147483646 w 378"/>
                <a:gd name="T29" fmla="*/ 2147483646 h 292"/>
                <a:gd name="T30" fmla="*/ 2147483646 w 378"/>
                <a:gd name="T31" fmla="*/ 2147483646 h 292"/>
                <a:gd name="T32" fmla="*/ 2147483646 w 378"/>
                <a:gd name="T33" fmla="*/ 2147483646 h 292"/>
                <a:gd name="T34" fmla="*/ 2147483646 w 378"/>
                <a:gd name="T35" fmla="*/ 2147483646 h 292"/>
                <a:gd name="T36" fmla="*/ 2147483646 w 378"/>
                <a:gd name="T37" fmla="*/ 2147483646 h 292"/>
                <a:gd name="T38" fmla="*/ 2147483646 w 378"/>
                <a:gd name="T39" fmla="*/ 2147483646 h 292"/>
                <a:gd name="T40" fmla="*/ 2147483646 w 378"/>
                <a:gd name="T41" fmla="*/ 2147483646 h 292"/>
                <a:gd name="T42" fmla="*/ 2147483646 w 378"/>
                <a:gd name="T43" fmla="*/ 2147483646 h 292"/>
                <a:gd name="T44" fmla="*/ 2147483646 w 378"/>
                <a:gd name="T45" fmla="*/ 2147483646 h 292"/>
                <a:gd name="T46" fmla="*/ 2147483646 w 378"/>
                <a:gd name="T47" fmla="*/ 2147483646 h 292"/>
                <a:gd name="T48" fmla="*/ 2147483646 w 378"/>
                <a:gd name="T49" fmla="*/ 2147483646 h 292"/>
                <a:gd name="T50" fmla="*/ 2147483646 w 378"/>
                <a:gd name="T51" fmla="*/ 2147483646 h 292"/>
                <a:gd name="T52" fmla="*/ 2147483646 w 378"/>
                <a:gd name="T53" fmla="*/ 2147483646 h 292"/>
                <a:gd name="T54" fmla="*/ 2147483646 w 378"/>
                <a:gd name="T55" fmla="*/ 2147483646 h 292"/>
                <a:gd name="T56" fmla="*/ 2147483646 w 378"/>
                <a:gd name="T57" fmla="*/ 2147483646 h 292"/>
                <a:gd name="T58" fmla="*/ 2147483646 w 378"/>
                <a:gd name="T59" fmla="*/ 2147483646 h 292"/>
                <a:gd name="T60" fmla="*/ 2147483646 w 378"/>
                <a:gd name="T61" fmla="*/ 2147483646 h 292"/>
                <a:gd name="T62" fmla="*/ 2147483646 w 378"/>
                <a:gd name="T63" fmla="*/ 2147483646 h 292"/>
                <a:gd name="T64" fmla="*/ 2147483646 w 378"/>
                <a:gd name="T65" fmla="*/ 2147483646 h 292"/>
                <a:gd name="T66" fmla="*/ 2147483646 w 378"/>
                <a:gd name="T67" fmla="*/ 2147483646 h 292"/>
                <a:gd name="T68" fmla="*/ 2147483646 w 378"/>
                <a:gd name="T69" fmla="*/ 2147483646 h 292"/>
                <a:gd name="T70" fmla="*/ 2147483646 w 378"/>
                <a:gd name="T71" fmla="*/ 2147483646 h 292"/>
                <a:gd name="T72" fmla="*/ 2147483646 w 378"/>
                <a:gd name="T73" fmla="*/ 2147483646 h 292"/>
                <a:gd name="T74" fmla="*/ 2147483646 w 378"/>
                <a:gd name="T75" fmla="*/ 2147483646 h 292"/>
                <a:gd name="T76" fmla="*/ 2147483646 w 378"/>
                <a:gd name="T77" fmla="*/ 2147483646 h 292"/>
                <a:gd name="T78" fmla="*/ 2147483646 w 378"/>
                <a:gd name="T79" fmla="*/ 2147483646 h 292"/>
                <a:gd name="T80" fmla="*/ 2147483646 w 378"/>
                <a:gd name="T81" fmla="*/ 2147483646 h 292"/>
                <a:gd name="T82" fmla="*/ 2147483646 w 378"/>
                <a:gd name="T83" fmla="*/ 2147483646 h 292"/>
                <a:gd name="T84" fmla="*/ 2147483646 w 378"/>
                <a:gd name="T85" fmla="*/ 2147483646 h 292"/>
                <a:gd name="T86" fmla="*/ 2147483646 w 378"/>
                <a:gd name="T87" fmla="*/ 2147483646 h 292"/>
                <a:gd name="T88" fmla="*/ 2147483646 w 378"/>
                <a:gd name="T89" fmla="*/ 2147483646 h 292"/>
                <a:gd name="T90" fmla="*/ 2147483646 w 378"/>
                <a:gd name="T91" fmla="*/ 2147483646 h 292"/>
                <a:gd name="T92" fmla="*/ 2147483646 w 378"/>
                <a:gd name="T93" fmla="*/ 2147483646 h 292"/>
                <a:gd name="T94" fmla="*/ 2147483646 w 378"/>
                <a:gd name="T95" fmla="*/ 2147483646 h 292"/>
                <a:gd name="T96" fmla="*/ 2147483646 w 378"/>
                <a:gd name="T97" fmla="*/ 2147483646 h 292"/>
                <a:gd name="T98" fmla="*/ 2147483646 w 378"/>
                <a:gd name="T99" fmla="*/ 2147483646 h 292"/>
                <a:gd name="T100" fmla="*/ 2147483646 w 378"/>
                <a:gd name="T101" fmla="*/ 2147483646 h 2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78" h="292">
                  <a:moveTo>
                    <a:pt x="264" y="86"/>
                  </a:moveTo>
                  <a:lnTo>
                    <a:pt x="264" y="86"/>
                  </a:lnTo>
                  <a:lnTo>
                    <a:pt x="258" y="78"/>
                  </a:lnTo>
                  <a:lnTo>
                    <a:pt x="252" y="70"/>
                  </a:lnTo>
                  <a:lnTo>
                    <a:pt x="240" y="46"/>
                  </a:lnTo>
                  <a:lnTo>
                    <a:pt x="226" y="44"/>
                  </a:lnTo>
                  <a:lnTo>
                    <a:pt x="214" y="42"/>
                  </a:lnTo>
                  <a:lnTo>
                    <a:pt x="204" y="38"/>
                  </a:lnTo>
                  <a:lnTo>
                    <a:pt x="198" y="34"/>
                  </a:lnTo>
                  <a:lnTo>
                    <a:pt x="194" y="28"/>
                  </a:lnTo>
                  <a:lnTo>
                    <a:pt x="188" y="24"/>
                  </a:lnTo>
                  <a:lnTo>
                    <a:pt x="170" y="18"/>
                  </a:lnTo>
                  <a:lnTo>
                    <a:pt x="166" y="16"/>
                  </a:lnTo>
                  <a:lnTo>
                    <a:pt x="170" y="2"/>
                  </a:lnTo>
                  <a:lnTo>
                    <a:pt x="168" y="2"/>
                  </a:lnTo>
                  <a:lnTo>
                    <a:pt x="164" y="0"/>
                  </a:lnTo>
                  <a:lnTo>
                    <a:pt x="152" y="8"/>
                  </a:lnTo>
                  <a:lnTo>
                    <a:pt x="148" y="12"/>
                  </a:lnTo>
                  <a:lnTo>
                    <a:pt x="144" y="16"/>
                  </a:lnTo>
                  <a:lnTo>
                    <a:pt x="140" y="26"/>
                  </a:lnTo>
                  <a:lnTo>
                    <a:pt x="132" y="32"/>
                  </a:lnTo>
                  <a:lnTo>
                    <a:pt x="126" y="46"/>
                  </a:lnTo>
                  <a:lnTo>
                    <a:pt x="124" y="50"/>
                  </a:lnTo>
                  <a:lnTo>
                    <a:pt x="120" y="52"/>
                  </a:lnTo>
                  <a:lnTo>
                    <a:pt x="118" y="52"/>
                  </a:lnTo>
                  <a:lnTo>
                    <a:pt x="116" y="48"/>
                  </a:lnTo>
                  <a:lnTo>
                    <a:pt x="108" y="42"/>
                  </a:lnTo>
                  <a:lnTo>
                    <a:pt x="102" y="40"/>
                  </a:lnTo>
                  <a:lnTo>
                    <a:pt x="96" y="38"/>
                  </a:lnTo>
                  <a:lnTo>
                    <a:pt x="88" y="40"/>
                  </a:lnTo>
                  <a:lnTo>
                    <a:pt x="76" y="46"/>
                  </a:lnTo>
                  <a:lnTo>
                    <a:pt x="62" y="50"/>
                  </a:lnTo>
                  <a:lnTo>
                    <a:pt x="32" y="50"/>
                  </a:lnTo>
                  <a:lnTo>
                    <a:pt x="26" y="44"/>
                  </a:lnTo>
                  <a:lnTo>
                    <a:pt x="22" y="38"/>
                  </a:lnTo>
                  <a:lnTo>
                    <a:pt x="20" y="32"/>
                  </a:lnTo>
                  <a:lnTo>
                    <a:pt x="20" y="22"/>
                  </a:lnTo>
                  <a:lnTo>
                    <a:pt x="8" y="18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2" y="36"/>
                  </a:lnTo>
                  <a:lnTo>
                    <a:pt x="0" y="40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28" y="66"/>
                  </a:lnTo>
                  <a:lnTo>
                    <a:pt x="40" y="76"/>
                  </a:lnTo>
                  <a:lnTo>
                    <a:pt x="68" y="86"/>
                  </a:lnTo>
                  <a:lnTo>
                    <a:pt x="98" y="96"/>
                  </a:lnTo>
                  <a:lnTo>
                    <a:pt x="104" y="102"/>
                  </a:lnTo>
                  <a:lnTo>
                    <a:pt x="112" y="112"/>
                  </a:lnTo>
                  <a:lnTo>
                    <a:pt x="118" y="128"/>
                  </a:lnTo>
                  <a:lnTo>
                    <a:pt x="124" y="150"/>
                  </a:lnTo>
                  <a:lnTo>
                    <a:pt x="140" y="158"/>
                  </a:lnTo>
                  <a:lnTo>
                    <a:pt x="146" y="162"/>
                  </a:lnTo>
                  <a:lnTo>
                    <a:pt x="152" y="162"/>
                  </a:lnTo>
                  <a:lnTo>
                    <a:pt x="180" y="144"/>
                  </a:lnTo>
                  <a:lnTo>
                    <a:pt x="182" y="142"/>
                  </a:lnTo>
                  <a:lnTo>
                    <a:pt x="184" y="144"/>
                  </a:lnTo>
                  <a:lnTo>
                    <a:pt x="198" y="146"/>
                  </a:lnTo>
                  <a:lnTo>
                    <a:pt x="200" y="146"/>
                  </a:lnTo>
                  <a:lnTo>
                    <a:pt x="200" y="150"/>
                  </a:lnTo>
                  <a:lnTo>
                    <a:pt x="198" y="152"/>
                  </a:lnTo>
                  <a:lnTo>
                    <a:pt x="192" y="174"/>
                  </a:lnTo>
                  <a:lnTo>
                    <a:pt x="186" y="186"/>
                  </a:lnTo>
                  <a:lnTo>
                    <a:pt x="168" y="186"/>
                  </a:lnTo>
                  <a:lnTo>
                    <a:pt x="166" y="194"/>
                  </a:lnTo>
                  <a:lnTo>
                    <a:pt x="164" y="202"/>
                  </a:lnTo>
                  <a:lnTo>
                    <a:pt x="152" y="222"/>
                  </a:lnTo>
                  <a:lnTo>
                    <a:pt x="148" y="228"/>
                  </a:lnTo>
                  <a:lnTo>
                    <a:pt x="148" y="234"/>
                  </a:lnTo>
                  <a:lnTo>
                    <a:pt x="166" y="246"/>
                  </a:lnTo>
                  <a:lnTo>
                    <a:pt x="172" y="252"/>
                  </a:lnTo>
                  <a:lnTo>
                    <a:pt x="178" y="254"/>
                  </a:lnTo>
                  <a:lnTo>
                    <a:pt x="182" y="254"/>
                  </a:lnTo>
                  <a:lnTo>
                    <a:pt x="186" y="266"/>
                  </a:lnTo>
                  <a:lnTo>
                    <a:pt x="194" y="270"/>
                  </a:lnTo>
                  <a:lnTo>
                    <a:pt x="200" y="266"/>
                  </a:lnTo>
                  <a:lnTo>
                    <a:pt x="204" y="262"/>
                  </a:lnTo>
                  <a:lnTo>
                    <a:pt x="208" y="262"/>
                  </a:lnTo>
                  <a:lnTo>
                    <a:pt x="214" y="264"/>
                  </a:lnTo>
                  <a:lnTo>
                    <a:pt x="218" y="266"/>
                  </a:lnTo>
                  <a:lnTo>
                    <a:pt x="224" y="270"/>
                  </a:lnTo>
                  <a:lnTo>
                    <a:pt x="230" y="278"/>
                  </a:lnTo>
                  <a:lnTo>
                    <a:pt x="236" y="286"/>
                  </a:lnTo>
                  <a:lnTo>
                    <a:pt x="238" y="286"/>
                  </a:lnTo>
                  <a:lnTo>
                    <a:pt x="242" y="284"/>
                  </a:lnTo>
                  <a:lnTo>
                    <a:pt x="248" y="284"/>
                  </a:lnTo>
                  <a:lnTo>
                    <a:pt x="264" y="288"/>
                  </a:lnTo>
                  <a:lnTo>
                    <a:pt x="284" y="292"/>
                  </a:lnTo>
                  <a:lnTo>
                    <a:pt x="304" y="286"/>
                  </a:lnTo>
                  <a:lnTo>
                    <a:pt x="312" y="282"/>
                  </a:lnTo>
                  <a:lnTo>
                    <a:pt x="318" y="278"/>
                  </a:lnTo>
                  <a:lnTo>
                    <a:pt x="312" y="272"/>
                  </a:lnTo>
                  <a:lnTo>
                    <a:pt x="312" y="268"/>
                  </a:lnTo>
                  <a:lnTo>
                    <a:pt x="316" y="262"/>
                  </a:lnTo>
                  <a:lnTo>
                    <a:pt x="322" y="256"/>
                  </a:lnTo>
                  <a:lnTo>
                    <a:pt x="324" y="248"/>
                  </a:lnTo>
                  <a:lnTo>
                    <a:pt x="324" y="238"/>
                  </a:lnTo>
                  <a:lnTo>
                    <a:pt x="324" y="232"/>
                  </a:lnTo>
                  <a:lnTo>
                    <a:pt x="326" y="230"/>
                  </a:lnTo>
                  <a:lnTo>
                    <a:pt x="330" y="226"/>
                  </a:lnTo>
                  <a:lnTo>
                    <a:pt x="340" y="222"/>
                  </a:lnTo>
                  <a:lnTo>
                    <a:pt x="348" y="222"/>
                  </a:lnTo>
                  <a:lnTo>
                    <a:pt x="356" y="226"/>
                  </a:lnTo>
                  <a:lnTo>
                    <a:pt x="366" y="230"/>
                  </a:lnTo>
                  <a:lnTo>
                    <a:pt x="378" y="238"/>
                  </a:lnTo>
                  <a:lnTo>
                    <a:pt x="372" y="222"/>
                  </a:lnTo>
                  <a:lnTo>
                    <a:pt x="364" y="210"/>
                  </a:lnTo>
                  <a:lnTo>
                    <a:pt x="362" y="196"/>
                  </a:lnTo>
                  <a:lnTo>
                    <a:pt x="348" y="194"/>
                  </a:lnTo>
                  <a:lnTo>
                    <a:pt x="312" y="172"/>
                  </a:lnTo>
                  <a:lnTo>
                    <a:pt x="294" y="170"/>
                  </a:lnTo>
                  <a:lnTo>
                    <a:pt x="294" y="166"/>
                  </a:lnTo>
                  <a:lnTo>
                    <a:pt x="292" y="146"/>
                  </a:lnTo>
                  <a:lnTo>
                    <a:pt x="276" y="106"/>
                  </a:lnTo>
                  <a:lnTo>
                    <a:pt x="270" y="94"/>
                  </a:lnTo>
                  <a:lnTo>
                    <a:pt x="264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5" name="河北"/>
            <p:cNvSpPr>
              <a:spLocks/>
            </p:cNvSpPr>
            <p:nvPr/>
          </p:nvSpPr>
          <p:spPr bwMode="auto">
            <a:xfrm>
              <a:off x="5776913" y="2492375"/>
              <a:ext cx="642937" cy="917575"/>
            </a:xfrm>
            <a:custGeom>
              <a:avLst/>
              <a:gdLst>
                <a:gd name="T0" fmla="*/ 2147483646 w 352"/>
                <a:gd name="T1" fmla="*/ 2147483646 h 502"/>
                <a:gd name="T2" fmla="*/ 2147483646 w 352"/>
                <a:gd name="T3" fmla="*/ 2147483646 h 502"/>
                <a:gd name="T4" fmla="*/ 2147483646 w 352"/>
                <a:gd name="T5" fmla="*/ 2147483646 h 502"/>
                <a:gd name="T6" fmla="*/ 2147483646 w 352"/>
                <a:gd name="T7" fmla="*/ 2147483646 h 502"/>
                <a:gd name="T8" fmla="*/ 2147483646 w 352"/>
                <a:gd name="T9" fmla="*/ 2147483646 h 502"/>
                <a:gd name="T10" fmla="*/ 2147483646 w 352"/>
                <a:gd name="T11" fmla="*/ 2147483646 h 502"/>
                <a:gd name="T12" fmla="*/ 2147483646 w 352"/>
                <a:gd name="T13" fmla="*/ 2147483646 h 502"/>
                <a:gd name="T14" fmla="*/ 2147483646 w 352"/>
                <a:gd name="T15" fmla="*/ 2147483646 h 502"/>
                <a:gd name="T16" fmla="*/ 2147483646 w 352"/>
                <a:gd name="T17" fmla="*/ 2147483646 h 502"/>
                <a:gd name="T18" fmla="*/ 2147483646 w 352"/>
                <a:gd name="T19" fmla="*/ 2147483646 h 502"/>
                <a:gd name="T20" fmla="*/ 2147483646 w 352"/>
                <a:gd name="T21" fmla="*/ 2147483646 h 502"/>
                <a:gd name="T22" fmla="*/ 2147483646 w 352"/>
                <a:gd name="T23" fmla="*/ 2147483646 h 502"/>
                <a:gd name="T24" fmla="*/ 2147483646 w 352"/>
                <a:gd name="T25" fmla="*/ 2147483646 h 502"/>
                <a:gd name="T26" fmla="*/ 2147483646 w 352"/>
                <a:gd name="T27" fmla="*/ 2147483646 h 502"/>
                <a:gd name="T28" fmla="*/ 2147483646 w 352"/>
                <a:gd name="T29" fmla="*/ 2147483646 h 502"/>
                <a:gd name="T30" fmla="*/ 2147483646 w 352"/>
                <a:gd name="T31" fmla="*/ 2147483646 h 502"/>
                <a:gd name="T32" fmla="*/ 2147483646 w 352"/>
                <a:gd name="T33" fmla="*/ 2147483646 h 502"/>
                <a:gd name="T34" fmla="*/ 2147483646 w 352"/>
                <a:gd name="T35" fmla="*/ 2147483646 h 502"/>
                <a:gd name="T36" fmla="*/ 2147483646 w 352"/>
                <a:gd name="T37" fmla="*/ 2147483646 h 502"/>
                <a:gd name="T38" fmla="*/ 2147483646 w 352"/>
                <a:gd name="T39" fmla="*/ 2147483646 h 502"/>
                <a:gd name="T40" fmla="*/ 2147483646 w 352"/>
                <a:gd name="T41" fmla="*/ 2147483646 h 502"/>
                <a:gd name="T42" fmla="*/ 2147483646 w 352"/>
                <a:gd name="T43" fmla="*/ 2147483646 h 502"/>
                <a:gd name="T44" fmla="*/ 2147483646 w 352"/>
                <a:gd name="T45" fmla="*/ 2147483646 h 502"/>
                <a:gd name="T46" fmla="*/ 2147483646 w 352"/>
                <a:gd name="T47" fmla="*/ 2147483646 h 502"/>
                <a:gd name="T48" fmla="*/ 2147483646 w 352"/>
                <a:gd name="T49" fmla="*/ 2147483646 h 502"/>
                <a:gd name="T50" fmla="*/ 2147483646 w 352"/>
                <a:gd name="T51" fmla="*/ 2147483646 h 502"/>
                <a:gd name="T52" fmla="*/ 2147483646 w 352"/>
                <a:gd name="T53" fmla="*/ 2147483646 h 502"/>
                <a:gd name="T54" fmla="*/ 2147483646 w 352"/>
                <a:gd name="T55" fmla="*/ 2147483646 h 502"/>
                <a:gd name="T56" fmla="*/ 2147483646 w 352"/>
                <a:gd name="T57" fmla="*/ 2147483646 h 502"/>
                <a:gd name="T58" fmla="*/ 2147483646 w 352"/>
                <a:gd name="T59" fmla="*/ 2147483646 h 502"/>
                <a:gd name="T60" fmla="*/ 2147483646 w 352"/>
                <a:gd name="T61" fmla="*/ 2147483646 h 502"/>
                <a:gd name="T62" fmla="*/ 2147483646 w 352"/>
                <a:gd name="T63" fmla="*/ 2147483646 h 502"/>
                <a:gd name="T64" fmla="*/ 2147483646 w 352"/>
                <a:gd name="T65" fmla="*/ 2147483646 h 502"/>
                <a:gd name="T66" fmla="*/ 2147483646 w 352"/>
                <a:gd name="T67" fmla="*/ 2147483646 h 502"/>
                <a:gd name="T68" fmla="*/ 2147483646 w 352"/>
                <a:gd name="T69" fmla="*/ 2147483646 h 502"/>
                <a:gd name="T70" fmla="*/ 2147483646 w 352"/>
                <a:gd name="T71" fmla="*/ 2147483646 h 502"/>
                <a:gd name="T72" fmla="*/ 2147483646 w 352"/>
                <a:gd name="T73" fmla="*/ 2147483646 h 502"/>
                <a:gd name="T74" fmla="*/ 2147483646 w 352"/>
                <a:gd name="T75" fmla="*/ 2147483646 h 502"/>
                <a:gd name="T76" fmla="*/ 2147483646 w 352"/>
                <a:gd name="T77" fmla="*/ 2147483646 h 502"/>
                <a:gd name="T78" fmla="*/ 2147483646 w 352"/>
                <a:gd name="T79" fmla="*/ 2147483646 h 502"/>
                <a:gd name="T80" fmla="*/ 2147483646 w 352"/>
                <a:gd name="T81" fmla="*/ 2147483646 h 502"/>
                <a:gd name="T82" fmla="*/ 2147483646 w 352"/>
                <a:gd name="T83" fmla="*/ 2147483646 h 502"/>
                <a:gd name="T84" fmla="*/ 2147483646 w 352"/>
                <a:gd name="T85" fmla="*/ 2147483646 h 502"/>
                <a:gd name="T86" fmla="*/ 2147483646 w 352"/>
                <a:gd name="T87" fmla="*/ 2147483646 h 502"/>
                <a:gd name="T88" fmla="*/ 2147483646 w 352"/>
                <a:gd name="T89" fmla="*/ 2147483646 h 502"/>
                <a:gd name="T90" fmla="*/ 2147483646 w 352"/>
                <a:gd name="T91" fmla="*/ 2147483646 h 502"/>
                <a:gd name="T92" fmla="*/ 2147483646 w 352"/>
                <a:gd name="T93" fmla="*/ 2147483646 h 502"/>
                <a:gd name="T94" fmla="*/ 2147483646 w 352"/>
                <a:gd name="T95" fmla="*/ 2147483646 h 502"/>
                <a:gd name="T96" fmla="*/ 2147483646 w 352"/>
                <a:gd name="T97" fmla="*/ 2147483646 h 502"/>
                <a:gd name="T98" fmla="*/ 2147483646 w 352"/>
                <a:gd name="T99" fmla="*/ 2147483646 h 502"/>
                <a:gd name="T100" fmla="*/ 2147483646 w 352"/>
                <a:gd name="T101" fmla="*/ 2147483646 h 502"/>
                <a:gd name="T102" fmla="*/ 2147483646 w 352"/>
                <a:gd name="T103" fmla="*/ 2147483646 h 502"/>
                <a:gd name="T104" fmla="*/ 2147483646 w 352"/>
                <a:gd name="T105" fmla="*/ 2147483646 h 502"/>
                <a:gd name="T106" fmla="*/ 2147483646 w 352"/>
                <a:gd name="T107" fmla="*/ 2147483646 h 502"/>
                <a:gd name="T108" fmla="*/ 2147483646 w 352"/>
                <a:gd name="T109" fmla="*/ 2147483646 h 5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52" h="502">
                  <a:moveTo>
                    <a:pt x="324" y="152"/>
                  </a:moveTo>
                  <a:lnTo>
                    <a:pt x="318" y="148"/>
                  </a:lnTo>
                  <a:lnTo>
                    <a:pt x="316" y="148"/>
                  </a:lnTo>
                  <a:lnTo>
                    <a:pt x="312" y="144"/>
                  </a:lnTo>
                  <a:lnTo>
                    <a:pt x="290" y="136"/>
                  </a:lnTo>
                  <a:lnTo>
                    <a:pt x="284" y="136"/>
                  </a:lnTo>
                  <a:lnTo>
                    <a:pt x="280" y="138"/>
                  </a:lnTo>
                  <a:lnTo>
                    <a:pt x="270" y="122"/>
                  </a:lnTo>
                  <a:lnTo>
                    <a:pt x="272" y="120"/>
                  </a:lnTo>
                  <a:lnTo>
                    <a:pt x="278" y="112"/>
                  </a:lnTo>
                  <a:lnTo>
                    <a:pt x="278" y="104"/>
                  </a:lnTo>
                  <a:lnTo>
                    <a:pt x="278" y="102"/>
                  </a:lnTo>
                  <a:lnTo>
                    <a:pt x="282" y="96"/>
                  </a:lnTo>
                  <a:lnTo>
                    <a:pt x="280" y="94"/>
                  </a:lnTo>
                  <a:lnTo>
                    <a:pt x="268" y="92"/>
                  </a:lnTo>
                  <a:lnTo>
                    <a:pt x="246" y="88"/>
                  </a:lnTo>
                  <a:lnTo>
                    <a:pt x="234" y="76"/>
                  </a:lnTo>
                  <a:lnTo>
                    <a:pt x="230" y="68"/>
                  </a:lnTo>
                  <a:lnTo>
                    <a:pt x="228" y="64"/>
                  </a:lnTo>
                  <a:lnTo>
                    <a:pt x="234" y="48"/>
                  </a:lnTo>
                  <a:lnTo>
                    <a:pt x="234" y="36"/>
                  </a:lnTo>
                  <a:lnTo>
                    <a:pt x="234" y="32"/>
                  </a:lnTo>
                  <a:lnTo>
                    <a:pt x="228" y="40"/>
                  </a:lnTo>
                  <a:lnTo>
                    <a:pt x="226" y="40"/>
                  </a:lnTo>
                  <a:lnTo>
                    <a:pt x="226" y="42"/>
                  </a:lnTo>
                  <a:lnTo>
                    <a:pt x="224" y="40"/>
                  </a:lnTo>
                  <a:lnTo>
                    <a:pt x="222" y="40"/>
                  </a:lnTo>
                  <a:lnTo>
                    <a:pt x="210" y="30"/>
                  </a:lnTo>
                  <a:lnTo>
                    <a:pt x="208" y="28"/>
                  </a:lnTo>
                  <a:lnTo>
                    <a:pt x="208" y="26"/>
                  </a:lnTo>
                  <a:lnTo>
                    <a:pt x="206" y="8"/>
                  </a:lnTo>
                  <a:lnTo>
                    <a:pt x="200" y="0"/>
                  </a:lnTo>
                  <a:lnTo>
                    <a:pt x="188" y="0"/>
                  </a:lnTo>
                  <a:lnTo>
                    <a:pt x="180" y="14"/>
                  </a:lnTo>
                  <a:lnTo>
                    <a:pt x="180" y="16"/>
                  </a:lnTo>
                  <a:lnTo>
                    <a:pt x="178" y="16"/>
                  </a:lnTo>
                  <a:lnTo>
                    <a:pt x="160" y="12"/>
                  </a:lnTo>
                  <a:lnTo>
                    <a:pt x="156" y="30"/>
                  </a:lnTo>
                  <a:lnTo>
                    <a:pt x="156" y="48"/>
                  </a:lnTo>
                  <a:lnTo>
                    <a:pt x="146" y="64"/>
                  </a:lnTo>
                  <a:lnTo>
                    <a:pt x="146" y="66"/>
                  </a:lnTo>
                  <a:lnTo>
                    <a:pt x="144" y="66"/>
                  </a:lnTo>
                  <a:lnTo>
                    <a:pt x="142" y="66"/>
                  </a:lnTo>
                  <a:lnTo>
                    <a:pt x="130" y="68"/>
                  </a:lnTo>
                  <a:lnTo>
                    <a:pt x="118" y="76"/>
                  </a:lnTo>
                  <a:lnTo>
                    <a:pt x="118" y="78"/>
                  </a:lnTo>
                  <a:lnTo>
                    <a:pt x="116" y="78"/>
                  </a:lnTo>
                  <a:lnTo>
                    <a:pt x="114" y="78"/>
                  </a:lnTo>
                  <a:lnTo>
                    <a:pt x="92" y="70"/>
                  </a:lnTo>
                  <a:lnTo>
                    <a:pt x="90" y="78"/>
                  </a:lnTo>
                  <a:lnTo>
                    <a:pt x="90" y="80"/>
                  </a:lnTo>
                  <a:lnTo>
                    <a:pt x="80" y="96"/>
                  </a:lnTo>
                  <a:lnTo>
                    <a:pt x="76" y="100"/>
                  </a:lnTo>
                  <a:lnTo>
                    <a:pt x="74" y="100"/>
                  </a:lnTo>
                  <a:lnTo>
                    <a:pt x="64" y="100"/>
                  </a:lnTo>
                  <a:lnTo>
                    <a:pt x="50" y="94"/>
                  </a:lnTo>
                  <a:lnTo>
                    <a:pt x="48" y="92"/>
                  </a:lnTo>
                  <a:lnTo>
                    <a:pt x="48" y="90"/>
                  </a:lnTo>
                  <a:lnTo>
                    <a:pt x="46" y="72"/>
                  </a:lnTo>
                  <a:lnTo>
                    <a:pt x="42" y="56"/>
                  </a:lnTo>
                  <a:lnTo>
                    <a:pt x="38" y="52"/>
                  </a:lnTo>
                  <a:lnTo>
                    <a:pt x="34" y="64"/>
                  </a:lnTo>
                  <a:lnTo>
                    <a:pt x="24" y="76"/>
                  </a:lnTo>
                  <a:lnTo>
                    <a:pt x="16" y="96"/>
                  </a:lnTo>
                  <a:lnTo>
                    <a:pt x="14" y="96"/>
                  </a:lnTo>
                  <a:lnTo>
                    <a:pt x="8" y="108"/>
                  </a:lnTo>
                  <a:lnTo>
                    <a:pt x="6" y="114"/>
                  </a:lnTo>
                  <a:lnTo>
                    <a:pt x="0" y="122"/>
                  </a:lnTo>
                  <a:lnTo>
                    <a:pt x="6" y="140"/>
                  </a:lnTo>
                  <a:lnTo>
                    <a:pt x="30" y="168"/>
                  </a:lnTo>
                  <a:lnTo>
                    <a:pt x="38" y="184"/>
                  </a:lnTo>
                  <a:lnTo>
                    <a:pt x="38" y="186"/>
                  </a:lnTo>
                  <a:lnTo>
                    <a:pt x="36" y="188"/>
                  </a:lnTo>
                  <a:lnTo>
                    <a:pt x="30" y="196"/>
                  </a:lnTo>
                  <a:lnTo>
                    <a:pt x="28" y="196"/>
                  </a:lnTo>
                  <a:lnTo>
                    <a:pt x="12" y="200"/>
                  </a:lnTo>
                  <a:lnTo>
                    <a:pt x="14" y="212"/>
                  </a:lnTo>
                  <a:lnTo>
                    <a:pt x="26" y="220"/>
                  </a:lnTo>
                  <a:lnTo>
                    <a:pt x="42" y="224"/>
                  </a:lnTo>
                  <a:lnTo>
                    <a:pt x="48" y="240"/>
                  </a:lnTo>
                  <a:lnTo>
                    <a:pt x="44" y="268"/>
                  </a:lnTo>
                  <a:lnTo>
                    <a:pt x="38" y="280"/>
                  </a:lnTo>
                  <a:lnTo>
                    <a:pt x="38" y="284"/>
                  </a:lnTo>
                  <a:lnTo>
                    <a:pt x="36" y="284"/>
                  </a:lnTo>
                  <a:lnTo>
                    <a:pt x="16" y="286"/>
                  </a:lnTo>
                  <a:lnTo>
                    <a:pt x="16" y="294"/>
                  </a:lnTo>
                  <a:lnTo>
                    <a:pt x="10" y="312"/>
                  </a:lnTo>
                  <a:lnTo>
                    <a:pt x="8" y="332"/>
                  </a:lnTo>
                  <a:lnTo>
                    <a:pt x="12" y="344"/>
                  </a:lnTo>
                  <a:lnTo>
                    <a:pt x="36" y="358"/>
                  </a:lnTo>
                  <a:lnTo>
                    <a:pt x="38" y="360"/>
                  </a:lnTo>
                  <a:lnTo>
                    <a:pt x="48" y="376"/>
                  </a:lnTo>
                  <a:lnTo>
                    <a:pt x="48" y="378"/>
                  </a:lnTo>
                  <a:lnTo>
                    <a:pt x="48" y="380"/>
                  </a:lnTo>
                  <a:lnTo>
                    <a:pt x="34" y="408"/>
                  </a:lnTo>
                  <a:lnTo>
                    <a:pt x="32" y="416"/>
                  </a:lnTo>
                  <a:lnTo>
                    <a:pt x="24" y="434"/>
                  </a:lnTo>
                  <a:lnTo>
                    <a:pt x="20" y="448"/>
                  </a:lnTo>
                  <a:lnTo>
                    <a:pt x="20" y="450"/>
                  </a:lnTo>
                  <a:lnTo>
                    <a:pt x="14" y="456"/>
                  </a:lnTo>
                  <a:lnTo>
                    <a:pt x="12" y="462"/>
                  </a:lnTo>
                  <a:lnTo>
                    <a:pt x="12" y="464"/>
                  </a:lnTo>
                  <a:lnTo>
                    <a:pt x="12" y="466"/>
                  </a:lnTo>
                  <a:lnTo>
                    <a:pt x="14" y="468"/>
                  </a:lnTo>
                  <a:lnTo>
                    <a:pt x="22" y="476"/>
                  </a:lnTo>
                  <a:lnTo>
                    <a:pt x="26" y="482"/>
                  </a:lnTo>
                  <a:lnTo>
                    <a:pt x="28" y="484"/>
                  </a:lnTo>
                  <a:lnTo>
                    <a:pt x="28" y="488"/>
                  </a:lnTo>
                  <a:lnTo>
                    <a:pt x="30" y="492"/>
                  </a:lnTo>
                  <a:lnTo>
                    <a:pt x="36" y="496"/>
                  </a:lnTo>
                  <a:lnTo>
                    <a:pt x="66" y="502"/>
                  </a:lnTo>
                  <a:lnTo>
                    <a:pt x="80" y="500"/>
                  </a:lnTo>
                  <a:lnTo>
                    <a:pt x="94" y="496"/>
                  </a:lnTo>
                  <a:lnTo>
                    <a:pt x="108" y="492"/>
                  </a:lnTo>
                  <a:lnTo>
                    <a:pt x="122" y="492"/>
                  </a:lnTo>
                  <a:lnTo>
                    <a:pt x="122" y="486"/>
                  </a:lnTo>
                  <a:lnTo>
                    <a:pt x="114" y="464"/>
                  </a:lnTo>
                  <a:lnTo>
                    <a:pt x="112" y="464"/>
                  </a:lnTo>
                  <a:lnTo>
                    <a:pt x="114" y="464"/>
                  </a:lnTo>
                  <a:lnTo>
                    <a:pt x="158" y="400"/>
                  </a:lnTo>
                  <a:lnTo>
                    <a:pt x="208" y="352"/>
                  </a:lnTo>
                  <a:lnTo>
                    <a:pt x="224" y="348"/>
                  </a:lnTo>
                  <a:lnTo>
                    <a:pt x="232" y="338"/>
                  </a:lnTo>
                  <a:lnTo>
                    <a:pt x="240" y="332"/>
                  </a:lnTo>
                  <a:lnTo>
                    <a:pt x="250" y="328"/>
                  </a:lnTo>
                  <a:lnTo>
                    <a:pt x="246" y="324"/>
                  </a:lnTo>
                  <a:lnTo>
                    <a:pt x="234" y="312"/>
                  </a:lnTo>
                  <a:lnTo>
                    <a:pt x="226" y="302"/>
                  </a:lnTo>
                  <a:lnTo>
                    <a:pt x="226" y="300"/>
                  </a:lnTo>
                  <a:lnTo>
                    <a:pt x="230" y="294"/>
                  </a:lnTo>
                  <a:lnTo>
                    <a:pt x="218" y="296"/>
                  </a:lnTo>
                  <a:lnTo>
                    <a:pt x="196" y="292"/>
                  </a:lnTo>
                  <a:lnTo>
                    <a:pt x="186" y="284"/>
                  </a:lnTo>
                  <a:lnTo>
                    <a:pt x="182" y="280"/>
                  </a:lnTo>
                  <a:lnTo>
                    <a:pt x="180" y="276"/>
                  </a:lnTo>
                  <a:lnTo>
                    <a:pt x="176" y="256"/>
                  </a:lnTo>
                  <a:lnTo>
                    <a:pt x="174" y="238"/>
                  </a:lnTo>
                  <a:lnTo>
                    <a:pt x="170" y="242"/>
                  </a:lnTo>
                  <a:lnTo>
                    <a:pt x="164" y="244"/>
                  </a:lnTo>
                  <a:lnTo>
                    <a:pt x="146" y="240"/>
                  </a:lnTo>
                  <a:lnTo>
                    <a:pt x="136" y="232"/>
                  </a:lnTo>
                  <a:lnTo>
                    <a:pt x="122" y="228"/>
                  </a:lnTo>
                  <a:lnTo>
                    <a:pt x="116" y="228"/>
                  </a:lnTo>
                  <a:lnTo>
                    <a:pt x="110" y="226"/>
                  </a:lnTo>
                  <a:lnTo>
                    <a:pt x="104" y="224"/>
                  </a:lnTo>
                  <a:lnTo>
                    <a:pt x="98" y="218"/>
                  </a:lnTo>
                  <a:lnTo>
                    <a:pt x="96" y="214"/>
                  </a:lnTo>
                  <a:lnTo>
                    <a:pt x="96" y="210"/>
                  </a:lnTo>
                  <a:lnTo>
                    <a:pt x="96" y="206"/>
                  </a:lnTo>
                  <a:lnTo>
                    <a:pt x="98" y="202"/>
                  </a:lnTo>
                  <a:lnTo>
                    <a:pt x="102" y="200"/>
                  </a:lnTo>
                  <a:lnTo>
                    <a:pt x="110" y="192"/>
                  </a:lnTo>
                  <a:lnTo>
                    <a:pt x="118" y="180"/>
                  </a:lnTo>
                  <a:lnTo>
                    <a:pt x="116" y="176"/>
                  </a:lnTo>
                  <a:lnTo>
                    <a:pt x="114" y="170"/>
                  </a:lnTo>
                  <a:lnTo>
                    <a:pt x="112" y="164"/>
                  </a:lnTo>
                  <a:lnTo>
                    <a:pt x="114" y="160"/>
                  </a:lnTo>
                  <a:lnTo>
                    <a:pt x="114" y="158"/>
                  </a:lnTo>
                  <a:lnTo>
                    <a:pt x="116" y="156"/>
                  </a:lnTo>
                  <a:lnTo>
                    <a:pt x="120" y="152"/>
                  </a:lnTo>
                  <a:lnTo>
                    <a:pt x="134" y="148"/>
                  </a:lnTo>
                  <a:lnTo>
                    <a:pt x="136" y="142"/>
                  </a:lnTo>
                  <a:lnTo>
                    <a:pt x="138" y="140"/>
                  </a:lnTo>
                  <a:lnTo>
                    <a:pt x="150" y="140"/>
                  </a:lnTo>
                  <a:lnTo>
                    <a:pt x="148" y="140"/>
                  </a:lnTo>
                  <a:lnTo>
                    <a:pt x="142" y="136"/>
                  </a:lnTo>
                  <a:lnTo>
                    <a:pt x="140" y="132"/>
                  </a:lnTo>
                  <a:lnTo>
                    <a:pt x="140" y="128"/>
                  </a:lnTo>
                  <a:lnTo>
                    <a:pt x="142" y="122"/>
                  </a:lnTo>
                  <a:lnTo>
                    <a:pt x="148" y="118"/>
                  </a:lnTo>
                  <a:lnTo>
                    <a:pt x="154" y="116"/>
                  </a:lnTo>
                  <a:lnTo>
                    <a:pt x="160" y="116"/>
                  </a:lnTo>
                  <a:lnTo>
                    <a:pt x="166" y="118"/>
                  </a:lnTo>
                  <a:lnTo>
                    <a:pt x="172" y="120"/>
                  </a:lnTo>
                  <a:lnTo>
                    <a:pt x="190" y="134"/>
                  </a:lnTo>
                  <a:lnTo>
                    <a:pt x="208" y="134"/>
                  </a:lnTo>
                  <a:lnTo>
                    <a:pt x="214" y="138"/>
                  </a:lnTo>
                  <a:lnTo>
                    <a:pt x="214" y="144"/>
                  </a:lnTo>
                  <a:lnTo>
                    <a:pt x="214" y="150"/>
                  </a:lnTo>
                  <a:lnTo>
                    <a:pt x="210" y="152"/>
                  </a:lnTo>
                  <a:lnTo>
                    <a:pt x="206" y="152"/>
                  </a:lnTo>
                  <a:lnTo>
                    <a:pt x="204" y="154"/>
                  </a:lnTo>
                  <a:lnTo>
                    <a:pt x="202" y="160"/>
                  </a:lnTo>
                  <a:lnTo>
                    <a:pt x="210" y="180"/>
                  </a:lnTo>
                  <a:lnTo>
                    <a:pt x="218" y="170"/>
                  </a:lnTo>
                  <a:lnTo>
                    <a:pt x="226" y="168"/>
                  </a:lnTo>
                  <a:lnTo>
                    <a:pt x="230" y="168"/>
                  </a:lnTo>
                  <a:lnTo>
                    <a:pt x="234" y="172"/>
                  </a:lnTo>
                  <a:lnTo>
                    <a:pt x="236" y="180"/>
                  </a:lnTo>
                  <a:lnTo>
                    <a:pt x="240" y="190"/>
                  </a:lnTo>
                  <a:lnTo>
                    <a:pt x="242" y="202"/>
                  </a:lnTo>
                  <a:lnTo>
                    <a:pt x="246" y="210"/>
                  </a:lnTo>
                  <a:lnTo>
                    <a:pt x="252" y="220"/>
                  </a:lnTo>
                  <a:lnTo>
                    <a:pt x="264" y="236"/>
                  </a:lnTo>
                  <a:lnTo>
                    <a:pt x="268" y="248"/>
                  </a:lnTo>
                  <a:lnTo>
                    <a:pt x="300" y="244"/>
                  </a:lnTo>
                  <a:lnTo>
                    <a:pt x="314" y="236"/>
                  </a:lnTo>
                  <a:lnTo>
                    <a:pt x="326" y="220"/>
                  </a:lnTo>
                  <a:lnTo>
                    <a:pt x="332" y="204"/>
                  </a:lnTo>
                  <a:lnTo>
                    <a:pt x="336" y="188"/>
                  </a:lnTo>
                  <a:lnTo>
                    <a:pt x="336" y="186"/>
                  </a:lnTo>
                  <a:lnTo>
                    <a:pt x="336" y="184"/>
                  </a:lnTo>
                  <a:lnTo>
                    <a:pt x="338" y="184"/>
                  </a:lnTo>
                  <a:lnTo>
                    <a:pt x="350" y="176"/>
                  </a:lnTo>
                  <a:lnTo>
                    <a:pt x="352" y="176"/>
                  </a:lnTo>
                  <a:lnTo>
                    <a:pt x="350" y="174"/>
                  </a:lnTo>
                  <a:lnTo>
                    <a:pt x="330" y="168"/>
                  </a:lnTo>
                  <a:lnTo>
                    <a:pt x="326" y="156"/>
                  </a:lnTo>
                  <a:lnTo>
                    <a:pt x="324" y="1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6" name="河南"/>
            <p:cNvSpPr>
              <a:spLocks/>
            </p:cNvSpPr>
            <p:nvPr/>
          </p:nvSpPr>
          <p:spPr bwMode="auto">
            <a:xfrm>
              <a:off x="5483225" y="3373438"/>
              <a:ext cx="676275" cy="669925"/>
            </a:xfrm>
            <a:custGeom>
              <a:avLst/>
              <a:gdLst>
                <a:gd name="T0" fmla="*/ 2147483646 w 370"/>
                <a:gd name="T1" fmla="*/ 2147483646 h 366"/>
                <a:gd name="T2" fmla="*/ 0 w 370"/>
                <a:gd name="T3" fmla="*/ 2147483646 h 366"/>
                <a:gd name="T4" fmla="*/ 2147483646 w 370"/>
                <a:gd name="T5" fmla="*/ 2147483646 h 366"/>
                <a:gd name="T6" fmla="*/ 2147483646 w 370"/>
                <a:gd name="T7" fmla="*/ 2147483646 h 366"/>
                <a:gd name="T8" fmla="*/ 2147483646 w 370"/>
                <a:gd name="T9" fmla="*/ 2147483646 h 366"/>
                <a:gd name="T10" fmla="*/ 2147483646 w 370"/>
                <a:gd name="T11" fmla="*/ 2147483646 h 366"/>
                <a:gd name="T12" fmla="*/ 2147483646 w 370"/>
                <a:gd name="T13" fmla="*/ 2147483646 h 366"/>
                <a:gd name="T14" fmla="*/ 2147483646 w 370"/>
                <a:gd name="T15" fmla="*/ 2147483646 h 366"/>
                <a:gd name="T16" fmla="*/ 2147483646 w 370"/>
                <a:gd name="T17" fmla="*/ 2147483646 h 366"/>
                <a:gd name="T18" fmla="*/ 2147483646 w 370"/>
                <a:gd name="T19" fmla="*/ 2147483646 h 366"/>
                <a:gd name="T20" fmla="*/ 2147483646 w 370"/>
                <a:gd name="T21" fmla="*/ 2147483646 h 366"/>
                <a:gd name="T22" fmla="*/ 2147483646 w 370"/>
                <a:gd name="T23" fmla="*/ 2147483646 h 366"/>
                <a:gd name="T24" fmla="*/ 2147483646 w 370"/>
                <a:gd name="T25" fmla="*/ 2147483646 h 366"/>
                <a:gd name="T26" fmla="*/ 2147483646 w 370"/>
                <a:gd name="T27" fmla="*/ 2147483646 h 366"/>
                <a:gd name="T28" fmla="*/ 2147483646 w 370"/>
                <a:gd name="T29" fmla="*/ 2147483646 h 366"/>
                <a:gd name="T30" fmla="*/ 2147483646 w 370"/>
                <a:gd name="T31" fmla="*/ 2147483646 h 366"/>
                <a:gd name="T32" fmla="*/ 2147483646 w 370"/>
                <a:gd name="T33" fmla="*/ 2147483646 h 366"/>
                <a:gd name="T34" fmla="*/ 2147483646 w 370"/>
                <a:gd name="T35" fmla="*/ 2147483646 h 366"/>
                <a:gd name="T36" fmla="*/ 2147483646 w 370"/>
                <a:gd name="T37" fmla="*/ 2147483646 h 366"/>
                <a:gd name="T38" fmla="*/ 2147483646 w 370"/>
                <a:gd name="T39" fmla="*/ 2147483646 h 366"/>
                <a:gd name="T40" fmla="*/ 2147483646 w 370"/>
                <a:gd name="T41" fmla="*/ 2147483646 h 366"/>
                <a:gd name="T42" fmla="*/ 2147483646 w 370"/>
                <a:gd name="T43" fmla="*/ 2147483646 h 366"/>
                <a:gd name="T44" fmla="*/ 2147483646 w 370"/>
                <a:gd name="T45" fmla="*/ 2147483646 h 366"/>
                <a:gd name="T46" fmla="*/ 2147483646 w 370"/>
                <a:gd name="T47" fmla="*/ 2147483646 h 366"/>
                <a:gd name="T48" fmla="*/ 2147483646 w 370"/>
                <a:gd name="T49" fmla="*/ 2147483646 h 366"/>
                <a:gd name="T50" fmla="*/ 2147483646 w 370"/>
                <a:gd name="T51" fmla="*/ 2147483646 h 366"/>
                <a:gd name="T52" fmla="*/ 2147483646 w 370"/>
                <a:gd name="T53" fmla="*/ 2147483646 h 366"/>
                <a:gd name="T54" fmla="*/ 2147483646 w 370"/>
                <a:gd name="T55" fmla="*/ 2147483646 h 366"/>
                <a:gd name="T56" fmla="*/ 2147483646 w 370"/>
                <a:gd name="T57" fmla="*/ 2147483646 h 366"/>
                <a:gd name="T58" fmla="*/ 2147483646 w 370"/>
                <a:gd name="T59" fmla="*/ 2147483646 h 366"/>
                <a:gd name="T60" fmla="*/ 2147483646 w 370"/>
                <a:gd name="T61" fmla="*/ 2147483646 h 366"/>
                <a:gd name="T62" fmla="*/ 2147483646 w 370"/>
                <a:gd name="T63" fmla="*/ 2147483646 h 366"/>
                <a:gd name="T64" fmla="*/ 2147483646 w 370"/>
                <a:gd name="T65" fmla="*/ 2147483646 h 366"/>
                <a:gd name="T66" fmla="*/ 2147483646 w 370"/>
                <a:gd name="T67" fmla="*/ 2147483646 h 366"/>
                <a:gd name="T68" fmla="*/ 2147483646 w 370"/>
                <a:gd name="T69" fmla="*/ 2147483646 h 366"/>
                <a:gd name="T70" fmla="*/ 2147483646 w 370"/>
                <a:gd name="T71" fmla="*/ 2147483646 h 366"/>
                <a:gd name="T72" fmla="*/ 2147483646 w 370"/>
                <a:gd name="T73" fmla="*/ 2147483646 h 366"/>
                <a:gd name="T74" fmla="*/ 2147483646 w 370"/>
                <a:gd name="T75" fmla="*/ 2147483646 h 366"/>
                <a:gd name="T76" fmla="*/ 2147483646 w 370"/>
                <a:gd name="T77" fmla="*/ 2147483646 h 366"/>
                <a:gd name="T78" fmla="*/ 2147483646 w 370"/>
                <a:gd name="T79" fmla="*/ 2147483646 h 366"/>
                <a:gd name="T80" fmla="*/ 2147483646 w 370"/>
                <a:gd name="T81" fmla="*/ 2147483646 h 366"/>
                <a:gd name="T82" fmla="*/ 2147483646 w 370"/>
                <a:gd name="T83" fmla="*/ 2147483646 h 366"/>
                <a:gd name="T84" fmla="*/ 2147483646 w 370"/>
                <a:gd name="T85" fmla="*/ 2147483646 h 366"/>
                <a:gd name="T86" fmla="*/ 2147483646 w 370"/>
                <a:gd name="T87" fmla="*/ 2147483646 h 366"/>
                <a:gd name="T88" fmla="*/ 2147483646 w 370"/>
                <a:gd name="T89" fmla="*/ 2147483646 h 366"/>
                <a:gd name="T90" fmla="*/ 2147483646 w 370"/>
                <a:gd name="T91" fmla="*/ 2147483646 h 366"/>
                <a:gd name="T92" fmla="*/ 2147483646 w 370"/>
                <a:gd name="T93" fmla="*/ 2147483646 h 366"/>
                <a:gd name="T94" fmla="*/ 2147483646 w 370"/>
                <a:gd name="T95" fmla="*/ 0 h 366"/>
                <a:gd name="T96" fmla="*/ 2147483646 w 370"/>
                <a:gd name="T97" fmla="*/ 2147483646 h 366"/>
                <a:gd name="T98" fmla="*/ 2147483646 w 370"/>
                <a:gd name="T99" fmla="*/ 2147483646 h 366"/>
                <a:gd name="T100" fmla="*/ 2147483646 w 370"/>
                <a:gd name="T101" fmla="*/ 2147483646 h 366"/>
                <a:gd name="T102" fmla="*/ 2147483646 w 370"/>
                <a:gd name="T103" fmla="*/ 2147483646 h 366"/>
                <a:gd name="T104" fmla="*/ 2147483646 w 370"/>
                <a:gd name="T105" fmla="*/ 2147483646 h 366"/>
                <a:gd name="T106" fmla="*/ 2147483646 w 370"/>
                <a:gd name="T107" fmla="*/ 2147483646 h 366"/>
                <a:gd name="T108" fmla="*/ 2147483646 w 370"/>
                <a:gd name="T109" fmla="*/ 2147483646 h 36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70" h="366">
                  <a:moveTo>
                    <a:pt x="82" y="120"/>
                  </a:moveTo>
                  <a:lnTo>
                    <a:pt x="80" y="120"/>
                  </a:lnTo>
                  <a:lnTo>
                    <a:pt x="20" y="146"/>
                  </a:lnTo>
                  <a:lnTo>
                    <a:pt x="2" y="162"/>
                  </a:lnTo>
                  <a:lnTo>
                    <a:pt x="0" y="182"/>
                  </a:lnTo>
                  <a:lnTo>
                    <a:pt x="2" y="196"/>
                  </a:lnTo>
                  <a:lnTo>
                    <a:pt x="4" y="206"/>
                  </a:lnTo>
                  <a:lnTo>
                    <a:pt x="10" y="210"/>
                  </a:lnTo>
                  <a:lnTo>
                    <a:pt x="28" y="222"/>
                  </a:lnTo>
                  <a:lnTo>
                    <a:pt x="30" y="222"/>
                  </a:lnTo>
                  <a:lnTo>
                    <a:pt x="34" y="252"/>
                  </a:lnTo>
                  <a:lnTo>
                    <a:pt x="54" y="276"/>
                  </a:lnTo>
                  <a:lnTo>
                    <a:pt x="60" y="282"/>
                  </a:lnTo>
                  <a:lnTo>
                    <a:pt x="66" y="286"/>
                  </a:lnTo>
                  <a:lnTo>
                    <a:pt x="82" y="290"/>
                  </a:lnTo>
                  <a:lnTo>
                    <a:pt x="86" y="290"/>
                  </a:lnTo>
                  <a:lnTo>
                    <a:pt x="92" y="296"/>
                  </a:lnTo>
                  <a:lnTo>
                    <a:pt x="104" y="300"/>
                  </a:lnTo>
                  <a:lnTo>
                    <a:pt x="152" y="302"/>
                  </a:lnTo>
                  <a:lnTo>
                    <a:pt x="194" y="304"/>
                  </a:lnTo>
                  <a:lnTo>
                    <a:pt x="204" y="306"/>
                  </a:lnTo>
                  <a:lnTo>
                    <a:pt x="210" y="310"/>
                  </a:lnTo>
                  <a:lnTo>
                    <a:pt x="214" y="312"/>
                  </a:lnTo>
                  <a:lnTo>
                    <a:pt x="214" y="318"/>
                  </a:lnTo>
                  <a:lnTo>
                    <a:pt x="214" y="332"/>
                  </a:lnTo>
                  <a:lnTo>
                    <a:pt x="214" y="342"/>
                  </a:lnTo>
                  <a:lnTo>
                    <a:pt x="216" y="346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0" y="338"/>
                  </a:lnTo>
                  <a:lnTo>
                    <a:pt x="256" y="340"/>
                  </a:lnTo>
                  <a:lnTo>
                    <a:pt x="258" y="342"/>
                  </a:lnTo>
                  <a:lnTo>
                    <a:pt x="266" y="350"/>
                  </a:lnTo>
                  <a:lnTo>
                    <a:pt x="278" y="362"/>
                  </a:lnTo>
                  <a:lnTo>
                    <a:pt x="280" y="364"/>
                  </a:lnTo>
                  <a:lnTo>
                    <a:pt x="282" y="366"/>
                  </a:lnTo>
                  <a:lnTo>
                    <a:pt x="290" y="360"/>
                  </a:lnTo>
                  <a:lnTo>
                    <a:pt x="298" y="350"/>
                  </a:lnTo>
                  <a:lnTo>
                    <a:pt x="300" y="348"/>
                  </a:lnTo>
                  <a:lnTo>
                    <a:pt x="314" y="358"/>
                  </a:lnTo>
                  <a:lnTo>
                    <a:pt x="324" y="350"/>
                  </a:lnTo>
                  <a:lnTo>
                    <a:pt x="326" y="342"/>
                  </a:lnTo>
                  <a:lnTo>
                    <a:pt x="330" y="338"/>
                  </a:lnTo>
                  <a:lnTo>
                    <a:pt x="334" y="334"/>
                  </a:lnTo>
                  <a:lnTo>
                    <a:pt x="342" y="332"/>
                  </a:lnTo>
                  <a:lnTo>
                    <a:pt x="346" y="330"/>
                  </a:lnTo>
                  <a:lnTo>
                    <a:pt x="344" y="328"/>
                  </a:lnTo>
                  <a:lnTo>
                    <a:pt x="342" y="326"/>
                  </a:lnTo>
                  <a:lnTo>
                    <a:pt x="344" y="306"/>
                  </a:lnTo>
                  <a:lnTo>
                    <a:pt x="338" y="300"/>
                  </a:lnTo>
                  <a:lnTo>
                    <a:pt x="334" y="296"/>
                  </a:lnTo>
                  <a:lnTo>
                    <a:pt x="328" y="294"/>
                  </a:lnTo>
                  <a:lnTo>
                    <a:pt x="320" y="294"/>
                  </a:lnTo>
                  <a:lnTo>
                    <a:pt x="310" y="296"/>
                  </a:lnTo>
                  <a:lnTo>
                    <a:pt x="306" y="296"/>
                  </a:lnTo>
                  <a:lnTo>
                    <a:pt x="302" y="294"/>
                  </a:lnTo>
                  <a:lnTo>
                    <a:pt x="302" y="290"/>
                  </a:lnTo>
                  <a:lnTo>
                    <a:pt x="302" y="286"/>
                  </a:lnTo>
                  <a:lnTo>
                    <a:pt x="292" y="272"/>
                  </a:lnTo>
                  <a:lnTo>
                    <a:pt x="282" y="262"/>
                  </a:lnTo>
                  <a:lnTo>
                    <a:pt x="278" y="256"/>
                  </a:lnTo>
                  <a:lnTo>
                    <a:pt x="274" y="250"/>
                  </a:lnTo>
                  <a:lnTo>
                    <a:pt x="272" y="244"/>
                  </a:lnTo>
                  <a:lnTo>
                    <a:pt x="274" y="238"/>
                  </a:lnTo>
                  <a:lnTo>
                    <a:pt x="274" y="236"/>
                  </a:lnTo>
                  <a:lnTo>
                    <a:pt x="298" y="240"/>
                  </a:lnTo>
                  <a:lnTo>
                    <a:pt x="296" y="226"/>
                  </a:lnTo>
                  <a:lnTo>
                    <a:pt x="296" y="216"/>
                  </a:lnTo>
                  <a:lnTo>
                    <a:pt x="298" y="212"/>
                  </a:lnTo>
                  <a:lnTo>
                    <a:pt x="300" y="210"/>
                  </a:lnTo>
                  <a:lnTo>
                    <a:pt x="304" y="206"/>
                  </a:lnTo>
                  <a:lnTo>
                    <a:pt x="310" y="204"/>
                  </a:lnTo>
                  <a:lnTo>
                    <a:pt x="318" y="200"/>
                  </a:lnTo>
                  <a:lnTo>
                    <a:pt x="318" y="196"/>
                  </a:lnTo>
                  <a:lnTo>
                    <a:pt x="312" y="178"/>
                  </a:lnTo>
                  <a:lnTo>
                    <a:pt x="312" y="170"/>
                  </a:lnTo>
                  <a:lnTo>
                    <a:pt x="312" y="166"/>
                  </a:lnTo>
                  <a:lnTo>
                    <a:pt x="318" y="162"/>
                  </a:lnTo>
                  <a:lnTo>
                    <a:pt x="324" y="162"/>
                  </a:lnTo>
                  <a:lnTo>
                    <a:pt x="338" y="166"/>
                  </a:lnTo>
                  <a:lnTo>
                    <a:pt x="340" y="166"/>
                  </a:lnTo>
                  <a:lnTo>
                    <a:pt x="340" y="168"/>
                  </a:lnTo>
                  <a:lnTo>
                    <a:pt x="356" y="186"/>
                  </a:lnTo>
                  <a:lnTo>
                    <a:pt x="370" y="162"/>
                  </a:lnTo>
                  <a:lnTo>
                    <a:pt x="356" y="140"/>
                  </a:lnTo>
                  <a:lnTo>
                    <a:pt x="348" y="128"/>
                  </a:lnTo>
                  <a:lnTo>
                    <a:pt x="336" y="136"/>
                  </a:lnTo>
                  <a:lnTo>
                    <a:pt x="334" y="134"/>
                  </a:lnTo>
                  <a:lnTo>
                    <a:pt x="302" y="126"/>
                  </a:lnTo>
                  <a:lnTo>
                    <a:pt x="292" y="122"/>
                  </a:lnTo>
                  <a:lnTo>
                    <a:pt x="286" y="116"/>
                  </a:lnTo>
                  <a:lnTo>
                    <a:pt x="280" y="110"/>
                  </a:lnTo>
                  <a:lnTo>
                    <a:pt x="278" y="106"/>
                  </a:lnTo>
                  <a:lnTo>
                    <a:pt x="260" y="96"/>
                  </a:lnTo>
                  <a:lnTo>
                    <a:pt x="260" y="78"/>
                  </a:lnTo>
                  <a:lnTo>
                    <a:pt x="294" y="58"/>
                  </a:lnTo>
                  <a:lnTo>
                    <a:pt x="292" y="44"/>
                  </a:lnTo>
                  <a:lnTo>
                    <a:pt x="286" y="30"/>
                  </a:lnTo>
                  <a:lnTo>
                    <a:pt x="282" y="18"/>
                  </a:lnTo>
                  <a:lnTo>
                    <a:pt x="258" y="22"/>
                  </a:lnTo>
                  <a:lnTo>
                    <a:pt x="242" y="26"/>
                  </a:lnTo>
                  <a:lnTo>
                    <a:pt x="226" y="28"/>
                  </a:lnTo>
                  <a:lnTo>
                    <a:pt x="200" y="22"/>
                  </a:lnTo>
                  <a:lnTo>
                    <a:pt x="200" y="14"/>
                  </a:lnTo>
                  <a:lnTo>
                    <a:pt x="196" y="14"/>
                  </a:lnTo>
                  <a:lnTo>
                    <a:pt x="190" y="10"/>
                  </a:lnTo>
                  <a:lnTo>
                    <a:pt x="188" y="6"/>
                  </a:lnTo>
                  <a:lnTo>
                    <a:pt x="186" y="2"/>
                  </a:lnTo>
                  <a:lnTo>
                    <a:pt x="186" y="0"/>
                  </a:lnTo>
                  <a:lnTo>
                    <a:pt x="184" y="22"/>
                  </a:lnTo>
                  <a:lnTo>
                    <a:pt x="182" y="28"/>
                  </a:lnTo>
                  <a:lnTo>
                    <a:pt x="180" y="34"/>
                  </a:lnTo>
                  <a:lnTo>
                    <a:pt x="182" y="36"/>
                  </a:lnTo>
                  <a:lnTo>
                    <a:pt x="184" y="40"/>
                  </a:lnTo>
                  <a:lnTo>
                    <a:pt x="184" y="46"/>
                  </a:lnTo>
                  <a:lnTo>
                    <a:pt x="182" y="50"/>
                  </a:lnTo>
                  <a:lnTo>
                    <a:pt x="180" y="54"/>
                  </a:lnTo>
                  <a:lnTo>
                    <a:pt x="184" y="68"/>
                  </a:lnTo>
                  <a:lnTo>
                    <a:pt x="182" y="68"/>
                  </a:lnTo>
                  <a:lnTo>
                    <a:pt x="182" y="70"/>
                  </a:lnTo>
                  <a:lnTo>
                    <a:pt x="172" y="78"/>
                  </a:lnTo>
                  <a:lnTo>
                    <a:pt x="172" y="96"/>
                  </a:lnTo>
                  <a:lnTo>
                    <a:pt x="170" y="98"/>
                  </a:lnTo>
                  <a:lnTo>
                    <a:pt x="148" y="106"/>
                  </a:lnTo>
                  <a:lnTo>
                    <a:pt x="132" y="110"/>
                  </a:lnTo>
                  <a:lnTo>
                    <a:pt x="98" y="106"/>
                  </a:lnTo>
                  <a:lnTo>
                    <a:pt x="82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7" name="台湾"/>
            <p:cNvSpPr>
              <a:spLocks/>
            </p:cNvSpPr>
            <p:nvPr/>
          </p:nvSpPr>
          <p:spPr bwMode="auto">
            <a:xfrm>
              <a:off x="6754813" y="4803775"/>
              <a:ext cx="193675" cy="468313"/>
            </a:xfrm>
            <a:custGeom>
              <a:avLst/>
              <a:gdLst>
                <a:gd name="T0" fmla="*/ 2147483646 w 106"/>
                <a:gd name="T1" fmla="*/ 0 h 256"/>
                <a:gd name="T2" fmla="*/ 2147483646 w 106"/>
                <a:gd name="T3" fmla="*/ 0 h 256"/>
                <a:gd name="T4" fmla="*/ 2147483646 w 106"/>
                <a:gd name="T5" fmla="*/ 2147483646 h 256"/>
                <a:gd name="T6" fmla="*/ 2147483646 w 106"/>
                <a:gd name="T7" fmla="*/ 2147483646 h 256"/>
                <a:gd name="T8" fmla="*/ 2147483646 w 106"/>
                <a:gd name="T9" fmla="*/ 2147483646 h 256"/>
                <a:gd name="T10" fmla="*/ 2147483646 w 106"/>
                <a:gd name="T11" fmla="*/ 2147483646 h 256"/>
                <a:gd name="T12" fmla="*/ 2147483646 w 106"/>
                <a:gd name="T13" fmla="*/ 2147483646 h 256"/>
                <a:gd name="T14" fmla="*/ 2147483646 w 106"/>
                <a:gd name="T15" fmla="*/ 2147483646 h 256"/>
                <a:gd name="T16" fmla="*/ 2147483646 w 106"/>
                <a:gd name="T17" fmla="*/ 2147483646 h 256"/>
                <a:gd name="T18" fmla="*/ 0 w 106"/>
                <a:gd name="T19" fmla="*/ 2147483646 h 256"/>
                <a:gd name="T20" fmla="*/ 2147483646 w 106"/>
                <a:gd name="T21" fmla="*/ 2147483646 h 256"/>
                <a:gd name="T22" fmla="*/ 2147483646 w 106"/>
                <a:gd name="T23" fmla="*/ 2147483646 h 256"/>
                <a:gd name="T24" fmla="*/ 2147483646 w 106"/>
                <a:gd name="T25" fmla="*/ 2147483646 h 256"/>
                <a:gd name="T26" fmla="*/ 2147483646 w 106"/>
                <a:gd name="T27" fmla="*/ 2147483646 h 256"/>
                <a:gd name="T28" fmla="*/ 2147483646 w 106"/>
                <a:gd name="T29" fmla="*/ 2147483646 h 256"/>
                <a:gd name="T30" fmla="*/ 2147483646 w 106"/>
                <a:gd name="T31" fmla="*/ 2147483646 h 256"/>
                <a:gd name="T32" fmla="*/ 2147483646 w 106"/>
                <a:gd name="T33" fmla="*/ 2147483646 h 256"/>
                <a:gd name="T34" fmla="*/ 2147483646 w 106"/>
                <a:gd name="T35" fmla="*/ 2147483646 h 256"/>
                <a:gd name="T36" fmla="*/ 2147483646 w 106"/>
                <a:gd name="T37" fmla="*/ 2147483646 h 256"/>
                <a:gd name="T38" fmla="*/ 2147483646 w 106"/>
                <a:gd name="T39" fmla="*/ 2147483646 h 256"/>
                <a:gd name="T40" fmla="*/ 2147483646 w 106"/>
                <a:gd name="T41" fmla="*/ 2147483646 h 256"/>
                <a:gd name="T42" fmla="*/ 2147483646 w 106"/>
                <a:gd name="T43" fmla="*/ 2147483646 h 256"/>
                <a:gd name="T44" fmla="*/ 2147483646 w 106"/>
                <a:gd name="T45" fmla="*/ 2147483646 h 256"/>
                <a:gd name="T46" fmla="*/ 2147483646 w 106"/>
                <a:gd name="T47" fmla="*/ 2147483646 h 256"/>
                <a:gd name="T48" fmla="*/ 2147483646 w 106"/>
                <a:gd name="T49" fmla="*/ 2147483646 h 256"/>
                <a:gd name="T50" fmla="*/ 2147483646 w 106"/>
                <a:gd name="T51" fmla="*/ 2147483646 h 256"/>
                <a:gd name="T52" fmla="*/ 2147483646 w 106"/>
                <a:gd name="T53" fmla="*/ 2147483646 h 256"/>
                <a:gd name="T54" fmla="*/ 2147483646 w 106"/>
                <a:gd name="T55" fmla="*/ 2147483646 h 256"/>
                <a:gd name="T56" fmla="*/ 2147483646 w 106"/>
                <a:gd name="T57" fmla="*/ 2147483646 h 256"/>
                <a:gd name="T58" fmla="*/ 2147483646 w 106"/>
                <a:gd name="T59" fmla="*/ 2147483646 h 256"/>
                <a:gd name="T60" fmla="*/ 2147483646 w 106"/>
                <a:gd name="T61" fmla="*/ 2147483646 h 256"/>
                <a:gd name="T62" fmla="*/ 2147483646 w 106"/>
                <a:gd name="T63" fmla="*/ 2147483646 h 256"/>
                <a:gd name="T64" fmla="*/ 2147483646 w 106"/>
                <a:gd name="T65" fmla="*/ 2147483646 h 256"/>
                <a:gd name="T66" fmla="*/ 2147483646 w 106"/>
                <a:gd name="T67" fmla="*/ 2147483646 h 256"/>
                <a:gd name="T68" fmla="*/ 2147483646 w 106"/>
                <a:gd name="T69" fmla="*/ 2147483646 h 256"/>
                <a:gd name="T70" fmla="*/ 2147483646 w 106"/>
                <a:gd name="T71" fmla="*/ 2147483646 h 256"/>
                <a:gd name="T72" fmla="*/ 2147483646 w 106"/>
                <a:gd name="T73" fmla="*/ 2147483646 h 256"/>
                <a:gd name="T74" fmla="*/ 2147483646 w 106"/>
                <a:gd name="T75" fmla="*/ 2147483646 h 256"/>
                <a:gd name="T76" fmla="*/ 2147483646 w 106"/>
                <a:gd name="T77" fmla="*/ 2147483646 h 256"/>
                <a:gd name="T78" fmla="*/ 2147483646 w 106"/>
                <a:gd name="T79" fmla="*/ 2147483646 h 256"/>
                <a:gd name="T80" fmla="*/ 2147483646 w 106"/>
                <a:gd name="T81" fmla="*/ 2147483646 h 256"/>
                <a:gd name="T82" fmla="*/ 2147483646 w 106"/>
                <a:gd name="T83" fmla="*/ 2147483646 h 256"/>
                <a:gd name="T84" fmla="*/ 2147483646 w 106"/>
                <a:gd name="T85" fmla="*/ 2147483646 h 256"/>
                <a:gd name="T86" fmla="*/ 2147483646 w 106"/>
                <a:gd name="T87" fmla="*/ 2147483646 h 256"/>
                <a:gd name="T88" fmla="*/ 2147483646 w 106"/>
                <a:gd name="T89" fmla="*/ 0 h 25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06" h="256">
                  <a:moveTo>
                    <a:pt x="80" y="0"/>
                  </a:moveTo>
                  <a:lnTo>
                    <a:pt x="80" y="0"/>
                  </a:lnTo>
                  <a:lnTo>
                    <a:pt x="62" y="14"/>
                  </a:lnTo>
                  <a:lnTo>
                    <a:pt x="46" y="32"/>
                  </a:lnTo>
                  <a:lnTo>
                    <a:pt x="34" y="50"/>
                  </a:lnTo>
                  <a:lnTo>
                    <a:pt x="24" y="70"/>
                  </a:lnTo>
                  <a:lnTo>
                    <a:pt x="10" y="98"/>
                  </a:lnTo>
                  <a:lnTo>
                    <a:pt x="4" y="104"/>
                  </a:lnTo>
                  <a:lnTo>
                    <a:pt x="0" y="108"/>
                  </a:lnTo>
                  <a:lnTo>
                    <a:pt x="6" y="152"/>
                  </a:lnTo>
                  <a:lnTo>
                    <a:pt x="6" y="154"/>
                  </a:lnTo>
                  <a:lnTo>
                    <a:pt x="2" y="184"/>
                  </a:lnTo>
                  <a:lnTo>
                    <a:pt x="2" y="196"/>
                  </a:lnTo>
                  <a:lnTo>
                    <a:pt x="2" y="200"/>
                  </a:lnTo>
                  <a:lnTo>
                    <a:pt x="4" y="202"/>
                  </a:lnTo>
                  <a:lnTo>
                    <a:pt x="36" y="224"/>
                  </a:lnTo>
                  <a:lnTo>
                    <a:pt x="38" y="224"/>
                  </a:lnTo>
                  <a:lnTo>
                    <a:pt x="38" y="226"/>
                  </a:lnTo>
                  <a:lnTo>
                    <a:pt x="42" y="236"/>
                  </a:lnTo>
                  <a:lnTo>
                    <a:pt x="50" y="248"/>
                  </a:lnTo>
                  <a:lnTo>
                    <a:pt x="56" y="252"/>
                  </a:lnTo>
                  <a:lnTo>
                    <a:pt x="62" y="256"/>
                  </a:lnTo>
                  <a:lnTo>
                    <a:pt x="66" y="204"/>
                  </a:lnTo>
                  <a:lnTo>
                    <a:pt x="66" y="202"/>
                  </a:lnTo>
                  <a:lnTo>
                    <a:pt x="90" y="146"/>
                  </a:lnTo>
                  <a:lnTo>
                    <a:pt x="98" y="80"/>
                  </a:lnTo>
                  <a:lnTo>
                    <a:pt x="98" y="78"/>
                  </a:lnTo>
                  <a:lnTo>
                    <a:pt x="106" y="60"/>
                  </a:lnTo>
                  <a:lnTo>
                    <a:pt x="100" y="44"/>
                  </a:lnTo>
                  <a:lnTo>
                    <a:pt x="98" y="44"/>
                  </a:lnTo>
                  <a:lnTo>
                    <a:pt x="98" y="24"/>
                  </a:lnTo>
                  <a:lnTo>
                    <a:pt x="98" y="22"/>
                  </a:lnTo>
                  <a:lnTo>
                    <a:pt x="102" y="16"/>
                  </a:lnTo>
                  <a:lnTo>
                    <a:pt x="106" y="12"/>
                  </a:lnTo>
                  <a:lnTo>
                    <a:pt x="8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8" name="海南"/>
            <p:cNvSpPr>
              <a:spLocks/>
            </p:cNvSpPr>
            <p:nvPr/>
          </p:nvSpPr>
          <p:spPr bwMode="auto">
            <a:xfrm>
              <a:off x="5330825" y="5634038"/>
              <a:ext cx="292100" cy="255587"/>
            </a:xfrm>
            <a:custGeom>
              <a:avLst/>
              <a:gdLst>
                <a:gd name="T0" fmla="*/ 2147483646 w 160"/>
                <a:gd name="T1" fmla="*/ 2147483646 h 140"/>
                <a:gd name="T2" fmla="*/ 2147483646 w 160"/>
                <a:gd name="T3" fmla="*/ 2147483646 h 140"/>
                <a:gd name="T4" fmla="*/ 2147483646 w 160"/>
                <a:gd name="T5" fmla="*/ 2147483646 h 140"/>
                <a:gd name="T6" fmla="*/ 2147483646 w 160"/>
                <a:gd name="T7" fmla="*/ 2147483646 h 140"/>
                <a:gd name="T8" fmla="*/ 2147483646 w 160"/>
                <a:gd name="T9" fmla="*/ 2147483646 h 140"/>
                <a:gd name="T10" fmla="*/ 2147483646 w 160"/>
                <a:gd name="T11" fmla="*/ 2147483646 h 140"/>
                <a:gd name="T12" fmla="*/ 2147483646 w 160"/>
                <a:gd name="T13" fmla="*/ 2147483646 h 140"/>
                <a:gd name="T14" fmla="*/ 2147483646 w 160"/>
                <a:gd name="T15" fmla="*/ 2147483646 h 140"/>
                <a:gd name="T16" fmla="*/ 2147483646 w 160"/>
                <a:gd name="T17" fmla="*/ 2147483646 h 140"/>
                <a:gd name="T18" fmla="*/ 2147483646 w 160"/>
                <a:gd name="T19" fmla="*/ 2147483646 h 140"/>
                <a:gd name="T20" fmla="*/ 2147483646 w 160"/>
                <a:gd name="T21" fmla="*/ 2147483646 h 140"/>
                <a:gd name="T22" fmla="*/ 2147483646 w 160"/>
                <a:gd name="T23" fmla="*/ 2147483646 h 140"/>
                <a:gd name="T24" fmla="*/ 2147483646 w 160"/>
                <a:gd name="T25" fmla="*/ 2147483646 h 140"/>
                <a:gd name="T26" fmla="*/ 0 w 160"/>
                <a:gd name="T27" fmla="*/ 2147483646 h 140"/>
                <a:gd name="T28" fmla="*/ 2147483646 w 160"/>
                <a:gd name="T29" fmla="*/ 2147483646 h 140"/>
                <a:gd name="T30" fmla="*/ 2147483646 w 160"/>
                <a:gd name="T31" fmla="*/ 2147483646 h 140"/>
                <a:gd name="T32" fmla="*/ 2147483646 w 160"/>
                <a:gd name="T33" fmla="*/ 2147483646 h 140"/>
                <a:gd name="T34" fmla="*/ 2147483646 w 160"/>
                <a:gd name="T35" fmla="*/ 2147483646 h 140"/>
                <a:gd name="T36" fmla="*/ 2147483646 w 160"/>
                <a:gd name="T37" fmla="*/ 2147483646 h 140"/>
                <a:gd name="T38" fmla="*/ 2147483646 w 160"/>
                <a:gd name="T39" fmla="*/ 2147483646 h 140"/>
                <a:gd name="T40" fmla="*/ 2147483646 w 160"/>
                <a:gd name="T41" fmla="*/ 2147483646 h 140"/>
                <a:gd name="T42" fmla="*/ 2147483646 w 160"/>
                <a:gd name="T43" fmla="*/ 2147483646 h 140"/>
                <a:gd name="T44" fmla="*/ 2147483646 w 160"/>
                <a:gd name="T45" fmla="*/ 2147483646 h 140"/>
                <a:gd name="T46" fmla="*/ 2147483646 w 160"/>
                <a:gd name="T47" fmla="*/ 2147483646 h 140"/>
                <a:gd name="T48" fmla="*/ 2147483646 w 160"/>
                <a:gd name="T49" fmla="*/ 2147483646 h 140"/>
                <a:gd name="T50" fmla="*/ 2147483646 w 160"/>
                <a:gd name="T51" fmla="*/ 2147483646 h 140"/>
                <a:gd name="T52" fmla="*/ 2147483646 w 160"/>
                <a:gd name="T53" fmla="*/ 2147483646 h 140"/>
                <a:gd name="T54" fmla="*/ 2147483646 w 160"/>
                <a:gd name="T55" fmla="*/ 2147483646 h 140"/>
                <a:gd name="T56" fmla="*/ 2147483646 w 160"/>
                <a:gd name="T57" fmla="*/ 2147483646 h 140"/>
                <a:gd name="T58" fmla="*/ 2147483646 w 160"/>
                <a:gd name="T59" fmla="*/ 2147483646 h 140"/>
                <a:gd name="T60" fmla="*/ 2147483646 w 160"/>
                <a:gd name="T61" fmla="*/ 2147483646 h 140"/>
                <a:gd name="T62" fmla="*/ 2147483646 w 160"/>
                <a:gd name="T63" fmla="*/ 2147483646 h 140"/>
                <a:gd name="T64" fmla="*/ 2147483646 w 160"/>
                <a:gd name="T65" fmla="*/ 2147483646 h 140"/>
                <a:gd name="T66" fmla="*/ 2147483646 w 160"/>
                <a:gd name="T67" fmla="*/ 2147483646 h 140"/>
                <a:gd name="T68" fmla="*/ 2147483646 w 160"/>
                <a:gd name="T69" fmla="*/ 2147483646 h 140"/>
                <a:gd name="T70" fmla="*/ 2147483646 w 160"/>
                <a:gd name="T71" fmla="*/ 2147483646 h 140"/>
                <a:gd name="T72" fmla="*/ 2147483646 w 160"/>
                <a:gd name="T73" fmla="*/ 2147483646 h 140"/>
                <a:gd name="T74" fmla="*/ 2147483646 w 160"/>
                <a:gd name="T75" fmla="*/ 2147483646 h 140"/>
                <a:gd name="T76" fmla="*/ 2147483646 w 160"/>
                <a:gd name="T77" fmla="*/ 2147483646 h 140"/>
                <a:gd name="T78" fmla="*/ 2147483646 w 160"/>
                <a:gd name="T79" fmla="*/ 2147483646 h 140"/>
                <a:gd name="T80" fmla="*/ 2147483646 w 160"/>
                <a:gd name="T81" fmla="*/ 2147483646 h 140"/>
                <a:gd name="T82" fmla="*/ 2147483646 w 160"/>
                <a:gd name="T83" fmla="*/ 0 h 140"/>
                <a:gd name="T84" fmla="*/ 2147483646 w 160"/>
                <a:gd name="T85" fmla="*/ 2147483646 h 140"/>
                <a:gd name="T86" fmla="*/ 2147483646 w 160"/>
                <a:gd name="T87" fmla="*/ 2147483646 h 140"/>
                <a:gd name="T88" fmla="*/ 2147483646 w 160"/>
                <a:gd name="T89" fmla="*/ 2147483646 h 140"/>
                <a:gd name="T90" fmla="*/ 2147483646 w 160"/>
                <a:gd name="T91" fmla="*/ 2147483646 h 140"/>
                <a:gd name="T92" fmla="*/ 2147483646 w 160"/>
                <a:gd name="T93" fmla="*/ 2147483646 h 140"/>
                <a:gd name="T94" fmla="*/ 2147483646 w 160"/>
                <a:gd name="T95" fmla="*/ 2147483646 h 14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60" h="140">
                  <a:moveTo>
                    <a:pt x="72" y="14"/>
                  </a:moveTo>
                  <a:lnTo>
                    <a:pt x="70" y="18"/>
                  </a:lnTo>
                  <a:lnTo>
                    <a:pt x="68" y="20"/>
                  </a:lnTo>
                  <a:lnTo>
                    <a:pt x="36" y="28"/>
                  </a:lnTo>
                  <a:lnTo>
                    <a:pt x="38" y="32"/>
                  </a:lnTo>
                  <a:lnTo>
                    <a:pt x="48" y="44"/>
                  </a:lnTo>
                  <a:lnTo>
                    <a:pt x="44" y="46"/>
                  </a:lnTo>
                  <a:lnTo>
                    <a:pt x="30" y="54"/>
                  </a:lnTo>
                  <a:lnTo>
                    <a:pt x="6" y="72"/>
                  </a:lnTo>
                  <a:lnTo>
                    <a:pt x="2" y="80"/>
                  </a:lnTo>
                  <a:lnTo>
                    <a:pt x="0" y="92"/>
                  </a:lnTo>
                  <a:lnTo>
                    <a:pt x="4" y="108"/>
                  </a:lnTo>
                  <a:lnTo>
                    <a:pt x="10" y="126"/>
                  </a:lnTo>
                  <a:lnTo>
                    <a:pt x="34" y="128"/>
                  </a:lnTo>
                  <a:lnTo>
                    <a:pt x="36" y="128"/>
                  </a:lnTo>
                  <a:lnTo>
                    <a:pt x="60" y="140"/>
                  </a:lnTo>
                  <a:lnTo>
                    <a:pt x="86" y="136"/>
                  </a:lnTo>
                  <a:lnTo>
                    <a:pt x="94" y="132"/>
                  </a:lnTo>
                  <a:lnTo>
                    <a:pt x="102" y="126"/>
                  </a:lnTo>
                  <a:lnTo>
                    <a:pt x="112" y="118"/>
                  </a:lnTo>
                  <a:lnTo>
                    <a:pt x="122" y="106"/>
                  </a:lnTo>
                  <a:lnTo>
                    <a:pt x="124" y="106"/>
                  </a:lnTo>
                  <a:lnTo>
                    <a:pt x="126" y="104"/>
                  </a:lnTo>
                  <a:lnTo>
                    <a:pt x="136" y="100"/>
                  </a:lnTo>
                  <a:lnTo>
                    <a:pt x="134" y="66"/>
                  </a:lnTo>
                  <a:lnTo>
                    <a:pt x="148" y="44"/>
                  </a:lnTo>
                  <a:lnTo>
                    <a:pt x="160" y="34"/>
                  </a:lnTo>
                  <a:lnTo>
                    <a:pt x="160" y="22"/>
                  </a:lnTo>
                  <a:lnTo>
                    <a:pt x="158" y="14"/>
                  </a:lnTo>
                  <a:lnTo>
                    <a:pt x="156" y="10"/>
                  </a:lnTo>
                  <a:lnTo>
                    <a:pt x="152" y="2"/>
                  </a:lnTo>
                  <a:lnTo>
                    <a:pt x="146" y="0"/>
                  </a:lnTo>
                  <a:lnTo>
                    <a:pt x="146" y="12"/>
                  </a:lnTo>
                  <a:lnTo>
                    <a:pt x="126" y="8"/>
                  </a:lnTo>
                  <a:lnTo>
                    <a:pt x="116" y="14"/>
                  </a:lnTo>
                  <a:lnTo>
                    <a:pt x="114" y="14"/>
                  </a:lnTo>
                  <a:lnTo>
                    <a:pt x="72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6340898" y="798513"/>
            <a:ext cx="44919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OUR</a:t>
            </a:r>
            <a:r>
              <a:rPr lang="en-US" altLang="zh-CN" sz="4400" dirty="0">
                <a:solidFill>
                  <a:srgbClr val="00E4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PLACE</a:t>
            </a:r>
            <a:endParaRPr lang="zh-CN" altLang="en-US" sz="4400" dirty="0">
              <a:solidFill>
                <a:srgbClr val="00E4C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0" name="直接连接符 49"/>
          <p:cNvCxnSpPr/>
          <p:nvPr/>
        </p:nvCxnSpPr>
        <p:spPr>
          <a:xfrm>
            <a:off x="6489065" y="657225"/>
            <a:ext cx="856635" cy="0"/>
          </a:xfrm>
          <a:prstGeom prst="line">
            <a:avLst/>
          </a:prstGeom>
          <a:ln>
            <a:solidFill>
              <a:srgbClr val="00E4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6340898" y="1567954"/>
            <a:ext cx="32355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Title here</a:t>
            </a:r>
            <a:endParaRPr lang="zh-CN" altLang="en-US" dirty="0"/>
          </a:p>
        </p:txBody>
      </p:sp>
      <p:grpSp>
        <p:nvGrpSpPr>
          <p:cNvPr id="92" name="组合 91"/>
          <p:cNvGrpSpPr/>
          <p:nvPr/>
        </p:nvGrpSpPr>
        <p:grpSpPr>
          <a:xfrm>
            <a:off x="6489065" y="2300493"/>
            <a:ext cx="5618882" cy="1109247"/>
            <a:chOff x="6489065" y="2300493"/>
            <a:chExt cx="5618882" cy="1109247"/>
          </a:xfrm>
        </p:grpSpPr>
        <p:sp>
          <p:nvSpPr>
            <p:cNvPr id="3" name="椭圆 2"/>
            <p:cNvSpPr/>
            <p:nvPr/>
          </p:nvSpPr>
          <p:spPr>
            <a:xfrm>
              <a:off x="6489065" y="2367336"/>
              <a:ext cx="975560" cy="975560"/>
            </a:xfrm>
            <a:prstGeom prst="ellipse">
              <a:avLst/>
            </a:prstGeom>
            <a:noFill/>
            <a:ln>
              <a:solidFill>
                <a:srgbClr val="00E4C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KSO_Shape"/>
            <p:cNvSpPr>
              <a:spLocks/>
            </p:cNvSpPr>
            <p:nvPr/>
          </p:nvSpPr>
          <p:spPr bwMode="auto">
            <a:xfrm>
              <a:off x="6793678" y="2658163"/>
              <a:ext cx="366334" cy="393908"/>
            </a:xfrm>
            <a:custGeom>
              <a:avLst/>
              <a:gdLst>
                <a:gd name="T0" fmla="*/ 2147483646 w 106"/>
                <a:gd name="T1" fmla="*/ 2147483646 h 114"/>
                <a:gd name="T2" fmla="*/ 2147483646 w 106"/>
                <a:gd name="T3" fmla="*/ 2147483646 h 114"/>
                <a:gd name="T4" fmla="*/ 2147483646 w 106"/>
                <a:gd name="T5" fmla="*/ 2147483646 h 114"/>
                <a:gd name="T6" fmla="*/ 2147483646 w 106"/>
                <a:gd name="T7" fmla="*/ 2147483646 h 114"/>
                <a:gd name="T8" fmla="*/ 2147483646 w 106"/>
                <a:gd name="T9" fmla="*/ 2147483646 h 114"/>
                <a:gd name="T10" fmla="*/ 2147483646 w 106"/>
                <a:gd name="T11" fmla="*/ 2147483646 h 114"/>
                <a:gd name="T12" fmla="*/ 2147483646 w 106"/>
                <a:gd name="T13" fmla="*/ 2147483646 h 114"/>
                <a:gd name="T14" fmla="*/ 2147483646 w 106"/>
                <a:gd name="T15" fmla="*/ 2147483646 h 114"/>
                <a:gd name="T16" fmla="*/ 2147483646 w 106"/>
                <a:gd name="T17" fmla="*/ 2147483646 h 114"/>
                <a:gd name="T18" fmla="*/ 0 w 106"/>
                <a:gd name="T19" fmla="*/ 2147483646 h 114"/>
                <a:gd name="T20" fmla="*/ 2147483646 w 106"/>
                <a:gd name="T21" fmla="*/ 2147483646 h 114"/>
                <a:gd name="T22" fmla="*/ 2147483646 w 106"/>
                <a:gd name="T23" fmla="*/ 2147483646 h 114"/>
                <a:gd name="T24" fmla="*/ 2147483646 w 106"/>
                <a:gd name="T25" fmla="*/ 2147483646 h 114"/>
                <a:gd name="T26" fmla="*/ 2147483646 w 106"/>
                <a:gd name="T27" fmla="*/ 2147483646 h 114"/>
                <a:gd name="T28" fmla="*/ 2147483646 w 106"/>
                <a:gd name="T29" fmla="*/ 2147483646 h 114"/>
                <a:gd name="T30" fmla="*/ 2147483646 w 106"/>
                <a:gd name="T31" fmla="*/ 2147483646 h 114"/>
                <a:gd name="T32" fmla="*/ 2147483646 w 106"/>
                <a:gd name="T33" fmla="*/ 2147483646 h 114"/>
                <a:gd name="T34" fmla="*/ 2147483646 w 106"/>
                <a:gd name="T35" fmla="*/ 2147483646 h 114"/>
                <a:gd name="T36" fmla="*/ 2147483646 w 106"/>
                <a:gd name="T37" fmla="*/ 2147483646 h 114"/>
                <a:gd name="T38" fmla="*/ 2147483646 w 106"/>
                <a:gd name="T39" fmla="*/ 2147483646 h 114"/>
                <a:gd name="T40" fmla="*/ 2147483646 w 106"/>
                <a:gd name="T41" fmla="*/ 2147483646 h 114"/>
                <a:gd name="T42" fmla="*/ 2147483646 w 106"/>
                <a:gd name="T43" fmla="*/ 2147483646 h 114"/>
                <a:gd name="T44" fmla="*/ 2147483646 w 106"/>
                <a:gd name="T45" fmla="*/ 2147483646 h 114"/>
                <a:gd name="T46" fmla="*/ 2147483646 w 106"/>
                <a:gd name="T47" fmla="*/ 2147483646 h 114"/>
                <a:gd name="T48" fmla="*/ 2147483646 w 106"/>
                <a:gd name="T49" fmla="*/ 2147483646 h 114"/>
                <a:gd name="T50" fmla="*/ 2147483646 w 106"/>
                <a:gd name="T51" fmla="*/ 2147483646 h 114"/>
                <a:gd name="T52" fmla="*/ 2147483646 w 106"/>
                <a:gd name="T53" fmla="*/ 2147483646 h 114"/>
                <a:gd name="T54" fmla="*/ 2147483646 w 106"/>
                <a:gd name="T55" fmla="*/ 2147483646 h 114"/>
                <a:gd name="T56" fmla="*/ 2147483646 w 106"/>
                <a:gd name="T57" fmla="*/ 2147483646 h 114"/>
                <a:gd name="T58" fmla="*/ 2147483646 w 106"/>
                <a:gd name="T59" fmla="*/ 2147483646 h 114"/>
                <a:gd name="T60" fmla="*/ 2147483646 w 106"/>
                <a:gd name="T61" fmla="*/ 2147483646 h 114"/>
                <a:gd name="T62" fmla="*/ 2147483646 w 106"/>
                <a:gd name="T63" fmla="*/ 2147483646 h 11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6" h="114">
                  <a:moveTo>
                    <a:pt x="52" y="24"/>
                  </a:moveTo>
                  <a:lnTo>
                    <a:pt x="52" y="26"/>
                  </a:lnTo>
                  <a:lnTo>
                    <a:pt x="48" y="26"/>
                  </a:lnTo>
                  <a:lnTo>
                    <a:pt x="38" y="24"/>
                  </a:lnTo>
                  <a:lnTo>
                    <a:pt x="38" y="28"/>
                  </a:lnTo>
                  <a:lnTo>
                    <a:pt x="38" y="30"/>
                  </a:lnTo>
                  <a:lnTo>
                    <a:pt x="36" y="30"/>
                  </a:lnTo>
                  <a:lnTo>
                    <a:pt x="18" y="38"/>
                  </a:lnTo>
                  <a:lnTo>
                    <a:pt x="18" y="40"/>
                  </a:lnTo>
                  <a:lnTo>
                    <a:pt x="16" y="44"/>
                  </a:lnTo>
                  <a:lnTo>
                    <a:pt x="18" y="48"/>
                  </a:lnTo>
                  <a:lnTo>
                    <a:pt x="24" y="56"/>
                  </a:lnTo>
                  <a:lnTo>
                    <a:pt x="24" y="58"/>
                  </a:lnTo>
                  <a:lnTo>
                    <a:pt x="24" y="60"/>
                  </a:lnTo>
                  <a:lnTo>
                    <a:pt x="14" y="72"/>
                  </a:lnTo>
                  <a:lnTo>
                    <a:pt x="4" y="82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4" y="96"/>
                  </a:lnTo>
                  <a:lnTo>
                    <a:pt x="14" y="100"/>
                  </a:lnTo>
                  <a:lnTo>
                    <a:pt x="20" y="100"/>
                  </a:lnTo>
                  <a:lnTo>
                    <a:pt x="32" y="102"/>
                  </a:lnTo>
                  <a:lnTo>
                    <a:pt x="36" y="102"/>
                  </a:lnTo>
                  <a:lnTo>
                    <a:pt x="40" y="106"/>
                  </a:lnTo>
                  <a:lnTo>
                    <a:pt x="48" y="110"/>
                  </a:lnTo>
                  <a:lnTo>
                    <a:pt x="56" y="114"/>
                  </a:lnTo>
                  <a:lnTo>
                    <a:pt x="62" y="114"/>
                  </a:lnTo>
                  <a:lnTo>
                    <a:pt x="66" y="112"/>
                  </a:lnTo>
                  <a:lnTo>
                    <a:pt x="72" y="106"/>
                  </a:lnTo>
                  <a:lnTo>
                    <a:pt x="78" y="98"/>
                  </a:lnTo>
                  <a:lnTo>
                    <a:pt x="84" y="84"/>
                  </a:lnTo>
                  <a:lnTo>
                    <a:pt x="80" y="66"/>
                  </a:lnTo>
                  <a:lnTo>
                    <a:pt x="86" y="68"/>
                  </a:lnTo>
                  <a:lnTo>
                    <a:pt x="96" y="68"/>
                  </a:lnTo>
                  <a:lnTo>
                    <a:pt x="100" y="66"/>
                  </a:lnTo>
                  <a:lnTo>
                    <a:pt x="102" y="62"/>
                  </a:lnTo>
                  <a:lnTo>
                    <a:pt x="94" y="38"/>
                  </a:lnTo>
                  <a:lnTo>
                    <a:pt x="96" y="30"/>
                  </a:lnTo>
                  <a:lnTo>
                    <a:pt x="102" y="26"/>
                  </a:lnTo>
                  <a:lnTo>
                    <a:pt x="106" y="22"/>
                  </a:lnTo>
                  <a:lnTo>
                    <a:pt x="104" y="18"/>
                  </a:lnTo>
                  <a:lnTo>
                    <a:pt x="86" y="18"/>
                  </a:lnTo>
                  <a:lnTo>
                    <a:pt x="68" y="6"/>
                  </a:lnTo>
                  <a:lnTo>
                    <a:pt x="62" y="2"/>
                  </a:lnTo>
                  <a:lnTo>
                    <a:pt x="58" y="0"/>
                  </a:lnTo>
                  <a:lnTo>
                    <a:pt x="48" y="2"/>
                  </a:lnTo>
                  <a:lnTo>
                    <a:pt x="44" y="2"/>
                  </a:lnTo>
                  <a:lnTo>
                    <a:pt x="44" y="8"/>
                  </a:lnTo>
                  <a:lnTo>
                    <a:pt x="50" y="10"/>
                  </a:lnTo>
                  <a:lnTo>
                    <a:pt x="54" y="16"/>
                  </a:lnTo>
                  <a:lnTo>
                    <a:pt x="54" y="20"/>
                  </a:lnTo>
                  <a:lnTo>
                    <a:pt x="52" y="24"/>
                  </a:lnTo>
                  <a:close/>
                </a:path>
              </a:pathLst>
            </a:custGeom>
            <a:solidFill>
              <a:srgbClr val="00E4CE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7875651" y="2300493"/>
              <a:ext cx="4232296" cy="1109247"/>
              <a:chOff x="7875651" y="2300493"/>
              <a:chExt cx="4232296" cy="1109247"/>
            </a:xfrm>
          </p:grpSpPr>
          <p:sp>
            <p:nvSpPr>
              <p:cNvPr id="5" name="文本框 4"/>
              <p:cNvSpPr txBox="1"/>
              <p:nvPr/>
            </p:nvSpPr>
            <p:spPr>
              <a:xfrm>
                <a:off x="7875651" y="2300493"/>
                <a:ext cx="206102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dirty="0">
                    <a:solidFill>
                      <a:srgbClr val="00E4C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Title here</a:t>
                </a:r>
                <a:endParaRPr lang="zh-CN" altLang="en-US" b="1" dirty="0">
                  <a:solidFill>
                    <a:srgbClr val="00E4C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文本框 54"/>
              <p:cNvSpPr txBox="1"/>
              <p:nvPr/>
            </p:nvSpPr>
            <p:spPr>
              <a:xfrm>
                <a:off x="7875651" y="2652610"/>
                <a:ext cx="4232296" cy="7571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dirty="0">
                    <a:solidFill>
                      <a:schemeClr val="bg1">
                        <a:alpha val="6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Lorem ipsum dolor sit amet, consectetuer adipiscing elit. </a:t>
                </a:r>
              </a:p>
            </p:txBody>
          </p:sp>
        </p:grpSp>
      </p:grpSp>
      <p:grpSp>
        <p:nvGrpSpPr>
          <p:cNvPr id="93" name="组合 92"/>
          <p:cNvGrpSpPr/>
          <p:nvPr/>
        </p:nvGrpSpPr>
        <p:grpSpPr>
          <a:xfrm>
            <a:off x="6489065" y="3631529"/>
            <a:ext cx="5618882" cy="1109247"/>
            <a:chOff x="6489065" y="3568045"/>
            <a:chExt cx="5618882" cy="1109247"/>
          </a:xfrm>
        </p:grpSpPr>
        <p:sp>
          <p:nvSpPr>
            <p:cNvPr id="77" name="椭圆 76"/>
            <p:cNvSpPr/>
            <p:nvPr/>
          </p:nvSpPr>
          <p:spPr>
            <a:xfrm>
              <a:off x="6489065" y="3634888"/>
              <a:ext cx="975560" cy="975560"/>
            </a:xfrm>
            <a:prstGeom prst="ellipse">
              <a:avLst/>
            </a:prstGeom>
            <a:noFill/>
            <a:ln>
              <a:solidFill>
                <a:srgbClr val="00E4C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9" name="组合 78"/>
            <p:cNvGrpSpPr/>
            <p:nvPr/>
          </p:nvGrpSpPr>
          <p:grpSpPr>
            <a:xfrm>
              <a:off x="7875651" y="3568045"/>
              <a:ext cx="4232296" cy="1109247"/>
              <a:chOff x="7875651" y="2300493"/>
              <a:chExt cx="4232296" cy="1109247"/>
            </a:xfrm>
          </p:grpSpPr>
          <p:sp>
            <p:nvSpPr>
              <p:cNvPr id="80" name="文本框 79"/>
              <p:cNvSpPr txBox="1"/>
              <p:nvPr/>
            </p:nvSpPr>
            <p:spPr>
              <a:xfrm>
                <a:off x="7875651" y="2300493"/>
                <a:ext cx="206102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dirty="0">
                    <a:solidFill>
                      <a:srgbClr val="00E4C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Title here</a:t>
                </a:r>
                <a:endParaRPr lang="zh-CN" altLang="en-US" b="1" dirty="0">
                  <a:solidFill>
                    <a:srgbClr val="00E4C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1" name="文本框 80"/>
              <p:cNvSpPr txBox="1"/>
              <p:nvPr/>
            </p:nvSpPr>
            <p:spPr>
              <a:xfrm>
                <a:off x="7875651" y="2652610"/>
                <a:ext cx="4232296" cy="7571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dirty="0">
                    <a:solidFill>
                      <a:schemeClr val="bg1">
                        <a:alpha val="6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Lorem ipsum dolor sit amet, consectetuer adipiscing elit. </a:t>
                </a:r>
              </a:p>
            </p:txBody>
          </p:sp>
        </p:grpSp>
        <p:sp>
          <p:nvSpPr>
            <p:cNvPr id="88" name="KSO_Shape"/>
            <p:cNvSpPr>
              <a:spLocks/>
            </p:cNvSpPr>
            <p:nvPr/>
          </p:nvSpPr>
          <p:spPr bwMode="auto">
            <a:xfrm>
              <a:off x="6743853" y="3976660"/>
              <a:ext cx="465984" cy="292017"/>
            </a:xfrm>
            <a:custGeom>
              <a:avLst/>
              <a:gdLst>
                <a:gd name="T0" fmla="*/ 2147483646 w 488"/>
                <a:gd name="T1" fmla="*/ 2147483646 h 306"/>
                <a:gd name="T2" fmla="*/ 2147483646 w 488"/>
                <a:gd name="T3" fmla="*/ 2147483646 h 306"/>
                <a:gd name="T4" fmla="*/ 2147483646 w 488"/>
                <a:gd name="T5" fmla="*/ 2147483646 h 306"/>
                <a:gd name="T6" fmla="*/ 2147483646 w 488"/>
                <a:gd name="T7" fmla="*/ 2147483646 h 306"/>
                <a:gd name="T8" fmla="*/ 2147483646 w 488"/>
                <a:gd name="T9" fmla="*/ 2147483646 h 306"/>
                <a:gd name="T10" fmla="*/ 2147483646 w 488"/>
                <a:gd name="T11" fmla="*/ 2147483646 h 306"/>
                <a:gd name="T12" fmla="*/ 2147483646 w 488"/>
                <a:gd name="T13" fmla="*/ 2147483646 h 306"/>
                <a:gd name="T14" fmla="*/ 2147483646 w 488"/>
                <a:gd name="T15" fmla="*/ 2147483646 h 306"/>
                <a:gd name="T16" fmla="*/ 2147483646 w 488"/>
                <a:gd name="T17" fmla="*/ 2147483646 h 306"/>
                <a:gd name="T18" fmla="*/ 2147483646 w 488"/>
                <a:gd name="T19" fmla="*/ 2147483646 h 306"/>
                <a:gd name="T20" fmla="*/ 2147483646 w 488"/>
                <a:gd name="T21" fmla="*/ 2147483646 h 306"/>
                <a:gd name="T22" fmla="*/ 2147483646 w 488"/>
                <a:gd name="T23" fmla="*/ 2147483646 h 306"/>
                <a:gd name="T24" fmla="*/ 2147483646 w 488"/>
                <a:gd name="T25" fmla="*/ 2147483646 h 306"/>
                <a:gd name="T26" fmla="*/ 2147483646 w 488"/>
                <a:gd name="T27" fmla="*/ 2147483646 h 306"/>
                <a:gd name="T28" fmla="*/ 2147483646 w 488"/>
                <a:gd name="T29" fmla="*/ 2147483646 h 306"/>
                <a:gd name="T30" fmla="*/ 2147483646 w 488"/>
                <a:gd name="T31" fmla="*/ 2147483646 h 306"/>
                <a:gd name="T32" fmla="*/ 2147483646 w 488"/>
                <a:gd name="T33" fmla="*/ 2147483646 h 306"/>
                <a:gd name="T34" fmla="*/ 2147483646 w 488"/>
                <a:gd name="T35" fmla="*/ 2147483646 h 306"/>
                <a:gd name="T36" fmla="*/ 2147483646 w 488"/>
                <a:gd name="T37" fmla="*/ 2147483646 h 306"/>
                <a:gd name="T38" fmla="*/ 2147483646 w 488"/>
                <a:gd name="T39" fmla="*/ 2147483646 h 306"/>
                <a:gd name="T40" fmla="*/ 2147483646 w 488"/>
                <a:gd name="T41" fmla="*/ 2147483646 h 306"/>
                <a:gd name="T42" fmla="*/ 2147483646 w 488"/>
                <a:gd name="T43" fmla="*/ 2147483646 h 306"/>
                <a:gd name="T44" fmla="*/ 2147483646 w 488"/>
                <a:gd name="T45" fmla="*/ 2147483646 h 306"/>
                <a:gd name="T46" fmla="*/ 2147483646 w 488"/>
                <a:gd name="T47" fmla="*/ 2147483646 h 306"/>
                <a:gd name="T48" fmla="*/ 2147483646 w 488"/>
                <a:gd name="T49" fmla="*/ 2147483646 h 306"/>
                <a:gd name="T50" fmla="*/ 2147483646 w 488"/>
                <a:gd name="T51" fmla="*/ 2147483646 h 306"/>
                <a:gd name="T52" fmla="*/ 2147483646 w 488"/>
                <a:gd name="T53" fmla="*/ 2147483646 h 306"/>
                <a:gd name="T54" fmla="*/ 2147483646 w 488"/>
                <a:gd name="T55" fmla="*/ 2147483646 h 306"/>
                <a:gd name="T56" fmla="*/ 2147483646 w 488"/>
                <a:gd name="T57" fmla="*/ 2147483646 h 306"/>
                <a:gd name="T58" fmla="*/ 2147483646 w 488"/>
                <a:gd name="T59" fmla="*/ 2147483646 h 306"/>
                <a:gd name="T60" fmla="*/ 2147483646 w 488"/>
                <a:gd name="T61" fmla="*/ 2147483646 h 306"/>
                <a:gd name="T62" fmla="*/ 2147483646 w 488"/>
                <a:gd name="T63" fmla="*/ 2147483646 h 306"/>
                <a:gd name="T64" fmla="*/ 2147483646 w 488"/>
                <a:gd name="T65" fmla="*/ 2147483646 h 306"/>
                <a:gd name="T66" fmla="*/ 2147483646 w 488"/>
                <a:gd name="T67" fmla="*/ 2147483646 h 306"/>
                <a:gd name="T68" fmla="*/ 2147483646 w 488"/>
                <a:gd name="T69" fmla="*/ 2147483646 h 306"/>
                <a:gd name="T70" fmla="*/ 2147483646 w 488"/>
                <a:gd name="T71" fmla="*/ 2147483646 h 306"/>
                <a:gd name="T72" fmla="*/ 2147483646 w 488"/>
                <a:gd name="T73" fmla="*/ 2147483646 h 306"/>
                <a:gd name="T74" fmla="*/ 2147483646 w 488"/>
                <a:gd name="T75" fmla="*/ 2147483646 h 306"/>
                <a:gd name="T76" fmla="*/ 2147483646 w 488"/>
                <a:gd name="T77" fmla="*/ 2147483646 h 306"/>
                <a:gd name="T78" fmla="*/ 2147483646 w 488"/>
                <a:gd name="T79" fmla="*/ 2147483646 h 306"/>
                <a:gd name="T80" fmla="*/ 2147483646 w 488"/>
                <a:gd name="T81" fmla="*/ 2147483646 h 306"/>
                <a:gd name="T82" fmla="*/ 2147483646 w 488"/>
                <a:gd name="T83" fmla="*/ 2147483646 h 306"/>
                <a:gd name="T84" fmla="*/ 2147483646 w 488"/>
                <a:gd name="T85" fmla="*/ 2147483646 h 306"/>
                <a:gd name="T86" fmla="*/ 2147483646 w 488"/>
                <a:gd name="T87" fmla="*/ 2147483646 h 306"/>
                <a:gd name="T88" fmla="*/ 2147483646 w 488"/>
                <a:gd name="T89" fmla="*/ 2147483646 h 306"/>
                <a:gd name="T90" fmla="*/ 2147483646 w 488"/>
                <a:gd name="T91" fmla="*/ 2147483646 h 306"/>
                <a:gd name="T92" fmla="*/ 2147483646 w 488"/>
                <a:gd name="T93" fmla="*/ 2147483646 h 306"/>
                <a:gd name="T94" fmla="*/ 2147483646 w 488"/>
                <a:gd name="T95" fmla="*/ 2147483646 h 306"/>
                <a:gd name="T96" fmla="*/ 2147483646 w 488"/>
                <a:gd name="T97" fmla="*/ 2147483646 h 306"/>
                <a:gd name="T98" fmla="*/ 2147483646 w 488"/>
                <a:gd name="T99" fmla="*/ 2147483646 h 306"/>
                <a:gd name="T100" fmla="*/ 2147483646 w 488"/>
                <a:gd name="T101" fmla="*/ 2147483646 h 306"/>
                <a:gd name="T102" fmla="*/ 2147483646 w 488"/>
                <a:gd name="T103" fmla="*/ 2147483646 h 306"/>
                <a:gd name="T104" fmla="*/ 2147483646 w 488"/>
                <a:gd name="T105" fmla="*/ 2147483646 h 306"/>
                <a:gd name="T106" fmla="*/ 2147483646 w 488"/>
                <a:gd name="T107" fmla="*/ 2147483646 h 306"/>
                <a:gd name="T108" fmla="*/ 2147483646 w 488"/>
                <a:gd name="T109" fmla="*/ 2147483646 h 306"/>
                <a:gd name="T110" fmla="*/ 2147483646 w 488"/>
                <a:gd name="T111" fmla="*/ 2147483646 h 306"/>
                <a:gd name="T112" fmla="*/ 2147483646 w 488"/>
                <a:gd name="T113" fmla="*/ 2147483646 h 306"/>
                <a:gd name="T114" fmla="*/ 2147483646 w 488"/>
                <a:gd name="T115" fmla="*/ 2147483646 h 30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488" h="306">
                  <a:moveTo>
                    <a:pt x="62" y="2"/>
                  </a:moveTo>
                  <a:lnTo>
                    <a:pt x="60" y="4"/>
                  </a:lnTo>
                  <a:lnTo>
                    <a:pt x="64" y="10"/>
                  </a:lnTo>
                  <a:lnTo>
                    <a:pt x="86" y="24"/>
                  </a:lnTo>
                  <a:lnTo>
                    <a:pt x="100" y="38"/>
                  </a:lnTo>
                  <a:lnTo>
                    <a:pt x="98" y="40"/>
                  </a:lnTo>
                  <a:lnTo>
                    <a:pt x="90" y="50"/>
                  </a:lnTo>
                  <a:lnTo>
                    <a:pt x="88" y="50"/>
                  </a:lnTo>
                  <a:lnTo>
                    <a:pt x="88" y="52"/>
                  </a:lnTo>
                  <a:lnTo>
                    <a:pt x="74" y="52"/>
                  </a:lnTo>
                  <a:lnTo>
                    <a:pt x="66" y="54"/>
                  </a:lnTo>
                  <a:lnTo>
                    <a:pt x="60" y="58"/>
                  </a:lnTo>
                  <a:lnTo>
                    <a:pt x="64" y="66"/>
                  </a:lnTo>
                  <a:lnTo>
                    <a:pt x="64" y="74"/>
                  </a:lnTo>
                  <a:lnTo>
                    <a:pt x="72" y="86"/>
                  </a:lnTo>
                  <a:lnTo>
                    <a:pt x="72" y="108"/>
                  </a:lnTo>
                  <a:lnTo>
                    <a:pt x="78" y="110"/>
                  </a:lnTo>
                  <a:lnTo>
                    <a:pt x="88" y="114"/>
                  </a:lnTo>
                  <a:lnTo>
                    <a:pt x="90" y="114"/>
                  </a:lnTo>
                  <a:lnTo>
                    <a:pt x="92" y="116"/>
                  </a:lnTo>
                  <a:lnTo>
                    <a:pt x="102" y="130"/>
                  </a:lnTo>
                  <a:lnTo>
                    <a:pt x="108" y="146"/>
                  </a:lnTo>
                  <a:lnTo>
                    <a:pt x="108" y="156"/>
                  </a:lnTo>
                  <a:lnTo>
                    <a:pt x="106" y="164"/>
                  </a:lnTo>
                  <a:lnTo>
                    <a:pt x="104" y="170"/>
                  </a:lnTo>
                  <a:lnTo>
                    <a:pt x="94" y="178"/>
                  </a:lnTo>
                  <a:lnTo>
                    <a:pt x="80" y="184"/>
                  </a:lnTo>
                  <a:lnTo>
                    <a:pt x="54" y="200"/>
                  </a:lnTo>
                  <a:lnTo>
                    <a:pt x="52" y="200"/>
                  </a:lnTo>
                  <a:lnTo>
                    <a:pt x="4" y="204"/>
                  </a:lnTo>
                  <a:lnTo>
                    <a:pt x="0" y="216"/>
                  </a:lnTo>
                  <a:lnTo>
                    <a:pt x="8" y="232"/>
                  </a:lnTo>
                  <a:lnTo>
                    <a:pt x="8" y="234"/>
                  </a:lnTo>
                  <a:lnTo>
                    <a:pt x="12" y="254"/>
                  </a:lnTo>
                  <a:lnTo>
                    <a:pt x="38" y="286"/>
                  </a:lnTo>
                  <a:lnTo>
                    <a:pt x="40" y="286"/>
                  </a:lnTo>
                  <a:lnTo>
                    <a:pt x="50" y="306"/>
                  </a:lnTo>
                  <a:lnTo>
                    <a:pt x="52" y="302"/>
                  </a:lnTo>
                  <a:lnTo>
                    <a:pt x="60" y="278"/>
                  </a:lnTo>
                  <a:lnTo>
                    <a:pt x="60" y="276"/>
                  </a:lnTo>
                  <a:lnTo>
                    <a:pt x="76" y="256"/>
                  </a:lnTo>
                  <a:lnTo>
                    <a:pt x="78" y="254"/>
                  </a:lnTo>
                  <a:lnTo>
                    <a:pt x="98" y="246"/>
                  </a:lnTo>
                  <a:lnTo>
                    <a:pt x="100" y="246"/>
                  </a:lnTo>
                  <a:lnTo>
                    <a:pt x="112" y="254"/>
                  </a:lnTo>
                  <a:lnTo>
                    <a:pt x="128" y="252"/>
                  </a:lnTo>
                  <a:lnTo>
                    <a:pt x="124" y="224"/>
                  </a:lnTo>
                  <a:lnTo>
                    <a:pt x="126" y="222"/>
                  </a:lnTo>
                  <a:lnTo>
                    <a:pt x="142" y="222"/>
                  </a:lnTo>
                  <a:lnTo>
                    <a:pt x="158" y="222"/>
                  </a:lnTo>
                  <a:lnTo>
                    <a:pt x="160" y="222"/>
                  </a:lnTo>
                  <a:lnTo>
                    <a:pt x="192" y="238"/>
                  </a:lnTo>
                  <a:lnTo>
                    <a:pt x="218" y="242"/>
                  </a:lnTo>
                  <a:lnTo>
                    <a:pt x="220" y="242"/>
                  </a:lnTo>
                  <a:lnTo>
                    <a:pt x="228" y="250"/>
                  </a:lnTo>
                  <a:lnTo>
                    <a:pt x="242" y="254"/>
                  </a:lnTo>
                  <a:lnTo>
                    <a:pt x="250" y="262"/>
                  </a:lnTo>
                  <a:lnTo>
                    <a:pt x="254" y="264"/>
                  </a:lnTo>
                  <a:lnTo>
                    <a:pt x="264" y="256"/>
                  </a:lnTo>
                  <a:lnTo>
                    <a:pt x="264" y="254"/>
                  </a:lnTo>
                  <a:lnTo>
                    <a:pt x="276" y="244"/>
                  </a:lnTo>
                  <a:lnTo>
                    <a:pt x="284" y="230"/>
                  </a:lnTo>
                  <a:lnTo>
                    <a:pt x="296" y="238"/>
                  </a:lnTo>
                  <a:lnTo>
                    <a:pt x="296" y="240"/>
                  </a:lnTo>
                  <a:lnTo>
                    <a:pt x="300" y="250"/>
                  </a:lnTo>
                  <a:lnTo>
                    <a:pt x="300" y="252"/>
                  </a:lnTo>
                  <a:lnTo>
                    <a:pt x="298" y="258"/>
                  </a:lnTo>
                  <a:lnTo>
                    <a:pt x="300" y="260"/>
                  </a:lnTo>
                  <a:lnTo>
                    <a:pt x="308" y="256"/>
                  </a:lnTo>
                  <a:lnTo>
                    <a:pt x="318" y="246"/>
                  </a:lnTo>
                  <a:lnTo>
                    <a:pt x="328" y="246"/>
                  </a:lnTo>
                  <a:lnTo>
                    <a:pt x="330" y="246"/>
                  </a:lnTo>
                  <a:lnTo>
                    <a:pt x="336" y="250"/>
                  </a:lnTo>
                  <a:lnTo>
                    <a:pt x="342" y="258"/>
                  </a:lnTo>
                  <a:lnTo>
                    <a:pt x="342" y="260"/>
                  </a:lnTo>
                  <a:lnTo>
                    <a:pt x="342" y="264"/>
                  </a:lnTo>
                  <a:lnTo>
                    <a:pt x="340" y="282"/>
                  </a:lnTo>
                  <a:lnTo>
                    <a:pt x="346" y="290"/>
                  </a:lnTo>
                  <a:lnTo>
                    <a:pt x="348" y="290"/>
                  </a:lnTo>
                  <a:lnTo>
                    <a:pt x="360" y="278"/>
                  </a:lnTo>
                  <a:lnTo>
                    <a:pt x="372" y="268"/>
                  </a:lnTo>
                  <a:lnTo>
                    <a:pt x="380" y="262"/>
                  </a:lnTo>
                  <a:lnTo>
                    <a:pt x="388" y="260"/>
                  </a:lnTo>
                  <a:lnTo>
                    <a:pt x="408" y="260"/>
                  </a:lnTo>
                  <a:lnTo>
                    <a:pt x="414" y="250"/>
                  </a:lnTo>
                  <a:lnTo>
                    <a:pt x="430" y="242"/>
                  </a:lnTo>
                  <a:lnTo>
                    <a:pt x="432" y="242"/>
                  </a:lnTo>
                  <a:lnTo>
                    <a:pt x="452" y="240"/>
                  </a:lnTo>
                  <a:lnTo>
                    <a:pt x="474" y="228"/>
                  </a:lnTo>
                  <a:lnTo>
                    <a:pt x="488" y="228"/>
                  </a:lnTo>
                  <a:lnTo>
                    <a:pt x="484" y="222"/>
                  </a:lnTo>
                  <a:lnTo>
                    <a:pt x="486" y="220"/>
                  </a:lnTo>
                  <a:lnTo>
                    <a:pt x="488" y="216"/>
                  </a:lnTo>
                  <a:lnTo>
                    <a:pt x="460" y="154"/>
                  </a:lnTo>
                  <a:lnTo>
                    <a:pt x="460" y="152"/>
                  </a:lnTo>
                  <a:lnTo>
                    <a:pt x="458" y="150"/>
                  </a:lnTo>
                  <a:lnTo>
                    <a:pt x="472" y="134"/>
                  </a:lnTo>
                  <a:lnTo>
                    <a:pt x="468" y="130"/>
                  </a:lnTo>
                  <a:lnTo>
                    <a:pt x="446" y="126"/>
                  </a:lnTo>
                  <a:lnTo>
                    <a:pt x="444" y="126"/>
                  </a:lnTo>
                  <a:lnTo>
                    <a:pt x="444" y="124"/>
                  </a:lnTo>
                  <a:lnTo>
                    <a:pt x="430" y="110"/>
                  </a:lnTo>
                  <a:lnTo>
                    <a:pt x="430" y="106"/>
                  </a:lnTo>
                  <a:lnTo>
                    <a:pt x="428" y="108"/>
                  </a:lnTo>
                  <a:lnTo>
                    <a:pt x="416" y="100"/>
                  </a:lnTo>
                  <a:lnTo>
                    <a:pt x="408" y="108"/>
                  </a:lnTo>
                  <a:lnTo>
                    <a:pt x="400" y="114"/>
                  </a:lnTo>
                  <a:lnTo>
                    <a:pt x="394" y="114"/>
                  </a:lnTo>
                  <a:lnTo>
                    <a:pt x="388" y="110"/>
                  </a:lnTo>
                  <a:lnTo>
                    <a:pt x="382" y="104"/>
                  </a:lnTo>
                  <a:lnTo>
                    <a:pt x="372" y="94"/>
                  </a:lnTo>
                  <a:lnTo>
                    <a:pt x="366" y="86"/>
                  </a:lnTo>
                  <a:lnTo>
                    <a:pt x="362" y="86"/>
                  </a:lnTo>
                  <a:lnTo>
                    <a:pt x="352" y="90"/>
                  </a:lnTo>
                  <a:lnTo>
                    <a:pt x="334" y="94"/>
                  </a:lnTo>
                  <a:lnTo>
                    <a:pt x="328" y="94"/>
                  </a:lnTo>
                  <a:lnTo>
                    <a:pt x="324" y="94"/>
                  </a:lnTo>
                  <a:lnTo>
                    <a:pt x="322" y="90"/>
                  </a:lnTo>
                  <a:lnTo>
                    <a:pt x="320" y="84"/>
                  </a:lnTo>
                  <a:lnTo>
                    <a:pt x="320" y="70"/>
                  </a:lnTo>
                  <a:lnTo>
                    <a:pt x="322" y="60"/>
                  </a:lnTo>
                  <a:lnTo>
                    <a:pt x="320" y="54"/>
                  </a:lnTo>
                  <a:lnTo>
                    <a:pt x="216" y="50"/>
                  </a:lnTo>
                  <a:lnTo>
                    <a:pt x="202" y="44"/>
                  </a:lnTo>
                  <a:lnTo>
                    <a:pt x="194" y="38"/>
                  </a:lnTo>
                  <a:lnTo>
                    <a:pt x="178" y="34"/>
                  </a:lnTo>
                  <a:lnTo>
                    <a:pt x="172" y="30"/>
                  </a:lnTo>
                  <a:lnTo>
                    <a:pt x="164" y="24"/>
                  </a:lnTo>
                  <a:lnTo>
                    <a:pt x="144" y="0"/>
                  </a:lnTo>
                  <a:lnTo>
                    <a:pt x="132" y="10"/>
                  </a:lnTo>
                  <a:lnTo>
                    <a:pt x="116" y="4"/>
                  </a:lnTo>
                  <a:lnTo>
                    <a:pt x="74" y="6"/>
                  </a:lnTo>
                  <a:lnTo>
                    <a:pt x="62" y="2"/>
                  </a:lnTo>
                  <a:close/>
                </a:path>
              </a:pathLst>
            </a:custGeom>
            <a:solidFill>
              <a:srgbClr val="00E4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6489065" y="4962565"/>
            <a:ext cx="5618882" cy="1109247"/>
            <a:chOff x="6489065" y="4962565"/>
            <a:chExt cx="5618882" cy="1109247"/>
          </a:xfrm>
        </p:grpSpPr>
        <p:sp>
          <p:nvSpPr>
            <p:cNvPr id="83" name="椭圆 82"/>
            <p:cNvSpPr/>
            <p:nvPr/>
          </p:nvSpPr>
          <p:spPr>
            <a:xfrm>
              <a:off x="6489065" y="5029408"/>
              <a:ext cx="975560" cy="975560"/>
            </a:xfrm>
            <a:prstGeom prst="ellipse">
              <a:avLst/>
            </a:prstGeom>
            <a:noFill/>
            <a:ln>
              <a:solidFill>
                <a:srgbClr val="00E4C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5" name="组合 84"/>
            <p:cNvGrpSpPr/>
            <p:nvPr/>
          </p:nvGrpSpPr>
          <p:grpSpPr>
            <a:xfrm>
              <a:off x="7875651" y="4962565"/>
              <a:ext cx="4232296" cy="1109247"/>
              <a:chOff x="7875651" y="2300493"/>
              <a:chExt cx="4232296" cy="1109247"/>
            </a:xfrm>
          </p:grpSpPr>
          <p:sp>
            <p:nvSpPr>
              <p:cNvPr id="86" name="文本框 85"/>
              <p:cNvSpPr txBox="1"/>
              <p:nvPr/>
            </p:nvSpPr>
            <p:spPr>
              <a:xfrm>
                <a:off x="7875651" y="2300493"/>
                <a:ext cx="206102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dirty="0">
                    <a:solidFill>
                      <a:srgbClr val="00E4C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Title here</a:t>
                </a:r>
                <a:endParaRPr lang="zh-CN" altLang="en-US" b="1" dirty="0">
                  <a:solidFill>
                    <a:srgbClr val="00E4C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7" name="文本框 86"/>
              <p:cNvSpPr txBox="1"/>
              <p:nvPr/>
            </p:nvSpPr>
            <p:spPr>
              <a:xfrm>
                <a:off x="7875651" y="2652610"/>
                <a:ext cx="4232296" cy="7571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dirty="0">
                    <a:solidFill>
                      <a:schemeClr val="bg1">
                        <a:alpha val="6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Lorem ipsum dolor sit amet, consectetuer adipiscing elit. </a:t>
                </a:r>
              </a:p>
            </p:txBody>
          </p:sp>
        </p:grpSp>
        <p:sp>
          <p:nvSpPr>
            <p:cNvPr id="89" name="KSO_Shape"/>
            <p:cNvSpPr>
              <a:spLocks/>
            </p:cNvSpPr>
            <p:nvPr/>
          </p:nvSpPr>
          <p:spPr bwMode="auto">
            <a:xfrm>
              <a:off x="6766685" y="5331898"/>
              <a:ext cx="420320" cy="370582"/>
            </a:xfrm>
            <a:custGeom>
              <a:avLst/>
              <a:gdLst>
                <a:gd name="T0" fmla="*/ 2147483646 w 68"/>
                <a:gd name="T1" fmla="*/ 2147483646 h 60"/>
                <a:gd name="T2" fmla="*/ 2147483646 w 68"/>
                <a:gd name="T3" fmla="*/ 2147483646 h 60"/>
                <a:gd name="T4" fmla="*/ 2147483646 w 68"/>
                <a:gd name="T5" fmla="*/ 2147483646 h 60"/>
                <a:gd name="T6" fmla="*/ 2147483646 w 68"/>
                <a:gd name="T7" fmla="*/ 2147483646 h 60"/>
                <a:gd name="T8" fmla="*/ 2147483646 w 68"/>
                <a:gd name="T9" fmla="*/ 2147483646 h 60"/>
                <a:gd name="T10" fmla="*/ 2147483646 w 68"/>
                <a:gd name="T11" fmla="*/ 2147483646 h 60"/>
                <a:gd name="T12" fmla="*/ 2147483646 w 68"/>
                <a:gd name="T13" fmla="*/ 2147483646 h 60"/>
                <a:gd name="T14" fmla="*/ 2147483646 w 68"/>
                <a:gd name="T15" fmla="*/ 2147483646 h 60"/>
                <a:gd name="T16" fmla="*/ 2147483646 w 68"/>
                <a:gd name="T17" fmla="*/ 0 h 60"/>
                <a:gd name="T18" fmla="*/ 2147483646 w 68"/>
                <a:gd name="T19" fmla="*/ 0 h 60"/>
                <a:gd name="T20" fmla="*/ 2147483646 w 68"/>
                <a:gd name="T21" fmla="*/ 0 h 60"/>
                <a:gd name="T22" fmla="*/ 2147483646 w 68"/>
                <a:gd name="T23" fmla="*/ 2147483646 h 60"/>
                <a:gd name="T24" fmla="*/ 2147483646 w 68"/>
                <a:gd name="T25" fmla="*/ 2147483646 h 60"/>
                <a:gd name="T26" fmla="*/ 2147483646 w 68"/>
                <a:gd name="T27" fmla="*/ 2147483646 h 60"/>
                <a:gd name="T28" fmla="*/ 2147483646 w 68"/>
                <a:gd name="T29" fmla="*/ 2147483646 h 60"/>
                <a:gd name="T30" fmla="*/ 2147483646 w 68"/>
                <a:gd name="T31" fmla="*/ 2147483646 h 60"/>
                <a:gd name="T32" fmla="*/ 0 w 68"/>
                <a:gd name="T33" fmla="*/ 2147483646 h 60"/>
                <a:gd name="T34" fmla="*/ 2147483646 w 68"/>
                <a:gd name="T35" fmla="*/ 2147483646 h 60"/>
                <a:gd name="T36" fmla="*/ 2147483646 w 68"/>
                <a:gd name="T37" fmla="*/ 2147483646 h 60"/>
                <a:gd name="T38" fmla="*/ 2147483646 w 68"/>
                <a:gd name="T39" fmla="*/ 2147483646 h 60"/>
                <a:gd name="T40" fmla="*/ 2147483646 w 68"/>
                <a:gd name="T41" fmla="*/ 2147483646 h 60"/>
                <a:gd name="T42" fmla="*/ 2147483646 w 68"/>
                <a:gd name="T43" fmla="*/ 2147483646 h 60"/>
                <a:gd name="T44" fmla="*/ 2147483646 w 68"/>
                <a:gd name="T45" fmla="*/ 2147483646 h 60"/>
                <a:gd name="T46" fmla="*/ 2147483646 w 68"/>
                <a:gd name="T47" fmla="*/ 2147483646 h 60"/>
                <a:gd name="T48" fmla="*/ 2147483646 w 68"/>
                <a:gd name="T49" fmla="*/ 2147483646 h 60"/>
                <a:gd name="T50" fmla="*/ 2147483646 w 68"/>
                <a:gd name="T51" fmla="*/ 2147483646 h 60"/>
                <a:gd name="T52" fmla="*/ 2147483646 w 68"/>
                <a:gd name="T53" fmla="*/ 2147483646 h 60"/>
                <a:gd name="T54" fmla="*/ 2147483646 w 68"/>
                <a:gd name="T55" fmla="*/ 2147483646 h 60"/>
                <a:gd name="T56" fmla="*/ 2147483646 w 68"/>
                <a:gd name="T57" fmla="*/ 2147483646 h 60"/>
                <a:gd name="T58" fmla="*/ 2147483646 w 68"/>
                <a:gd name="T59" fmla="*/ 2147483646 h 60"/>
                <a:gd name="T60" fmla="*/ 2147483646 w 68"/>
                <a:gd name="T61" fmla="*/ 2147483646 h 60"/>
                <a:gd name="T62" fmla="*/ 2147483646 w 68"/>
                <a:gd name="T63" fmla="*/ 2147483646 h 6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68" h="60">
                  <a:moveTo>
                    <a:pt x="62" y="32"/>
                  </a:moveTo>
                  <a:lnTo>
                    <a:pt x="68" y="24"/>
                  </a:lnTo>
                  <a:lnTo>
                    <a:pt x="48" y="8"/>
                  </a:lnTo>
                  <a:lnTo>
                    <a:pt x="40" y="4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14" y="20"/>
                  </a:lnTo>
                  <a:lnTo>
                    <a:pt x="10" y="28"/>
                  </a:lnTo>
                  <a:lnTo>
                    <a:pt x="4" y="36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0" y="48"/>
                  </a:lnTo>
                  <a:lnTo>
                    <a:pt x="12" y="56"/>
                  </a:lnTo>
                  <a:lnTo>
                    <a:pt x="22" y="60"/>
                  </a:lnTo>
                  <a:lnTo>
                    <a:pt x="28" y="56"/>
                  </a:lnTo>
                  <a:lnTo>
                    <a:pt x="34" y="54"/>
                  </a:lnTo>
                  <a:lnTo>
                    <a:pt x="52" y="58"/>
                  </a:lnTo>
                  <a:lnTo>
                    <a:pt x="52" y="52"/>
                  </a:lnTo>
                  <a:lnTo>
                    <a:pt x="54" y="44"/>
                  </a:lnTo>
                  <a:lnTo>
                    <a:pt x="56" y="38"/>
                  </a:lnTo>
                  <a:lnTo>
                    <a:pt x="58" y="34"/>
                  </a:lnTo>
                  <a:lnTo>
                    <a:pt x="62" y="32"/>
                  </a:lnTo>
                  <a:close/>
                </a:path>
              </a:pathLst>
            </a:custGeom>
            <a:solidFill>
              <a:srgbClr val="00E4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96985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27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6" b="783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1D273B">
                  <a:alpha val="60000"/>
                </a:srgbClr>
              </a:gs>
              <a:gs pos="100000">
                <a:srgbClr val="1D273B"/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: 形状 16"/>
          <p:cNvSpPr/>
          <p:nvPr/>
        </p:nvSpPr>
        <p:spPr>
          <a:xfrm>
            <a:off x="1916243" y="2561251"/>
            <a:ext cx="1140908" cy="1646607"/>
          </a:xfrm>
          <a:custGeom>
            <a:avLst/>
            <a:gdLst/>
            <a:ahLst/>
            <a:cxnLst/>
            <a:rect l="l" t="t" r="r" b="b"/>
            <a:pathLst>
              <a:path w="1140908" h="1646607">
                <a:moveTo>
                  <a:pt x="592039" y="0"/>
                </a:moveTo>
                <a:cubicBezTo>
                  <a:pt x="957951" y="0"/>
                  <a:pt x="1140908" y="270666"/>
                  <a:pt x="1140908" y="811997"/>
                </a:cubicBezTo>
                <a:cubicBezTo>
                  <a:pt x="1140908" y="1078552"/>
                  <a:pt x="1091229" y="1284292"/>
                  <a:pt x="991870" y="1429218"/>
                </a:cubicBezTo>
                <a:cubicBezTo>
                  <a:pt x="892512" y="1574144"/>
                  <a:pt x="748956" y="1646607"/>
                  <a:pt x="561203" y="1646607"/>
                </a:cubicBezTo>
                <a:cubicBezTo>
                  <a:pt x="187068" y="1646607"/>
                  <a:pt x="0" y="1380738"/>
                  <a:pt x="0" y="849000"/>
                </a:cubicBezTo>
                <a:cubicBezTo>
                  <a:pt x="0" y="573538"/>
                  <a:pt x="50708" y="363172"/>
                  <a:pt x="152121" y="217903"/>
                </a:cubicBezTo>
                <a:cubicBezTo>
                  <a:pt x="253535" y="72635"/>
                  <a:pt x="400175" y="0"/>
                  <a:pt x="592039" y="0"/>
                </a:cubicBezTo>
                <a:close/>
                <a:moveTo>
                  <a:pt x="577649" y="254906"/>
                </a:moveTo>
                <a:cubicBezTo>
                  <a:pt x="416620" y="254906"/>
                  <a:pt x="336106" y="450196"/>
                  <a:pt x="336106" y="840777"/>
                </a:cubicBezTo>
                <a:cubicBezTo>
                  <a:pt x="336106" y="1208060"/>
                  <a:pt x="414564" y="1391702"/>
                  <a:pt x="571482" y="1391702"/>
                </a:cubicBezTo>
                <a:cubicBezTo>
                  <a:pt x="725659" y="1391702"/>
                  <a:pt x="802747" y="1202578"/>
                  <a:pt x="802747" y="824332"/>
                </a:cubicBezTo>
                <a:cubicBezTo>
                  <a:pt x="802747" y="444714"/>
                  <a:pt x="727714" y="254906"/>
                  <a:pt x="577649" y="25490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平行四边形 12"/>
          <p:cNvSpPr/>
          <p:nvPr/>
        </p:nvSpPr>
        <p:spPr>
          <a:xfrm>
            <a:off x="1148076" y="2495550"/>
            <a:ext cx="3973142" cy="1866898"/>
          </a:xfrm>
          <a:prstGeom prst="parallelogram">
            <a:avLst>
              <a:gd name="adj" fmla="val 90384"/>
            </a:avLst>
          </a:prstGeom>
          <a:noFill/>
          <a:ln>
            <a:solidFill>
              <a:srgbClr val="00E4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文本框 18"/>
          <p:cNvSpPr txBox="1"/>
          <p:nvPr/>
        </p:nvSpPr>
        <p:spPr>
          <a:xfrm>
            <a:off x="5372100" y="2495550"/>
            <a:ext cx="3810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</a:t>
            </a:r>
            <a:r>
              <a:rPr lang="en-US" altLang="zh-CN" sz="4800" b="1" dirty="0">
                <a:solidFill>
                  <a:srgbClr val="00E4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TWO</a:t>
            </a:r>
            <a:endParaRPr lang="zh-CN" altLang="en-US" sz="4800" b="1" dirty="0">
              <a:solidFill>
                <a:srgbClr val="00E4C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372100" y="3366567"/>
            <a:ext cx="5920014" cy="1061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consectetuer adipiscing elit. Maecenas porttitor congue massa. Fusce posuere, magna sed pulvinar ultricies, 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057151" y="2105560"/>
            <a:ext cx="1455816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600" b="1" dirty="0">
                <a:solidFill>
                  <a:srgbClr val="00E4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6600" b="1" dirty="0">
              <a:solidFill>
                <a:srgbClr val="00E4C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97264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27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3850031" y="595403"/>
            <a:ext cx="44919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OUR</a:t>
            </a:r>
            <a:r>
              <a:rPr lang="en-US" altLang="zh-CN" sz="4400" dirty="0">
                <a:solidFill>
                  <a:srgbClr val="00E4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WORK</a:t>
            </a:r>
            <a:endParaRPr lang="zh-CN" altLang="en-US" sz="4400" dirty="0">
              <a:solidFill>
                <a:srgbClr val="00E4C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478247" y="1364844"/>
            <a:ext cx="32355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en-US" altLang="zh-CN" dirty="0"/>
              <a:t>Title here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075279" y="2134285"/>
            <a:ext cx="5379954" cy="3564766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325" y="2134285"/>
            <a:ext cx="5379954" cy="3564766"/>
          </a:xfrm>
          <a:prstGeom prst="rect">
            <a:avLst/>
          </a:prstGeom>
          <a:solidFill>
            <a:srgbClr val="00E4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5115" y="2267181"/>
            <a:ext cx="5080373" cy="329897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238489" y="3276176"/>
            <a:ext cx="4293626" cy="1804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consectetuer adipiscing elit. Maecenas porttitor congue massa. Fusce posuere, magna sed pulvinar ultricies, 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238489" y="2752956"/>
            <a:ext cx="32355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b="1" dirty="0"/>
              <a:t>Title here</a:t>
            </a:r>
            <a:endParaRPr lang="zh-CN" altLang="en-US" b="1" dirty="0"/>
          </a:p>
        </p:txBody>
      </p:sp>
      <p:sp>
        <p:nvSpPr>
          <p:cNvPr id="11" name="矩形 9"/>
          <p:cNvSpPr/>
          <p:nvPr/>
        </p:nvSpPr>
        <p:spPr>
          <a:xfrm>
            <a:off x="10567940" y="4979416"/>
            <a:ext cx="585102" cy="434340"/>
          </a:xfrm>
          <a:prstGeom prst="parallelogram">
            <a:avLst>
              <a:gd name="adj" fmla="val 34320"/>
            </a:avLst>
          </a:prstGeom>
          <a:noFill/>
          <a:ln>
            <a:solidFill>
              <a:srgbClr val="00E4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9"/>
          <p:cNvSpPr/>
          <p:nvPr/>
        </p:nvSpPr>
        <p:spPr>
          <a:xfrm>
            <a:off x="10720340" y="5131816"/>
            <a:ext cx="585102" cy="434340"/>
          </a:xfrm>
          <a:prstGeom prst="parallelogram">
            <a:avLst>
              <a:gd name="adj" fmla="val 34320"/>
            </a:avLst>
          </a:prstGeom>
          <a:noFill/>
          <a:ln>
            <a:solidFill>
              <a:srgbClr val="00E4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441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27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平行四边形 8"/>
          <p:cNvSpPr/>
          <p:nvPr/>
        </p:nvSpPr>
        <p:spPr>
          <a:xfrm flipH="1">
            <a:off x="-1894371" y="1"/>
            <a:ext cx="5368413" cy="6843250"/>
          </a:xfrm>
          <a:prstGeom prst="parallelogram">
            <a:avLst/>
          </a:prstGeom>
          <a:solidFill>
            <a:srgbClr val="00E4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-2699532" y="729450"/>
            <a:ext cx="9195582" cy="5399100"/>
            <a:chOff x="-2566182" y="729450"/>
            <a:chExt cx="9195582" cy="53991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7027"/>
            <a:stretch/>
          </p:blipFill>
          <p:spPr>
            <a:xfrm>
              <a:off x="-1610984" y="1032387"/>
              <a:ext cx="7274366" cy="4511163"/>
            </a:xfrm>
            <a:prstGeom prst="rect">
              <a:avLst/>
            </a:prstGeom>
          </p:spPr>
        </p:pic>
        <p:pic>
          <p:nvPicPr>
            <p:cNvPr id="2" name="图片 1">
              <a:extLst/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66182" y="729450"/>
              <a:ext cx="9195582" cy="5399100"/>
            </a:xfrm>
            <a:prstGeom prst="rect">
              <a:avLst/>
            </a:prstGeom>
          </p:spPr>
        </p:pic>
      </p:grpSp>
      <p:sp>
        <p:nvSpPr>
          <p:cNvPr id="6" name="文本框 5"/>
          <p:cNvSpPr txBox="1"/>
          <p:nvPr/>
        </p:nvSpPr>
        <p:spPr>
          <a:xfrm>
            <a:off x="6968225" y="798513"/>
            <a:ext cx="44919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OUR</a:t>
            </a:r>
            <a:r>
              <a:rPr lang="en-US" altLang="zh-CN" sz="4400" dirty="0">
                <a:solidFill>
                  <a:srgbClr val="00E4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PRODUCT</a:t>
            </a:r>
            <a:endParaRPr lang="zh-CN" altLang="en-US" sz="4400" dirty="0">
              <a:solidFill>
                <a:srgbClr val="00E4C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7116392" y="657225"/>
            <a:ext cx="856635" cy="0"/>
          </a:xfrm>
          <a:prstGeom prst="line">
            <a:avLst/>
          </a:prstGeom>
          <a:ln>
            <a:solidFill>
              <a:srgbClr val="00E4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6968225" y="1567954"/>
            <a:ext cx="32355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Title here</a:t>
            </a:r>
            <a:endParaRPr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6968225" y="2820623"/>
            <a:ext cx="397571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bg1">
                    <a:alpha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consectetuer adipiscing elit. Maecenas porttitor congue massa. Fusce posuere, magna sed pulvinar ultricies, 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7116392" y="5543550"/>
            <a:ext cx="470450" cy="470450"/>
            <a:chOff x="6489065" y="4959350"/>
            <a:chExt cx="578485" cy="578485"/>
          </a:xfrm>
        </p:grpSpPr>
        <p:sp>
          <p:nvSpPr>
            <p:cNvPr id="11" name="椭圆 10"/>
            <p:cNvSpPr/>
            <p:nvPr/>
          </p:nvSpPr>
          <p:spPr>
            <a:xfrm>
              <a:off x="6489065" y="4959350"/>
              <a:ext cx="578485" cy="578485"/>
            </a:xfrm>
            <a:prstGeom prst="ellipse">
              <a:avLst/>
            </a:prstGeom>
            <a:noFill/>
            <a:ln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KSO_Shape"/>
            <p:cNvSpPr>
              <a:spLocks/>
            </p:cNvSpPr>
            <p:nvPr/>
          </p:nvSpPr>
          <p:spPr bwMode="auto">
            <a:xfrm flipH="1">
              <a:off x="6603871" y="5119688"/>
              <a:ext cx="348872" cy="257808"/>
            </a:xfrm>
            <a:custGeom>
              <a:avLst/>
              <a:gdLst>
                <a:gd name="T0" fmla="*/ 452521 w 3346"/>
                <a:gd name="T1" fmla="*/ 1329699 h 2470"/>
                <a:gd name="T2" fmla="*/ 452521 w 3346"/>
                <a:gd name="T3" fmla="*/ 562565 h 2470"/>
                <a:gd name="T4" fmla="*/ 173798 w 3346"/>
                <a:gd name="T5" fmla="*/ 732142 h 2470"/>
                <a:gd name="T6" fmla="*/ 0 w 3346"/>
                <a:gd name="T7" fmla="*/ 486121 h 2470"/>
                <a:gd name="T8" fmla="*/ 469201 w 3346"/>
                <a:gd name="T9" fmla="*/ 68369 h 2470"/>
                <a:gd name="T10" fmla="*/ 707030 w 3346"/>
                <a:gd name="T11" fmla="*/ 4307 h 2470"/>
                <a:gd name="T12" fmla="*/ 1076687 w 3346"/>
                <a:gd name="T13" fmla="*/ 0 h 2470"/>
                <a:gd name="T14" fmla="*/ 1364019 w 3346"/>
                <a:gd name="T15" fmla="*/ 78598 h 2470"/>
                <a:gd name="T16" fmla="*/ 1800397 w 3346"/>
                <a:gd name="T17" fmla="*/ 483967 h 2470"/>
                <a:gd name="T18" fmla="*/ 1628751 w 3346"/>
                <a:gd name="T19" fmla="*/ 732142 h 2470"/>
                <a:gd name="T20" fmla="*/ 1339267 w 3346"/>
                <a:gd name="T21" fmla="*/ 568487 h 2470"/>
                <a:gd name="T22" fmla="*/ 1337115 w 3346"/>
                <a:gd name="T23" fmla="*/ 1327546 h 2470"/>
                <a:gd name="T24" fmla="*/ 452521 w 3346"/>
                <a:gd name="T25" fmla="*/ 1329699 h 247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346" h="2470">
                  <a:moveTo>
                    <a:pt x="841" y="2470"/>
                  </a:moveTo>
                  <a:cubicBezTo>
                    <a:pt x="841" y="1045"/>
                    <a:pt x="841" y="1045"/>
                    <a:pt x="841" y="1045"/>
                  </a:cubicBezTo>
                  <a:cubicBezTo>
                    <a:pt x="323" y="1360"/>
                    <a:pt x="323" y="1360"/>
                    <a:pt x="323" y="1360"/>
                  </a:cubicBezTo>
                  <a:cubicBezTo>
                    <a:pt x="0" y="903"/>
                    <a:pt x="0" y="903"/>
                    <a:pt x="0" y="903"/>
                  </a:cubicBezTo>
                  <a:cubicBezTo>
                    <a:pt x="872" y="127"/>
                    <a:pt x="872" y="127"/>
                    <a:pt x="872" y="127"/>
                  </a:cubicBezTo>
                  <a:cubicBezTo>
                    <a:pt x="1314" y="8"/>
                    <a:pt x="1314" y="8"/>
                    <a:pt x="1314" y="8"/>
                  </a:cubicBezTo>
                  <a:cubicBezTo>
                    <a:pt x="1314" y="8"/>
                    <a:pt x="1633" y="330"/>
                    <a:pt x="2001" y="0"/>
                  </a:cubicBezTo>
                  <a:cubicBezTo>
                    <a:pt x="2535" y="146"/>
                    <a:pt x="2535" y="146"/>
                    <a:pt x="2535" y="146"/>
                  </a:cubicBezTo>
                  <a:cubicBezTo>
                    <a:pt x="3346" y="899"/>
                    <a:pt x="3346" y="899"/>
                    <a:pt x="3346" y="899"/>
                  </a:cubicBezTo>
                  <a:cubicBezTo>
                    <a:pt x="3027" y="1360"/>
                    <a:pt x="3027" y="1360"/>
                    <a:pt x="3027" y="1360"/>
                  </a:cubicBezTo>
                  <a:cubicBezTo>
                    <a:pt x="2489" y="1056"/>
                    <a:pt x="2489" y="1056"/>
                    <a:pt x="2489" y="1056"/>
                  </a:cubicBezTo>
                  <a:cubicBezTo>
                    <a:pt x="2485" y="2466"/>
                    <a:pt x="2485" y="2466"/>
                    <a:pt x="2485" y="2466"/>
                  </a:cubicBezTo>
                  <a:cubicBezTo>
                    <a:pt x="841" y="2470"/>
                    <a:pt x="841" y="2470"/>
                    <a:pt x="841" y="2470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/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787812" y="5543550"/>
            <a:ext cx="470450" cy="470450"/>
            <a:chOff x="7360593" y="4959350"/>
            <a:chExt cx="578485" cy="578485"/>
          </a:xfrm>
        </p:grpSpPr>
        <p:sp>
          <p:nvSpPr>
            <p:cNvPr id="13" name="椭圆 12"/>
            <p:cNvSpPr/>
            <p:nvPr/>
          </p:nvSpPr>
          <p:spPr>
            <a:xfrm>
              <a:off x="7360593" y="4959350"/>
              <a:ext cx="578485" cy="578485"/>
            </a:xfrm>
            <a:prstGeom prst="ellipse">
              <a:avLst/>
            </a:prstGeom>
            <a:noFill/>
            <a:ln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KSO_Shape"/>
            <p:cNvSpPr>
              <a:spLocks/>
            </p:cNvSpPr>
            <p:nvPr/>
          </p:nvSpPr>
          <p:spPr bwMode="auto">
            <a:xfrm>
              <a:off x="7593650" y="5101383"/>
              <a:ext cx="112371" cy="294418"/>
            </a:xfrm>
            <a:custGeom>
              <a:avLst/>
              <a:gdLst>
                <a:gd name="T0" fmla="*/ 519631 w 496888"/>
                <a:gd name="T1" fmla="*/ 767582 h 1300163"/>
                <a:gd name="T2" fmla="*/ 728041 w 496888"/>
                <a:gd name="T3" fmla="*/ 1509903 h 1300163"/>
                <a:gd name="T4" fmla="*/ 366114 w 496888"/>
                <a:gd name="T5" fmla="*/ 1905000 h 1300163"/>
                <a:gd name="T6" fmla="*/ 0 w 496888"/>
                <a:gd name="T7" fmla="*/ 1543369 h 1300163"/>
                <a:gd name="T8" fmla="*/ 160029 w 496888"/>
                <a:gd name="T9" fmla="*/ 935383 h 1300163"/>
                <a:gd name="T10" fmla="*/ 208797 w 496888"/>
                <a:gd name="T11" fmla="*/ 376813 h 1300163"/>
                <a:gd name="T12" fmla="*/ 511722 w 496888"/>
                <a:gd name="T13" fmla="*/ 376813 h 1300163"/>
                <a:gd name="T14" fmla="*/ 441317 w 496888"/>
                <a:gd name="T15" fmla="*/ 485078 h 1300163"/>
                <a:gd name="T16" fmla="*/ 497363 w 496888"/>
                <a:gd name="T17" fmla="*/ 686675 h 1300163"/>
                <a:gd name="T18" fmla="*/ 190733 w 496888"/>
                <a:gd name="T19" fmla="*/ 823406 h 1300163"/>
                <a:gd name="T20" fmla="*/ 279664 w 496888"/>
                <a:gd name="T21" fmla="*/ 485078 h 1300163"/>
                <a:gd name="T22" fmla="*/ 253771 w 496888"/>
                <a:gd name="T23" fmla="*/ 0 h 1300163"/>
                <a:gd name="T24" fmla="*/ 456566 w 496888"/>
                <a:gd name="T25" fmla="*/ 0 h 1300163"/>
                <a:gd name="T26" fmla="*/ 579175 w 496888"/>
                <a:gd name="T27" fmla="*/ 255861 h 1300163"/>
                <a:gd name="T28" fmla="*/ 141886 w 496888"/>
                <a:gd name="T29" fmla="*/ 255861 h 130016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496888" h="1300163">
                  <a:moveTo>
                    <a:pt x="354648" y="523875"/>
                  </a:moveTo>
                  <a:lnTo>
                    <a:pt x="496888" y="1030509"/>
                  </a:lnTo>
                  <a:lnTo>
                    <a:pt x="249873" y="1300163"/>
                  </a:lnTo>
                  <a:lnTo>
                    <a:pt x="0" y="1053350"/>
                  </a:lnTo>
                  <a:lnTo>
                    <a:pt x="109220" y="638399"/>
                  </a:lnTo>
                  <a:lnTo>
                    <a:pt x="354648" y="523875"/>
                  </a:lnTo>
                  <a:close/>
                  <a:moveTo>
                    <a:pt x="142504" y="257175"/>
                  </a:moveTo>
                  <a:lnTo>
                    <a:pt x="349250" y="257175"/>
                  </a:lnTo>
                  <a:lnTo>
                    <a:pt x="301199" y="331066"/>
                  </a:lnTo>
                  <a:lnTo>
                    <a:pt x="339450" y="468656"/>
                  </a:lnTo>
                  <a:lnTo>
                    <a:pt x="130175" y="561975"/>
                  </a:lnTo>
                  <a:lnTo>
                    <a:pt x="190871" y="331066"/>
                  </a:lnTo>
                  <a:lnTo>
                    <a:pt x="142504" y="257175"/>
                  </a:lnTo>
                  <a:close/>
                  <a:moveTo>
                    <a:pt x="173199" y="0"/>
                  </a:moveTo>
                  <a:lnTo>
                    <a:pt x="311606" y="0"/>
                  </a:lnTo>
                  <a:lnTo>
                    <a:pt x="395287" y="174625"/>
                  </a:lnTo>
                  <a:lnTo>
                    <a:pt x="96837" y="174625"/>
                  </a:lnTo>
                  <a:lnTo>
                    <a:pt x="173199" y="0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459231" y="5543550"/>
            <a:ext cx="470450" cy="470450"/>
            <a:chOff x="8232121" y="4959350"/>
            <a:chExt cx="578485" cy="578485"/>
          </a:xfrm>
        </p:grpSpPr>
        <p:sp>
          <p:nvSpPr>
            <p:cNvPr id="15" name="椭圆 14"/>
            <p:cNvSpPr/>
            <p:nvPr/>
          </p:nvSpPr>
          <p:spPr>
            <a:xfrm>
              <a:off x="8232121" y="4959350"/>
              <a:ext cx="578485" cy="578485"/>
            </a:xfrm>
            <a:prstGeom prst="ellipse">
              <a:avLst/>
            </a:prstGeom>
            <a:noFill/>
            <a:ln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KSO_Shape"/>
            <p:cNvSpPr>
              <a:spLocks/>
            </p:cNvSpPr>
            <p:nvPr/>
          </p:nvSpPr>
          <p:spPr bwMode="auto">
            <a:xfrm>
              <a:off x="8391811" y="5119688"/>
              <a:ext cx="259104" cy="257808"/>
            </a:xfrm>
            <a:custGeom>
              <a:avLst/>
              <a:gdLst>
                <a:gd name="T0" fmla="*/ 2147483646 w 4969"/>
                <a:gd name="T1" fmla="*/ 2147483646 h 4944"/>
                <a:gd name="T2" fmla="*/ 2147483646 w 4969"/>
                <a:gd name="T3" fmla="*/ 0 h 4944"/>
                <a:gd name="T4" fmla="*/ 2147483646 w 4969"/>
                <a:gd name="T5" fmla="*/ 2147483646 h 4944"/>
                <a:gd name="T6" fmla="*/ 2147483646 w 4969"/>
                <a:gd name="T7" fmla="*/ 2147483646 h 4944"/>
                <a:gd name="T8" fmla="*/ 2147483646 w 4969"/>
                <a:gd name="T9" fmla="*/ 2147483646 h 4944"/>
                <a:gd name="T10" fmla="*/ 0 w 4969"/>
                <a:gd name="T11" fmla="*/ 2147483646 h 4944"/>
                <a:gd name="T12" fmla="*/ 2147483646 w 4969"/>
                <a:gd name="T13" fmla="*/ 2147483646 h 4944"/>
                <a:gd name="T14" fmla="*/ 2147483646 w 4969"/>
                <a:gd name="T15" fmla="*/ 2147483646 h 4944"/>
                <a:gd name="T16" fmla="*/ 2147483646 w 4969"/>
                <a:gd name="T17" fmla="*/ 2147483646 h 4944"/>
                <a:gd name="T18" fmla="*/ 2147483646 w 4969"/>
                <a:gd name="T19" fmla="*/ 2147483646 h 4944"/>
                <a:gd name="T20" fmla="*/ 2147483646 w 4969"/>
                <a:gd name="T21" fmla="*/ 2147483646 h 4944"/>
                <a:gd name="T22" fmla="*/ 2147483646 w 4969"/>
                <a:gd name="T23" fmla="*/ 2147483646 h 4944"/>
                <a:gd name="T24" fmla="*/ 2147483646 w 4969"/>
                <a:gd name="T25" fmla="*/ 2147483646 h 4944"/>
                <a:gd name="T26" fmla="*/ 2147483646 w 4969"/>
                <a:gd name="T27" fmla="*/ 2147483646 h 4944"/>
                <a:gd name="T28" fmla="*/ 2147483646 w 4969"/>
                <a:gd name="T29" fmla="*/ 2147483646 h 4944"/>
                <a:gd name="T30" fmla="*/ 2147483646 w 4969"/>
                <a:gd name="T31" fmla="*/ 2147483646 h 4944"/>
                <a:gd name="T32" fmla="*/ 2147483646 w 4969"/>
                <a:gd name="T33" fmla="*/ 2147483646 h 4944"/>
                <a:gd name="T34" fmla="*/ 2147483646 w 4969"/>
                <a:gd name="T35" fmla="*/ 2147483646 h 4944"/>
                <a:gd name="T36" fmla="*/ 2147483646 w 4969"/>
                <a:gd name="T37" fmla="*/ 2147483646 h 4944"/>
                <a:gd name="T38" fmla="*/ 2147483646 w 4969"/>
                <a:gd name="T39" fmla="*/ 2147483646 h 4944"/>
                <a:gd name="T40" fmla="*/ 2147483646 w 4969"/>
                <a:gd name="T41" fmla="*/ 2147483646 h 4944"/>
                <a:gd name="T42" fmla="*/ 2147483646 w 4969"/>
                <a:gd name="T43" fmla="*/ 2147483646 h 4944"/>
                <a:gd name="T44" fmla="*/ 2147483646 w 4969"/>
                <a:gd name="T45" fmla="*/ 2147483646 h 4944"/>
                <a:gd name="T46" fmla="*/ 2147483646 w 4969"/>
                <a:gd name="T47" fmla="*/ 2147483646 h 4944"/>
                <a:gd name="T48" fmla="*/ 2147483646 w 4969"/>
                <a:gd name="T49" fmla="*/ 2147483646 h 4944"/>
                <a:gd name="T50" fmla="*/ 2147483646 w 4969"/>
                <a:gd name="T51" fmla="*/ 2147483646 h 4944"/>
                <a:gd name="T52" fmla="*/ 2147483646 w 4969"/>
                <a:gd name="T53" fmla="*/ 2147483646 h 4944"/>
                <a:gd name="T54" fmla="*/ 2147483646 w 4969"/>
                <a:gd name="T55" fmla="*/ 2147483646 h 4944"/>
                <a:gd name="T56" fmla="*/ 2147483646 w 4969"/>
                <a:gd name="T57" fmla="*/ 2147483646 h 4944"/>
                <a:gd name="T58" fmla="*/ 2147483646 w 4969"/>
                <a:gd name="T59" fmla="*/ 2147483646 h 4944"/>
                <a:gd name="T60" fmla="*/ 2147483646 w 4969"/>
                <a:gd name="T61" fmla="*/ 2147483646 h 4944"/>
                <a:gd name="T62" fmla="*/ 2147483646 w 4969"/>
                <a:gd name="T63" fmla="*/ 2147483646 h 4944"/>
                <a:gd name="T64" fmla="*/ 2147483646 w 4969"/>
                <a:gd name="T65" fmla="*/ 2147483646 h 4944"/>
                <a:gd name="T66" fmla="*/ 2147483646 w 4969"/>
                <a:gd name="T67" fmla="*/ 2147483646 h 4944"/>
                <a:gd name="T68" fmla="*/ 2147483646 w 4969"/>
                <a:gd name="T69" fmla="*/ 2147483646 h 4944"/>
                <a:gd name="T70" fmla="*/ 2147483646 w 4969"/>
                <a:gd name="T71" fmla="*/ 2147483646 h 4944"/>
                <a:gd name="T72" fmla="*/ 2147483646 w 4969"/>
                <a:gd name="T73" fmla="*/ 2147483646 h 4944"/>
                <a:gd name="T74" fmla="*/ 2147483646 w 4969"/>
                <a:gd name="T75" fmla="*/ 2147483646 h 4944"/>
                <a:gd name="T76" fmla="*/ 2147483646 w 4969"/>
                <a:gd name="T77" fmla="*/ 2147483646 h 4944"/>
                <a:gd name="T78" fmla="*/ 2147483646 w 4969"/>
                <a:gd name="T79" fmla="*/ 2147483646 h 4944"/>
                <a:gd name="T80" fmla="*/ 2147483646 w 4969"/>
                <a:gd name="T81" fmla="*/ 2147483646 h 4944"/>
                <a:gd name="T82" fmla="*/ 2147483646 w 4969"/>
                <a:gd name="T83" fmla="*/ 2147483646 h 4944"/>
                <a:gd name="T84" fmla="*/ 2147483646 w 4969"/>
                <a:gd name="T85" fmla="*/ 2147483646 h 4944"/>
                <a:gd name="T86" fmla="*/ 2147483646 w 4969"/>
                <a:gd name="T87" fmla="*/ 2147483646 h 4944"/>
                <a:gd name="T88" fmla="*/ 2147483646 w 4969"/>
                <a:gd name="T89" fmla="*/ 2147483646 h 4944"/>
                <a:gd name="T90" fmla="*/ 2147483646 w 4969"/>
                <a:gd name="T91" fmla="*/ 2147483646 h 494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4969" h="4944">
                  <a:moveTo>
                    <a:pt x="4149" y="362"/>
                  </a:moveTo>
                  <a:lnTo>
                    <a:pt x="814" y="362"/>
                  </a:lnTo>
                  <a:lnTo>
                    <a:pt x="814" y="0"/>
                  </a:lnTo>
                  <a:lnTo>
                    <a:pt x="4149" y="0"/>
                  </a:lnTo>
                  <a:lnTo>
                    <a:pt x="4149" y="362"/>
                  </a:lnTo>
                  <a:close/>
                  <a:moveTo>
                    <a:pt x="4159" y="602"/>
                  </a:moveTo>
                  <a:lnTo>
                    <a:pt x="3924" y="602"/>
                  </a:lnTo>
                  <a:lnTo>
                    <a:pt x="4724" y="4662"/>
                  </a:lnTo>
                  <a:lnTo>
                    <a:pt x="4969" y="4623"/>
                  </a:lnTo>
                  <a:lnTo>
                    <a:pt x="4159" y="602"/>
                  </a:lnTo>
                  <a:close/>
                  <a:moveTo>
                    <a:pt x="812" y="602"/>
                  </a:moveTo>
                  <a:lnTo>
                    <a:pt x="0" y="4623"/>
                  </a:lnTo>
                  <a:lnTo>
                    <a:pt x="246" y="4662"/>
                  </a:lnTo>
                  <a:lnTo>
                    <a:pt x="1046" y="602"/>
                  </a:lnTo>
                  <a:lnTo>
                    <a:pt x="812" y="602"/>
                  </a:lnTo>
                  <a:close/>
                  <a:moveTo>
                    <a:pt x="2723" y="1800"/>
                  </a:moveTo>
                  <a:lnTo>
                    <a:pt x="2723" y="1800"/>
                  </a:lnTo>
                  <a:lnTo>
                    <a:pt x="2737" y="1786"/>
                  </a:lnTo>
                  <a:lnTo>
                    <a:pt x="2749" y="1770"/>
                  </a:lnTo>
                  <a:lnTo>
                    <a:pt x="2760" y="1755"/>
                  </a:lnTo>
                  <a:lnTo>
                    <a:pt x="2771" y="1737"/>
                  </a:lnTo>
                  <a:lnTo>
                    <a:pt x="2780" y="1718"/>
                  </a:lnTo>
                  <a:lnTo>
                    <a:pt x="2789" y="1698"/>
                  </a:lnTo>
                  <a:lnTo>
                    <a:pt x="2797" y="1677"/>
                  </a:lnTo>
                  <a:lnTo>
                    <a:pt x="2804" y="1655"/>
                  </a:lnTo>
                  <a:lnTo>
                    <a:pt x="2811" y="1631"/>
                  </a:lnTo>
                  <a:lnTo>
                    <a:pt x="2816" y="1606"/>
                  </a:lnTo>
                  <a:lnTo>
                    <a:pt x="2821" y="1580"/>
                  </a:lnTo>
                  <a:lnTo>
                    <a:pt x="2825" y="1553"/>
                  </a:lnTo>
                  <a:lnTo>
                    <a:pt x="2828" y="1525"/>
                  </a:lnTo>
                  <a:lnTo>
                    <a:pt x="2830" y="1495"/>
                  </a:lnTo>
                  <a:lnTo>
                    <a:pt x="2831" y="1466"/>
                  </a:lnTo>
                  <a:lnTo>
                    <a:pt x="2832" y="1434"/>
                  </a:lnTo>
                  <a:lnTo>
                    <a:pt x="2832" y="602"/>
                  </a:lnTo>
                  <a:lnTo>
                    <a:pt x="2606" y="602"/>
                  </a:lnTo>
                  <a:lnTo>
                    <a:pt x="2606" y="1865"/>
                  </a:lnTo>
                  <a:lnTo>
                    <a:pt x="2621" y="1861"/>
                  </a:lnTo>
                  <a:lnTo>
                    <a:pt x="2635" y="1855"/>
                  </a:lnTo>
                  <a:lnTo>
                    <a:pt x="2651" y="1849"/>
                  </a:lnTo>
                  <a:lnTo>
                    <a:pt x="2666" y="1842"/>
                  </a:lnTo>
                  <a:lnTo>
                    <a:pt x="2681" y="1833"/>
                  </a:lnTo>
                  <a:lnTo>
                    <a:pt x="2695" y="1823"/>
                  </a:lnTo>
                  <a:lnTo>
                    <a:pt x="2710" y="1813"/>
                  </a:lnTo>
                  <a:lnTo>
                    <a:pt x="2723" y="1800"/>
                  </a:lnTo>
                  <a:close/>
                  <a:moveTo>
                    <a:pt x="3073" y="602"/>
                  </a:moveTo>
                  <a:lnTo>
                    <a:pt x="3073" y="1434"/>
                  </a:lnTo>
                  <a:lnTo>
                    <a:pt x="3073" y="1478"/>
                  </a:lnTo>
                  <a:lnTo>
                    <a:pt x="3071" y="1520"/>
                  </a:lnTo>
                  <a:lnTo>
                    <a:pt x="3067" y="1561"/>
                  </a:lnTo>
                  <a:lnTo>
                    <a:pt x="3062" y="1601"/>
                  </a:lnTo>
                  <a:lnTo>
                    <a:pt x="3055" y="1640"/>
                  </a:lnTo>
                  <a:lnTo>
                    <a:pt x="3048" y="1677"/>
                  </a:lnTo>
                  <a:lnTo>
                    <a:pt x="3039" y="1714"/>
                  </a:lnTo>
                  <a:lnTo>
                    <a:pt x="3028" y="1748"/>
                  </a:lnTo>
                  <a:lnTo>
                    <a:pt x="3016" y="1781"/>
                  </a:lnTo>
                  <a:lnTo>
                    <a:pt x="3002" y="1813"/>
                  </a:lnTo>
                  <a:lnTo>
                    <a:pt x="2988" y="1842"/>
                  </a:lnTo>
                  <a:lnTo>
                    <a:pt x="2972" y="1872"/>
                  </a:lnTo>
                  <a:lnTo>
                    <a:pt x="2954" y="1899"/>
                  </a:lnTo>
                  <a:lnTo>
                    <a:pt x="2935" y="1925"/>
                  </a:lnTo>
                  <a:lnTo>
                    <a:pt x="2915" y="1948"/>
                  </a:lnTo>
                  <a:lnTo>
                    <a:pt x="2893" y="1972"/>
                  </a:lnTo>
                  <a:lnTo>
                    <a:pt x="2867" y="1996"/>
                  </a:lnTo>
                  <a:lnTo>
                    <a:pt x="2839" y="2018"/>
                  </a:lnTo>
                  <a:lnTo>
                    <a:pt x="2811" y="2037"/>
                  </a:lnTo>
                  <a:lnTo>
                    <a:pt x="2783" y="2053"/>
                  </a:lnTo>
                  <a:lnTo>
                    <a:pt x="2756" y="2068"/>
                  </a:lnTo>
                  <a:lnTo>
                    <a:pt x="2727" y="2079"/>
                  </a:lnTo>
                  <a:lnTo>
                    <a:pt x="2700" y="2089"/>
                  </a:lnTo>
                  <a:lnTo>
                    <a:pt x="2673" y="2097"/>
                  </a:lnTo>
                  <a:lnTo>
                    <a:pt x="2647" y="2104"/>
                  </a:lnTo>
                  <a:lnTo>
                    <a:pt x="2621" y="2109"/>
                  </a:lnTo>
                  <a:lnTo>
                    <a:pt x="2597" y="2114"/>
                  </a:lnTo>
                  <a:lnTo>
                    <a:pt x="2574" y="2116"/>
                  </a:lnTo>
                  <a:lnTo>
                    <a:pt x="2534" y="2118"/>
                  </a:lnTo>
                  <a:lnTo>
                    <a:pt x="2501" y="2119"/>
                  </a:lnTo>
                  <a:lnTo>
                    <a:pt x="2484" y="2119"/>
                  </a:lnTo>
                  <a:lnTo>
                    <a:pt x="2364" y="2118"/>
                  </a:lnTo>
                  <a:lnTo>
                    <a:pt x="2364" y="602"/>
                  </a:lnTo>
                  <a:lnTo>
                    <a:pt x="1292" y="602"/>
                  </a:lnTo>
                  <a:lnTo>
                    <a:pt x="485" y="4699"/>
                  </a:lnTo>
                  <a:lnTo>
                    <a:pt x="2046" y="4944"/>
                  </a:lnTo>
                  <a:lnTo>
                    <a:pt x="2485" y="2753"/>
                  </a:lnTo>
                  <a:lnTo>
                    <a:pt x="2923" y="4944"/>
                  </a:lnTo>
                  <a:lnTo>
                    <a:pt x="4486" y="4699"/>
                  </a:lnTo>
                  <a:lnTo>
                    <a:pt x="3677" y="602"/>
                  </a:lnTo>
                  <a:lnTo>
                    <a:pt x="3073" y="602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9130651" y="5543550"/>
            <a:ext cx="470450" cy="470450"/>
            <a:chOff x="9103649" y="4959350"/>
            <a:chExt cx="578485" cy="578485"/>
          </a:xfrm>
        </p:grpSpPr>
        <p:sp>
          <p:nvSpPr>
            <p:cNvPr id="17" name="椭圆 16"/>
            <p:cNvSpPr/>
            <p:nvPr/>
          </p:nvSpPr>
          <p:spPr>
            <a:xfrm>
              <a:off x="9103649" y="4959350"/>
              <a:ext cx="578485" cy="578485"/>
            </a:xfrm>
            <a:prstGeom prst="ellipse">
              <a:avLst/>
            </a:prstGeom>
            <a:noFill/>
            <a:ln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KSO_Shape"/>
            <p:cNvSpPr>
              <a:spLocks/>
            </p:cNvSpPr>
            <p:nvPr/>
          </p:nvSpPr>
          <p:spPr bwMode="auto">
            <a:xfrm>
              <a:off x="9218455" y="5166025"/>
              <a:ext cx="348872" cy="165133"/>
            </a:xfrm>
            <a:custGeom>
              <a:avLst/>
              <a:gdLst>
                <a:gd name="T0" fmla="*/ 89134 w 5108"/>
                <a:gd name="T1" fmla="*/ 109382 h 2419"/>
                <a:gd name="T2" fmla="*/ 135006 w 5108"/>
                <a:gd name="T3" fmla="*/ 141114 h 2419"/>
                <a:gd name="T4" fmla="*/ 204374 w 5108"/>
                <a:gd name="T5" fmla="*/ 178819 h 2419"/>
                <a:gd name="T6" fmla="*/ 258078 w 5108"/>
                <a:gd name="T7" fmla="*/ 199352 h 2419"/>
                <a:gd name="T8" fmla="*/ 306187 w 5108"/>
                <a:gd name="T9" fmla="*/ 211671 h 2419"/>
                <a:gd name="T10" fmla="*/ 357654 w 5108"/>
                <a:gd name="T11" fmla="*/ 219138 h 2419"/>
                <a:gd name="T12" fmla="*/ 411731 w 5108"/>
                <a:gd name="T13" fmla="*/ 218764 h 2419"/>
                <a:gd name="T14" fmla="*/ 467672 w 5108"/>
                <a:gd name="T15" fmla="*/ 209805 h 2419"/>
                <a:gd name="T16" fmla="*/ 525479 w 5108"/>
                <a:gd name="T17" fmla="*/ 190765 h 2419"/>
                <a:gd name="T18" fmla="*/ 584777 w 5108"/>
                <a:gd name="T19" fmla="*/ 159780 h 2419"/>
                <a:gd name="T20" fmla="*/ 644075 w 5108"/>
                <a:gd name="T21" fmla="*/ 114982 h 2419"/>
                <a:gd name="T22" fmla="*/ 703000 w 5108"/>
                <a:gd name="T23" fmla="*/ 55624 h 2419"/>
                <a:gd name="T24" fmla="*/ 747381 w 5108"/>
                <a:gd name="T25" fmla="*/ 0 h 2419"/>
                <a:gd name="T26" fmla="*/ 754094 w 5108"/>
                <a:gd name="T27" fmla="*/ 17173 h 2419"/>
                <a:gd name="T28" fmla="*/ 766401 w 5108"/>
                <a:gd name="T29" fmla="*/ 32105 h 2419"/>
                <a:gd name="T30" fmla="*/ 779454 w 5108"/>
                <a:gd name="T31" fmla="*/ 37705 h 2419"/>
                <a:gd name="T32" fmla="*/ 796982 w 5108"/>
                <a:gd name="T33" fmla="*/ 36212 h 2419"/>
                <a:gd name="T34" fmla="*/ 819732 w 5108"/>
                <a:gd name="T35" fmla="*/ 25012 h 2419"/>
                <a:gd name="T36" fmla="*/ 847330 w 5108"/>
                <a:gd name="T37" fmla="*/ 0 h 2419"/>
                <a:gd name="T38" fmla="*/ 1231835 w 5108"/>
                <a:gd name="T39" fmla="*/ 397584 h 2419"/>
                <a:gd name="T40" fmla="*/ 1296728 w 5108"/>
                <a:gd name="T41" fmla="*/ 424462 h 2419"/>
                <a:gd name="T42" fmla="*/ 1356399 w 5108"/>
                <a:gd name="T43" fmla="*/ 442008 h 2419"/>
                <a:gd name="T44" fmla="*/ 1429496 w 5108"/>
                <a:gd name="T45" fmla="*/ 455448 h 2419"/>
                <a:gd name="T46" fmla="*/ 1513408 w 5108"/>
                <a:gd name="T47" fmla="*/ 461421 h 2419"/>
                <a:gd name="T48" fmla="*/ 1606644 w 5108"/>
                <a:gd name="T49" fmla="*/ 454328 h 2419"/>
                <a:gd name="T50" fmla="*/ 1680115 w 5108"/>
                <a:gd name="T51" fmla="*/ 437902 h 2419"/>
                <a:gd name="T52" fmla="*/ 1731208 w 5108"/>
                <a:gd name="T53" fmla="*/ 421103 h 2419"/>
                <a:gd name="T54" fmla="*/ 1749109 w 5108"/>
                <a:gd name="T55" fmla="*/ 421103 h 2419"/>
                <a:gd name="T56" fmla="*/ 1782674 w 5108"/>
                <a:gd name="T57" fmla="*/ 426329 h 2419"/>
                <a:gd name="T58" fmla="*/ 1814375 w 5108"/>
                <a:gd name="T59" fmla="*/ 440142 h 2419"/>
                <a:gd name="T60" fmla="*/ 1843837 w 5108"/>
                <a:gd name="T61" fmla="*/ 464781 h 2419"/>
                <a:gd name="T62" fmla="*/ 1861366 w 5108"/>
                <a:gd name="T63" fmla="*/ 493526 h 2419"/>
                <a:gd name="T64" fmla="*/ 1869570 w 5108"/>
                <a:gd name="T65" fmla="*/ 518165 h 2419"/>
                <a:gd name="T66" fmla="*/ 1873673 w 5108"/>
                <a:gd name="T67" fmla="*/ 547284 h 2419"/>
                <a:gd name="T68" fmla="*/ 1874046 w 5108"/>
                <a:gd name="T69" fmla="*/ 582376 h 2419"/>
                <a:gd name="T70" fmla="*/ 1869197 w 5108"/>
                <a:gd name="T71" fmla="*/ 622694 h 2419"/>
                <a:gd name="T72" fmla="*/ 1858755 w 5108"/>
                <a:gd name="T73" fmla="*/ 669732 h 2419"/>
                <a:gd name="T74" fmla="*/ 1871808 w 5108"/>
                <a:gd name="T75" fmla="*/ 668239 h 2419"/>
                <a:gd name="T76" fmla="*/ 1892320 w 5108"/>
                <a:gd name="T77" fmla="*/ 671972 h 2419"/>
                <a:gd name="T78" fmla="*/ 1901644 w 5108"/>
                <a:gd name="T79" fmla="*/ 679439 h 2419"/>
                <a:gd name="T80" fmla="*/ 1905000 w 5108"/>
                <a:gd name="T81" fmla="*/ 693625 h 2419"/>
                <a:gd name="T82" fmla="*/ 1900152 w 5108"/>
                <a:gd name="T83" fmla="*/ 714904 h 2419"/>
                <a:gd name="T84" fmla="*/ 1883369 w 5108"/>
                <a:gd name="T85" fmla="*/ 746262 h 2419"/>
                <a:gd name="T86" fmla="*/ 1856517 w 5108"/>
                <a:gd name="T87" fmla="*/ 769035 h 2419"/>
                <a:gd name="T88" fmla="*/ 1796846 w 5108"/>
                <a:gd name="T89" fmla="*/ 801514 h 2419"/>
                <a:gd name="T90" fmla="*/ 1698389 w 5108"/>
                <a:gd name="T91" fmla="*/ 842205 h 2419"/>
                <a:gd name="T92" fmla="*/ 1618206 w 5108"/>
                <a:gd name="T93" fmla="*/ 866098 h 2419"/>
                <a:gd name="T94" fmla="*/ 1543990 w 5108"/>
                <a:gd name="T95" fmla="*/ 882524 h 2419"/>
                <a:gd name="T96" fmla="*/ 1461196 w 5108"/>
                <a:gd name="T97" fmla="*/ 895216 h 2419"/>
                <a:gd name="T98" fmla="*/ 1369825 w 5108"/>
                <a:gd name="T99" fmla="*/ 902309 h 2419"/>
                <a:gd name="T100" fmla="*/ 1269503 w 5108"/>
                <a:gd name="T101" fmla="*/ 902309 h 2419"/>
                <a:gd name="T102" fmla="*/ 1160976 w 5108"/>
                <a:gd name="T103" fmla="*/ 894096 h 2419"/>
                <a:gd name="T104" fmla="*/ 1044617 w 5108"/>
                <a:gd name="T105" fmla="*/ 876177 h 2419"/>
                <a:gd name="T106" fmla="*/ 919681 w 5108"/>
                <a:gd name="T107" fmla="*/ 847058 h 2419"/>
                <a:gd name="T108" fmla="*/ 787659 w 5108"/>
                <a:gd name="T109" fmla="*/ 805620 h 2419"/>
                <a:gd name="T110" fmla="*/ 683607 w 5108"/>
                <a:gd name="T111" fmla="*/ 870577 h 2419"/>
                <a:gd name="T112" fmla="*/ 45499 w 5108"/>
                <a:gd name="T113" fmla="*/ 602908 h 2419"/>
                <a:gd name="T114" fmla="*/ 32073 w 5108"/>
                <a:gd name="T115" fmla="*/ 546911 h 2419"/>
                <a:gd name="T116" fmla="*/ 22750 w 5108"/>
                <a:gd name="T117" fmla="*/ 480087 h 2419"/>
                <a:gd name="T118" fmla="*/ 20139 w 5108"/>
                <a:gd name="T119" fmla="*/ 410650 h 2419"/>
                <a:gd name="T120" fmla="*/ 24241 w 5108"/>
                <a:gd name="T121" fmla="*/ 327026 h 2419"/>
                <a:gd name="T122" fmla="*/ 38040 w 5108"/>
                <a:gd name="T123" fmla="*/ 231084 h 2419"/>
                <a:gd name="T124" fmla="*/ 64146 w 5108"/>
                <a:gd name="T125" fmla="*/ 124315 h 2419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5108" h="2419">
                  <a:moveTo>
                    <a:pt x="196" y="256"/>
                  </a:moveTo>
                  <a:lnTo>
                    <a:pt x="196" y="256"/>
                  </a:lnTo>
                  <a:lnTo>
                    <a:pt x="207" y="266"/>
                  </a:lnTo>
                  <a:lnTo>
                    <a:pt x="239" y="293"/>
                  </a:lnTo>
                  <a:lnTo>
                    <a:pt x="263" y="311"/>
                  </a:lnTo>
                  <a:lnTo>
                    <a:pt x="291" y="332"/>
                  </a:lnTo>
                  <a:lnTo>
                    <a:pt x="324" y="355"/>
                  </a:lnTo>
                  <a:lnTo>
                    <a:pt x="362" y="378"/>
                  </a:lnTo>
                  <a:lnTo>
                    <a:pt x="403" y="404"/>
                  </a:lnTo>
                  <a:lnTo>
                    <a:pt x="447" y="429"/>
                  </a:lnTo>
                  <a:lnTo>
                    <a:pt x="496" y="455"/>
                  </a:lnTo>
                  <a:lnTo>
                    <a:pt x="548" y="479"/>
                  </a:lnTo>
                  <a:lnTo>
                    <a:pt x="605" y="503"/>
                  </a:lnTo>
                  <a:lnTo>
                    <a:pt x="633" y="514"/>
                  </a:lnTo>
                  <a:lnTo>
                    <a:pt x="663" y="525"/>
                  </a:lnTo>
                  <a:lnTo>
                    <a:pt x="692" y="534"/>
                  </a:lnTo>
                  <a:lnTo>
                    <a:pt x="724" y="544"/>
                  </a:lnTo>
                  <a:lnTo>
                    <a:pt x="756" y="553"/>
                  </a:lnTo>
                  <a:lnTo>
                    <a:pt x="788" y="561"/>
                  </a:lnTo>
                  <a:lnTo>
                    <a:pt x="821" y="567"/>
                  </a:lnTo>
                  <a:lnTo>
                    <a:pt x="855" y="573"/>
                  </a:lnTo>
                  <a:lnTo>
                    <a:pt x="889" y="579"/>
                  </a:lnTo>
                  <a:lnTo>
                    <a:pt x="923" y="583"/>
                  </a:lnTo>
                  <a:lnTo>
                    <a:pt x="959" y="587"/>
                  </a:lnTo>
                  <a:lnTo>
                    <a:pt x="994" y="588"/>
                  </a:lnTo>
                  <a:lnTo>
                    <a:pt x="1029" y="589"/>
                  </a:lnTo>
                  <a:lnTo>
                    <a:pt x="1066" y="588"/>
                  </a:lnTo>
                  <a:lnTo>
                    <a:pt x="1104" y="586"/>
                  </a:lnTo>
                  <a:lnTo>
                    <a:pt x="1141" y="582"/>
                  </a:lnTo>
                  <a:lnTo>
                    <a:pt x="1178" y="577"/>
                  </a:lnTo>
                  <a:lnTo>
                    <a:pt x="1216" y="571"/>
                  </a:lnTo>
                  <a:lnTo>
                    <a:pt x="1254" y="562"/>
                  </a:lnTo>
                  <a:lnTo>
                    <a:pt x="1293" y="553"/>
                  </a:lnTo>
                  <a:lnTo>
                    <a:pt x="1331" y="540"/>
                  </a:lnTo>
                  <a:lnTo>
                    <a:pt x="1370" y="527"/>
                  </a:lnTo>
                  <a:lnTo>
                    <a:pt x="1409" y="511"/>
                  </a:lnTo>
                  <a:lnTo>
                    <a:pt x="1449" y="494"/>
                  </a:lnTo>
                  <a:lnTo>
                    <a:pt x="1488" y="473"/>
                  </a:lnTo>
                  <a:lnTo>
                    <a:pt x="1528" y="453"/>
                  </a:lnTo>
                  <a:lnTo>
                    <a:pt x="1568" y="428"/>
                  </a:lnTo>
                  <a:lnTo>
                    <a:pt x="1608" y="401"/>
                  </a:lnTo>
                  <a:lnTo>
                    <a:pt x="1647" y="373"/>
                  </a:lnTo>
                  <a:lnTo>
                    <a:pt x="1687" y="343"/>
                  </a:lnTo>
                  <a:lnTo>
                    <a:pt x="1727" y="308"/>
                  </a:lnTo>
                  <a:lnTo>
                    <a:pt x="1767" y="273"/>
                  </a:lnTo>
                  <a:lnTo>
                    <a:pt x="1807" y="234"/>
                  </a:lnTo>
                  <a:lnTo>
                    <a:pt x="1846" y="193"/>
                  </a:lnTo>
                  <a:lnTo>
                    <a:pt x="1885" y="149"/>
                  </a:lnTo>
                  <a:lnTo>
                    <a:pt x="1926" y="102"/>
                  </a:lnTo>
                  <a:lnTo>
                    <a:pt x="1965" y="52"/>
                  </a:lnTo>
                  <a:lnTo>
                    <a:pt x="2004" y="0"/>
                  </a:lnTo>
                  <a:lnTo>
                    <a:pt x="2006" y="9"/>
                  </a:lnTo>
                  <a:lnTo>
                    <a:pt x="2010" y="20"/>
                  </a:lnTo>
                  <a:lnTo>
                    <a:pt x="2015" y="33"/>
                  </a:lnTo>
                  <a:lnTo>
                    <a:pt x="2022" y="46"/>
                  </a:lnTo>
                  <a:lnTo>
                    <a:pt x="2031" y="61"/>
                  </a:lnTo>
                  <a:lnTo>
                    <a:pt x="2042" y="74"/>
                  </a:lnTo>
                  <a:lnTo>
                    <a:pt x="2048" y="81"/>
                  </a:lnTo>
                  <a:lnTo>
                    <a:pt x="2055" y="86"/>
                  </a:lnTo>
                  <a:lnTo>
                    <a:pt x="2064" y="91"/>
                  </a:lnTo>
                  <a:lnTo>
                    <a:pt x="2072" y="96"/>
                  </a:lnTo>
                  <a:lnTo>
                    <a:pt x="2081" y="100"/>
                  </a:lnTo>
                  <a:lnTo>
                    <a:pt x="2090" y="101"/>
                  </a:lnTo>
                  <a:lnTo>
                    <a:pt x="2101" y="102"/>
                  </a:lnTo>
                  <a:lnTo>
                    <a:pt x="2112" y="102"/>
                  </a:lnTo>
                  <a:lnTo>
                    <a:pt x="2125" y="101"/>
                  </a:lnTo>
                  <a:lnTo>
                    <a:pt x="2137" y="97"/>
                  </a:lnTo>
                  <a:lnTo>
                    <a:pt x="2151" y="92"/>
                  </a:lnTo>
                  <a:lnTo>
                    <a:pt x="2166" y="86"/>
                  </a:lnTo>
                  <a:lnTo>
                    <a:pt x="2181" y="77"/>
                  </a:lnTo>
                  <a:lnTo>
                    <a:pt x="2198" y="67"/>
                  </a:lnTo>
                  <a:lnTo>
                    <a:pt x="2215" y="53"/>
                  </a:lnTo>
                  <a:lnTo>
                    <a:pt x="2233" y="39"/>
                  </a:lnTo>
                  <a:lnTo>
                    <a:pt x="2252" y="20"/>
                  </a:lnTo>
                  <a:lnTo>
                    <a:pt x="2272" y="0"/>
                  </a:lnTo>
                  <a:lnTo>
                    <a:pt x="3273" y="846"/>
                  </a:lnTo>
                  <a:lnTo>
                    <a:pt x="3273" y="1051"/>
                  </a:lnTo>
                  <a:lnTo>
                    <a:pt x="3303" y="1065"/>
                  </a:lnTo>
                  <a:lnTo>
                    <a:pt x="3337" y="1082"/>
                  </a:lnTo>
                  <a:lnTo>
                    <a:pt x="3385" y="1102"/>
                  </a:lnTo>
                  <a:lnTo>
                    <a:pt x="3443" y="1125"/>
                  </a:lnTo>
                  <a:lnTo>
                    <a:pt x="3477" y="1137"/>
                  </a:lnTo>
                  <a:lnTo>
                    <a:pt x="3513" y="1150"/>
                  </a:lnTo>
                  <a:lnTo>
                    <a:pt x="3552" y="1162"/>
                  </a:lnTo>
                  <a:lnTo>
                    <a:pt x="3593" y="1173"/>
                  </a:lnTo>
                  <a:lnTo>
                    <a:pt x="3637" y="1184"/>
                  </a:lnTo>
                  <a:lnTo>
                    <a:pt x="3682" y="1195"/>
                  </a:lnTo>
                  <a:lnTo>
                    <a:pt x="3731" y="1205"/>
                  </a:lnTo>
                  <a:lnTo>
                    <a:pt x="3781" y="1213"/>
                  </a:lnTo>
                  <a:lnTo>
                    <a:pt x="3833" y="1220"/>
                  </a:lnTo>
                  <a:lnTo>
                    <a:pt x="3886" y="1228"/>
                  </a:lnTo>
                  <a:lnTo>
                    <a:pt x="3942" y="1231"/>
                  </a:lnTo>
                  <a:lnTo>
                    <a:pt x="4000" y="1235"/>
                  </a:lnTo>
                  <a:lnTo>
                    <a:pt x="4058" y="1236"/>
                  </a:lnTo>
                  <a:lnTo>
                    <a:pt x="4118" y="1235"/>
                  </a:lnTo>
                  <a:lnTo>
                    <a:pt x="4181" y="1231"/>
                  </a:lnTo>
                  <a:lnTo>
                    <a:pt x="4243" y="1225"/>
                  </a:lnTo>
                  <a:lnTo>
                    <a:pt x="4308" y="1217"/>
                  </a:lnTo>
                  <a:lnTo>
                    <a:pt x="4372" y="1206"/>
                  </a:lnTo>
                  <a:lnTo>
                    <a:pt x="4438" y="1191"/>
                  </a:lnTo>
                  <a:lnTo>
                    <a:pt x="4472" y="1183"/>
                  </a:lnTo>
                  <a:lnTo>
                    <a:pt x="4505" y="1173"/>
                  </a:lnTo>
                  <a:lnTo>
                    <a:pt x="4540" y="1163"/>
                  </a:lnTo>
                  <a:lnTo>
                    <a:pt x="4574" y="1152"/>
                  </a:lnTo>
                  <a:lnTo>
                    <a:pt x="4608" y="1140"/>
                  </a:lnTo>
                  <a:lnTo>
                    <a:pt x="4642" y="1128"/>
                  </a:lnTo>
                  <a:lnTo>
                    <a:pt x="4648" y="1128"/>
                  </a:lnTo>
                  <a:lnTo>
                    <a:pt x="4664" y="1126"/>
                  </a:lnTo>
                  <a:lnTo>
                    <a:pt x="4690" y="1128"/>
                  </a:lnTo>
                  <a:lnTo>
                    <a:pt x="4723" y="1131"/>
                  </a:lnTo>
                  <a:lnTo>
                    <a:pt x="4741" y="1134"/>
                  </a:lnTo>
                  <a:lnTo>
                    <a:pt x="4760" y="1137"/>
                  </a:lnTo>
                  <a:lnTo>
                    <a:pt x="4780" y="1142"/>
                  </a:lnTo>
                  <a:lnTo>
                    <a:pt x="4802" y="1150"/>
                  </a:lnTo>
                  <a:lnTo>
                    <a:pt x="4823" y="1157"/>
                  </a:lnTo>
                  <a:lnTo>
                    <a:pt x="4844" y="1167"/>
                  </a:lnTo>
                  <a:lnTo>
                    <a:pt x="4865" y="1179"/>
                  </a:lnTo>
                  <a:lnTo>
                    <a:pt x="4886" y="1191"/>
                  </a:lnTo>
                  <a:lnTo>
                    <a:pt x="4906" y="1207"/>
                  </a:lnTo>
                  <a:lnTo>
                    <a:pt x="4925" y="1225"/>
                  </a:lnTo>
                  <a:lnTo>
                    <a:pt x="4944" y="1245"/>
                  </a:lnTo>
                  <a:lnTo>
                    <a:pt x="4962" y="1268"/>
                  </a:lnTo>
                  <a:lnTo>
                    <a:pt x="4977" y="1294"/>
                  </a:lnTo>
                  <a:lnTo>
                    <a:pt x="4984" y="1307"/>
                  </a:lnTo>
                  <a:lnTo>
                    <a:pt x="4991" y="1322"/>
                  </a:lnTo>
                  <a:lnTo>
                    <a:pt x="4997" y="1336"/>
                  </a:lnTo>
                  <a:lnTo>
                    <a:pt x="5003" y="1352"/>
                  </a:lnTo>
                  <a:lnTo>
                    <a:pt x="5008" y="1369"/>
                  </a:lnTo>
                  <a:lnTo>
                    <a:pt x="5013" y="1388"/>
                  </a:lnTo>
                  <a:lnTo>
                    <a:pt x="5017" y="1406"/>
                  </a:lnTo>
                  <a:lnTo>
                    <a:pt x="5021" y="1424"/>
                  </a:lnTo>
                  <a:lnTo>
                    <a:pt x="5023" y="1445"/>
                  </a:lnTo>
                  <a:lnTo>
                    <a:pt x="5024" y="1466"/>
                  </a:lnTo>
                  <a:lnTo>
                    <a:pt x="5025" y="1488"/>
                  </a:lnTo>
                  <a:lnTo>
                    <a:pt x="5027" y="1511"/>
                  </a:lnTo>
                  <a:lnTo>
                    <a:pt x="5027" y="1534"/>
                  </a:lnTo>
                  <a:lnTo>
                    <a:pt x="5025" y="1560"/>
                  </a:lnTo>
                  <a:lnTo>
                    <a:pt x="5023" y="1585"/>
                  </a:lnTo>
                  <a:lnTo>
                    <a:pt x="5021" y="1612"/>
                  </a:lnTo>
                  <a:lnTo>
                    <a:pt x="5017" y="1639"/>
                  </a:lnTo>
                  <a:lnTo>
                    <a:pt x="5012" y="1668"/>
                  </a:lnTo>
                  <a:lnTo>
                    <a:pt x="5007" y="1698"/>
                  </a:lnTo>
                  <a:lnTo>
                    <a:pt x="5000" y="1728"/>
                  </a:lnTo>
                  <a:lnTo>
                    <a:pt x="4992" y="1761"/>
                  </a:lnTo>
                  <a:lnTo>
                    <a:pt x="4984" y="1794"/>
                  </a:lnTo>
                  <a:lnTo>
                    <a:pt x="4994" y="1792"/>
                  </a:lnTo>
                  <a:lnTo>
                    <a:pt x="5005" y="1790"/>
                  </a:lnTo>
                  <a:lnTo>
                    <a:pt x="5019" y="1790"/>
                  </a:lnTo>
                  <a:lnTo>
                    <a:pt x="5034" y="1790"/>
                  </a:lnTo>
                  <a:lnTo>
                    <a:pt x="5051" y="1793"/>
                  </a:lnTo>
                  <a:lnTo>
                    <a:pt x="5067" y="1797"/>
                  </a:lnTo>
                  <a:lnTo>
                    <a:pt x="5074" y="1800"/>
                  </a:lnTo>
                  <a:lnTo>
                    <a:pt x="5082" y="1804"/>
                  </a:lnTo>
                  <a:lnTo>
                    <a:pt x="5088" y="1808"/>
                  </a:lnTo>
                  <a:lnTo>
                    <a:pt x="5094" y="1814"/>
                  </a:lnTo>
                  <a:lnTo>
                    <a:pt x="5099" y="1820"/>
                  </a:lnTo>
                  <a:lnTo>
                    <a:pt x="5104" y="1827"/>
                  </a:lnTo>
                  <a:lnTo>
                    <a:pt x="5106" y="1837"/>
                  </a:lnTo>
                  <a:lnTo>
                    <a:pt x="5108" y="1847"/>
                  </a:lnTo>
                  <a:lnTo>
                    <a:pt x="5108" y="1858"/>
                  </a:lnTo>
                  <a:lnTo>
                    <a:pt x="5107" y="1870"/>
                  </a:lnTo>
                  <a:lnTo>
                    <a:pt x="5105" y="1883"/>
                  </a:lnTo>
                  <a:lnTo>
                    <a:pt x="5101" y="1899"/>
                  </a:lnTo>
                  <a:lnTo>
                    <a:pt x="5095" y="1915"/>
                  </a:lnTo>
                  <a:lnTo>
                    <a:pt x="5086" y="1933"/>
                  </a:lnTo>
                  <a:lnTo>
                    <a:pt x="5077" y="1954"/>
                  </a:lnTo>
                  <a:lnTo>
                    <a:pt x="5064" y="1976"/>
                  </a:lnTo>
                  <a:lnTo>
                    <a:pt x="5050" y="1999"/>
                  </a:lnTo>
                  <a:lnTo>
                    <a:pt x="5033" y="2025"/>
                  </a:lnTo>
                  <a:lnTo>
                    <a:pt x="5019" y="2035"/>
                  </a:lnTo>
                  <a:lnTo>
                    <a:pt x="4978" y="2060"/>
                  </a:lnTo>
                  <a:lnTo>
                    <a:pt x="4949" y="2079"/>
                  </a:lnTo>
                  <a:lnTo>
                    <a:pt x="4911" y="2099"/>
                  </a:lnTo>
                  <a:lnTo>
                    <a:pt x="4868" y="2123"/>
                  </a:lnTo>
                  <a:lnTo>
                    <a:pt x="4818" y="2147"/>
                  </a:lnTo>
                  <a:lnTo>
                    <a:pt x="4762" y="2174"/>
                  </a:lnTo>
                  <a:lnTo>
                    <a:pt x="4698" y="2201"/>
                  </a:lnTo>
                  <a:lnTo>
                    <a:pt x="4630" y="2229"/>
                  </a:lnTo>
                  <a:lnTo>
                    <a:pt x="4554" y="2256"/>
                  </a:lnTo>
                  <a:lnTo>
                    <a:pt x="4474" y="2282"/>
                  </a:lnTo>
                  <a:lnTo>
                    <a:pt x="4431" y="2296"/>
                  </a:lnTo>
                  <a:lnTo>
                    <a:pt x="4386" y="2308"/>
                  </a:lnTo>
                  <a:lnTo>
                    <a:pt x="4339" y="2320"/>
                  </a:lnTo>
                  <a:lnTo>
                    <a:pt x="4293" y="2332"/>
                  </a:lnTo>
                  <a:lnTo>
                    <a:pt x="4243" y="2343"/>
                  </a:lnTo>
                  <a:lnTo>
                    <a:pt x="4193" y="2354"/>
                  </a:lnTo>
                  <a:lnTo>
                    <a:pt x="4140" y="2364"/>
                  </a:lnTo>
                  <a:lnTo>
                    <a:pt x="4088" y="2374"/>
                  </a:lnTo>
                  <a:lnTo>
                    <a:pt x="4033" y="2383"/>
                  </a:lnTo>
                  <a:lnTo>
                    <a:pt x="3977" y="2391"/>
                  </a:lnTo>
                  <a:lnTo>
                    <a:pt x="3918" y="2398"/>
                  </a:lnTo>
                  <a:lnTo>
                    <a:pt x="3859" y="2405"/>
                  </a:lnTo>
                  <a:lnTo>
                    <a:pt x="3798" y="2409"/>
                  </a:lnTo>
                  <a:lnTo>
                    <a:pt x="3736" y="2414"/>
                  </a:lnTo>
                  <a:lnTo>
                    <a:pt x="3673" y="2417"/>
                  </a:lnTo>
                  <a:lnTo>
                    <a:pt x="3608" y="2419"/>
                  </a:lnTo>
                  <a:lnTo>
                    <a:pt x="3541" y="2419"/>
                  </a:lnTo>
                  <a:lnTo>
                    <a:pt x="3474" y="2419"/>
                  </a:lnTo>
                  <a:lnTo>
                    <a:pt x="3404" y="2417"/>
                  </a:lnTo>
                  <a:lnTo>
                    <a:pt x="3333" y="2414"/>
                  </a:lnTo>
                  <a:lnTo>
                    <a:pt x="3261" y="2409"/>
                  </a:lnTo>
                  <a:lnTo>
                    <a:pt x="3188" y="2403"/>
                  </a:lnTo>
                  <a:lnTo>
                    <a:pt x="3113" y="2395"/>
                  </a:lnTo>
                  <a:lnTo>
                    <a:pt x="3037" y="2386"/>
                  </a:lnTo>
                  <a:lnTo>
                    <a:pt x="2960" y="2375"/>
                  </a:lnTo>
                  <a:lnTo>
                    <a:pt x="2880" y="2362"/>
                  </a:lnTo>
                  <a:lnTo>
                    <a:pt x="2801" y="2347"/>
                  </a:lnTo>
                  <a:lnTo>
                    <a:pt x="2719" y="2331"/>
                  </a:lnTo>
                  <a:lnTo>
                    <a:pt x="2636" y="2312"/>
                  </a:lnTo>
                  <a:lnTo>
                    <a:pt x="2552" y="2292"/>
                  </a:lnTo>
                  <a:lnTo>
                    <a:pt x="2466" y="2269"/>
                  </a:lnTo>
                  <a:lnTo>
                    <a:pt x="2380" y="2245"/>
                  </a:lnTo>
                  <a:lnTo>
                    <a:pt x="2292" y="2218"/>
                  </a:lnTo>
                  <a:lnTo>
                    <a:pt x="2203" y="2190"/>
                  </a:lnTo>
                  <a:lnTo>
                    <a:pt x="2112" y="2158"/>
                  </a:lnTo>
                  <a:lnTo>
                    <a:pt x="2020" y="2125"/>
                  </a:lnTo>
                  <a:lnTo>
                    <a:pt x="1927" y="2088"/>
                  </a:lnTo>
                  <a:lnTo>
                    <a:pt x="1833" y="2050"/>
                  </a:lnTo>
                  <a:lnTo>
                    <a:pt x="1833" y="2332"/>
                  </a:lnTo>
                  <a:lnTo>
                    <a:pt x="25" y="2307"/>
                  </a:lnTo>
                  <a:lnTo>
                    <a:pt x="0" y="1640"/>
                  </a:lnTo>
                  <a:lnTo>
                    <a:pt x="122" y="1615"/>
                  </a:lnTo>
                  <a:lnTo>
                    <a:pt x="115" y="1590"/>
                  </a:lnTo>
                  <a:lnTo>
                    <a:pt x="106" y="1560"/>
                  </a:lnTo>
                  <a:lnTo>
                    <a:pt x="95" y="1517"/>
                  </a:lnTo>
                  <a:lnTo>
                    <a:pt x="86" y="1465"/>
                  </a:lnTo>
                  <a:lnTo>
                    <a:pt x="75" y="1401"/>
                  </a:lnTo>
                  <a:lnTo>
                    <a:pt x="70" y="1366"/>
                  </a:lnTo>
                  <a:lnTo>
                    <a:pt x="65" y="1327"/>
                  </a:lnTo>
                  <a:lnTo>
                    <a:pt x="61" y="1286"/>
                  </a:lnTo>
                  <a:lnTo>
                    <a:pt x="59" y="1242"/>
                  </a:lnTo>
                  <a:lnTo>
                    <a:pt x="56" y="1197"/>
                  </a:lnTo>
                  <a:lnTo>
                    <a:pt x="54" y="1150"/>
                  </a:lnTo>
                  <a:lnTo>
                    <a:pt x="54" y="1100"/>
                  </a:lnTo>
                  <a:lnTo>
                    <a:pt x="54" y="1046"/>
                  </a:lnTo>
                  <a:lnTo>
                    <a:pt x="56" y="992"/>
                  </a:lnTo>
                  <a:lnTo>
                    <a:pt x="60" y="935"/>
                  </a:lnTo>
                  <a:lnTo>
                    <a:pt x="65" y="876"/>
                  </a:lnTo>
                  <a:lnTo>
                    <a:pt x="71" y="815"/>
                  </a:lnTo>
                  <a:lnTo>
                    <a:pt x="80" y="752"/>
                  </a:lnTo>
                  <a:lnTo>
                    <a:pt x="89" y="686"/>
                  </a:lnTo>
                  <a:lnTo>
                    <a:pt x="102" y="619"/>
                  </a:lnTo>
                  <a:lnTo>
                    <a:pt x="115" y="550"/>
                  </a:lnTo>
                  <a:lnTo>
                    <a:pt x="132" y="479"/>
                  </a:lnTo>
                  <a:lnTo>
                    <a:pt x="150" y="407"/>
                  </a:lnTo>
                  <a:lnTo>
                    <a:pt x="172" y="333"/>
                  </a:lnTo>
                  <a:lnTo>
                    <a:pt x="196" y="256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9802071" y="5543550"/>
            <a:ext cx="470450" cy="470450"/>
            <a:chOff x="9860371" y="4959350"/>
            <a:chExt cx="578485" cy="578485"/>
          </a:xfrm>
        </p:grpSpPr>
        <p:sp>
          <p:nvSpPr>
            <p:cNvPr id="22" name="椭圆 21"/>
            <p:cNvSpPr/>
            <p:nvPr/>
          </p:nvSpPr>
          <p:spPr>
            <a:xfrm>
              <a:off x="9860371" y="4959350"/>
              <a:ext cx="578485" cy="578485"/>
            </a:xfrm>
            <a:prstGeom prst="ellipse">
              <a:avLst/>
            </a:prstGeom>
            <a:noFill/>
            <a:ln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KSO_Shape"/>
            <p:cNvSpPr>
              <a:spLocks/>
            </p:cNvSpPr>
            <p:nvPr/>
          </p:nvSpPr>
          <p:spPr bwMode="auto">
            <a:xfrm>
              <a:off x="9975177" y="5103519"/>
              <a:ext cx="348872" cy="290145"/>
            </a:xfrm>
            <a:custGeom>
              <a:avLst/>
              <a:gdLst>
                <a:gd name="T0" fmla="*/ 1885529 w 1553210"/>
                <a:gd name="T1" fmla="*/ 1192428 h 1292344"/>
                <a:gd name="T2" fmla="*/ 1899938 w 1553210"/>
                <a:gd name="T3" fmla="*/ 1260922 h 1292344"/>
                <a:gd name="T4" fmla="*/ 1878520 w 1553210"/>
                <a:gd name="T5" fmla="*/ 1297115 h 1292344"/>
                <a:gd name="T6" fmla="*/ 1839969 w 1553210"/>
                <a:gd name="T7" fmla="*/ 1323579 h 1292344"/>
                <a:gd name="T8" fmla="*/ 1787398 w 1553210"/>
                <a:gd name="T9" fmla="*/ 1332920 h 1292344"/>
                <a:gd name="T10" fmla="*/ 1686541 w 1553210"/>
                <a:gd name="T11" fmla="*/ 1306067 h 1292344"/>
                <a:gd name="T12" fmla="*/ 1589967 w 1553210"/>
                <a:gd name="T13" fmla="*/ 1233680 h 1292344"/>
                <a:gd name="T14" fmla="*/ 1695108 w 1553210"/>
                <a:gd name="T15" fmla="*/ 1193595 h 1292344"/>
                <a:gd name="T16" fmla="*/ 1826729 w 1553210"/>
                <a:gd name="T17" fmla="*/ 1104475 h 1292344"/>
                <a:gd name="T18" fmla="*/ 1723534 w 1553210"/>
                <a:gd name="T19" fmla="*/ 1097080 h 1292344"/>
                <a:gd name="T20" fmla="*/ 1613720 w 1553210"/>
                <a:gd name="T21" fmla="*/ 1117706 h 1292344"/>
                <a:gd name="T22" fmla="*/ 1530776 w 1553210"/>
                <a:gd name="T23" fmla="*/ 1160126 h 1292344"/>
                <a:gd name="T24" fmla="*/ 1414342 w 1553210"/>
                <a:gd name="T25" fmla="*/ 1262479 h 1292344"/>
                <a:gd name="T26" fmla="*/ 1247285 w 1553210"/>
                <a:gd name="T27" fmla="*/ 1461347 h 1292344"/>
                <a:gd name="T28" fmla="*/ 1144480 w 1553210"/>
                <a:gd name="T29" fmla="*/ 1549689 h 1292344"/>
                <a:gd name="T30" fmla="*/ 1072439 w 1553210"/>
                <a:gd name="T31" fmla="*/ 1579266 h 1292344"/>
                <a:gd name="T32" fmla="*/ 967688 w 1553210"/>
                <a:gd name="T33" fmla="*/ 1579655 h 1292344"/>
                <a:gd name="T34" fmla="*/ 847749 w 1553210"/>
                <a:gd name="T35" fmla="*/ 1530619 h 1292344"/>
                <a:gd name="T36" fmla="*/ 688479 w 1553210"/>
                <a:gd name="T37" fmla="*/ 1414645 h 1292344"/>
                <a:gd name="T38" fmla="*/ 345018 w 1553210"/>
                <a:gd name="T39" fmla="*/ 266195 h 1292344"/>
                <a:gd name="T40" fmla="*/ 306077 w 1553210"/>
                <a:gd name="T41" fmla="*/ 401239 h 1292344"/>
                <a:gd name="T42" fmla="*/ 292058 w 1553210"/>
                <a:gd name="T43" fmla="*/ 559632 h 1292344"/>
                <a:gd name="T44" fmla="*/ 324380 w 1553210"/>
                <a:gd name="T45" fmla="*/ 835556 h 1292344"/>
                <a:gd name="T46" fmla="*/ 13240 w 1553210"/>
                <a:gd name="T47" fmla="*/ 955032 h 1292344"/>
                <a:gd name="T48" fmla="*/ 0 w 1553210"/>
                <a:gd name="T49" fmla="*/ 844506 h 1292344"/>
                <a:gd name="T50" fmla="*/ 6621 w 1553210"/>
                <a:gd name="T51" fmla="*/ 735149 h 1292344"/>
                <a:gd name="T52" fmla="*/ 31932 w 1553210"/>
                <a:gd name="T53" fmla="*/ 628904 h 1292344"/>
                <a:gd name="T54" fmla="*/ 75157 w 1553210"/>
                <a:gd name="T55" fmla="*/ 528109 h 1292344"/>
                <a:gd name="T56" fmla="*/ 179129 w 1553210"/>
                <a:gd name="T57" fmla="*/ 380223 h 1292344"/>
                <a:gd name="T58" fmla="*/ 285828 w 1553210"/>
                <a:gd name="T59" fmla="*/ 283707 h 1292344"/>
                <a:gd name="T60" fmla="*/ 625395 w 1553210"/>
                <a:gd name="T61" fmla="*/ 146330 h 1292344"/>
                <a:gd name="T62" fmla="*/ 696267 w 1553210"/>
                <a:gd name="T63" fmla="*/ 160340 h 1292344"/>
                <a:gd name="T64" fmla="*/ 768309 w 1553210"/>
                <a:gd name="T65" fmla="*/ 198478 h 1292344"/>
                <a:gd name="T66" fmla="*/ 891363 w 1553210"/>
                <a:gd name="T67" fmla="*/ 314453 h 1292344"/>
                <a:gd name="T68" fmla="*/ 1013638 w 1553210"/>
                <a:gd name="T69" fmla="*/ 511374 h 1292344"/>
                <a:gd name="T70" fmla="*/ 496110 w 1553210"/>
                <a:gd name="T71" fmla="*/ 1099804 h 1292344"/>
                <a:gd name="T72" fmla="*/ 390580 w 1553210"/>
                <a:gd name="T73" fmla="*/ 654980 h 1292344"/>
                <a:gd name="T74" fmla="*/ 398368 w 1553210"/>
                <a:gd name="T75" fmla="*/ 418751 h 1292344"/>
                <a:gd name="T76" fmla="*/ 444319 w 1553210"/>
                <a:gd name="T77" fmla="*/ 273978 h 1292344"/>
                <a:gd name="T78" fmla="*/ 486375 w 1553210"/>
                <a:gd name="T79" fmla="*/ 210543 h 1292344"/>
                <a:gd name="T80" fmla="*/ 538166 w 1553210"/>
                <a:gd name="T81" fmla="*/ 168513 h 1292344"/>
                <a:gd name="T82" fmla="*/ 599693 w 1553210"/>
                <a:gd name="T83" fmla="*/ 147887 h 1292344"/>
                <a:gd name="T84" fmla="*/ 965351 w 1553210"/>
                <a:gd name="T85" fmla="*/ 160729 h 1292344"/>
                <a:gd name="T86" fmla="*/ 1142923 w 1553210"/>
                <a:gd name="T87" fmla="*/ 240509 h 1292344"/>
                <a:gd name="T88" fmla="*/ 1288173 w 1553210"/>
                <a:gd name="T89" fmla="*/ 364267 h 1292344"/>
                <a:gd name="T90" fmla="*/ 1389419 w 1553210"/>
                <a:gd name="T91" fmla="*/ 526162 h 1292344"/>
                <a:gd name="T92" fmla="*/ 1158888 w 1553210"/>
                <a:gd name="T93" fmla="*/ 623067 h 1292344"/>
                <a:gd name="T94" fmla="*/ 1093078 w 1553210"/>
                <a:gd name="T95" fmla="*/ 459225 h 1292344"/>
                <a:gd name="T96" fmla="*/ 1011691 w 1553210"/>
                <a:gd name="T97" fmla="*/ 317177 h 1292344"/>
                <a:gd name="T98" fmla="*/ 918622 w 1553210"/>
                <a:gd name="T99" fmla="*/ 202371 h 1292344"/>
                <a:gd name="T100" fmla="*/ 598136 w 1553210"/>
                <a:gd name="T101" fmla="*/ 390 h 1292344"/>
                <a:gd name="T102" fmla="*/ 620333 w 1553210"/>
                <a:gd name="T103" fmla="*/ 10897 h 1292344"/>
                <a:gd name="T104" fmla="*/ 628510 w 1553210"/>
                <a:gd name="T105" fmla="*/ 35415 h 1292344"/>
                <a:gd name="T106" fmla="*/ 617606 w 1553210"/>
                <a:gd name="T107" fmla="*/ 57988 h 1292344"/>
                <a:gd name="T108" fmla="*/ 478587 w 1553210"/>
                <a:gd name="T109" fmla="*/ 93013 h 1292344"/>
                <a:gd name="T110" fmla="*/ 447044 w 1553210"/>
                <a:gd name="T111" fmla="*/ 67717 h 1292344"/>
                <a:gd name="T112" fmla="*/ 450549 w 1553210"/>
                <a:gd name="T113" fmla="*/ 43198 h 1292344"/>
                <a:gd name="T114" fmla="*/ 471578 w 1553210"/>
                <a:gd name="T115" fmla="*/ 28410 h 129234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553210" h="1292344">
                  <a:moveTo>
                    <a:pt x="1460500" y="965052"/>
                  </a:moveTo>
                  <a:lnTo>
                    <a:pt x="1476375" y="965052"/>
                  </a:lnTo>
                  <a:lnTo>
                    <a:pt x="1492568" y="965687"/>
                  </a:lnTo>
                  <a:lnTo>
                    <a:pt x="1508125" y="967274"/>
                  </a:lnTo>
                  <a:lnTo>
                    <a:pt x="1515428" y="968227"/>
                  </a:lnTo>
                  <a:lnTo>
                    <a:pt x="1523048" y="969496"/>
                  </a:lnTo>
                  <a:lnTo>
                    <a:pt x="1530033" y="970766"/>
                  </a:lnTo>
                  <a:lnTo>
                    <a:pt x="1537335" y="972671"/>
                  </a:lnTo>
                  <a:lnTo>
                    <a:pt x="1544003" y="974576"/>
                  </a:lnTo>
                  <a:lnTo>
                    <a:pt x="1550353" y="976798"/>
                  </a:lnTo>
                  <a:lnTo>
                    <a:pt x="1552258" y="985369"/>
                  </a:lnTo>
                  <a:lnTo>
                    <a:pt x="1553210" y="994258"/>
                  </a:lnTo>
                  <a:lnTo>
                    <a:pt x="1553210" y="1003146"/>
                  </a:lnTo>
                  <a:lnTo>
                    <a:pt x="1552893" y="1011717"/>
                  </a:lnTo>
                  <a:lnTo>
                    <a:pt x="1551305" y="1020289"/>
                  </a:lnTo>
                  <a:lnTo>
                    <a:pt x="1549083" y="1028542"/>
                  </a:lnTo>
                  <a:lnTo>
                    <a:pt x="1547813" y="1032669"/>
                  </a:lnTo>
                  <a:lnTo>
                    <a:pt x="1545908" y="1036479"/>
                  </a:lnTo>
                  <a:lnTo>
                    <a:pt x="1544003" y="1040605"/>
                  </a:lnTo>
                  <a:lnTo>
                    <a:pt x="1542098" y="1044415"/>
                  </a:lnTo>
                  <a:lnTo>
                    <a:pt x="1539875" y="1047907"/>
                  </a:lnTo>
                  <a:lnTo>
                    <a:pt x="1537335" y="1051399"/>
                  </a:lnTo>
                  <a:lnTo>
                    <a:pt x="1534478" y="1055208"/>
                  </a:lnTo>
                  <a:lnTo>
                    <a:pt x="1531620" y="1058065"/>
                  </a:lnTo>
                  <a:lnTo>
                    <a:pt x="1528128" y="1061557"/>
                  </a:lnTo>
                  <a:lnTo>
                    <a:pt x="1524953" y="1064414"/>
                  </a:lnTo>
                  <a:lnTo>
                    <a:pt x="1521460" y="1067589"/>
                  </a:lnTo>
                  <a:lnTo>
                    <a:pt x="1517333" y="1070128"/>
                  </a:lnTo>
                  <a:lnTo>
                    <a:pt x="1513523" y="1072668"/>
                  </a:lnTo>
                  <a:lnTo>
                    <a:pt x="1509078" y="1075525"/>
                  </a:lnTo>
                  <a:lnTo>
                    <a:pt x="1504633" y="1077747"/>
                  </a:lnTo>
                  <a:lnTo>
                    <a:pt x="1500188" y="1079652"/>
                  </a:lnTo>
                  <a:lnTo>
                    <a:pt x="1495108" y="1081239"/>
                  </a:lnTo>
                  <a:lnTo>
                    <a:pt x="1490028" y="1082826"/>
                  </a:lnTo>
                  <a:lnTo>
                    <a:pt x="1484313" y="1084414"/>
                  </a:lnTo>
                  <a:lnTo>
                    <a:pt x="1478915" y="1085366"/>
                  </a:lnTo>
                  <a:lnTo>
                    <a:pt x="1473518" y="1086318"/>
                  </a:lnTo>
                  <a:lnTo>
                    <a:pt x="1468120" y="1086953"/>
                  </a:lnTo>
                  <a:lnTo>
                    <a:pt x="1463040" y="1086953"/>
                  </a:lnTo>
                  <a:lnTo>
                    <a:pt x="1457325" y="1087271"/>
                  </a:lnTo>
                  <a:lnTo>
                    <a:pt x="1452245" y="1086953"/>
                  </a:lnTo>
                  <a:lnTo>
                    <a:pt x="1446530" y="1086636"/>
                  </a:lnTo>
                  <a:lnTo>
                    <a:pt x="1434783" y="1085049"/>
                  </a:lnTo>
                  <a:lnTo>
                    <a:pt x="1423353" y="1082509"/>
                  </a:lnTo>
                  <a:lnTo>
                    <a:pt x="1411605" y="1079652"/>
                  </a:lnTo>
                  <a:lnTo>
                    <a:pt x="1399858" y="1075525"/>
                  </a:lnTo>
                  <a:lnTo>
                    <a:pt x="1387475" y="1070446"/>
                  </a:lnTo>
                  <a:lnTo>
                    <a:pt x="1375093" y="1065367"/>
                  </a:lnTo>
                  <a:lnTo>
                    <a:pt x="1362710" y="1059335"/>
                  </a:lnTo>
                  <a:lnTo>
                    <a:pt x="1350328" y="1052669"/>
                  </a:lnTo>
                  <a:lnTo>
                    <a:pt x="1337945" y="1045367"/>
                  </a:lnTo>
                  <a:lnTo>
                    <a:pt x="1325245" y="1037431"/>
                  </a:lnTo>
                  <a:lnTo>
                    <a:pt x="1312545" y="1029812"/>
                  </a:lnTo>
                  <a:lnTo>
                    <a:pt x="1300163" y="1021241"/>
                  </a:lnTo>
                  <a:lnTo>
                    <a:pt x="1287780" y="1012035"/>
                  </a:lnTo>
                  <a:lnTo>
                    <a:pt x="1296353" y="1006321"/>
                  </a:lnTo>
                  <a:lnTo>
                    <a:pt x="1304925" y="1001241"/>
                  </a:lnTo>
                  <a:lnTo>
                    <a:pt x="1313498" y="996480"/>
                  </a:lnTo>
                  <a:lnTo>
                    <a:pt x="1322388" y="991400"/>
                  </a:lnTo>
                  <a:lnTo>
                    <a:pt x="1331913" y="987591"/>
                  </a:lnTo>
                  <a:lnTo>
                    <a:pt x="1342708" y="983782"/>
                  </a:lnTo>
                  <a:lnTo>
                    <a:pt x="1354773" y="980290"/>
                  </a:lnTo>
                  <a:lnTo>
                    <a:pt x="1367790" y="976798"/>
                  </a:lnTo>
                  <a:lnTo>
                    <a:pt x="1382078" y="973623"/>
                  </a:lnTo>
                  <a:lnTo>
                    <a:pt x="1396683" y="970766"/>
                  </a:lnTo>
                  <a:lnTo>
                    <a:pt x="1412558" y="968544"/>
                  </a:lnTo>
                  <a:lnTo>
                    <a:pt x="1428115" y="966639"/>
                  </a:lnTo>
                  <a:lnTo>
                    <a:pt x="1444308" y="965369"/>
                  </a:lnTo>
                  <a:lnTo>
                    <a:pt x="1460500" y="965052"/>
                  </a:lnTo>
                  <a:close/>
                  <a:moveTo>
                    <a:pt x="1225868" y="742836"/>
                  </a:moveTo>
                  <a:lnTo>
                    <a:pt x="1354138" y="819977"/>
                  </a:lnTo>
                  <a:lnTo>
                    <a:pt x="1489393" y="900927"/>
                  </a:lnTo>
                  <a:lnTo>
                    <a:pt x="1481455" y="899340"/>
                  </a:lnTo>
                  <a:lnTo>
                    <a:pt x="1474788" y="898070"/>
                  </a:lnTo>
                  <a:lnTo>
                    <a:pt x="1466533" y="897117"/>
                  </a:lnTo>
                  <a:lnTo>
                    <a:pt x="1456690" y="895848"/>
                  </a:lnTo>
                  <a:lnTo>
                    <a:pt x="1445578" y="895213"/>
                  </a:lnTo>
                  <a:lnTo>
                    <a:pt x="1433195" y="894895"/>
                  </a:lnTo>
                  <a:lnTo>
                    <a:pt x="1419543" y="894578"/>
                  </a:lnTo>
                  <a:lnTo>
                    <a:pt x="1405255" y="894895"/>
                  </a:lnTo>
                  <a:lnTo>
                    <a:pt x="1390333" y="895848"/>
                  </a:lnTo>
                  <a:lnTo>
                    <a:pt x="1374458" y="897752"/>
                  </a:lnTo>
                  <a:lnTo>
                    <a:pt x="1358265" y="900609"/>
                  </a:lnTo>
                  <a:lnTo>
                    <a:pt x="1350010" y="902197"/>
                  </a:lnTo>
                  <a:lnTo>
                    <a:pt x="1341120" y="904101"/>
                  </a:lnTo>
                  <a:lnTo>
                    <a:pt x="1332865" y="906324"/>
                  </a:lnTo>
                  <a:lnTo>
                    <a:pt x="1324293" y="909181"/>
                  </a:lnTo>
                  <a:lnTo>
                    <a:pt x="1315720" y="911720"/>
                  </a:lnTo>
                  <a:lnTo>
                    <a:pt x="1307148" y="915212"/>
                  </a:lnTo>
                  <a:lnTo>
                    <a:pt x="1298575" y="918387"/>
                  </a:lnTo>
                  <a:lnTo>
                    <a:pt x="1290003" y="922196"/>
                  </a:lnTo>
                  <a:lnTo>
                    <a:pt x="1281430" y="926323"/>
                  </a:lnTo>
                  <a:lnTo>
                    <a:pt x="1272540" y="931085"/>
                  </a:lnTo>
                  <a:lnTo>
                    <a:pt x="1264603" y="935529"/>
                  </a:lnTo>
                  <a:lnTo>
                    <a:pt x="1255713" y="940926"/>
                  </a:lnTo>
                  <a:lnTo>
                    <a:pt x="1248093" y="946322"/>
                  </a:lnTo>
                  <a:lnTo>
                    <a:pt x="1239838" y="951402"/>
                  </a:lnTo>
                  <a:lnTo>
                    <a:pt x="1231900" y="957116"/>
                  </a:lnTo>
                  <a:lnTo>
                    <a:pt x="1224280" y="963147"/>
                  </a:lnTo>
                  <a:lnTo>
                    <a:pt x="1209040" y="974893"/>
                  </a:lnTo>
                  <a:lnTo>
                    <a:pt x="1194435" y="988226"/>
                  </a:lnTo>
                  <a:lnTo>
                    <a:pt x="1180148" y="1001241"/>
                  </a:lnTo>
                  <a:lnTo>
                    <a:pt x="1166813" y="1015209"/>
                  </a:lnTo>
                  <a:lnTo>
                    <a:pt x="1153160" y="1029812"/>
                  </a:lnTo>
                  <a:lnTo>
                    <a:pt x="1140143" y="1044415"/>
                  </a:lnTo>
                  <a:lnTo>
                    <a:pt x="1126808" y="1059335"/>
                  </a:lnTo>
                  <a:lnTo>
                    <a:pt x="1114108" y="1074255"/>
                  </a:lnTo>
                  <a:lnTo>
                    <a:pt x="1089343" y="1104731"/>
                  </a:lnTo>
                  <a:lnTo>
                    <a:pt x="1065530" y="1134571"/>
                  </a:lnTo>
                  <a:lnTo>
                    <a:pt x="1041083" y="1164094"/>
                  </a:lnTo>
                  <a:lnTo>
                    <a:pt x="1029018" y="1178062"/>
                  </a:lnTo>
                  <a:lnTo>
                    <a:pt x="1016953" y="1192030"/>
                  </a:lnTo>
                  <a:lnTo>
                    <a:pt x="1004888" y="1205045"/>
                  </a:lnTo>
                  <a:lnTo>
                    <a:pt x="992188" y="1217426"/>
                  </a:lnTo>
                  <a:lnTo>
                    <a:pt x="979805" y="1229489"/>
                  </a:lnTo>
                  <a:lnTo>
                    <a:pt x="966470" y="1240282"/>
                  </a:lnTo>
                  <a:lnTo>
                    <a:pt x="953453" y="1250758"/>
                  </a:lnTo>
                  <a:lnTo>
                    <a:pt x="946785" y="1255202"/>
                  </a:lnTo>
                  <a:lnTo>
                    <a:pt x="940118" y="1259647"/>
                  </a:lnTo>
                  <a:lnTo>
                    <a:pt x="933133" y="1264091"/>
                  </a:lnTo>
                  <a:lnTo>
                    <a:pt x="926148" y="1268218"/>
                  </a:lnTo>
                  <a:lnTo>
                    <a:pt x="918845" y="1271710"/>
                  </a:lnTo>
                  <a:lnTo>
                    <a:pt x="911860" y="1275519"/>
                  </a:lnTo>
                  <a:lnTo>
                    <a:pt x="904875" y="1278376"/>
                  </a:lnTo>
                  <a:lnTo>
                    <a:pt x="897255" y="1281551"/>
                  </a:lnTo>
                  <a:lnTo>
                    <a:pt x="889635" y="1284090"/>
                  </a:lnTo>
                  <a:lnTo>
                    <a:pt x="882333" y="1286313"/>
                  </a:lnTo>
                  <a:lnTo>
                    <a:pt x="874395" y="1288217"/>
                  </a:lnTo>
                  <a:lnTo>
                    <a:pt x="866458" y="1289805"/>
                  </a:lnTo>
                  <a:lnTo>
                    <a:pt x="858838" y="1290757"/>
                  </a:lnTo>
                  <a:lnTo>
                    <a:pt x="850583" y="1291392"/>
                  </a:lnTo>
                  <a:lnTo>
                    <a:pt x="837565" y="1292344"/>
                  </a:lnTo>
                  <a:lnTo>
                    <a:pt x="825183" y="1292344"/>
                  </a:lnTo>
                  <a:lnTo>
                    <a:pt x="813435" y="1291392"/>
                  </a:lnTo>
                  <a:lnTo>
                    <a:pt x="801370" y="1290439"/>
                  </a:lnTo>
                  <a:lnTo>
                    <a:pt x="788988" y="1288535"/>
                  </a:lnTo>
                  <a:lnTo>
                    <a:pt x="776923" y="1285678"/>
                  </a:lnTo>
                  <a:lnTo>
                    <a:pt x="764858" y="1282503"/>
                  </a:lnTo>
                  <a:lnTo>
                    <a:pt x="753110" y="1278376"/>
                  </a:lnTo>
                  <a:lnTo>
                    <a:pt x="741045" y="1273615"/>
                  </a:lnTo>
                  <a:lnTo>
                    <a:pt x="728663" y="1268218"/>
                  </a:lnTo>
                  <a:lnTo>
                    <a:pt x="716280" y="1262186"/>
                  </a:lnTo>
                  <a:lnTo>
                    <a:pt x="703898" y="1255837"/>
                  </a:lnTo>
                  <a:lnTo>
                    <a:pt x="691198" y="1248536"/>
                  </a:lnTo>
                  <a:lnTo>
                    <a:pt x="678180" y="1240600"/>
                  </a:lnTo>
                  <a:lnTo>
                    <a:pt x="664845" y="1232028"/>
                  </a:lnTo>
                  <a:lnTo>
                    <a:pt x="651193" y="1222505"/>
                  </a:lnTo>
                  <a:lnTo>
                    <a:pt x="637223" y="1212981"/>
                  </a:lnTo>
                  <a:lnTo>
                    <a:pt x="622935" y="1202505"/>
                  </a:lnTo>
                  <a:lnTo>
                    <a:pt x="608330" y="1191077"/>
                  </a:lnTo>
                  <a:lnTo>
                    <a:pt x="593090" y="1179649"/>
                  </a:lnTo>
                  <a:lnTo>
                    <a:pt x="561340" y="1153935"/>
                  </a:lnTo>
                  <a:lnTo>
                    <a:pt x="527050" y="1126317"/>
                  </a:lnTo>
                  <a:lnTo>
                    <a:pt x="450533" y="1063144"/>
                  </a:lnTo>
                  <a:lnTo>
                    <a:pt x="407988" y="1027590"/>
                  </a:lnTo>
                  <a:lnTo>
                    <a:pt x="362268" y="989496"/>
                  </a:lnTo>
                  <a:lnTo>
                    <a:pt x="1225868" y="742836"/>
                  </a:lnTo>
                  <a:close/>
                  <a:moveTo>
                    <a:pt x="293053" y="192058"/>
                  </a:moveTo>
                  <a:lnTo>
                    <a:pt x="287020" y="204439"/>
                  </a:lnTo>
                  <a:lnTo>
                    <a:pt x="281305" y="217137"/>
                  </a:lnTo>
                  <a:lnTo>
                    <a:pt x="275908" y="230787"/>
                  </a:lnTo>
                  <a:lnTo>
                    <a:pt x="271145" y="244120"/>
                  </a:lnTo>
                  <a:lnTo>
                    <a:pt x="266383" y="258406"/>
                  </a:lnTo>
                  <a:lnTo>
                    <a:pt x="261938" y="273008"/>
                  </a:lnTo>
                  <a:lnTo>
                    <a:pt x="258128" y="287611"/>
                  </a:lnTo>
                  <a:lnTo>
                    <a:pt x="254318" y="303484"/>
                  </a:lnTo>
                  <a:lnTo>
                    <a:pt x="251778" y="315229"/>
                  </a:lnTo>
                  <a:lnTo>
                    <a:pt x="249555" y="327293"/>
                  </a:lnTo>
                  <a:lnTo>
                    <a:pt x="247333" y="339673"/>
                  </a:lnTo>
                  <a:lnTo>
                    <a:pt x="245428" y="352054"/>
                  </a:lnTo>
                  <a:lnTo>
                    <a:pt x="243840" y="364752"/>
                  </a:lnTo>
                  <a:lnTo>
                    <a:pt x="242253" y="377450"/>
                  </a:lnTo>
                  <a:lnTo>
                    <a:pt x="241300" y="390148"/>
                  </a:lnTo>
                  <a:lnTo>
                    <a:pt x="240030" y="403481"/>
                  </a:lnTo>
                  <a:lnTo>
                    <a:pt x="238443" y="429512"/>
                  </a:lnTo>
                  <a:lnTo>
                    <a:pt x="238125" y="456495"/>
                  </a:lnTo>
                  <a:lnTo>
                    <a:pt x="238443" y="483479"/>
                  </a:lnTo>
                  <a:lnTo>
                    <a:pt x="239713" y="511414"/>
                  </a:lnTo>
                  <a:lnTo>
                    <a:pt x="241618" y="539032"/>
                  </a:lnTo>
                  <a:lnTo>
                    <a:pt x="244475" y="566968"/>
                  </a:lnTo>
                  <a:lnTo>
                    <a:pt x="248285" y="595539"/>
                  </a:lnTo>
                  <a:lnTo>
                    <a:pt x="252730" y="624109"/>
                  </a:lnTo>
                  <a:lnTo>
                    <a:pt x="258445" y="652997"/>
                  </a:lnTo>
                  <a:lnTo>
                    <a:pt x="264478" y="681568"/>
                  </a:lnTo>
                  <a:lnTo>
                    <a:pt x="271463" y="710456"/>
                  </a:lnTo>
                  <a:lnTo>
                    <a:pt x="279400" y="739344"/>
                  </a:lnTo>
                  <a:lnTo>
                    <a:pt x="330835" y="918069"/>
                  </a:lnTo>
                  <a:lnTo>
                    <a:pt x="70803" y="992353"/>
                  </a:lnTo>
                  <a:lnTo>
                    <a:pt x="19368" y="812675"/>
                  </a:lnTo>
                  <a:lnTo>
                    <a:pt x="16193" y="801565"/>
                  </a:lnTo>
                  <a:lnTo>
                    <a:pt x="13335" y="790454"/>
                  </a:lnTo>
                  <a:lnTo>
                    <a:pt x="10795" y="779026"/>
                  </a:lnTo>
                  <a:lnTo>
                    <a:pt x="8573" y="767915"/>
                  </a:lnTo>
                  <a:lnTo>
                    <a:pt x="6668" y="756487"/>
                  </a:lnTo>
                  <a:lnTo>
                    <a:pt x="4763" y="745058"/>
                  </a:lnTo>
                  <a:lnTo>
                    <a:pt x="3175" y="733630"/>
                  </a:lnTo>
                  <a:lnTo>
                    <a:pt x="2223" y="722519"/>
                  </a:lnTo>
                  <a:lnTo>
                    <a:pt x="953" y="711408"/>
                  </a:lnTo>
                  <a:lnTo>
                    <a:pt x="318" y="699980"/>
                  </a:lnTo>
                  <a:lnTo>
                    <a:pt x="0" y="688869"/>
                  </a:lnTo>
                  <a:lnTo>
                    <a:pt x="0" y="677441"/>
                  </a:lnTo>
                  <a:lnTo>
                    <a:pt x="0" y="666330"/>
                  </a:lnTo>
                  <a:lnTo>
                    <a:pt x="318" y="655220"/>
                  </a:lnTo>
                  <a:lnTo>
                    <a:pt x="635" y="644109"/>
                  </a:lnTo>
                  <a:lnTo>
                    <a:pt x="1270" y="632998"/>
                  </a:lnTo>
                  <a:lnTo>
                    <a:pt x="2540" y="621887"/>
                  </a:lnTo>
                  <a:lnTo>
                    <a:pt x="4128" y="610776"/>
                  </a:lnTo>
                  <a:lnTo>
                    <a:pt x="5398" y="599666"/>
                  </a:lnTo>
                  <a:lnTo>
                    <a:pt x="6985" y="588872"/>
                  </a:lnTo>
                  <a:lnTo>
                    <a:pt x="9208" y="578079"/>
                  </a:lnTo>
                  <a:lnTo>
                    <a:pt x="11430" y="566968"/>
                  </a:lnTo>
                  <a:lnTo>
                    <a:pt x="13653" y="556175"/>
                  </a:lnTo>
                  <a:lnTo>
                    <a:pt x="16828" y="545382"/>
                  </a:lnTo>
                  <a:lnTo>
                    <a:pt x="19368" y="534588"/>
                  </a:lnTo>
                  <a:lnTo>
                    <a:pt x="22860" y="524112"/>
                  </a:lnTo>
                  <a:lnTo>
                    <a:pt x="26035" y="513001"/>
                  </a:lnTo>
                  <a:lnTo>
                    <a:pt x="29845" y="502526"/>
                  </a:lnTo>
                  <a:lnTo>
                    <a:pt x="33655" y="492050"/>
                  </a:lnTo>
                  <a:lnTo>
                    <a:pt x="37783" y="481574"/>
                  </a:lnTo>
                  <a:lnTo>
                    <a:pt x="41910" y="471415"/>
                  </a:lnTo>
                  <a:lnTo>
                    <a:pt x="46355" y="460939"/>
                  </a:lnTo>
                  <a:lnTo>
                    <a:pt x="51118" y="451099"/>
                  </a:lnTo>
                  <a:lnTo>
                    <a:pt x="56198" y="440940"/>
                  </a:lnTo>
                  <a:lnTo>
                    <a:pt x="61278" y="430782"/>
                  </a:lnTo>
                  <a:lnTo>
                    <a:pt x="66675" y="420941"/>
                  </a:lnTo>
                  <a:lnTo>
                    <a:pt x="72390" y="411100"/>
                  </a:lnTo>
                  <a:lnTo>
                    <a:pt x="77788" y="401576"/>
                  </a:lnTo>
                  <a:lnTo>
                    <a:pt x="89853" y="381894"/>
                  </a:lnTo>
                  <a:lnTo>
                    <a:pt x="102870" y="363165"/>
                  </a:lnTo>
                  <a:lnTo>
                    <a:pt x="116523" y="345387"/>
                  </a:lnTo>
                  <a:lnTo>
                    <a:pt x="131128" y="327293"/>
                  </a:lnTo>
                  <a:lnTo>
                    <a:pt x="146050" y="310150"/>
                  </a:lnTo>
                  <a:lnTo>
                    <a:pt x="162243" y="293325"/>
                  </a:lnTo>
                  <a:lnTo>
                    <a:pt x="178753" y="276818"/>
                  </a:lnTo>
                  <a:lnTo>
                    <a:pt x="187325" y="268881"/>
                  </a:lnTo>
                  <a:lnTo>
                    <a:pt x="196215" y="260945"/>
                  </a:lnTo>
                  <a:lnTo>
                    <a:pt x="205105" y="253644"/>
                  </a:lnTo>
                  <a:lnTo>
                    <a:pt x="214313" y="246025"/>
                  </a:lnTo>
                  <a:lnTo>
                    <a:pt x="223520" y="239041"/>
                  </a:lnTo>
                  <a:lnTo>
                    <a:pt x="233045" y="231422"/>
                  </a:lnTo>
                  <a:lnTo>
                    <a:pt x="242570" y="224756"/>
                  </a:lnTo>
                  <a:lnTo>
                    <a:pt x="252413" y="218089"/>
                  </a:lnTo>
                  <a:lnTo>
                    <a:pt x="262255" y="211105"/>
                  </a:lnTo>
                  <a:lnTo>
                    <a:pt x="272415" y="204439"/>
                  </a:lnTo>
                  <a:lnTo>
                    <a:pt x="282575" y="198407"/>
                  </a:lnTo>
                  <a:lnTo>
                    <a:pt x="293053" y="192058"/>
                  </a:lnTo>
                  <a:close/>
                  <a:moveTo>
                    <a:pt x="502603" y="119362"/>
                  </a:moveTo>
                  <a:lnTo>
                    <a:pt x="509905" y="119362"/>
                  </a:lnTo>
                  <a:lnTo>
                    <a:pt x="516890" y="119679"/>
                  </a:lnTo>
                  <a:lnTo>
                    <a:pt x="524193" y="120314"/>
                  </a:lnTo>
                  <a:lnTo>
                    <a:pt x="531178" y="121267"/>
                  </a:lnTo>
                  <a:lnTo>
                    <a:pt x="538480" y="122536"/>
                  </a:lnTo>
                  <a:lnTo>
                    <a:pt x="545783" y="124441"/>
                  </a:lnTo>
                  <a:lnTo>
                    <a:pt x="553085" y="126028"/>
                  </a:lnTo>
                  <a:lnTo>
                    <a:pt x="560388" y="128568"/>
                  </a:lnTo>
                  <a:lnTo>
                    <a:pt x="567690" y="130790"/>
                  </a:lnTo>
                  <a:lnTo>
                    <a:pt x="574993" y="133647"/>
                  </a:lnTo>
                  <a:lnTo>
                    <a:pt x="582295" y="136822"/>
                  </a:lnTo>
                  <a:lnTo>
                    <a:pt x="589598" y="139996"/>
                  </a:lnTo>
                  <a:lnTo>
                    <a:pt x="596900" y="143806"/>
                  </a:lnTo>
                  <a:lnTo>
                    <a:pt x="604203" y="147933"/>
                  </a:lnTo>
                  <a:lnTo>
                    <a:pt x="611823" y="152377"/>
                  </a:lnTo>
                  <a:lnTo>
                    <a:pt x="618808" y="156821"/>
                  </a:lnTo>
                  <a:lnTo>
                    <a:pt x="626428" y="161900"/>
                  </a:lnTo>
                  <a:lnTo>
                    <a:pt x="633730" y="166662"/>
                  </a:lnTo>
                  <a:lnTo>
                    <a:pt x="641033" y="172376"/>
                  </a:lnTo>
                  <a:lnTo>
                    <a:pt x="655638" y="183805"/>
                  </a:lnTo>
                  <a:lnTo>
                    <a:pt x="670243" y="196185"/>
                  </a:lnTo>
                  <a:lnTo>
                    <a:pt x="684530" y="210153"/>
                  </a:lnTo>
                  <a:lnTo>
                    <a:pt x="698818" y="224756"/>
                  </a:lnTo>
                  <a:lnTo>
                    <a:pt x="712788" y="239993"/>
                  </a:lnTo>
                  <a:lnTo>
                    <a:pt x="726758" y="256501"/>
                  </a:lnTo>
                  <a:lnTo>
                    <a:pt x="740410" y="273643"/>
                  </a:lnTo>
                  <a:lnTo>
                    <a:pt x="753428" y="292055"/>
                  </a:lnTo>
                  <a:lnTo>
                    <a:pt x="766445" y="311103"/>
                  </a:lnTo>
                  <a:lnTo>
                    <a:pt x="779145" y="330785"/>
                  </a:lnTo>
                  <a:lnTo>
                    <a:pt x="791528" y="351419"/>
                  </a:lnTo>
                  <a:lnTo>
                    <a:pt x="803593" y="372688"/>
                  </a:lnTo>
                  <a:lnTo>
                    <a:pt x="815340" y="394910"/>
                  </a:lnTo>
                  <a:lnTo>
                    <a:pt x="826453" y="417131"/>
                  </a:lnTo>
                  <a:lnTo>
                    <a:pt x="836930" y="440940"/>
                  </a:lnTo>
                  <a:lnTo>
                    <a:pt x="847090" y="464431"/>
                  </a:lnTo>
                  <a:lnTo>
                    <a:pt x="856933" y="489193"/>
                  </a:lnTo>
                  <a:lnTo>
                    <a:pt x="865823" y="514271"/>
                  </a:lnTo>
                  <a:lnTo>
                    <a:pt x="874395" y="539667"/>
                  </a:lnTo>
                  <a:lnTo>
                    <a:pt x="882333" y="565698"/>
                  </a:lnTo>
                  <a:lnTo>
                    <a:pt x="934403" y="746011"/>
                  </a:lnTo>
                  <a:lnTo>
                    <a:pt x="404495" y="897117"/>
                  </a:lnTo>
                  <a:lnTo>
                    <a:pt x="353378" y="718075"/>
                  </a:lnTo>
                  <a:lnTo>
                    <a:pt x="346075" y="691409"/>
                  </a:lnTo>
                  <a:lnTo>
                    <a:pt x="339408" y="664743"/>
                  </a:lnTo>
                  <a:lnTo>
                    <a:pt x="333693" y="638712"/>
                  </a:lnTo>
                  <a:lnTo>
                    <a:pt x="328613" y="612046"/>
                  </a:lnTo>
                  <a:lnTo>
                    <a:pt x="324485" y="585698"/>
                  </a:lnTo>
                  <a:lnTo>
                    <a:pt x="320993" y="559984"/>
                  </a:lnTo>
                  <a:lnTo>
                    <a:pt x="318453" y="534271"/>
                  </a:lnTo>
                  <a:lnTo>
                    <a:pt x="316230" y="508557"/>
                  </a:lnTo>
                  <a:lnTo>
                    <a:pt x="314960" y="483479"/>
                  </a:lnTo>
                  <a:lnTo>
                    <a:pt x="314643" y="458717"/>
                  </a:lnTo>
                  <a:lnTo>
                    <a:pt x="315278" y="434591"/>
                  </a:lnTo>
                  <a:lnTo>
                    <a:pt x="316548" y="410465"/>
                  </a:lnTo>
                  <a:lnTo>
                    <a:pt x="318453" y="386973"/>
                  </a:lnTo>
                  <a:lnTo>
                    <a:pt x="321310" y="364117"/>
                  </a:lnTo>
                  <a:lnTo>
                    <a:pt x="324803" y="341578"/>
                  </a:lnTo>
                  <a:lnTo>
                    <a:pt x="327025" y="330785"/>
                  </a:lnTo>
                  <a:lnTo>
                    <a:pt x="329248" y="319991"/>
                  </a:lnTo>
                  <a:lnTo>
                    <a:pt x="333693" y="300309"/>
                  </a:lnTo>
                  <a:lnTo>
                    <a:pt x="339090" y="281580"/>
                  </a:lnTo>
                  <a:lnTo>
                    <a:pt x="345123" y="263802"/>
                  </a:lnTo>
                  <a:lnTo>
                    <a:pt x="351473" y="247295"/>
                  </a:lnTo>
                  <a:lnTo>
                    <a:pt x="358458" y="231105"/>
                  </a:lnTo>
                  <a:lnTo>
                    <a:pt x="362268" y="223486"/>
                  </a:lnTo>
                  <a:lnTo>
                    <a:pt x="366078" y="216185"/>
                  </a:lnTo>
                  <a:lnTo>
                    <a:pt x="370205" y="208883"/>
                  </a:lnTo>
                  <a:lnTo>
                    <a:pt x="374333" y="202217"/>
                  </a:lnTo>
                  <a:lnTo>
                    <a:pt x="378460" y="195868"/>
                  </a:lnTo>
                  <a:lnTo>
                    <a:pt x="382905" y="189519"/>
                  </a:lnTo>
                  <a:lnTo>
                    <a:pt x="387350" y="183487"/>
                  </a:lnTo>
                  <a:lnTo>
                    <a:pt x="391795" y="177456"/>
                  </a:lnTo>
                  <a:lnTo>
                    <a:pt x="396558" y="171741"/>
                  </a:lnTo>
                  <a:lnTo>
                    <a:pt x="401638" y="166662"/>
                  </a:lnTo>
                  <a:lnTo>
                    <a:pt x="406400" y="161900"/>
                  </a:lnTo>
                  <a:lnTo>
                    <a:pt x="411798" y="156821"/>
                  </a:lnTo>
                  <a:lnTo>
                    <a:pt x="416878" y="152377"/>
                  </a:lnTo>
                  <a:lnTo>
                    <a:pt x="422275" y="148250"/>
                  </a:lnTo>
                  <a:lnTo>
                    <a:pt x="427355" y="144123"/>
                  </a:lnTo>
                  <a:lnTo>
                    <a:pt x="433070" y="140949"/>
                  </a:lnTo>
                  <a:lnTo>
                    <a:pt x="438785" y="137457"/>
                  </a:lnTo>
                  <a:lnTo>
                    <a:pt x="444818" y="133965"/>
                  </a:lnTo>
                  <a:lnTo>
                    <a:pt x="450215" y="131425"/>
                  </a:lnTo>
                  <a:lnTo>
                    <a:pt x="456248" y="128886"/>
                  </a:lnTo>
                  <a:lnTo>
                    <a:pt x="462280" y="126663"/>
                  </a:lnTo>
                  <a:lnTo>
                    <a:pt x="468630" y="124759"/>
                  </a:lnTo>
                  <a:lnTo>
                    <a:pt x="475298" y="122854"/>
                  </a:lnTo>
                  <a:lnTo>
                    <a:pt x="482283" y="121584"/>
                  </a:lnTo>
                  <a:lnTo>
                    <a:pt x="488950" y="120632"/>
                  </a:lnTo>
                  <a:lnTo>
                    <a:pt x="495935" y="119679"/>
                  </a:lnTo>
                  <a:lnTo>
                    <a:pt x="502603" y="119362"/>
                  </a:lnTo>
                  <a:close/>
                  <a:moveTo>
                    <a:pt x="687388" y="110791"/>
                  </a:moveTo>
                  <a:lnTo>
                    <a:pt x="708025" y="113330"/>
                  </a:lnTo>
                  <a:lnTo>
                    <a:pt x="728028" y="116822"/>
                  </a:lnTo>
                  <a:lnTo>
                    <a:pt x="748030" y="120949"/>
                  </a:lnTo>
                  <a:lnTo>
                    <a:pt x="767715" y="125711"/>
                  </a:lnTo>
                  <a:lnTo>
                    <a:pt x="787083" y="131108"/>
                  </a:lnTo>
                  <a:lnTo>
                    <a:pt x="806133" y="137139"/>
                  </a:lnTo>
                  <a:lnTo>
                    <a:pt x="825183" y="143806"/>
                  </a:lnTo>
                  <a:lnTo>
                    <a:pt x="843915" y="150790"/>
                  </a:lnTo>
                  <a:lnTo>
                    <a:pt x="862013" y="158726"/>
                  </a:lnTo>
                  <a:lnTo>
                    <a:pt x="880110" y="167297"/>
                  </a:lnTo>
                  <a:lnTo>
                    <a:pt x="897573" y="176503"/>
                  </a:lnTo>
                  <a:lnTo>
                    <a:pt x="915035" y="186027"/>
                  </a:lnTo>
                  <a:lnTo>
                    <a:pt x="931863" y="196185"/>
                  </a:lnTo>
                  <a:lnTo>
                    <a:pt x="948373" y="206661"/>
                  </a:lnTo>
                  <a:lnTo>
                    <a:pt x="963930" y="218089"/>
                  </a:lnTo>
                  <a:lnTo>
                    <a:pt x="979805" y="229835"/>
                  </a:lnTo>
                  <a:lnTo>
                    <a:pt x="994728" y="242216"/>
                  </a:lnTo>
                  <a:lnTo>
                    <a:pt x="1009333" y="254914"/>
                  </a:lnTo>
                  <a:lnTo>
                    <a:pt x="1023303" y="268564"/>
                  </a:lnTo>
                  <a:lnTo>
                    <a:pt x="1036955" y="282532"/>
                  </a:lnTo>
                  <a:lnTo>
                    <a:pt x="1050290" y="297135"/>
                  </a:lnTo>
                  <a:lnTo>
                    <a:pt x="1062355" y="312055"/>
                  </a:lnTo>
                  <a:lnTo>
                    <a:pt x="1074420" y="327293"/>
                  </a:lnTo>
                  <a:lnTo>
                    <a:pt x="1085850" y="343165"/>
                  </a:lnTo>
                  <a:lnTo>
                    <a:pt x="1096645" y="359673"/>
                  </a:lnTo>
                  <a:lnTo>
                    <a:pt x="1106805" y="376180"/>
                  </a:lnTo>
                  <a:lnTo>
                    <a:pt x="1116013" y="393640"/>
                  </a:lnTo>
                  <a:lnTo>
                    <a:pt x="1124585" y="411100"/>
                  </a:lnTo>
                  <a:lnTo>
                    <a:pt x="1132840" y="429194"/>
                  </a:lnTo>
                  <a:lnTo>
                    <a:pt x="1140460" y="447924"/>
                  </a:lnTo>
                  <a:lnTo>
                    <a:pt x="1147128" y="466654"/>
                  </a:lnTo>
                  <a:lnTo>
                    <a:pt x="1153160" y="486018"/>
                  </a:lnTo>
                  <a:lnTo>
                    <a:pt x="1205548" y="668553"/>
                  </a:lnTo>
                  <a:lnTo>
                    <a:pt x="1007745" y="725059"/>
                  </a:lnTo>
                  <a:lnTo>
                    <a:pt x="955675" y="544747"/>
                  </a:lnTo>
                  <a:lnTo>
                    <a:pt x="950595" y="526334"/>
                  </a:lnTo>
                  <a:lnTo>
                    <a:pt x="944880" y="508240"/>
                  </a:lnTo>
                  <a:lnTo>
                    <a:pt x="938848" y="490780"/>
                  </a:lnTo>
                  <a:lnTo>
                    <a:pt x="932815" y="473320"/>
                  </a:lnTo>
                  <a:lnTo>
                    <a:pt x="926465" y="456178"/>
                  </a:lnTo>
                  <a:lnTo>
                    <a:pt x="919798" y="439353"/>
                  </a:lnTo>
                  <a:lnTo>
                    <a:pt x="913130" y="422528"/>
                  </a:lnTo>
                  <a:lnTo>
                    <a:pt x="905828" y="406338"/>
                  </a:lnTo>
                  <a:lnTo>
                    <a:pt x="898843" y="390148"/>
                  </a:lnTo>
                  <a:lnTo>
                    <a:pt x="891223" y="374593"/>
                  </a:lnTo>
                  <a:lnTo>
                    <a:pt x="883920" y="358720"/>
                  </a:lnTo>
                  <a:lnTo>
                    <a:pt x="875983" y="343800"/>
                  </a:lnTo>
                  <a:lnTo>
                    <a:pt x="867728" y="328880"/>
                  </a:lnTo>
                  <a:lnTo>
                    <a:pt x="859473" y="314277"/>
                  </a:lnTo>
                  <a:lnTo>
                    <a:pt x="851218" y="299992"/>
                  </a:lnTo>
                  <a:lnTo>
                    <a:pt x="842645" y="285706"/>
                  </a:lnTo>
                  <a:lnTo>
                    <a:pt x="834073" y="272373"/>
                  </a:lnTo>
                  <a:lnTo>
                    <a:pt x="824865" y="258723"/>
                  </a:lnTo>
                  <a:lnTo>
                    <a:pt x="815975" y="246025"/>
                  </a:lnTo>
                  <a:lnTo>
                    <a:pt x="806450" y="233327"/>
                  </a:lnTo>
                  <a:lnTo>
                    <a:pt x="797243" y="220946"/>
                  </a:lnTo>
                  <a:lnTo>
                    <a:pt x="787718" y="209201"/>
                  </a:lnTo>
                  <a:lnTo>
                    <a:pt x="778510" y="197772"/>
                  </a:lnTo>
                  <a:lnTo>
                    <a:pt x="768668" y="186344"/>
                  </a:lnTo>
                  <a:lnTo>
                    <a:pt x="759143" y="175551"/>
                  </a:lnTo>
                  <a:lnTo>
                    <a:pt x="748983" y="165075"/>
                  </a:lnTo>
                  <a:lnTo>
                    <a:pt x="738823" y="154917"/>
                  </a:lnTo>
                  <a:lnTo>
                    <a:pt x="728663" y="145393"/>
                  </a:lnTo>
                  <a:lnTo>
                    <a:pt x="718503" y="136187"/>
                  </a:lnTo>
                  <a:lnTo>
                    <a:pt x="708343" y="127298"/>
                  </a:lnTo>
                  <a:lnTo>
                    <a:pt x="697865" y="118727"/>
                  </a:lnTo>
                  <a:lnTo>
                    <a:pt x="687388" y="110791"/>
                  </a:lnTo>
                  <a:close/>
                  <a:moveTo>
                    <a:pt x="485140" y="0"/>
                  </a:moveTo>
                  <a:lnTo>
                    <a:pt x="487680" y="318"/>
                  </a:lnTo>
                  <a:lnTo>
                    <a:pt x="490220" y="318"/>
                  </a:lnTo>
                  <a:lnTo>
                    <a:pt x="492760" y="953"/>
                  </a:lnTo>
                  <a:lnTo>
                    <a:pt x="495300" y="1905"/>
                  </a:lnTo>
                  <a:lnTo>
                    <a:pt x="497523" y="2857"/>
                  </a:lnTo>
                  <a:lnTo>
                    <a:pt x="499745" y="4127"/>
                  </a:lnTo>
                  <a:lnTo>
                    <a:pt x="501968" y="5714"/>
                  </a:lnTo>
                  <a:lnTo>
                    <a:pt x="503873" y="6984"/>
                  </a:lnTo>
                  <a:lnTo>
                    <a:pt x="505778" y="8889"/>
                  </a:lnTo>
                  <a:lnTo>
                    <a:pt x="507365" y="11111"/>
                  </a:lnTo>
                  <a:lnTo>
                    <a:pt x="508635" y="13333"/>
                  </a:lnTo>
                  <a:lnTo>
                    <a:pt x="510223" y="15555"/>
                  </a:lnTo>
                  <a:lnTo>
                    <a:pt x="510858" y="18412"/>
                  </a:lnTo>
                  <a:lnTo>
                    <a:pt x="511810" y="20952"/>
                  </a:lnTo>
                  <a:lnTo>
                    <a:pt x="512445" y="23492"/>
                  </a:lnTo>
                  <a:lnTo>
                    <a:pt x="512445" y="26031"/>
                  </a:lnTo>
                  <a:lnTo>
                    <a:pt x="512445" y="28888"/>
                  </a:lnTo>
                  <a:lnTo>
                    <a:pt x="512128" y="31428"/>
                  </a:lnTo>
                  <a:lnTo>
                    <a:pt x="511810" y="33968"/>
                  </a:lnTo>
                  <a:lnTo>
                    <a:pt x="510858" y="36190"/>
                  </a:lnTo>
                  <a:lnTo>
                    <a:pt x="509905" y="39047"/>
                  </a:lnTo>
                  <a:lnTo>
                    <a:pt x="508318" y="41269"/>
                  </a:lnTo>
                  <a:lnTo>
                    <a:pt x="507365" y="43174"/>
                  </a:lnTo>
                  <a:lnTo>
                    <a:pt x="505460" y="45396"/>
                  </a:lnTo>
                  <a:lnTo>
                    <a:pt x="503555" y="47301"/>
                  </a:lnTo>
                  <a:lnTo>
                    <a:pt x="501650" y="48570"/>
                  </a:lnTo>
                  <a:lnTo>
                    <a:pt x="499428" y="50158"/>
                  </a:lnTo>
                  <a:lnTo>
                    <a:pt x="497205" y="51110"/>
                  </a:lnTo>
                  <a:lnTo>
                    <a:pt x="494348" y="52380"/>
                  </a:lnTo>
                  <a:lnTo>
                    <a:pt x="491808" y="53015"/>
                  </a:lnTo>
                  <a:lnTo>
                    <a:pt x="396558" y="75236"/>
                  </a:lnTo>
                  <a:lnTo>
                    <a:pt x="393700" y="75871"/>
                  </a:lnTo>
                  <a:lnTo>
                    <a:pt x="390208" y="75871"/>
                  </a:lnTo>
                  <a:lnTo>
                    <a:pt x="385763" y="75554"/>
                  </a:lnTo>
                  <a:lnTo>
                    <a:pt x="381635" y="74601"/>
                  </a:lnTo>
                  <a:lnTo>
                    <a:pt x="377508" y="72697"/>
                  </a:lnTo>
                  <a:lnTo>
                    <a:pt x="373698" y="70474"/>
                  </a:lnTo>
                  <a:lnTo>
                    <a:pt x="370523" y="67300"/>
                  </a:lnTo>
                  <a:lnTo>
                    <a:pt x="367983" y="64125"/>
                  </a:lnTo>
                  <a:lnTo>
                    <a:pt x="365760" y="59999"/>
                  </a:lnTo>
                  <a:lnTo>
                    <a:pt x="364490" y="55237"/>
                  </a:lnTo>
                  <a:lnTo>
                    <a:pt x="363855" y="52697"/>
                  </a:lnTo>
                  <a:lnTo>
                    <a:pt x="363855" y="50158"/>
                  </a:lnTo>
                  <a:lnTo>
                    <a:pt x="363855" y="47301"/>
                  </a:lnTo>
                  <a:lnTo>
                    <a:pt x="364173" y="44761"/>
                  </a:lnTo>
                  <a:lnTo>
                    <a:pt x="364490" y="42221"/>
                  </a:lnTo>
                  <a:lnTo>
                    <a:pt x="365125" y="39682"/>
                  </a:lnTo>
                  <a:lnTo>
                    <a:pt x="366395" y="37460"/>
                  </a:lnTo>
                  <a:lnTo>
                    <a:pt x="367348" y="35237"/>
                  </a:lnTo>
                  <a:lnTo>
                    <a:pt x="368935" y="33015"/>
                  </a:lnTo>
                  <a:lnTo>
                    <a:pt x="370840" y="31111"/>
                  </a:lnTo>
                  <a:lnTo>
                    <a:pt x="372745" y="29206"/>
                  </a:lnTo>
                  <a:lnTo>
                    <a:pt x="374650" y="27619"/>
                  </a:lnTo>
                  <a:lnTo>
                    <a:pt x="376873" y="26031"/>
                  </a:lnTo>
                  <a:lnTo>
                    <a:pt x="379095" y="25079"/>
                  </a:lnTo>
                  <a:lnTo>
                    <a:pt x="381635" y="23809"/>
                  </a:lnTo>
                  <a:lnTo>
                    <a:pt x="384493" y="23174"/>
                  </a:lnTo>
                  <a:lnTo>
                    <a:pt x="479425" y="635"/>
                  </a:lnTo>
                  <a:lnTo>
                    <a:pt x="482283" y="318"/>
                  </a:lnTo>
                  <a:lnTo>
                    <a:pt x="485140" y="0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0473489" y="5543550"/>
            <a:ext cx="470450" cy="470450"/>
            <a:chOff x="10617093" y="4959350"/>
            <a:chExt cx="578485" cy="578485"/>
          </a:xfrm>
        </p:grpSpPr>
        <p:sp>
          <p:nvSpPr>
            <p:cNvPr id="24" name="椭圆 23"/>
            <p:cNvSpPr/>
            <p:nvPr/>
          </p:nvSpPr>
          <p:spPr>
            <a:xfrm>
              <a:off x="10617093" y="4959350"/>
              <a:ext cx="578485" cy="578485"/>
            </a:xfrm>
            <a:prstGeom prst="ellipse">
              <a:avLst/>
            </a:prstGeom>
            <a:noFill/>
            <a:ln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KSO_Shape"/>
            <p:cNvSpPr>
              <a:spLocks/>
            </p:cNvSpPr>
            <p:nvPr/>
          </p:nvSpPr>
          <p:spPr bwMode="auto">
            <a:xfrm>
              <a:off x="10825984" y="5119687"/>
              <a:ext cx="160702" cy="257810"/>
            </a:xfrm>
            <a:custGeom>
              <a:avLst/>
              <a:gdLst/>
              <a:ahLst/>
              <a:cxnLst/>
              <a:rect l="0" t="0" r="r" b="b"/>
              <a:pathLst>
                <a:path w="895350" h="1435100">
                  <a:moveTo>
                    <a:pt x="440177" y="112713"/>
                  </a:moveTo>
                  <a:lnTo>
                    <a:pt x="443217" y="112713"/>
                  </a:lnTo>
                  <a:lnTo>
                    <a:pt x="445649" y="112713"/>
                  </a:lnTo>
                  <a:lnTo>
                    <a:pt x="448385" y="113942"/>
                  </a:lnTo>
                  <a:lnTo>
                    <a:pt x="450816" y="114864"/>
                  </a:lnTo>
                  <a:lnTo>
                    <a:pt x="452944" y="116708"/>
                  </a:lnTo>
                  <a:lnTo>
                    <a:pt x="454464" y="118858"/>
                  </a:lnTo>
                  <a:lnTo>
                    <a:pt x="455984" y="121316"/>
                  </a:lnTo>
                  <a:lnTo>
                    <a:pt x="456896" y="124082"/>
                  </a:lnTo>
                  <a:lnTo>
                    <a:pt x="457200" y="126847"/>
                  </a:lnTo>
                  <a:lnTo>
                    <a:pt x="456896" y="129612"/>
                  </a:lnTo>
                  <a:lnTo>
                    <a:pt x="455984" y="132685"/>
                  </a:lnTo>
                  <a:lnTo>
                    <a:pt x="454464" y="134836"/>
                  </a:lnTo>
                  <a:lnTo>
                    <a:pt x="452944" y="136987"/>
                  </a:lnTo>
                  <a:lnTo>
                    <a:pt x="450816" y="138523"/>
                  </a:lnTo>
                  <a:lnTo>
                    <a:pt x="448385" y="140059"/>
                  </a:lnTo>
                  <a:lnTo>
                    <a:pt x="445649" y="140981"/>
                  </a:lnTo>
                  <a:lnTo>
                    <a:pt x="443217" y="141288"/>
                  </a:lnTo>
                  <a:lnTo>
                    <a:pt x="440177" y="140981"/>
                  </a:lnTo>
                  <a:lnTo>
                    <a:pt x="437441" y="140059"/>
                  </a:lnTo>
                  <a:lnTo>
                    <a:pt x="435009" y="138523"/>
                  </a:lnTo>
                  <a:lnTo>
                    <a:pt x="432577" y="136987"/>
                  </a:lnTo>
                  <a:lnTo>
                    <a:pt x="431057" y="134836"/>
                  </a:lnTo>
                  <a:lnTo>
                    <a:pt x="429841" y="132685"/>
                  </a:lnTo>
                  <a:lnTo>
                    <a:pt x="428929" y="129612"/>
                  </a:lnTo>
                  <a:lnTo>
                    <a:pt x="428625" y="126847"/>
                  </a:lnTo>
                  <a:lnTo>
                    <a:pt x="428929" y="124082"/>
                  </a:lnTo>
                  <a:lnTo>
                    <a:pt x="429841" y="121316"/>
                  </a:lnTo>
                  <a:lnTo>
                    <a:pt x="431057" y="118858"/>
                  </a:lnTo>
                  <a:lnTo>
                    <a:pt x="432577" y="116708"/>
                  </a:lnTo>
                  <a:lnTo>
                    <a:pt x="435009" y="114864"/>
                  </a:lnTo>
                  <a:lnTo>
                    <a:pt x="437441" y="113942"/>
                  </a:lnTo>
                  <a:lnTo>
                    <a:pt x="440177" y="112713"/>
                  </a:lnTo>
                  <a:close/>
                  <a:moveTo>
                    <a:pt x="405765" y="100013"/>
                  </a:moveTo>
                  <a:lnTo>
                    <a:pt x="407988" y="100013"/>
                  </a:lnTo>
                  <a:lnTo>
                    <a:pt x="410210" y="100013"/>
                  </a:lnTo>
                  <a:lnTo>
                    <a:pt x="412433" y="100966"/>
                  </a:lnTo>
                  <a:lnTo>
                    <a:pt x="414338" y="101601"/>
                  </a:lnTo>
                  <a:lnTo>
                    <a:pt x="415925" y="103188"/>
                  </a:lnTo>
                  <a:lnTo>
                    <a:pt x="416878" y="104776"/>
                  </a:lnTo>
                  <a:lnTo>
                    <a:pt x="418148" y="106681"/>
                  </a:lnTo>
                  <a:lnTo>
                    <a:pt x="419100" y="108586"/>
                  </a:lnTo>
                  <a:lnTo>
                    <a:pt x="419100" y="110808"/>
                  </a:lnTo>
                  <a:lnTo>
                    <a:pt x="419100" y="113348"/>
                  </a:lnTo>
                  <a:lnTo>
                    <a:pt x="418148" y="115253"/>
                  </a:lnTo>
                  <a:lnTo>
                    <a:pt x="416878" y="117158"/>
                  </a:lnTo>
                  <a:lnTo>
                    <a:pt x="415925" y="118746"/>
                  </a:lnTo>
                  <a:lnTo>
                    <a:pt x="414338" y="120333"/>
                  </a:lnTo>
                  <a:lnTo>
                    <a:pt x="412433" y="121286"/>
                  </a:lnTo>
                  <a:lnTo>
                    <a:pt x="410210" y="121921"/>
                  </a:lnTo>
                  <a:lnTo>
                    <a:pt x="407988" y="122238"/>
                  </a:lnTo>
                  <a:lnTo>
                    <a:pt x="405765" y="121921"/>
                  </a:lnTo>
                  <a:lnTo>
                    <a:pt x="403860" y="121286"/>
                  </a:lnTo>
                  <a:lnTo>
                    <a:pt x="401955" y="120333"/>
                  </a:lnTo>
                  <a:lnTo>
                    <a:pt x="400050" y="118746"/>
                  </a:lnTo>
                  <a:lnTo>
                    <a:pt x="398780" y="117158"/>
                  </a:lnTo>
                  <a:lnTo>
                    <a:pt x="397510" y="115253"/>
                  </a:lnTo>
                  <a:lnTo>
                    <a:pt x="397193" y="113348"/>
                  </a:lnTo>
                  <a:lnTo>
                    <a:pt x="396875" y="110808"/>
                  </a:lnTo>
                  <a:lnTo>
                    <a:pt x="397193" y="108586"/>
                  </a:lnTo>
                  <a:lnTo>
                    <a:pt x="397510" y="106681"/>
                  </a:lnTo>
                  <a:lnTo>
                    <a:pt x="398780" y="104776"/>
                  </a:lnTo>
                  <a:lnTo>
                    <a:pt x="400050" y="103188"/>
                  </a:lnTo>
                  <a:lnTo>
                    <a:pt x="401955" y="101601"/>
                  </a:lnTo>
                  <a:lnTo>
                    <a:pt x="403860" y="100966"/>
                  </a:lnTo>
                  <a:lnTo>
                    <a:pt x="405765" y="100013"/>
                  </a:lnTo>
                  <a:close/>
                  <a:moveTo>
                    <a:pt x="476567" y="100013"/>
                  </a:moveTo>
                  <a:lnTo>
                    <a:pt x="478472" y="100312"/>
                  </a:lnTo>
                  <a:lnTo>
                    <a:pt x="480695" y="100611"/>
                  </a:lnTo>
                  <a:lnTo>
                    <a:pt x="482600" y="101808"/>
                  </a:lnTo>
                  <a:lnTo>
                    <a:pt x="484187" y="102705"/>
                  </a:lnTo>
                  <a:lnTo>
                    <a:pt x="485457" y="104500"/>
                  </a:lnTo>
                  <a:lnTo>
                    <a:pt x="486410" y="106294"/>
                  </a:lnTo>
                  <a:lnTo>
                    <a:pt x="487362" y="108388"/>
                  </a:lnTo>
                  <a:lnTo>
                    <a:pt x="487362" y="110482"/>
                  </a:lnTo>
                  <a:lnTo>
                    <a:pt x="487362" y="112575"/>
                  </a:lnTo>
                  <a:lnTo>
                    <a:pt x="486410" y="114370"/>
                  </a:lnTo>
                  <a:lnTo>
                    <a:pt x="485457" y="116165"/>
                  </a:lnTo>
                  <a:lnTo>
                    <a:pt x="484187" y="117660"/>
                  </a:lnTo>
                  <a:lnTo>
                    <a:pt x="482600" y="119156"/>
                  </a:lnTo>
                  <a:lnTo>
                    <a:pt x="480695" y="120053"/>
                  </a:lnTo>
                  <a:lnTo>
                    <a:pt x="478472" y="120651"/>
                  </a:lnTo>
                  <a:lnTo>
                    <a:pt x="476567" y="120651"/>
                  </a:lnTo>
                  <a:lnTo>
                    <a:pt x="474027" y="120651"/>
                  </a:lnTo>
                  <a:lnTo>
                    <a:pt x="471805" y="120053"/>
                  </a:lnTo>
                  <a:lnTo>
                    <a:pt x="469900" y="119156"/>
                  </a:lnTo>
                  <a:lnTo>
                    <a:pt x="468312" y="117660"/>
                  </a:lnTo>
                  <a:lnTo>
                    <a:pt x="467042" y="116165"/>
                  </a:lnTo>
                  <a:lnTo>
                    <a:pt x="466090" y="114370"/>
                  </a:lnTo>
                  <a:lnTo>
                    <a:pt x="465137" y="112575"/>
                  </a:lnTo>
                  <a:lnTo>
                    <a:pt x="465137" y="110482"/>
                  </a:lnTo>
                  <a:lnTo>
                    <a:pt x="465137" y="108388"/>
                  </a:lnTo>
                  <a:lnTo>
                    <a:pt x="466090" y="106294"/>
                  </a:lnTo>
                  <a:lnTo>
                    <a:pt x="467042" y="104500"/>
                  </a:lnTo>
                  <a:lnTo>
                    <a:pt x="468312" y="102705"/>
                  </a:lnTo>
                  <a:lnTo>
                    <a:pt x="469900" y="101808"/>
                  </a:lnTo>
                  <a:lnTo>
                    <a:pt x="471805" y="100611"/>
                  </a:lnTo>
                  <a:lnTo>
                    <a:pt x="474027" y="100312"/>
                  </a:lnTo>
                  <a:lnTo>
                    <a:pt x="476567" y="100013"/>
                  </a:lnTo>
                  <a:close/>
                  <a:moveTo>
                    <a:pt x="383396" y="82550"/>
                  </a:moveTo>
                  <a:lnTo>
                    <a:pt x="384952" y="82550"/>
                  </a:lnTo>
                  <a:lnTo>
                    <a:pt x="386820" y="82855"/>
                  </a:lnTo>
                  <a:lnTo>
                    <a:pt x="387754" y="83161"/>
                  </a:lnTo>
                  <a:lnTo>
                    <a:pt x="389310" y="84382"/>
                  </a:lnTo>
                  <a:lnTo>
                    <a:pt x="390555" y="85298"/>
                  </a:lnTo>
                  <a:lnTo>
                    <a:pt x="391178" y="86519"/>
                  </a:lnTo>
                  <a:lnTo>
                    <a:pt x="392112" y="88045"/>
                  </a:lnTo>
                  <a:lnTo>
                    <a:pt x="392112" y="89572"/>
                  </a:lnTo>
                  <a:lnTo>
                    <a:pt x="392112" y="91098"/>
                  </a:lnTo>
                  <a:lnTo>
                    <a:pt x="392112" y="92930"/>
                  </a:lnTo>
                  <a:lnTo>
                    <a:pt x="391178" y="93846"/>
                  </a:lnTo>
                  <a:lnTo>
                    <a:pt x="390555" y="95372"/>
                  </a:lnTo>
                  <a:lnTo>
                    <a:pt x="389310" y="96593"/>
                  </a:lnTo>
                  <a:lnTo>
                    <a:pt x="387754" y="97204"/>
                  </a:lnTo>
                  <a:lnTo>
                    <a:pt x="386198" y="98120"/>
                  </a:lnTo>
                  <a:lnTo>
                    <a:pt x="384952" y="98425"/>
                  </a:lnTo>
                  <a:lnTo>
                    <a:pt x="383396" y="98120"/>
                  </a:lnTo>
                  <a:lnTo>
                    <a:pt x="381840" y="98120"/>
                  </a:lnTo>
                  <a:lnTo>
                    <a:pt x="380283" y="97204"/>
                  </a:lnTo>
                  <a:lnTo>
                    <a:pt x="378727" y="96593"/>
                  </a:lnTo>
                  <a:lnTo>
                    <a:pt x="377482" y="95372"/>
                  </a:lnTo>
                  <a:lnTo>
                    <a:pt x="376859" y="93846"/>
                  </a:lnTo>
                  <a:lnTo>
                    <a:pt x="376548" y="92625"/>
                  </a:lnTo>
                  <a:lnTo>
                    <a:pt x="376237" y="91098"/>
                  </a:lnTo>
                  <a:lnTo>
                    <a:pt x="376237" y="89572"/>
                  </a:lnTo>
                  <a:lnTo>
                    <a:pt x="376548" y="88045"/>
                  </a:lnTo>
                  <a:lnTo>
                    <a:pt x="376859" y="86519"/>
                  </a:lnTo>
                  <a:lnTo>
                    <a:pt x="378104" y="84992"/>
                  </a:lnTo>
                  <a:lnTo>
                    <a:pt x="378727" y="83771"/>
                  </a:lnTo>
                  <a:lnTo>
                    <a:pt x="380283" y="83161"/>
                  </a:lnTo>
                  <a:lnTo>
                    <a:pt x="381840" y="82855"/>
                  </a:lnTo>
                  <a:lnTo>
                    <a:pt x="383396" y="82550"/>
                  </a:lnTo>
                  <a:close/>
                  <a:moveTo>
                    <a:pt x="496827" y="80963"/>
                  </a:moveTo>
                  <a:lnTo>
                    <a:pt x="498625" y="80963"/>
                  </a:lnTo>
                  <a:lnTo>
                    <a:pt x="500122" y="80963"/>
                  </a:lnTo>
                  <a:lnTo>
                    <a:pt x="501620" y="81952"/>
                  </a:lnTo>
                  <a:lnTo>
                    <a:pt x="503117" y="82611"/>
                  </a:lnTo>
                  <a:lnTo>
                    <a:pt x="504316" y="83270"/>
                  </a:lnTo>
                  <a:lnTo>
                    <a:pt x="505214" y="84588"/>
                  </a:lnTo>
                  <a:lnTo>
                    <a:pt x="506113" y="86235"/>
                  </a:lnTo>
                  <a:lnTo>
                    <a:pt x="506412" y="87882"/>
                  </a:lnTo>
                  <a:lnTo>
                    <a:pt x="506412" y="89530"/>
                  </a:lnTo>
                  <a:lnTo>
                    <a:pt x="506412" y="91507"/>
                  </a:lnTo>
                  <a:lnTo>
                    <a:pt x="506113" y="93154"/>
                  </a:lnTo>
                  <a:lnTo>
                    <a:pt x="505214" y="94143"/>
                  </a:lnTo>
                  <a:lnTo>
                    <a:pt x="504316" y="95790"/>
                  </a:lnTo>
                  <a:lnTo>
                    <a:pt x="503117" y="96779"/>
                  </a:lnTo>
                  <a:lnTo>
                    <a:pt x="501620" y="97438"/>
                  </a:lnTo>
                  <a:lnTo>
                    <a:pt x="500122" y="98426"/>
                  </a:lnTo>
                  <a:lnTo>
                    <a:pt x="498625" y="98426"/>
                  </a:lnTo>
                  <a:lnTo>
                    <a:pt x="496827" y="98426"/>
                  </a:lnTo>
                  <a:lnTo>
                    <a:pt x="495330" y="97438"/>
                  </a:lnTo>
                  <a:lnTo>
                    <a:pt x="494431" y="96779"/>
                  </a:lnTo>
                  <a:lnTo>
                    <a:pt x="492933" y="95790"/>
                  </a:lnTo>
                  <a:lnTo>
                    <a:pt x="492035" y="94143"/>
                  </a:lnTo>
                  <a:lnTo>
                    <a:pt x="491436" y="93154"/>
                  </a:lnTo>
                  <a:lnTo>
                    <a:pt x="491136" y="91507"/>
                  </a:lnTo>
                  <a:lnTo>
                    <a:pt x="490537" y="89530"/>
                  </a:lnTo>
                  <a:lnTo>
                    <a:pt x="491136" y="87882"/>
                  </a:lnTo>
                  <a:lnTo>
                    <a:pt x="491436" y="86235"/>
                  </a:lnTo>
                  <a:lnTo>
                    <a:pt x="492035" y="84588"/>
                  </a:lnTo>
                  <a:lnTo>
                    <a:pt x="492933" y="83270"/>
                  </a:lnTo>
                  <a:lnTo>
                    <a:pt x="494431" y="82611"/>
                  </a:lnTo>
                  <a:lnTo>
                    <a:pt x="495330" y="81952"/>
                  </a:lnTo>
                  <a:lnTo>
                    <a:pt x="496827" y="80963"/>
                  </a:lnTo>
                  <a:close/>
                  <a:moveTo>
                    <a:pt x="519907" y="61913"/>
                  </a:moveTo>
                  <a:lnTo>
                    <a:pt x="521586" y="62249"/>
                  </a:lnTo>
                  <a:lnTo>
                    <a:pt x="523265" y="62585"/>
                  </a:lnTo>
                  <a:lnTo>
                    <a:pt x="524944" y="63256"/>
                  </a:lnTo>
                  <a:lnTo>
                    <a:pt x="526287" y="64600"/>
                  </a:lnTo>
                  <a:lnTo>
                    <a:pt x="526959" y="65943"/>
                  </a:lnTo>
                  <a:lnTo>
                    <a:pt x="527967" y="66951"/>
                  </a:lnTo>
                  <a:lnTo>
                    <a:pt x="528638" y="68630"/>
                  </a:lnTo>
                  <a:lnTo>
                    <a:pt x="528638" y="70645"/>
                  </a:lnTo>
                  <a:lnTo>
                    <a:pt x="528638" y="72324"/>
                  </a:lnTo>
                  <a:lnTo>
                    <a:pt x="527967" y="74003"/>
                  </a:lnTo>
                  <a:lnTo>
                    <a:pt x="526959" y="75682"/>
                  </a:lnTo>
                  <a:lnTo>
                    <a:pt x="526287" y="77025"/>
                  </a:lnTo>
                  <a:lnTo>
                    <a:pt x="524944" y="78033"/>
                  </a:lnTo>
                  <a:lnTo>
                    <a:pt x="523265" y="79040"/>
                  </a:lnTo>
                  <a:lnTo>
                    <a:pt x="521586" y="79376"/>
                  </a:lnTo>
                  <a:lnTo>
                    <a:pt x="519907" y="79376"/>
                  </a:lnTo>
                  <a:lnTo>
                    <a:pt x="517892" y="79376"/>
                  </a:lnTo>
                  <a:lnTo>
                    <a:pt x="516213" y="79040"/>
                  </a:lnTo>
                  <a:lnTo>
                    <a:pt x="515205" y="78033"/>
                  </a:lnTo>
                  <a:lnTo>
                    <a:pt x="513526" y="77025"/>
                  </a:lnTo>
                  <a:lnTo>
                    <a:pt x="512854" y="75682"/>
                  </a:lnTo>
                  <a:lnTo>
                    <a:pt x="511847" y="74003"/>
                  </a:lnTo>
                  <a:lnTo>
                    <a:pt x="511511" y="72324"/>
                  </a:lnTo>
                  <a:lnTo>
                    <a:pt x="511175" y="70645"/>
                  </a:lnTo>
                  <a:lnTo>
                    <a:pt x="511511" y="68630"/>
                  </a:lnTo>
                  <a:lnTo>
                    <a:pt x="511847" y="66951"/>
                  </a:lnTo>
                  <a:lnTo>
                    <a:pt x="512854" y="65943"/>
                  </a:lnTo>
                  <a:lnTo>
                    <a:pt x="513526" y="64600"/>
                  </a:lnTo>
                  <a:lnTo>
                    <a:pt x="515205" y="63256"/>
                  </a:lnTo>
                  <a:lnTo>
                    <a:pt x="516213" y="62585"/>
                  </a:lnTo>
                  <a:lnTo>
                    <a:pt x="517892" y="62249"/>
                  </a:lnTo>
                  <a:lnTo>
                    <a:pt x="519907" y="61913"/>
                  </a:lnTo>
                  <a:close/>
                  <a:moveTo>
                    <a:pt x="364375" y="61913"/>
                  </a:moveTo>
                  <a:lnTo>
                    <a:pt x="365873" y="61913"/>
                  </a:lnTo>
                  <a:lnTo>
                    <a:pt x="367670" y="62218"/>
                  </a:lnTo>
                  <a:lnTo>
                    <a:pt x="369168" y="62524"/>
                  </a:lnTo>
                  <a:lnTo>
                    <a:pt x="370066" y="63745"/>
                  </a:lnTo>
                  <a:lnTo>
                    <a:pt x="371265" y="64355"/>
                  </a:lnTo>
                  <a:lnTo>
                    <a:pt x="371864" y="65882"/>
                  </a:lnTo>
                  <a:lnTo>
                    <a:pt x="372762" y="67408"/>
                  </a:lnTo>
                  <a:lnTo>
                    <a:pt x="373062" y="68935"/>
                  </a:lnTo>
                  <a:lnTo>
                    <a:pt x="373062" y="70461"/>
                  </a:lnTo>
                  <a:lnTo>
                    <a:pt x="372762" y="72293"/>
                  </a:lnTo>
                  <a:lnTo>
                    <a:pt x="371864" y="73514"/>
                  </a:lnTo>
                  <a:lnTo>
                    <a:pt x="371265" y="75040"/>
                  </a:lnTo>
                  <a:lnTo>
                    <a:pt x="370066" y="75956"/>
                  </a:lnTo>
                  <a:lnTo>
                    <a:pt x="368569" y="76872"/>
                  </a:lnTo>
                  <a:lnTo>
                    <a:pt x="367670" y="77483"/>
                  </a:lnTo>
                  <a:lnTo>
                    <a:pt x="365873" y="77788"/>
                  </a:lnTo>
                  <a:lnTo>
                    <a:pt x="364375" y="77788"/>
                  </a:lnTo>
                  <a:lnTo>
                    <a:pt x="362878" y="77483"/>
                  </a:lnTo>
                  <a:lnTo>
                    <a:pt x="361380" y="76872"/>
                  </a:lnTo>
                  <a:lnTo>
                    <a:pt x="359883" y="75956"/>
                  </a:lnTo>
                  <a:lnTo>
                    <a:pt x="359283" y="75040"/>
                  </a:lnTo>
                  <a:lnTo>
                    <a:pt x="358085" y="73514"/>
                  </a:lnTo>
                  <a:lnTo>
                    <a:pt x="357786" y="71988"/>
                  </a:lnTo>
                  <a:lnTo>
                    <a:pt x="357187" y="70461"/>
                  </a:lnTo>
                  <a:lnTo>
                    <a:pt x="357187" y="68935"/>
                  </a:lnTo>
                  <a:lnTo>
                    <a:pt x="357786" y="67408"/>
                  </a:lnTo>
                  <a:lnTo>
                    <a:pt x="358085" y="65882"/>
                  </a:lnTo>
                  <a:lnTo>
                    <a:pt x="359283" y="64355"/>
                  </a:lnTo>
                  <a:lnTo>
                    <a:pt x="360182" y="63439"/>
                  </a:lnTo>
                  <a:lnTo>
                    <a:pt x="361380" y="62524"/>
                  </a:lnTo>
                  <a:lnTo>
                    <a:pt x="362878" y="62218"/>
                  </a:lnTo>
                  <a:lnTo>
                    <a:pt x="364375" y="61913"/>
                  </a:lnTo>
                  <a:close/>
                  <a:moveTo>
                    <a:pt x="533858" y="36513"/>
                  </a:moveTo>
                  <a:lnTo>
                    <a:pt x="536209" y="36849"/>
                  </a:lnTo>
                  <a:lnTo>
                    <a:pt x="537552" y="37185"/>
                  </a:lnTo>
                  <a:lnTo>
                    <a:pt x="538895" y="38192"/>
                  </a:lnTo>
                  <a:lnTo>
                    <a:pt x="540239" y="39536"/>
                  </a:lnTo>
                  <a:lnTo>
                    <a:pt x="541246" y="40543"/>
                  </a:lnTo>
                  <a:lnTo>
                    <a:pt x="542254" y="41886"/>
                  </a:lnTo>
                  <a:lnTo>
                    <a:pt x="542589" y="43565"/>
                  </a:lnTo>
                  <a:lnTo>
                    <a:pt x="542925" y="45580"/>
                  </a:lnTo>
                  <a:lnTo>
                    <a:pt x="542589" y="47260"/>
                  </a:lnTo>
                  <a:lnTo>
                    <a:pt x="542254" y="48939"/>
                  </a:lnTo>
                  <a:lnTo>
                    <a:pt x="541246" y="50282"/>
                  </a:lnTo>
                  <a:lnTo>
                    <a:pt x="540239" y="51625"/>
                  </a:lnTo>
                  <a:lnTo>
                    <a:pt x="538895" y="52969"/>
                  </a:lnTo>
                  <a:lnTo>
                    <a:pt x="537552" y="53640"/>
                  </a:lnTo>
                  <a:lnTo>
                    <a:pt x="536209" y="53976"/>
                  </a:lnTo>
                  <a:lnTo>
                    <a:pt x="533858" y="53976"/>
                  </a:lnTo>
                  <a:lnTo>
                    <a:pt x="532515" y="53976"/>
                  </a:lnTo>
                  <a:lnTo>
                    <a:pt x="530835" y="53640"/>
                  </a:lnTo>
                  <a:lnTo>
                    <a:pt x="529156" y="52969"/>
                  </a:lnTo>
                  <a:lnTo>
                    <a:pt x="527813" y="51625"/>
                  </a:lnTo>
                  <a:lnTo>
                    <a:pt x="526470" y="50282"/>
                  </a:lnTo>
                  <a:lnTo>
                    <a:pt x="525798" y="48939"/>
                  </a:lnTo>
                  <a:lnTo>
                    <a:pt x="525462" y="47260"/>
                  </a:lnTo>
                  <a:lnTo>
                    <a:pt x="525462" y="45580"/>
                  </a:lnTo>
                  <a:lnTo>
                    <a:pt x="525462" y="43565"/>
                  </a:lnTo>
                  <a:lnTo>
                    <a:pt x="525798" y="41886"/>
                  </a:lnTo>
                  <a:lnTo>
                    <a:pt x="526470" y="40543"/>
                  </a:lnTo>
                  <a:lnTo>
                    <a:pt x="527813" y="39536"/>
                  </a:lnTo>
                  <a:lnTo>
                    <a:pt x="529156" y="38192"/>
                  </a:lnTo>
                  <a:lnTo>
                    <a:pt x="530835" y="37185"/>
                  </a:lnTo>
                  <a:lnTo>
                    <a:pt x="532515" y="36849"/>
                  </a:lnTo>
                  <a:lnTo>
                    <a:pt x="533858" y="36513"/>
                  </a:lnTo>
                  <a:close/>
                  <a:moveTo>
                    <a:pt x="353096" y="33338"/>
                  </a:moveTo>
                  <a:lnTo>
                    <a:pt x="354928" y="33338"/>
                  </a:lnTo>
                  <a:lnTo>
                    <a:pt x="356455" y="33997"/>
                  </a:lnTo>
                  <a:lnTo>
                    <a:pt x="357981" y="34656"/>
                  </a:lnTo>
                  <a:lnTo>
                    <a:pt x="359202" y="35644"/>
                  </a:lnTo>
                  <a:lnTo>
                    <a:pt x="360118" y="36633"/>
                  </a:lnTo>
                  <a:lnTo>
                    <a:pt x="361034" y="38280"/>
                  </a:lnTo>
                  <a:lnTo>
                    <a:pt x="361644" y="39928"/>
                  </a:lnTo>
                  <a:lnTo>
                    <a:pt x="361950" y="41575"/>
                  </a:lnTo>
                  <a:lnTo>
                    <a:pt x="361950" y="43223"/>
                  </a:lnTo>
                  <a:lnTo>
                    <a:pt x="361644" y="44870"/>
                  </a:lnTo>
                  <a:lnTo>
                    <a:pt x="361034" y="46188"/>
                  </a:lnTo>
                  <a:lnTo>
                    <a:pt x="360118" y="47836"/>
                  </a:lnTo>
                  <a:lnTo>
                    <a:pt x="359202" y="48824"/>
                  </a:lnTo>
                  <a:lnTo>
                    <a:pt x="357981" y="49813"/>
                  </a:lnTo>
                  <a:lnTo>
                    <a:pt x="356455" y="50472"/>
                  </a:lnTo>
                  <a:lnTo>
                    <a:pt x="354928" y="50801"/>
                  </a:lnTo>
                  <a:lnTo>
                    <a:pt x="353096" y="50801"/>
                  </a:lnTo>
                  <a:lnTo>
                    <a:pt x="351570" y="50472"/>
                  </a:lnTo>
                  <a:lnTo>
                    <a:pt x="350044" y="49813"/>
                  </a:lnTo>
                  <a:lnTo>
                    <a:pt x="349128" y="48824"/>
                  </a:lnTo>
                  <a:lnTo>
                    <a:pt x="347906" y="47506"/>
                  </a:lnTo>
                  <a:lnTo>
                    <a:pt x="347296" y="46188"/>
                  </a:lnTo>
                  <a:lnTo>
                    <a:pt x="346380" y="44870"/>
                  </a:lnTo>
                  <a:lnTo>
                    <a:pt x="346075" y="43223"/>
                  </a:lnTo>
                  <a:lnTo>
                    <a:pt x="346075" y="41575"/>
                  </a:lnTo>
                  <a:lnTo>
                    <a:pt x="346380" y="39598"/>
                  </a:lnTo>
                  <a:lnTo>
                    <a:pt x="347296" y="37951"/>
                  </a:lnTo>
                  <a:lnTo>
                    <a:pt x="347906" y="36633"/>
                  </a:lnTo>
                  <a:lnTo>
                    <a:pt x="349128" y="35644"/>
                  </a:lnTo>
                  <a:lnTo>
                    <a:pt x="350044" y="34656"/>
                  </a:lnTo>
                  <a:lnTo>
                    <a:pt x="351570" y="33997"/>
                  </a:lnTo>
                  <a:lnTo>
                    <a:pt x="353096" y="33338"/>
                  </a:lnTo>
                  <a:close/>
                  <a:moveTo>
                    <a:pt x="544452" y="14288"/>
                  </a:moveTo>
                  <a:lnTo>
                    <a:pt x="545950" y="14288"/>
                  </a:lnTo>
                  <a:lnTo>
                    <a:pt x="547448" y="14288"/>
                  </a:lnTo>
                  <a:lnTo>
                    <a:pt x="548945" y="14618"/>
                  </a:lnTo>
                  <a:lnTo>
                    <a:pt x="550443" y="15606"/>
                  </a:lnTo>
                  <a:lnTo>
                    <a:pt x="551341" y="16595"/>
                  </a:lnTo>
                  <a:lnTo>
                    <a:pt x="552540" y="17913"/>
                  </a:lnTo>
                  <a:lnTo>
                    <a:pt x="553139" y="19560"/>
                  </a:lnTo>
                  <a:lnTo>
                    <a:pt x="553738" y="21207"/>
                  </a:lnTo>
                  <a:lnTo>
                    <a:pt x="554037" y="22855"/>
                  </a:lnTo>
                  <a:lnTo>
                    <a:pt x="553738" y="24832"/>
                  </a:lnTo>
                  <a:lnTo>
                    <a:pt x="553139" y="26479"/>
                  </a:lnTo>
                  <a:lnTo>
                    <a:pt x="552540" y="27468"/>
                  </a:lnTo>
                  <a:lnTo>
                    <a:pt x="551341" y="28786"/>
                  </a:lnTo>
                  <a:lnTo>
                    <a:pt x="550443" y="30104"/>
                  </a:lnTo>
                  <a:lnTo>
                    <a:pt x="548945" y="30763"/>
                  </a:lnTo>
                  <a:lnTo>
                    <a:pt x="547448" y="31092"/>
                  </a:lnTo>
                  <a:lnTo>
                    <a:pt x="545950" y="31751"/>
                  </a:lnTo>
                  <a:lnTo>
                    <a:pt x="544452" y="31092"/>
                  </a:lnTo>
                  <a:lnTo>
                    <a:pt x="542955" y="30763"/>
                  </a:lnTo>
                  <a:lnTo>
                    <a:pt x="541457" y="30104"/>
                  </a:lnTo>
                  <a:lnTo>
                    <a:pt x="540558" y="28786"/>
                  </a:lnTo>
                  <a:lnTo>
                    <a:pt x="539360" y="27468"/>
                  </a:lnTo>
                  <a:lnTo>
                    <a:pt x="538761" y="26479"/>
                  </a:lnTo>
                  <a:lnTo>
                    <a:pt x="538162" y="24832"/>
                  </a:lnTo>
                  <a:lnTo>
                    <a:pt x="538162" y="22855"/>
                  </a:lnTo>
                  <a:lnTo>
                    <a:pt x="538162" y="21207"/>
                  </a:lnTo>
                  <a:lnTo>
                    <a:pt x="538761" y="19560"/>
                  </a:lnTo>
                  <a:lnTo>
                    <a:pt x="539360" y="17913"/>
                  </a:lnTo>
                  <a:lnTo>
                    <a:pt x="540558" y="16595"/>
                  </a:lnTo>
                  <a:lnTo>
                    <a:pt x="541457" y="15606"/>
                  </a:lnTo>
                  <a:lnTo>
                    <a:pt x="542955" y="14618"/>
                  </a:lnTo>
                  <a:lnTo>
                    <a:pt x="544452" y="14288"/>
                  </a:lnTo>
                  <a:close/>
                  <a:moveTo>
                    <a:pt x="343877" y="11113"/>
                  </a:moveTo>
                  <a:lnTo>
                    <a:pt x="345403" y="11113"/>
                  </a:lnTo>
                  <a:lnTo>
                    <a:pt x="346930" y="11418"/>
                  </a:lnTo>
                  <a:lnTo>
                    <a:pt x="348456" y="12334"/>
                  </a:lnTo>
                  <a:lnTo>
                    <a:pt x="349677" y="12945"/>
                  </a:lnTo>
                  <a:lnTo>
                    <a:pt x="350898" y="14166"/>
                  </a:lnTo>
                  <a:lnTo>
                    <a:pt x="351814" y="15082"/>
                  </a:lnTo>
                  <a:lnTo>
                    <a:pt x="352119" y="16608"/>
                  </a:lnTo>
                  <a:lnTo>
                    <a:pt x="352425" y="18135"/>
                  </a:lnTo>
                  <a:lnTo>
                    <a:pt x="352425" y="19966"/>
                  </a:lnTo>
                  <a:lnTo>
                    <a:pt x="352119" y="21493"/>
                  </a:lnTo>
                  <a:lnTo>
                    <a:pt x="351814" y="23019"/>
                  </a:lnTo>
                  <a:lnTo>
                    <a:pt x="350593" y="24240"/>
                  </a:lnTo>
                  <a:lnTo>
                    <a:pt x="349372" y="25156"/>
                  </a:lnTo>
                  <a:lnTo>
                    <a:pt x="348456" y="26072"/>
                  </a:lnTo>
                  <a:lnTo>
                    <a:pt x="346930" y="26683"/>
                  </a:lnTo>
                  <a:lnTo>
                    <a:pt x="345403" y="26988"/>
                  </a:lnTo>
                  <a:lnTo>
                    <a:pt x="343877" y="26988"/>
                  </a:lnTo>
                  <a:lnTo>
                    <a:pt x="342045" y="26683"/>
                  </a:lnTo>
                  <a:lnTo>
                    <a:pt x="340519" y="26072"/>
                  </a:lnTo>
                  <a:lnTo>
                    <a:pt x="339297" y="25156"/>
                  </a:lnTo>
                  <a:lnTo>
                    <a:pt x="338381" y="24240"/>
                  </a:lnTo>
                  <a:lnTo>
                    <a:pt x="337466" y="23019"/>
                  </a:lnTo>
                  <a:lnTo>
                    <a:pt x="336855" y="21493"/>
                  </a:lnTo>
                  <a:lnTo>
                    <a:pt x="336550" y="19966"/>
                  </a:lnTo>
                  <a:lnTo>
                    <a:pt x="336550" y="18135"/>
                  </a:lnTo>
                  <a:lnTo>
                    <a:pt x="336855" y="16608"/>
                  </a:lnTo>
                  <a:lnTo>
                    <a:pt x="337466" y="15082"/>
                  </a:lnTo>
                  <a:lnTo>
                    <a:pt x="338381" y="14166"/>
                  </a:lnTo>
                  <a:lnTo>
                    <a:pt x="339297" y="12945"/>
                  </a:lnTo>
                  <a:lnTo>
                    <a:pt x="340824" y="11724"/>
                  </a:lnTo>
                  <a:lnTo>
                    <a:pt x="342045" y="11418"/>
                  </a:lnTo>
                  <a:lnTo>
                    <a:pt x="343877" y="11113"/>
                  </a:lnTo>
                  <a:close/>
                  <a:moveTo>
                    <a:pt x="610986" y="0"/>
                  </a:moveTo>
                  <a:lnTo>
                    <a:pt x="614799" y="3177"/>
                  </a:lnTo>
                  <a:lnTo>
                    <a:pt x="624966" y="12071"/>
                  </a:lnTo>
                  <a:lnTo>
                    <a:pt x="641170" y="25094"/>
                  </a:lnTo>
                  <a:lnTo>
                    <a:pt x="651019" y="32717"/>
                  </a:lnTo>
                  <a:lnTo>
                    <a:pt x="661822" y="40658"/>
                  </a:lnTo>
                  <a:lnTo>
                    <a:pt x="673578" y="48917"/>
                  </a:lnTo>
                  <a:lnTo>
                    <a:pt x="686287" y="56858"/>
                  </a:lnTo>
                  <a:lnTo>
                    <a:pt x="699631" y="65117"/>
                  </a:lnTo>
                  <a:lnTo>
                    <a:pt x="712976" y="73058"/>
                  </a:lnTo>
                  <a:lnTo>
                    <a:pt x="726956" y="80363"/>
                  </a:lnTo>
                  <a:lnTo>
                    <a:pt x="741253" y="86398"/>
                  </a:lnTo>
                  <a:lnTo>
                    <a:pt x="748879" y="89575"/>
                  </a:lnTo>
                  <a:lnTo>
                    <a:pt x="755869" y="92434"/>
                  </a:lnTo>
                  <a:lnTo>
                    <a:pt x="763176" y="94657"/>
                  </a:lnTo>
                  <a:lnTo>
                    <a:pt x="770484" y="96563"/>
                  </a:lnTo>
                  <a:lnTo>
                    <a:pt x="775885" y="96881"/>
                  </a:lnTo>
                  <a:lnTo>
                    <a:pt x="782558" y="98151"/>
                  </a:lnTo>
                  <a:lnTo>
                    <a:pt x="790501" y="99739"/>
                  </a:lnTo>
                  <a:lnTo>
                    <a:pt x="800350" y="101645"/>
                  </a:lnTo>
                  <a:lnTo>
                    <a:pt x="811153" y="104822"/>
                  </a:lnTo>
                  <a:lnTo>
                    <a:pt x="822909" y="108951"/>
                  </a:lnTo>
                  <a:lnTo>
                    <a:pt x="828946" y="111174"/>
                  </a:lnTo>
                  <a:lnTo>
                    <a:pt x="834982" y="114351"/>
                  </a:lnTo>
                  <a:lnTo>
                    <a:pt x="841019" y="117527"/>
                  </a:lnTo>
                  <a:lnTo>
                    <a:pt x="846738" y="120704"/>
                  </a:lnTo>
                  <a:lnTo>
                    <a:pt x="852775" y="124515"/>
                  </a:lnTo>
                  <a:lnTo>
                    <a:pt x="858176" y="128645"/>
                  </a:lnTo>
                  <a:lnTo>
                    <a:pt x="863578" y="133092"/>
                  </a:lnTo>
                  <a:lnTo>
                    <a:pt x="868979" y="138174"/>
                  </a:lnTo>
                  <a:lnTo>
                    <a:pt x="873745" y="143574"/>
                  </a:lnTo>
                  <a:lnTo>
                    <a:pt x="878193" y="149291"/>
                  </a:lnTo>
                  <a:lnTo>
                    <a:pt x="882323" y="155644"/>
                  </a:lnTo>
                  <a:lnTo>
                    <a:pt x="886136" y="161997"/>
                  </a:lnTo>
                  <a:lnTo>
                    <a:pt x="889313" y="169303"/>
                  </a:lnTo>
                  <a:lnTo>
                    <a:pt x="891538" y="176926"/>
                  </a:lnTo>
                  <a:lnTo>
                    <a:pt x="893444" y="185502"/>
                  </a:lnTo>
                  <a:lnTo>
                    <a:pt x="895032" y="193761"/>
                  </a:lnTo>
                  <a:lnTo>
                    <a:pt x="895350" y="203290"/>
                  </a:lnTo>
                  <a:lnTo>
                    <a:pt x="895350" y="212819"/>
                  </a:lnTo>
                  <a:lnTo>
                    <a:pt x="770484" y="303982"/>
                  </a:lnTo>
                  <a:lnTo>
                    <a:pt x="733310" y="278571"/>
                  </a:lnTo>
                  <a:lnTo>
                    <a:pt x="735852" y="283971"/>
                  </a:lnTo>
                  <a:lnTo>
                    <a:pt x="738712" y="290324"/>
                  </a:lnTo>
                  <a:lnTo>
                    <a:pt x="741889" y="299218"/>
                  </a:lnTo>
                  <a:lnTo>
                    <a:pt x="744748" y="310653"/>
                  </a:lnTo>
                  <a:lnTo>
                    <a:pt x="747926" y="323358"/>
                  </a:lnTo>
                  <a:lnTo>
                    <a:pt x="749514" y="330346"/>
                  </a:lnTo>
                  <a:lnTo>
                    <a:pt x="751103" y="337970"/>
                  </a:lnTo>
                  <a:lnTo>
                    <a:pt x="751738" y="345911"/>
                  </a:lnTo>
                  <a:lnTo>
                    <a:pt x="753009" y="354169"/>
                  </a:lnTo>
                  <a:lnTo>
                    <a:pt x="753327" y="362428"/>
                  </a:lnTo>
                  <a:lnTo>
                    <a:pt x="753645" y="371004"/>
                  </a:lnTo>
                  <a:lnTo>
                    <a:pt x="753645" y="380534"/>
                  </a:lnTo>
                  <a:lnTo>
                    <a:pt x="753009" y="389428"/>
                  </a:lnTo>
                  <a:lnTo>
                    <a:pt x="752374" y="398957"/>
                  </a:lnTo>
                  <a:lnTo>
                    <a:pt x="750785" y="408804"/>
                  </a:lnTo>
                  <a:lnTo>
                    <a:pt x="749197" y="418333"/>
                  </a:lnTo>
                  <a:lnTo>
                    <a:pt x="746337" y="428180"/>
                  </a:lnTo>
                  <a:lnTo>
                    <a:pt x="743160" y="438027"/>
                  </a:lnTo>
                  <a:lnTo>
                    <a:pt x="739983" y="448191"/>
                  </a:lnTo>
                  <a:lnTo>
                    <a:pt x="735534" y="458356"/>
                  </a:lnTo>
                  <a:lnTo>
                    <a:pt x="730451" y="468520"/>
                  </a:lnTo>
                  <a:lnTo>
                    <a:pt x="724414" y="478367"/>
                  </a:lnTo>
                  <a:lnTo>
                    <a:pt x="717742" y="488531"/>
                  </a:lnTo>
                  <a:lnTo>
                    <a:pt x="710434" y="498696"/>
                  </a:lnTo>
                  <a:lnTo>
                    <a:pt x="702173" y="508225"/>
                  </a:lnTo>
                  <a:lnTo>
                    <a:pt x="697407" y="513625"/>
                  </a:lnTo>
                  <a:lnTo>
                    <a:pt x="692641" y="520296"/>
                  </a:lnTo>
                  <a:lnTo>
                    <a:pt x="685969" y="528872"/>
                  </a:lnTo>
                  <a:lnTo>
                    <a:pt x="678979" y="539671"/>
                  </a:lnTo>
                  <a:lnTo>
                    <a:pt x="671036" y="552695"/>
                  </a:lnTo>
                  <a:lnTo>
                    <a:pt x="667541" y="559683"/>
                  </a:lnTo>
                  <a:lnTo>
                    <a:pt x="663728" y="566988"/>
                  </a:lnTo>
                  <a:lnTo>
                    <a:pt x="660233" y="574929"/>
                  </a:lnTo>
                  <a:lnTo>
                    <a:pt x="656738" y="583188"/>
                  </a:lnTo>
                  <a:lnTo>
                    <a:pt x="653561" y="591764"/>
                  </a:lnTo>
                  <a:lnTo>
                    <a:pt x="651019" y="600658"/>
                  </a:lnTo>
                  <a:lnTo>
                    <a:pt x="648795" y="609552"/>
                  </a:lnTo>
                  <a:lnTo>
                    <a:pt x="646254" y="619399"/>
                  </a:lnTo>
                  <a:lnTo>
                    <a:pt x="644665" y="628928"/>
                  </a:lnTo>
                  <a:lnTo>
                    <a:pt x="643712" y="639093"/>
                  </a:lnTo>
                  <a:lnTo>
                    <a:pt x="643394" y="649257"/>
                  </a:lnTo>
                  <a:lnTo>
                    <a:pt x="643394" y="659739"/>
                  </a:lnTo>
                  <a:lnTo>
                    <a:pt x="644029" y="669904"/>
                  </a:lnTo>
                  <a:lnTo>
                    <a:pt x="645618" y="681021"/>
                  </a:lnTo>
                  <a:lnTo>
                    <a:pt x="647842" y="691821"/>
                  </a:lnTo>
                  <a:lnTo>
                    <a:pt x="651019" y="702621"/>
                  </a:lnTo>
                  <a:lnTo>
                    <a:pt x="655150" y="713738"/>
                  </a:lnTo>
                  <a:lnTo>
                    <a:pt x="660233" y="724856"/>
                  </a:lnTo>
                  <a:lnTo>
                    <a:pt x="666588" y="735973"/>
                  </a:lnTo>
                  <a:lnTo>
                    <a:pt x="670083" y="741691"/>
                  </a:lnTo>
                  <a:lnTo>
                    <a:pt x="673578" y="747091"/>
                  </a:lnTo>
                  <a:lnTo>
                    <a:pt x="680886" y="755032"/>
                  </a:lnTo>
                  <a:lnTo>
                    <a:pt x="689146" y="764243"/>
                  </a:lnTo>
                  <a:lnTo>
                    <a:pt x="698996" y="777584"/>
                  </a:lnTo>
                  <a:lnTo>
                    <a:pt x="711070" y="793784"/>
                  </a:lnTo>
                  <a:lnTo>
                    <a:pt x="717742" y="802995"/>
                  </a:lnTo>
                  <a:lnTo>
                    <a:pt x="724414" y="813160"/>
                  </a:lnTo>
                  <a:lnTo>
                    <a:pt x="730768" y="823960"/>
                  </a:lnTo>
                  <a:lnTo>
                    <a:pt x="737441" y="835712"/>
                  </a:lnTo>
                  <a:lnTo>
                    <a:pt x="744113" y="848100"/>
                  </a:lnTo>
                  <a:lnTo>
                    <a:pt x="750785" y="860806"/>
                  </a:lnTo>
                  <a:lnTo>
                    <a:pt x="757140" y="874464"/>
                  </a:lnTo>
                  <a:lnTo>
                    <a:pt x="763176" y="888758"/>
                  </a:lnTo>
                  <a:lnTo>
                    <a:pt x="768896" y="904005"/>
                  </a:lnTo>
                  <a:lnTo>
                    <a:pt x="774297" y="919252"/>
                  </a:lnTo>
                  <a:lnTo>
                    <a:pt x="779063" y="935134"/>
                  </a:lnTo>
                  <a:lnTo>
                    <a:pt x="783193" y="951969"/>
                  </a:lnTo>
                  <a:lnTo>
                    <a:pt x="787006" y="969439"/>
                  </a:lnTo>
                  <a:lnTo>
                    <a:pt x="789865" y="986909"/>
                  </a:lnTo>
                  <a:lnTo>
                    <a:pt x="792089" y="1005015"/>
                  </a:lnTo>
                  <a:lnTo>
                    <a:pt x="793043" y="1014226"/>
                  </a:lnTo>
                  <a:lnTo>
                    <a:pt x="793360" y="1024073"/>
                  </a:lnTo>
                  <a:lnTo>
                    <a:pt x="793678" y="1033285"/>
                  </a:lnTo>
                  <a:lnTo>
                    <a:pt x="793678" y="1043132"/>
                  </a:lnTo>
                  <a:lnTo>
                    <a:pt x="793360" y="1052661"/>
                  </a:lnTo>
                  <a:lnTo>
                    <a:pt x="793043" y="1062508"/>
                  </a:lnTo>
                  <a:lnTo>
                    <a:pt x="792089" y="1072672"/>
                  </a:lnTo>
                  <a:lnTo>
                    <a:pt x="791454" y="1082519"/>
                  </a:lnTo>
                  <a:lnTo>
                    <a:pt x="789865" y="1092684"/>
                  </a:lnTo>
                  <a:lnTo>
                    <a:pt x="788277" y="1103166"/>
                  </a:lnTo>
                  <a:lnTo>
                    <a:pt x="786370" y="1113330"/>
                  </a:lnTo>
                  <a:lnTo>
                    <a:pt x="784464" y="1123812"/>
                  </a:lnTo>
                  <a:lnTo>
                    <a:pt x="781605" y="1134612"/>
                  </a:lnTo>
                  <a:lnTo>
                    <a:pt x="779063" y="1145094"/>
                  </a:lnTo>
                  <a:lnTo>
                    <a:pt x="775250" y="1148906"/>
                  </a:lnTo>
                  <a:lnTo>
                    <a:pt x="763812" y="1160659"/>
                  </a:lnTo>
                  <a:lnTo>
                    <a:pt x="746019" y="1178446"/>
                  </a:lnTo>
                  <a:lnTo>
                    <a:pt x="734899" y="1188929"/>
                  </a:lnTo>
                  <a:lnTo>
                    <a:pt x="721554" y="1200999"/>
                  </a:lnTo>
                  <a:lnTo>
                    <a:pt x="707257" y="1213705"/>
                  </a:lnTo>
                  <a:lnTo>
                    <a:pt x="691371" y="1227363"/>
                  </a:lnTo>
                  <a:lnTo>
                    <a:pt x="674213" y="1241657"/>
                  </a:lnTo>
                  <a:lnTo>
                    <a:pt x="655785" y="1256268"/>
                  </a:lnTo>
                  <a:lnTo>
                    <a:pt x="635769" y="1271198"/>
                  </a:lnTo>
                  <a:lnTo>
                    <a:pt x="614481" y="1286444"/>
                  </a:lnTo>
                  <a:lnTo>
                    <a:pt x="592558" y="1301691"/>
                  </a:lnTo>
                  <a:lnTo>
                    <a:pt x="569046" y="1316938"/>
                  </a:lnTo>
                  <a:lnTo>
                    <a:pt x="544581" y="1331867"/>
                  </a:lnTo>
                  <a:lnTo>
                    <a:pt x="519481" y="1346161"/>
                  </a:lnTo>
                  <a:lnTo>
                    <a:pt x="506454" y="1353149"/>
                  </a:lnTo>
                  <a:lnTo>
                    <a:pt x="493110" y="1360137"/>
                  </a:lnTo>
                  <a:lnTo>
                    <a:pt x="479448" y="1366807"/>
                  </a:lnTo>
                  <a:lnTo>
                    <a:pt x="466103" y="1373478"/>
                  </a:lnTo>
                  <a:lnTo>
                    <a:pt x="452123" y="1379513"/>
                  </a:lnTo>
                  <a:lnTo>
                    <a:pt x="438143" y="1385866"/>
                  </a:lnTo>
                  <a:lnTo>
                    <a:pt x="423528" y="1391583"/>
                  </a:lnTo>
                  <a:lnTo>
                    <a:pt x="409230" y="1396983"/>
                  </a:lnTo>
                  <a:lnTo>
                    <a:pt x="394615" y="1402065"/>
                  </a:lnTo>
                  <a:lnTo>
                    <a:pt x="379364" y="1407148"/>
                  </a:lnTo>
                  <a:lnTo>
                    <a:pt x="364748" y="1411912"/>
                  </a:lnTo>
                  <a:lnTo>
                    <a:pt x="349498" y="1416042"/>
                  </a:lnTo>
                  <a:lnTo>
                    <a:pt x="333929" y="1419853"/>
                  </a:lnTo>
                  <a:lnTo>
                    <a:pt x="318678" y="1423030"/>
                  </a:lnTo>
                  <a:lnTo>
                    <a:pt x="303110" y="1426206"/>
                  </a:lnTo>
                  <a:lnTo>
                    <a:pt x="287541" y="1428747"/>
                  </a:lnTo>
                  <a:lnTo>
                    <a:pt x="271655" y="1431288"/>
                  </a:lnTo>
                  <a:lnTo>
                    <a:pt x="255769" y="1432877"/>
                  </a:lnTo>
                  <a:lnTo>
                    <a:pt x="239565" y="1434465"/>
                  </a:lnTo>
                  <a:lnTo>
                    <a:pt x="223043" y="1434782"/>
                  </a:lnTo>
                  <a:lnTo>
                    <a:pt x="206839" y="1435100"/>
                  </a:lnTo>
                  <a:lnTo>
                    <a:pt x="190635" y="1434782"/>
                  </a:lnTo>
                  <a:lnTo>
                    <a:pt x="174113" y="1433830"/>
                  </a:lnTo>
                  <a:lnTo>
                    <a:pt x="157592" y="1432241"/>
                  </a:lnTo>
                  <a:lnTo>
                    <a:pt x="140752" y="1430335"/>
                  </a:lnTo>
                  <a:lnTo>
                    <a:pt x="124230" y="1427794"/>
                  </a:lnTo>
                  <a:lnTo>
                    <a:pt x="107391" y="1424618"/>
                  </a:lnTo>
                  <a:lnTo>
                    <a:pt x="90869" y="1420806"/>
                  </a:lnTo>
                  <a:lnTo>
                    <a:pt x="89916" y="1416995"/>
                  </a:lnTo>
                  <a:lnTo>
                    <a:pt x="87692" y="1406512"/>
                  </a:lnTo>
                  <a:lnTo>
                    <a:pt x="85150" y="1389042"/>
                  </a:lnTo>
                  <a:lnTo>
                    <a:pt x="81655" y="1365219"/>
                  </a:lnTo>
                  <a:lnTo>
                    <a:pt x="80067" y="1351243"/>
                  </a:lnTo>
                  <a:lnTo>
                    <a:pt x="78796" y="1335679"/>
                  </a:lnTo>
                  <a:lnTo>
                    <a:pt x="77525" y="1319161"/>
                  </a:lnTo>
                  <a:lnTo>
                    <a:pt x="76572" y="1301373"/>
                  </a:lnTo>
                  <a:lnTo>
                    <a:pt x="76254" y="1281997"/>
                  </a:lnTo>
                  <a:lnTo>
                    <a:pt x="75618" y="1261351"/>
                  </a:lnTo>
                  <a:lnTo>
                    <a:pt x="76254" y="1239751"/>
                  </a:lnTo>
                  <a:lnTo>
                    <a:pt x="76889" y="1217199"/>
                  </a:lnTo>
                  <a:lnTo>
                    <a:pt x="78478" y="1193376"/>
                  </a:lnTo>
                  <a:lnTo>
                    <a:pt x="80702" y="1168600"/>
                  </a:lnTo>
                  <a:lnTo>
                    <a:pt x="83562" y="1143188"/>
                  </a:lnTo>
                  <a:lnTo>
                    <a:pt x="87056" y="1116507"/>
                  </a:lnTo>
                  <a:lnTo>
                    <a:pt x="91505" y="1088872"/>
                  </a:lnTo>
                  <a:lnTo>
                    <a:pt x="96906" y="1060919"/>
                  </a:lnTo>
                  <a:lnTo>
                    <a:pt x="103578" y="1031697"/>
                  </a:lnTo>
                  <a:lnTo>
                    <a:pt x="111521" y="1002474"/>
                  </a:lnTo>
                  <a:lnTo>
                    <a:pt x="115334" y="987227"/>
                  </a:lnTo>
                  <a:lnTo>
                    <a:pt x="120100" y="971980"/>
                  </a:lnTo>
                  <a:lnTo>
                    <a:pt x="124866" y="956733"/>
                  </a:lnTo>
                  <a:lnTo>
                    <a:pt x="129949" y="941169"/>
                  </a:lnTo>
                  <a:lnTo>
                    <a:pt x="135351" y="925605"/>
                  </a:lnTo>
                  <a:lnTo>
                    <a:pt x="141388" y="910040"/>
                  </a:lnTo>
                  <a:lnTo>
                    <a:pt x="147107" y="894158"/>
                  </a:lnTo>
                  <a:lnTo>
                    <a:pt x="153779" y="878276"/>
                  </a:lnTo>
                  <a:lnTo>
                    <a:pt x="160769" y="862076"/>
                  </a:lnTo>
                  <a:lnTo>
                    <a:pt x="167759" y="845559"/>
                  </a:lnTo>
                  <a:lnTo>
                    <a:pt x="175384" y="829677"/>
                  </a:lnTo>
                  <a:lnTo>
                    <a:pt x="183327" y="813160"/>
                  </a:lnTo>
                  <a:lnTo>
                    <a:pt x="191270" y="796960"/>
                  </a:lnTo>
                  <a:lnTo>
                    <a:pt x="200167" y="780443"/>
                  </a:lnTo>
                  <a:lnTo>
                    <a:pt x="209063" y="763926"/>
                  </a:lnTo>
                  <a:lnTo>
                    <a:pt x="218913" y="747091"/>
                  </a:lnTo>
                  <a:lnTo>
                    <a:pt x="220819" y="744549"/>
                  </a:lnTo>
                  <a:lnTo>
                    <a:pt x="222725" y="741055"/>
                  </a:lnTo>
                  <a:lnTo>
                    <a:pt x="224949" y="736291"/>
                  </a:lnTo>
                  <a:lnTo>
                    <a:pt x="227809" y="730573"/>
                  </a:lnTo>
                  <a:lnTo>
                    <a:pt x="230986" y="722632"/>
                  </a:lnTo>
                  <a:lnTo>
                    <a:pt x="233528" y="714374"/>
                  </a:lnTo>
                  <a:lnTo>
                    <a:pt x="236070" y="703891"/>
                  </a:lnTo>
                  <a:lnTo>
                    <a:pt x="237976" y="692139"/>
                  </a:lnTo>
                  <a:lnTo>
                    <a:pt x="238294" y="686104"/>
                  </a:lnTo>
                  <a:lnTo>
                    <a:pt x="238611" y="679433"/>
                  </a:lnTo>
                  <a:lnTo>
                    <a:pt x="238929" y="672127"/>
                  </a:lnTo>
                  <a:lnTo>
                    <a:pt x="238929" y="664504"/>
                  </a:lnTo>
                  <a:lnTo>
                    <a:pt x="238611" y="656881"/>
                  </a:lnTo>
                  <a:lnTo>
                    <a:pt x="237976" y="648622"/>
                  </a:lnTo>
                  <a:lnTo>
                    <a:pt x="237023" y="640681"/>
                  </a:lnTo>
                  <a:lnTo>
                    <a:pt x="235434" y="631787"/>
                  </a:lnTo>
                  <a:lnTo>
                    <a:pt x="233846" y="622258"/>
                  </a:lnTo>
                  <a:lnTo>
                    <a:pt x="231622" y="612729"/>
                  </a:lnTo>
                  <a:lnTo>
                    <a:pt x="229397" y="602882"/>
                  </a:lnTo>
                  <a:lnTo>
                    <a:pt x="226220" y="592400"/>
                  </a:lnTo>
                  <a:lnTo>
                    <a:pt x="222725" y="581918"/>
                  </a:lnTo>
                  <a:lnTo>
                    <a:pt x="218913" y="571118"/>
                  </a:lnTo>
                  <a:lnTo>
                    <a:pt x="214147" y="566988"/>
                  </a:lnTo>
                  <a:lnTo>
                    <a:pt x="209698" y="561906"/>
                  </a:lnTo>
                  <a:lnTo>
                    <a:pt x="203344" y="554918"/>
                  </a:lnTo>
                  <a:lnTo>
                    <a:pt x="196036" y="545707"/>
                  </a:lnTo>
                  <a:lnTo>
                    <a:pt x="192541" y="540307"/>
                  </a:lnTo>
                  <a:lnTo>
                    <a:pt x="188729" y="534271"/>
                  </a:lnTo>
                  <a:lnTo>
                    <a:pt x="184598" y="527601"/>
                  </a:lnTo>
                  <a:lnTo>
                    <a:pt x="180785" y="520613"/>
                  </a:lnTo>
                  <a:lnTo>
                    <a:pt x="176973" y="513307"/>
                  </a:lnTo>
                  <a:lnTo>
                    <a:pt x="173478" y="505366"/>
                  </a:lnTo>
                  <a:lnTo>
                    <a:pt x="169983" y="496790"/>
                  </a:lnTo>
                  <a:lnTo>
                    <a:pt x="166488" y="487261"/>
                  </a:lnTo>
                  <a:lnTo>
                    <a:pt x="163311" y="477732"/>
                  </a:lnTo>
                  <a:lnTo>
                    <a:pt x="160769" y="467567"/>
                  </a:lnTo>
                  <a:lnTo>
                    <a:pt x="158227" y="456767"/>
                  </a:lnTo>
                  <a:lnTo>
                    <a:pt x="156321" y="445650"/>
                  </a:lnTo>
                  <a:lnTo>
                    <a:pt x="154732" y="433580"/>
                  </a:lnTo>
                  <a:lnTo>
                    <a:pt x="154097" y="421192"/>
                  </a:lnTo>
                  <a:lnTo>
                    <a:pt x="153779" y="408168"/>
                  </a:lnTo>
                  <a:lnTo>
                    <a:pt x="153779" y="394827"/>
                  </a:lnTo>
                  <a:lnTo>
                    <a:pt x="154732" y="380534"/>
                  </a:lnTo>
                  <a:lnTo>
                    <a:pt x="156321" y="365605"/>
                  </a:lnTo>
                  <a:lnTo>
                    <a:pt x="158227" y="350675"/>
                  </a:lnTo>
                  <a:lnTo>
                    <a:pt x="161722" y="334793"/>
                  </a:lnTo>
                  <a:lnTo>
                    <a:pt x="165852" y="317958"/>
                  </a:lnTo>
                  <a:lnTo>
                    <a:pt x="170301" y="300806"/>
                  </a:lnTo>
                  <a:lnTo>
                    <a:pt x="139481" y="317958"/>
                  </a:lnTo>
                  <a:lnTo>
                    <a:pt x="0" y="210278"/>
                  </a:lnTo>
                  <a:lnTo>
                    <a:pt x="317" y="205514"/>
                  </a:lnTo>
                  <a:lnTo>
                    <a:pt x="1271" y="199796"/>
                  </a:lnTo>
                  <a:lnTo>
                    <a:pt x="2859" y="192808"/>
                  </a:lnTo>
                  <a:lnTo>
                    <a:pt x="5401" y="184232"/>
                  </a:lnTo>
                  <a:lnTo>
                    <a:pt x="8896" y="174385"/>
                  </a:lnTo>
                  <a:lnTo>
                    <a:pt x="10802" y="169303"/>
                  </a:lnTo>
                  <a:lnTo>
                    <a:pt x="13662" y="163903"/>
                  </a:lnTo>
                  <a:lnTo>
                    <a:pt x="16521" y="158503"/>
                  </a:lnTo>
                  <a:lnTo>
                    <a:pt x="20016" y="153103"/>
                  </a:lnTo>
                  <a:lnTo>
                    <a:pt x="23194" y="147703"/>
                  </a:lnTo>
                  <a:lnTo>
                    <a:pt x="27642" y="142303"/>
                  </a:lnTo>
                  <a:lnTo>
                    <a:pt x="32408" y="136903"/>
                  </a:lnTo>
                  <a:lnTo>
                    <a:pt x="36856" y="131503"/>
                  </a:lnTo>
                  <a:lnTo>
                    <a:pt x="42893" y="126421"/>
                  </a:lnTo>
                  <a:lnTo>
                    <a:pt x="48612" y="121339"/>
                  </a:lnTo>
                  <a:lnTo>
                    <a:pt x="55284" y="116257"/>
                  </a:lnTo>
                  <a:lnTo>
                    <a:pt x="62274" y="111810"/>
                  </a:lnTo>
                  <a:lnTo>
                    <a:pt x="69899" y="107363"/>
                  </a:lnTo>
                  <a:lnTo>
                    <a:pt x="78478" y="103551"/>
                  </a:lnTo>
                  <a:lnTo>
                    <a:pt x="87374" y="99739"/>
                  </a:lnTo>
                  <a:lnTo>
                    <a:pt x="96588" y="96563"/>
                  </a:lnTo>
                  <a:lnTo>
                    <a:pt x="107073" y="93387"/>
                  </a:lnTo>
                  <a:lnTo>
                    <a:pt x="117876" y="91163"/>
                  </a:lnTo>
                  <a:lnTo>
                    <a:pt x="129632" y="89257"/>
                  </a:lnTo>
                  <a:lnTo>
                    <a:pt x="142023" y="87987"/>
                  </a:lnTo>
                  <a:lnTo>
                    <a:pt x="147107" y="87669"/>
                  </a:lnTo>
                  <a:lnTo>
                    <a:pt x="152826" y="87351"/>
                  </a:lnTo>
                  <a:lnTo>
                    <a:pt x="160769" y="86398"/>
                  </a:lnTo>
                  <a:lnTo>
                    <a:pt x="169983" y="85446"/>
                  </a:lnTo>
                  <a:lnTo>
                    <a:pt x="180468" y="83222"/>
                  </a:lnTo>
                  <a:lnTo>
                    <a:pt x="191588" y="80681"/>
                  </a:lnTo>
                  <a:lnTo>
                    <a:pt x="203344" y="77187"/>
                  </a:lnTo>
                  <a:lnTo>
                    <a:pt x="209698" y="75281"/>
                  </a:lnTo>
                  <a:lnTo>
                    <a:pt x="215735" y="73058"/>
                  </a:lnTo>
                  <a:lnTo>
                    <a:pt x="222090" y="70199"/>
                  </a:lnTo>
                  <a:lnTo>
                    <a:pt x="227809" y="67022"/>
                  </a:lnTo>
                  <a:lnTo>
                    <a:pt x="233846" y="63846"/>
                  </a:lnTo>
                  <a:lnTo>
                    <a:pt x="239882" y="60034"/>
                  </a:lnTo>
                  <a:lnTo>
                    <a:pt x="245601" y="56223"/>
                  </a:lnTo>
                  <a:lnTo>
                    <a:pt x="251003" y="52093"/>
                  </a:lnTo>
                  <a:lnTo>
                    <a:pt x="256404" y="47329"/>
                  </a:lnTo>
                  <a:lnTo>
                    <a:pt x="261488" y="42246"/>
                  </a:lnTo>
                  <a:lnTo>
                    <a:pt x="266254" y="36847"/>
                  </a:lnTo>
                  <a:lnTo>
                    <a:pt x="270702" y="31129"/>
                  </a:lnTo>
                  <a:lnTo>
                    <a:pt x="274832" y="24459"/>
                  </a:lnTo>
                  <a:lnTo>
                    <a:pt x="278327" y="17788"/>
                  </a:lnTo>
                  <a:lnTo>
                    <a:pt x="281822" y="10482"/>
                  </a:lnTo>
                  <a:lnTo>
                    <a:pt x="284046" y="2859"/>
                  </a:lnTo>
                  <a:lnTo>
                    <a:pt x="287541" y="11118"/>
                  </a:lnTo>
                  <a:lnTo>
                    <a:pt x="291036" y="20965"/>
                  </a:lnTo>
                  <a:lnTo>
                    <a:pt x="295167" y="33988"/>
                  </a:lnTo>
                  <a:lnTo>
                    <a:pt x="299615" y="49870"/>
                  </a:lnTo>
                  <a:lnTo>
                    <a:pt x="303745" y="68293"/>
                  </a:lnTo>
                  <a:lnTo>
                    <a:pt x="305652" y="77822"/>
                  </a:lnTo>
                  <a:lnTo>
                    <a:pt x="307240" y="88304"/>
                  </a:lnTo>
                  <a:lnTo>
                    <a:pt x="308829" y="99422"/>
                  </a:lnTo>
                  <a:lnTo>
                    <a:pt x="310100" y="110221"/>
                  </a:lnTo>
                  <a:lnTo>
                    <a:pt x="310735" y="121657"/>
                  </a:lnTo>
                  <a:lnTo>
                    <a:pt x="311053" y="133409"/>
                  </a:lnTo>
                  <a:lnTo>
                    <a:pt x="311053" y="145162"/>
                  </a:lnTo>
                  <a:lnTo>
                    <a:pt x="310735" y="156915"/>
                  </a:lnTo>
                  <a:lnTo>
                    <a:pt x="309782" y="168985"/>
                  </a:lnTo>
                  <a:lnTo>
                    <a:pt x="307558" y="181055"/>
                  </a:lnTo>
                  <a:lnTo>
                    <a:pt x="305334" y="193126"/>
                  </a:lnTo>
                  <a:lnTo>
                    <a:pt x="302157" y="205196"/>
                  </a:lnTo>
                  <a:lnTo>
                    <a:pt x="298344" y="217266"/>
                  </a:lnTo>
                  <a:lnTo>
                    <a:pt x="293260" y="228701"/>
                  </a:lnTo>
                  <a:lnTo>
                    <a:pt x="290718" y="234737"/>
                  </a:lnTo>
                  <a:lnTo>
                    <a:pt x="287859" y="240454"/>
                  </a:lnTo>
                  <a:lnTo>
                    <a:pt x="284364" y="245854"/>
                  </a:lnTo>
                  <a:lnTo>
                    <a:pt x="281187" y="251572"/>
                  </a:lnTo>
                  <a:lnTo>
                    <a:pt x="277374" y="256971"/>
                  </a:lnTo>
                  <a:lnTo>
                    <a:pt x="273561" y="262371"/>
                  </a:lnTo>
                  <a:lnTo>
                    <a:pt x="269431" y="267454"/>
                  </a:lnTo>
                  <a:lnTo>
                    <a:pt x="264983" y="272853"/>
                  </a:lnTo>
                  <a:lnTo>
                    <a:pt x="260217" y="277936"/>
                  </a:lnTo>
                  <a:lnTo>
                    <a:pt x="255451" y="283018"/>
                  </a:lnTo>
                  <a:lnTo>
                    <a:pt x="250050" y="287783"/>
                  </a:lnTo>
                  <a:lnTo>
                    <a:pt x="244331" y="292230"/>
                  </a:lnTo>
                  <a:lnTo>
                    <a:pt x="251956" y="290324"/>
                  </a:lnTo>
                  <a:lnTo>
                    <a:pt x="260217" y="288418"/>
                  </a:lnTo>
                  <a:lnTo>
                    <a:pt x="271655" y="286194"/>
                  </a:lnTo>
                  <a:lnTo>
                    <a:pt x="284682" y="284289"/>
                  </a:lnTo>
                  <a:lnTo>
                    <a:pt x="292307" y="283336"/>
                  </a:lnTo>
                  <a:lnTo>
                    <a:pt x="299615" y="282700"/>
                  </a:lnTo>
                  <a:lnTo>
                    <a:pt x="307558" y="282700"/>
                  </a:lnTo>
                  <a:lnTo>
                    <a:pt x="315819" y="282700"/>
                  </a:lnTo>
                  <a:lnTo>
                    <a:pt x="324397" y="283018"/>
                  </a:lnTo>
                  <a:lnTo>
                    <a:pt x="332976" y="283971"/>
                  </a:lnTo>
                  <a:lnTo>
                    <a:pt x="341555" y="284924"/>
                  </a:lnTo>
                  <a:lnTo>
                    <a:pt x="349815" y="286512"/>
                  </a:lnTo>
                  <a:lnTo>
                    <a:pt x="359029" y="288736"/>
                  </a:lnTo>
                  <a:lnTo>
                    <a:pt x="366973" y="291912"/>
                  </a:lnTo>
                  <a:lnTo>
                    <a:pt x="375551" y="295406"/>
                  </a:lnTo>
                  <a:lnTo>
                    <a:pt x="383812" y="299853"/>
                  </a:lnTo>
                  <a:lnTo>
                    <a:pt x="391437" y="304935"/>
                  </a:lnTo>
                  <a:lnTo>
                    <a:pt x="399381" y="310653"/>
                  </a:lnTo>
                  <a:lnTo>
                    <a:pt x="402876" y="313829"/>
                  </a:lnTo>
                  <a:lnTo>
                    <a:pt x="406371" y="317323"/>
                  </a:lnTo>
                  <a:lnTo>
                    <a:pt x="409866" y="321135"/>
                  </a:lnTo>
                  <a:lnTo>
                    <a:pt x="412725" y="324947"/>
                  </a:lnTo>
                  <a:lnTo>
                    <a:pt x="415903" y="328758"/>
                  </a:lnTo>
                  <a:lnTo>
                    <a:pt x="419080" y="333523"/>
                  </a:lnTo>
                  <a:lnTo>
                    <a:pt x="422257" y="337970"/>
                  </a:lnTo>
                  <a:lnTo>
                    <a:pt x="424799" y="342734"/>
                  </a:lnTo>
                  <a:lnTo>
                    <a:pt x="427023" y="347817"/>
                  </a:lnTo>
                  <a:lnTo>
                    <a:pt x="429883" y="353217"/>
                  </a:lnTo>
                  <a:lnTo>
                    <a:pt x="432107" y="358934"/>
                  </a:lnTo>
                  <a:lnTo>
                    <a:pt x="434013" y="365287"/>
                  </a:lnTo>
                  <a:lnTo>
                    <a:pt x="436237" y="371322"/>
                  </a:lnTo>
                  <a:lnTo>
                    <a:pt x="437508" y="377992"/>
                  </a:lnTo>
                  <a:lnTo>
                    <a:pt x="439097" y="384663"/>
                  </a:lnTo>
                  <a:lnTo>
                    <a:pt x="440368" y="391969"/>
                  </a:lnTo>
                  <a:lnTo>
                    <a:pt x="443227" y="385298"/>
                  </a:lnTo>
                  <a:lnTo>
                    <a:pt x="446722" y="377992"/>
                  </a:lnTo>
                  <a:lnTo>
                    <a:pt x="451170" y="368781"/>
                  </a:lnTo>
                  <a:lnTo>
                    <a:pt x="457525" y="357981"/>
                  </a:lnTo>
                  <a:lnTo>
                    <a:pt x="465150" y="346228"/>
                  </a:lnTo>
                  <a:lnTo>
                    <a:pt x="469598" y="340193"/>
                  </a:lnTo>
                  <a:lnTo>
                    <a:pt x="474046" y="333840"/>
                  </a:lnTo>
                  <a:lnTo>
                    <a:pt x="479130" y="327805"/>
                  </a:lnTo>
                  <a:lnTo>
                    <a:pt x="484531" y="321770"/>
                  </a:lnTo>
                  <a:lnTo>
                    <a:pt x="490250" y="315735"/>
                  </a:lnTo>
                  <a:lnTo>
                    <a:pt x="496605" y="310335"/>
                  </a:lnTo>
                  <a:lnTo>
                    <a:pt x="503277" y="304935"/>
                  </a:lnTo>
                  <a:lnTo>
                    <a:pt x="509949" y="299853"/>
                  </a:lnTo>
                  <a:lnTo>
                    <a:pt x="517257" y="295088"/>
                  </a:lnTo>
                  <a:lnTo>
                    <a:pt x="524882" y="290959"/>
                  </a:lnTo>
                  <a:lnTo>
                    <a:pt x="532826" y="286830"/>
                  </a:lnTo>
                  <a:lnTo>
                    <a:pt x="541086" y="284289"/>
                  </a:lnTo>
                  <a:lnTo>
                    <a:pt x="549983" y="281747"/>
                  </a:lnTo>
                  <a:lnTo>
                    <a:pt x="559197" y="279842"/>
                  </a:lnTo>
                  <a:lnTo>
                    <a:pt x="568729" y="279206"/>
                  </a:lnTo>
                  <a:lnTo>
                    <a:pt x="578896" y="279524"/>
                  </a:lnTo>
                  <a:lnTo>
                    <a:pt x="583979" y="279842"/>
                  </a:lnTo>
                  <a:lnTo>
                    <a:pt x="589063" y="280477"/>
                  </a:lnTo>
                  <a:lnTo>
                    <a:pt x="594464" y="281112"/>
                  </a:lnTo>
                  <a:lnTo>
                    <a:pt x="599866" y="282383"/>
                  </a:lnTo>
                  <a:lnTo>
                    <a:pt x="605267" y="283971"/>
                  </a:lnTo>
                  <a:lnTo>
                    <a:pt x="610986" y="285242"/>
                  </a:lnTo>
                  <a:lnTo>
                    <a:pt x="616387" y="287465"/>
                  </a:lnTo>
                  <a:lnTo>
                    <a:pt x="622424" y="289689"/>
                  </a:lnTo>
                  <a:lnTo>
                    <a:pt x="618294" y="280477"/>
                  </a:lnTo>
                  <a:lnTo>
                    <a:pt x="614481" y="269042"/>
                  </a:lnTo>
                  <a:lnTo>
                    <a:pt x="609080" y="254748"/>
                  </a:lnTo>
                  <a:lnTo>
                    <a:pt x="603361" y="237278"/>
                  </a:lnTo>
                  <a:lnTo>
                    <a:pt x="597006" y="217584"/>
                  </a:lnTo>
                  <a:lnTo>
                    <a:pt x="591287" y="195667"/>
                  </a:lnTo>
                  <a:lnTo>
                    <a:pt x="588428" y="184232"/>
                  </a:lnTo>
                  <a:lnTo>
                    <a:pt x="585886" y="172479"/>
                  </a:lnTo>
                  <a:lnTo>
                    <a:pt x="583344" y="160409"/>
                  </a:lnTo>
                  <a:lnTo>
                    <a:pt x="581438" y="148656"/>
                  </a:lnTo>
                  <a:lnTo>
                    <a:pt x="579531" y="135950"/>
                  </a:lnTo>
                  <a:lnTo>
                    <a:pt x="578578" y="124198"/>
                  </a:lnTo>
                  <a:lnTo>
                    <a:pt x="577625" y="111810"/>
                  </a:lnTo>
                  <a:lnTo>
                    <a:pt x="577307" y="99739"/>
                  </a:lnTo>
                  <a:lnTo>
                    <a:pt x="577307" y="87987"/>
                  </a:lnTo>
                  <a:lnTo>
                    <a:pt x="577943" y="76234"/>
                  </a:lnTo>
                  <a:lnTo>
                    <a:pt x="579531" y="65117"/>
                  </a:lnTo>
                  <a:lnTo>
                    <a:pt x="581438" y="53999"/>
                  </a:lnTo>
                  <a:lnTo>
                    <a:pt x="584297" y="43517"/>
                  </a:lnTo>
                  <a:lnTo>
                    <a:pt x="585886" y="38435"/>
                  </a:lnTo>
                  <a:lnTo>
                    <a:pt x="587792" y="33352"/>
                  </a:lnTo>
                  <a:lnTo>
                    <a:pt x="590016" y="28588"/>
                  </a:lnTo>
                  <a:lnTo>
                    <a:pt x="592558" y="24141"/>
                  </a:lnTo>
                  <a:lnTo>
                    <a:pt x="594782" y="19694"/>
                  </a:lnTo>
                  <a:lnTo>
                    <a:pt x="597324" y="15247"/>
                  </a:lnTo>
                  <a:lnTo>
                    <a:pt x="600501" y="11118"/>
                  </a:lnTo>
                  <a:lnTo>
                    <a:pt x="603996" y="7306"/>
                  </a:lnTo>
                  <a:lnTo>
                    <a:pt x="607173" y="3494"/>
                  </a:lnTo>
                  <a:lnTo>
                    <a:pt x="610986" y="0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06810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2800" dirty="0" smtClean="0">
            <a:solidFill>
              <a:srgbClr val="1D273B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</TotalTime>
  <Words>675</Words>
  <Application>Microsoft Office PowerPoint</Application>
  <PresentationFormat>宽屏</PresentationFormat>
  <Paragraphs>113</Paragraphs>
  <Slides>22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2" baseType="lpstr">
      <vt:lpstr>Meiryo</vt:lpstr>
      <vt:lpstr>等线</vt:lpstr>
      <vt:lpstr>等线 Light</vt:lpstr>
      <vt:lpstr>宋体</vt:lpstr>
      <vt:lpstr>微软雅黑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cp:lastModifiedBy>优品PPT</cp:lastModifiedBy>
  <cp:revision>58</cp:revision>
  <dcterms:created xsi:type="dcterms:W3CDTF">2017-09-25T02:52:20Z</dcterms:created>
  <dcterms:modified xsi:type="dcterms:W3CDTF">2018-06-06T03:41:10Z</dcterms:modified>
</cp:coreProperties>
</file>