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257" r:id="rId4"/>
    <p:sldId id="258" r:id="rId5"/>
    <p:sldId id="259" r:id="rId6"/>
    <p:sldId id="263" r:id="rId7"/>
    <p:sldId id="264" r:id="rId8"/>
    <p:sldId id="265" r:id="rId9"/>
    <p:sldId id="266" r:id="rId10"/>
    <p:sldId id="260" r:id="rId11"/>
    <p:sldId id="267" r:id="rId12"/>
    <p:sldId id="268" r:id="rId13"/>
    <p:sldId id="272" r:id="rId14"/>
    <p:sldId id="273" r:id="rId15"/>
    <p:sldId id="274" r:id="rId16"/>
    <p:sldId id="275" r:id="rId17"/>
    <p:sldId id="269" r:id="rId18"/>
    <p:sldId id="270" r:id="rId19"/>
    <p:sldId id="276" r:id="rId20"/>
    <p:sldId id="261" r:id="rId21"/>
    <p:sldId id="277" r:id="rId22"/>
    <p:sldId id="278" r:id="rId23"/>
    <p:sldId id="279" r:id="rId24"/>
    <p:sldId id="280" r:id="rId25"/>
    <p:sldId id="281" r:id="rId26"/>
    <p:sldId id="282" r:id="rId27"/>
    <p:sldId id="262" r:id="rId28"/>
    <p:sldId id="283" r:id="rId29"/>
    <p:sldId id="284" r:id="rId30"/>
    <p:sldId id="285" r:id="rId31"/>
    <p:sldId id="286" r:id="rId32"/>
    <p:sldId id="287" r:id="rId33"/>
    <p:sldId id="288" r:id="rId34"/>
    <p:sldId id="290" r:id="rId35"/>
    <p:sldId id="291" r:id="rId36"/>
    <p:sldId id="289" r:id="rId37"/>
    <p:sldId id="292"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402" y="78"/>
      </p:cViewPr>
      <p:guideLst>
        <p:guide orient="horz" pos="1620"/>
        <p:guide pos="2880"/>
      </p:guideLst>
    </p:cSldViewPr>
  </p:slideViewPr>
  <p:notesTextViewPr>
    <p:cViewPr>
      <p:scale>
        <a:sx n="100" d="100"/>
        <a:sy n="100" d="100"/>
      </p:scale>
      <p:origin x="0" y="0"/>
    </p:cViewPr>
  </p:notesTextViewPr>
  <p:sorterViewPr>
    <p:cViewPr>
      <p:scale>
        <a:sx n="150" d="100"/>
        <a:sy n="150" d="100"/>
      </p:scale>
      <p:origin x="0" y="116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2017/11/24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54894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3319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0834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1411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932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3387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1743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2213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5990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par>
                          <p:cTn id="20" fill="hold">
                            <p:stCondLst>
                              <p:cond delay="300"/>
                            </p:stCondLst>
                            <p:childTnLst>
                              <p:par>
                                <p:cTn id="21" presetID="22" presetClass="entr" presetSubtype="8" fill="hold" grpId="0" nodeType="after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2966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05789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33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0"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Rectangle 4"/>
          <p:cNvSpPr txBox="1">
            <a:spLocks noChangeArrowheads="1"/>
          </p:cNvSpPr>
          <p:nvPr userDrawn="1"/>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62801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audio" Target="../media/audio1.wav"/><Relationship Id="rId7"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50000">
              <a:schemeClr val="accent1">
                <a:tint val="44500"/>
                <a:satMod val="160000"/>
                <a:alpha val="24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59845" y="105242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59845" y="105242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4483757" y="201400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3559845" y="271846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3559845" y="297557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3373775" y="4138481"/>
            <a:ext cx="51721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400" dirty="0">
                <a:solidFill>
                  <a:schemeClr val="accent1"/>
                </a:solidFill>
                <a:latin typeface="Agency FB" pitchFamily="34" charset="0"/>
              </a:rPr>
              <a:t>PRESENTATION TEMPELETE TITLE</a:t>
            </a:r>
            <a:endParaRPr lang="zh-CN" altLang="zh-CN" sz="24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2626159" y="1412544"/>
            <a:ext cx="179536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smtClean="0">
                <a:solidFill>
                  <a:schemeClr val="accent1">
                    <a:lumMod val="75000"/>
                  </a:schemeClr>
                </a:solidFill>
              </a:rPr>
              <a:t>2018</a:t>
            </a:r>
            <a:endParaRPr lang="zh-CN" altLang="en-US" sz="9600" dirty="0">
              <a:solidFill>
                <a:schemeClr val="accent1">
                  <a:lumMod val="75000"/>
                </a:schemeClr>
              </a:solidFill>
            </a:endParaRPr>
          </a:p>
        </p:txBody>
      </p:sp>
      <p:sp>
        <p:nvSpPr>
          <p:cNvPr id="23" name="Freeform 7"/>
          <p:cNvSpPr>
            <a:spLocks/>
          </p:cNvSpPr>
          <p:nvPr/>
        </p:nvSpPr>
        <p:spPr bwMode="auto">
          <a:xfrm rot="18900000">
            <a:off x="5821733" y="125204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任意多边形 33"/>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6793085" y="3571973"/>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9822463">
            <a:off x="942595" y="105242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
        <p:nvSpPr>
          <p:cNvPr id="36" name="TextBox 45"/>
          <p:cNvSpPr txBox="1"/>
          <p:nvPr/>
        </p:nvSpPr>
        <p:spPr>
          <a:xfrm>
            <a:off x="1235887" y="4831325"/>
            <a:ext cx="1124090" cy="253916"/>
          </a:xfrm>
          <a:prstGeom prst="rect">
            <a:avLst/>
          </a:prstGeom>
          <a:noFill/>
        </p:spPr>
        <p:txBody>
          <a:bodyPr wrap="none" lIns="68580" tIns="34290" rIns="68580" bIns="34290" rtlCol="0">
            <a:spAutoFit/>
          </a:bodyPr>
          <a:lstStyle/>
          <a:p>
            <a:r>
              <a:rPr lang="en-US" altLang="zh-CN" sz="1200" dirty="0" smtClean="0">
                <a:solidFill>
                  <a:schemeClr val="bg1"/>
                </a:solidFill>
                <a:latin typeface="+mj-ea"/>
                <a:ea typeface="+mj-ea"/>
              </a:rPr>
              <a:t>www.xxx.com</a:t>
            </a:r>
            <a:endParaRPr lang="zh-CN" altLang="en-US" sz="1200" dirty="0">
              <a:solidFill>
                <a:schemeClr val="bg1"/>
              </a:solidFill>
              <a:latin typeface="+mj-ea"/>
              <a:ea typeface="+mj-ea"/>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500"/>
                                            <p:tgtEl>
                                              <p:spTgt spid="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up)">
                                          <p:cBhvr>
                                            <p:cTn id="28" dur="500"/>
                                            <p:tgtEl>
                                              <p:spTgt spid="24"/>
                                            </p:tgtEl>
                                          </p:cBhvr>
                                        </p:animEffect>
                                      </p:childTnLst>
                                    </p:cTn>
                                  </p:par>
                                </p:childTnLst>
                              </p:cTn>
                            </p:par>
                            <p:par>
                              <p:cTn id="29" fill="hold">
                                <p:stCondLst>
                                  <p:cond delay="3150"/>
                                </p:stCondLst>
                                <p:childTnLst>
                                  <p:par>
                                    <p:cTn id="30" presetID="2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10" presetClass="entr" presetSubtype="0" fill="hold" nodeType="withEffect">
                                      <p:stCondLst>
                                        <p:cond delay="75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00"/>
                                            <p:tgtEl>
                                              <p:spTgt spid="26"/>
                                            </p:tgtEl>
                                          </p:cBhvr>
                                        </p:animEffect>
                                      </p:childTnLst>
                                    </p:cTn>
                                  </p:par>
                                  <p:par>
                                    <p:cTn id="39" presetID="22" presetClass="entr" presetSubtype="8" fill="hold" grpId="0" nodeType="withEffect">
                                      <p:stCondLst>
                                        <p:cond delay="100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200"/>
                                            <p:tgtEl>
                                              <p:spTgt spid="30"/>
                                            </p:tgtEl>
                                          </p:cBhvr>
                                        </p:animEffect>
                                      </p:childTnLst>
                                    </p:cTn>
                                  </p:par>
                                  <p:par>
                                    <p:cTn id="42" presetID="10" presetClass="entr" presetSubtype="0" fill="hold" nodeType="withEffect">
                                      <p:stCondLst>
                                        <p:cond delay="12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00"/>
                                            <p:tgtEl>
                                              <p:spTgt spid="27"/>
                                            </p:tgtEl>
                                          </p:cBhvr>
                                        </p:animEffect>
                                      </p:childTnLst>
                                    </p:cTn>
                                  </p:par>
                                  <p:par>
                                    <p:cTn id="45" presetID="22" presetClass="entr" presetSubtype="8" fill="hold" grpId="0" nodeType="withEffect">
                                      <p:stCondLst>
                                        <p:cond delay="150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200"/>
                                            <p:tgtEl>
                                              <p:spTgt spid="31"/>
                                            </p:tgtEl>
                                          </p:cBhvr>
                                        </p:animEffect>
                                      </p:childTnLst>
                                    </p:cTn>
                                  </p:par>
                                  <p:par>
                                    <p:cTn id="48" presetID="10" presetClass="entr" presetSubtype="0" fill="hold" nodeType="withEffect">
                                      <p:stCondLst>
                                        <p:cond delay="175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200"/>
                                            <p:tgtEl>
                                              <p:spTgt spid="28"/>
                                            </p:tgtEl>
                                          </p:cBhvr>
                                        </p:animEffect>
                                      </p:childTnLst>
                                    </p:cTn>
                                  </p:par>
                                  <p:par>
                                    <p:cTn id="51" presetID="22" presetClass="entr" presetSubtype="8" fill="hold" grpId="0" nodeType="withEffect">
                                      <p:stCondLst>
                                        <p:cond delay="200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200"/>
                                            <p:tgtEl>
                                              <p:spTgt spid="32"/>
                                            </p:tgtEl>
                                          </p:cBhvr>
                                        </p:animEffect>
                                      </p:childTnLst>
                                    </p:cTn>
                                  </p:par>
                                  <p:par>
                                    <p:cTn id="54" presetID="10" presetClass="entr" presetSubtype="0" fill="hold" nodeType="withEffect">
                                      <p:stCondLst>
                                        <p:cond delay="225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200"/>
                                            <p:tgtEl>
                                              <p:spTgt spid="29"/>
                                            </p:tgtEl>
                                          </p:cBhvr>
                                        </p:animEffect>
                                      </p:childTnLst>
                                    </p:cTn>
                                  </p:par>
                                  <p:par>
                                    <p:cTn id="57" presetID="22" presetClass="entr" presetSubtype="8" fill="hold" grpId="0" nodeType="withEffect">
                                      <p:stCondLst>
                                        <p:cond delay="250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200"/>
                                            <p:tgtEl>
                                              <p:spTgt spid="33"/>
                                            </p:tgtEl>
                                          </p:cBhvr>
                                        </p:animEffect>
                                      </p:childTnLst>
                                    </p:cTn>
                                  </p:par>
                                </p:childTnLst>
                              </p:cTn>
                            </p:par>
                            <p:par>
                              <p:cTn id="60" fill="hold">
                                <p:stCondLst>
                                  <p:cond delay="5850"/>
                                </p:stCondLst>
                                <p:childTnLst>
                                  <p:par>
                                    <p:cTn id="61" presetID="2" presetClass="entr" presetSubtype="8" fill="hold" grpId="0" nodeType="afterEffect" p14:presetBounceEnd="40000">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14:bounceEnd="40000">
                                          <p:cBhvr additive="base">
                                            <p:cTn id="63"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4" dur="500" fill="hold"/>
                                            <p:tgtEl>
                                              <p:spTgt spid="23"/>
                                            </p:tgtEl>
                                            <p:attrNameLst>
                                              <p:attrName>ppt_y</p:attrName>
                                            </p:attrNameLst>
                                          </p:cBhvr>
                                          <p:tavLst>
                                            <p:tav tm="0">
                                              <p:val>
                                                <p:strVal val="#ppt_y"/>
                                              </p:val>
                                            </p:tav>
                                            <p:tav tm="100000">
                                              <p:val>
                                                <p:strVal val="#ppt_y"/>
                                              </p:val>
                                            </p:tav>
                                          </p:tavLst>
                                        </p:anim>
                                      </p:childTnLst>
                                    </p:cTn>
                                  </p:par>
                                </p:childTnLst>
                              </p:cTn>
                            </p:par>
                            <p:par>
                              <p:cTn id="65" fill="hold">
                                <p:stCondLst>
                                  <p:cond delay="6350"/>
                                </p:stCondLst>
                                <p:childTnLst>
                                  <p:par>
                                    <p:cTn id="66" presetID="2" presetClass="entr" presetSubtype="3" accel="78000" fill="hold" grpId="0" nodeType="afterEffect" p14:presetBounceEnd="36000">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14:bounceEnd="36000">
                                          <p:cBhvr additive="base">
                                            <p:cTn id="68" dur="500" fill="hold"/>
                                            <p:tgtEl>
                                              <p:spTgt spid="40"/>
                                            </p:tgtEl>
                                            <p:attrNameLst>
                                              <p:attrName>ppt_x</p:attrName>
                                            </p:attrNameLst>
                                          </p:cBhvr>
                                          <p:tavLst>
                                            <p:tav tm="0">
                                              <p:val>
                                                <p:strVal val="1+#ppt_w/2"/>
                                              </p:val>
                                            </p:tav>
                                            <p:tav tm="100000">
                                              <p:val>
                                                <p:strVal val="#ppt_x"/>
                                              </p:val>
                                            </p:tav>
                                          </p:tavLst>
                                        </p:anim>
                                        <p:anim calcmode="lin" valueType="num" p14:bounceEnd="36000">
                                          <p:cBhvr additive="base">
                                            <p:cTn id="69" dur="500" fill="hold"/>
                                            <p:tgtEl>
                                              <p:spTgt spid="40"/>
                                            </p:tgtEl>
                                            <p:attrNameLst>
                                              <p:attrName>ppt_y</p:attrName>
                                            </p:attrNameLst>
                                          </p:cBhvr>
                                          <p:tavLst>
                                            <p:tav tm="0">
                                              <p:val>
                                                <p:strVal val="0-#ppt_h/2"/>
                                              </p:val>
                                            </p:tav>
                                            <p:tav tm="100000">
                                              <p:val>
                                                <p:strVal val="#ppt_y"/>
                                              </p:val>
                                            </p:tav>
                                          </p:tavLst>
                                        </p:anim>
                                      </p:childTnLst>
                                    </p:cTn>
                                  </p:par>
                                  <p:par>
                                    <p:cTn id="70" presetID="2" presetClass="entr" presetSubtype="3" accel="78000" fill="hold" grpId="0" nodeType="withEffect" p14:presetBounceEnd="36000">
                                      <p:stCondLst>
                                        <p:cond delay="100"/>
                                      </p:stCondLst>
                                      <p:childTnLst>
                                        <p:set>
                                          <p:cBhvr>
                                            <p:cTn id="71" dur="1" fill="hold">
                                              <p:stCondLst>
                                                <p:cond delay="0"/>
                                              </p:stCondLst>
                                            </p:cTn>
                                            <p:tgtEl>
                                              <p:spTgt spid="41"/>
                                            </p:tgtEl>
                                            <p:attrNameLst>
                                              <p:attrName>style.visibility</p:attrName>
                                            </p:attrNameLst>
                                          </p:cBhvr>
                                          <p:to>
                                            <p:strVal val="visible"/>
                                          </p:to>
                                        </p:set>
                                        <p:anim calcmode="lin" valueType="num" p14:bounceEnd="36000">
                                          <p:cBhvr additive="base">
                                            <p:cTn id="72" dur="500" fill="hold"/>
                                            <p:tgtEl>
                                              <p:spTgt spid="41"/>
                                            </p:tgtEl>
                                            <p:attrNameLst>
                                              <p:attrName>ppt_x</p:attrName>
                                            </p:attrNameLst>
                                          </p:cBhvr>
                                          <p:tavLst>
                                            <p:tav tm="0">
                                              <p:val>
                                                <p:strVal val="1+#ppt_w/2"/>
                                              </p:val>
                                            </p:tav>
                                            <p:tav tm="100000">
                                              <p:val>
                                                <p:strVal val="#ppt_x"/>
                                              </p:val>
                                            </p:tav>
                                          </p:tavLst>
                                        </p:anim>
                                        <p:anim calcmode="lin" valueType="num" p14:bounceEnd="36000">
                                          <p:cBhvr additive="base">
                                            <p:cTn id="73" dur="500" fill="hold"/>
                                            <p:tgtEl>
                                              <p:spTgt spid="41"/>
                                            </p:tgtEl>
                                            <p:attrNameLst>
                                              <p:attrName>ppt_y</p:attrName>
                                            </p:attrNameLst>
                                          </p:cBhvr>
                                          <p:tavLst>
                                            <p:tav tm="0">
                                              <p:val>
                                                <p:strVal val="0-#ppt_h/2"/>
                                              </p:val>
                                            </p:tav>
                                            <p:tav tm="100000">
                                              <p:val>
                                                <p:strVal val="#ppt_y"/>
                                              </p:val>
                                            </p:tav>
                                          </p:tavLst>
                                        </p:anim>
                                      </p:childTnLst>
                                    </p:cTn>
                                  </p:par>
                                  <p:par>
                                    <p:cTn id="74" presetID="2" presetClass="entr" presetSubtype="3" accel="78000" fill="hold" grpId="0" nodeType="withEffect" p14:presetBounceEnd="36000">
                                      <p:stCondLst>
                                        <p:cond delay="200"/>
                                      </p:stCondLst>
                                      <p:childTnLst>
                                        <p:set>
                                          <p:cBhvr>
                                            <p:cTn id="75" dur="1" fill="hold">
                                              <p:stCondLst>
                                                <p:cond delay="0"/>
                                              </p:stCondLst>
                                            </p:cTn>
                                            <p:tgtEl>
                                              <p:spTgt spid="42"/>
                                            </p:tgtEl>
                                            <p:attrNameLst>
                                              <p:attrName>style.visibility</p:attrName>
                                            </p:attrNameLst>
                                          </p:cBhvr>
                                          <p:to>
                                            <p:strVal val="visible"/>
                                          </p:to>
                                        </p:set>
                                        <p:anim calcmode="lin" valueType="num" p14:bounceEnd="36000">
                                          <p:cBhvr additive="base">
                                            <p:cTn id="76" dur="500" fill="hold"/>
                                            <p:tgtEl>
                                              <p:spTgt spid="42"/>
                                            </p:tgtEl>
                                            <p:attrNameLst>
                                              <p:attrName>ppt_x</p:attrName>
                                            </p:attrNameLst>
                                          </p:cBhvr>
                                          <p:tavLst>
                                            <p:tav tm="0">
                                              <p:val>
                                                <p:strVal val="1+#ppt_w/2"/>
                                              </p:val>
                                            </p:tav>
                                            <p:tav tm="100000">
                                              <p:val>
                                                <p:strVal val="#ppt_x"/>
                                              </p:val>
                                            </p:tav>
                                          </p:tavLst>
                                        </p:anim>
                                        <p:anim calcmode="lin" valueType="num" p14:bounceEnd="36000">
                                          <p:cBhvr additive="base">
                                            <p:cTn id="77" dur="500" fill="hold"/>
                                            <p:tgtEl>
                                              <p:spTgt spid="42"/>
                                            </p:tgtEl>
                                            <p:attrNameLst>
                                              <p:attrName>ppt_y</p:attrName>
                                            </p:attrNameLst>
                                          </p:cBhvr>
                                          <p:tavLst>
                                            <p:tav tm="0">
                                              <p:val>
                                                <p:strVal val="0-#ppt_h/2"/>
                                              </p:val>
                                            </p:tav>
                                            <p:tav tm="100000">
                                              <p:val>
                                                <p:strVal val="#ppt_y"/>
                                              </p:val>
                                            </p:tav>
                                          </p:tavLst>
                                        </p:anim>
                                      </p:childTnLst>
                                    </p:cTn>
                                  </p:par>
                                  <p:par>
                                    <p:cTn id="78" presetID="2" presetClass="entr" presetSubtype="3" accel="78000" fill="hold" grpId="0" nodeType="withEffect" p14:presetBounceEnd="36000">
                                      <p:stCondLst>
                                        <p:cond delay="300"/>
                                      </p:stCondLst>
                                      <p:childTnLst>
                                        <p:set>
                                          <p:cBhvr>
                                            <p:cTn id="79" dur="1" fill="hold">
                                              <p:stCondLst>
                                                <p:cond delay="0"/>
                                              </p:stCondLst>
                                            </p:cTn>
                                            <p:tgtEl>
                                              <p:spTgt spid="43"/>
                                            </p:tgtEl>
                                            <p:attrNameLst>
                                              <p:attrName>style.visibility</p:attrName>
                                            </p:attrNameLst>
                                          </p:cBhvr>
                                          <p:to>
                                            <p:strVal val="visible"/>
                                          </p:to>
                                        </p:set>
                                        <p:anim calcmode="lin" valueType="num" p14:bounceEnd="36000">
                                          <p:cBhvr additive="base">
                                            <p:cTn id="80" dur="500" fill="hold"/>
                                            <p:tgtEl>
                                              <p:spTgt spid="43"/>
                                            </p:tgtEl>
                                            <p:attrNameLst>
                                              <p:attrName>ppt_x</p:attrName>
                                            </p:attrNameLst>
                                          </p:cBhvr>
                                          <p:tavLst>
                                            <p:tav tm="0">
                                              <p:val>
                                                <p:strVal val="1+#ppt_w/2"/>
                                              </p:val>
                                            </p:tav>
                                            <p:tav tm="100000">
                                              <p:val>
                                                <p:strVal val="#ppt_x"/>
                                              </p:val>
                                            </p:tav>
                                          </p:tavLst>
                                        </p:anim>
                                        <p:anim calcmode="lin" valueType="num" p14:bounceEnd="36000">
                                          <p:cBhvr additive="base">
                                            <p:cTn id="81" dur="500" fill="hold"/>
                                            <p:tgtEl>
                                              <p:spTgt spid="43"/>
                                            </p:tgtEl>
                                            <p:attrNameLst>
                                              <p:attrName>ppt_y</p:attrName>
                                            </p:attrNameLst>
                                          </p:cBhvr>
                                          <p:tavLst>
                                            <p:tav tm="0">
                                              <p:val>
                                                <p:strVal val="0-#ppt_h/2"/>
                                              </p:val>
                                            </p:tav>
                                            <p:tav tm="100000">
                                              <p:val>
                                                <p:strVal val="#ppt_y"/>
                                              </p:val>
                                            </p:tav>
                                          </p:tavLst>
                                        </p:anim>
                                      </p:childTnLst>
                                    </p:cTn>
                                  </p:par>
                                  <p:par>
                                    <p:cTn id="82" presetID="2" presetClass="entr" presetSubtype="3" accel="78000" fill="hold" grpId="0" nodeType="withEffect" p14:presetBounceEnd="36000">
                                      <p:stCondLst>
                                        <p:cond delay="400"/>
                                      </p:stCondLst>
                                      <p:childTnLst>
                                        <p:set>
                                          <p:cBhvr>
                                            <p:cTn id="83" dur="1" fill="hold">
                                              <p:stCondLst>
                                                <p:cond delay="0"/>
                                              </p:stCondLst>
                                            </p:cTn>
                                            <p:tgtEl>
                                              <p:spTgt spid="44"/>
                                            </p:tgtEl>
                                            <p:attrNameLst>
                                              <p:attrName>style.visibility</p:attrName>
                                            </p:attrNameLst>
                                          </p:cBhvr>
                                          <p:to>
                                            <p:strVal val="visible"/>
                                          </p:to>
                                        </p:set>
                                        <p:anim calcmode="lin" valueType="num" p14:bounceEnd="36000">
                                          <p:cBhvr additive="base">
                                            <p:cTn id="84" dur="500" fill="hold"/>
                                            <p:tgtEl>
                                              <p:spTgt spid="44"/>
                                            </p:tgtEl>
                                            <p:attrNameLst>
                                              <p:attrName>ppt_x</p:attrName>
                                            </p:attrNameLst>
                                          </p:cBhvr>
                                          <p:tavLst>
                                            <p:tav tm="0">
                                              <p:val>
                                                <p:strVal val="1+#ppt_w/2"/>
                                              </p:val>
                                            </p:tav>
                                            <p:tav tm="100000">
                                              <p:val>
                                                <p:strVal val="#ppt_x"/>
                                              </p:val>
                                            </p:tav>
                                          </p:tavLst>
                                        </p:anim>
                                        <p:anim calcmode="lin" valueType="num" p14:bounceEnd="36000">
                                          <p:cBhvr additive="base">
                                            <p:cTn id="85" dur="500" fill="hold"/>
                                            <p:tgtEl>
                                              <p:spTgt spid="44"/>
                                            </p:tgtEl>
                                            <p:attrNameLst>
                                              <p:attrName>ppt_y</p:attrName>
                                            </p:attrNameLst>
                                          </p:cBhvr>
                                          <p:tavLst>
                                            <p:tav tm="0">
                                              <p:val>
                                                <p:strVal val="0-#ppt_h/2"/>
                                              </p:val>
                                            </p:tav>
                                            <p:tav tm="100000">
                                              <p:val>
                                                <p:strVal val="#ppt_y"/>
                                              </p:val>
                                            </p:tav>
                                          </p:tavLst>
                                        </p:anim>
                                      </p:childTnLst>
                                    </p:cTn>
                                  </p:par>
                                  <p:par>
                                    <p:cTn id="86" presetID="2" presetClass="entr" presetSubtype="12" accel="78000" fill="hold" grpId="0" nodeType="withEffect" p14:presetBounceEnd="36000">
                                      <p:stCondLst>
                                        <p:cond delay="500"/>
                                      </p:stCondLst>
                                      <p:childTnLst>
                                        <p:set>
                                          <p:cBhvr>
                                            <p:cTn id="87" dur="1" fill="hold">
                                              <p:stCondLst>
                                                <p:cond delay="0"/>
                                              </p:stCondLst>
                                            </p:cTn>
                                            <p:tgtEl>
                                              <p:spTgt spid="34"/>
                                            </p:tgtEl>
                                            <p:attrNameLst>
                                              <p:attrName>style.visibility</p:attrName>
                                            </p:attrNameLst>
                                          </p:cBhvr>
                                          <p:to>
                                            <p:strVal val="visible"/>
                                          </p:to>
                                        </p:set>
                                        <p:anim calcmode="lin" valueType="num" p14:bounceEnd="36000">
                                          <p:cBhvr additive="base">
                                            <p:cTn id="88" dur="500" fill="hold"/>
                                            <p:tgtEl>
                                              <p:spTgt spid="34"/>
                                            </p:tgtEl>
                                            <p:attrNameLst>
                                              <p:attrName>ppt_x</p:attrName>
                                            </p:attrNameLst>
                                          </p:cBhvr>
                                          <p:tavLst>
                                            <p:tav tm="0">
                                              <p:val>
                                                <p:strVal val="0-#ppt_w/2"/>
                                              </p:val>
                                            </p:tav>
                                            <p:tav tm="100000">
                                              <p:val>
                                                <p:strVal val="#ppt_x"/>
                                              </p:val>
                                            </p:tav>
                                          </p:tavLst>
                                        </p:anim>
                                        <p:anim calcmode="lin" valueType="num" p14:bounceEnd="36000">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12" accel="78000" fill="hold" grpId="0" nodeType="withEffect" p14:presetBounceEnd="36000">
                                      <p:stCondLst>
                                        <p:cond delay="700"/>
                                      </p:stCondLst>
                                      <p:childTnLst>
                                        <p:set>
                                          <p:cBhvr>
                                            <p:cTn id="91" dur="1" fill="hold">
                                              <p:stCondLst>
                                                <p:cond delay="0"/>
                                              </p:stCondLst>
                                            </p:cTn>
                                            <p:tgtEl>
                                              <p:spTgt spid="35"/>
                                            </p:tgtEl>
                                            <p:attrNameLst>
                                              <p:attrName>style.visibility</p:attrName>
                                            </p:attrNameLst>
                                          </p:cBhvr>
                                          <p:to>
                                            <p:strVal val="visible"/>
                                          </p:to>
                                        </p:set>
                                        <p:anim calcmode="lin" valueType="num" p14:bounceEnd="36000">
                                          <p:cBhvr additive="base">
                                            <p:cTn id="92" dur="500" fill="hold"/>
                                            <p:tgtEl>
                                              <p:spTgt spid="35"/>
                                            </p:tgtEl>
                                            <p:attrNameLst>
                                              <p:attrName>ppt_x</p:attrName>
                                            </p:attrNameLst>
                                          </p:cBhvr>
                                          <p:tavLst>
                                            <p:tav tm="0">
                                              <p:val>
                                                <p:strVal val="0-#ppt_w/2"/>
                                              </p:val>
                                            </p:tav>
                                            <p:tav tm="100000">
                                              <p:val>
                                                <p:strVal val="#ppt_x"/>
                                              </p:val>
                                            </p:tav>
                                          </p:tavLst>
                                        </p:anim>
                                        <p:anim calcmode="lin" valueType="num" p14:bounceEnd="36000">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12" accel="78000" fill="hold" grpId="0" nodeType="withEffect" p14:presetBounceEnd="36000">
                                      <p:stCondLst>
                                        <p:cond delay="800"/>
                                      </p:stCondLst>
                                      <p:childTnLst>
                                        <p:set>
                                          <p:cBhvr>
                                            <p:cTn id="95" dur="1" fill="hold">
                                              <p:stCondLst>
                                                <p:cond delay="0"/>
                                              </p:stCondLst>
                                            </p:cTn>
                                            <p:tgtEl>
                                              <p:spTgt spid="37"/>
                                            </p:tgtEl>
                                            <p:attrNameLst>
                                              <p:attrName>style.visibility</p:attrName>
                                            </p:attrNameLst>
                                          </p:cBhvr>
                                          <p:to>
                                            <p:strVal val="visible"/>
                                          </p:to>
                                        </p:set>
                                        <p:anim calcmode="lin" valueType="num" p14:bounceEnd="36000">
                                          <p:cBhvr additive="base">
                                            <p:cTn id="96" dur="500" fill="hold"/>
                                            <p:tgtEl>
                                              <p:spTgt spid="37"/>
                                            </p:tgtEl>
                                            <p:attrNameLst>
                                              <p:attrName>ppt_x</p:attrName>
                                            </p:attrNameLst>
                                          </p:cBhvr>
                                          <p:tavLst>
                                            <p:tav tm="0">
                                              <p:val>
                                                <p:strVal val="0-#ppt_w/2"/>
                                              </p:val>
                                            </p:tav>
                                            <p:tav tm="100000">
                                              <p:val>
                                                <p:strVal val="#ppt_x"/>
                                              </p:val>
                                            </p:tav>
                                          </p:tavLst>
                                        </p:anim>
                                        <p:anim calcmode="lin" valueType="num" p14:bounceEnd="36000">
                                          <p:cBhvr additive="base">
                                            <p:cTn id="97" dur="500" fill="hold"/>
                                            <p:tgtEl>
                                              <p:spTgt spid="37"/>
                                            </p:tgtEl>
                                            <p:attrNameLst>
                                              <p:attrName>ppt_y</p:attrName>
                                            </p:attrNameLst>
                                          </p:cBhvr>
                                          <p:tavLst>
                                            <p:tav tm="0">
                                              <p:val>
                                                <p:strVal val="1+#ppt_h/2"/>
                                              </p:val>
                                            </p:tav>
                                            <p:tav tm="100000">
                                              <p:val>
                                                <p:strVal val="#ppt_y"/>
                                              </p:val>
                                            </p:tav>
                                          </p:tavLst>
                                        </p:anim>
                                      </p:childTnLst>
                                    </p:cTn>
                                  </p:par>
                                  <p:par>
                                    <p:cTn id="98" presetID="2" presetClass="entr" presetSubtype="12" accel="78000" fill="hold" grpId="0" nodeType="withEffect" p14:presetBounceEnd="36000">
                                      <p:stCondLst>
                                        <p:cond delay="900"/>
                                      </p:stCondLst>
                                      <p:childTnLst>
                                        <p:set>
                                          <p:cBhvr>
                                            <p:cTn id="99" dur="1" fill="hold">
                                              <p:stCondLst>
                                                <p:cond delay="0"/>
                                              </p:stCondLst>
                                            </p:cTn>
                                            <p:tgtEl>
                                              <p:spTgt spid="38"/>
                                            </p:tgtEl>
                                            <p:attrNameLst>
                                              <p:attrName>style.visibility</p:attrName>
                                            </p:attrNameLst>
                                          </p:cBhvr>
                                          <p:to>
                                            <p:strVal val="visible"/>
                                          </p:to>
                                        </p:set>
                                        <p:anim calcmode="lin" valueType="num" p14:bounceEnd="36000">
                                          <p:cBhvr additive="base">
                                            <p:cTn id="100" dur="500" fill="hold"/>
                                            <p:tgtEl>
                                              <p:spTgt spid="38"/>
                                            </p:tgtEl>
                                            <p:attrNameLst>
                                              <p:attrName>ppt_x</p:attrName>
                                            </p:attrNameLst>
                                          </p:cBhvr>
                                          <p:tavLst>
                                            <p:tav tm="0">
                                              <p:val>
                                                <p:strVal val="0-#ppt_w/2"/>
                                              </p:val>
                                            </p:tav>
                                            <p:tav tm="100000">
                                              <p:val>
                                                <p:strVal val="#ppt_x"/>
                                              </p:val>
                                            </p:tav>
                                          </p:tavLst>
                                        </p:anim>
                                        <p:anim calcmode="lin" valueType="num" p14:bounceEnd="36000">
                                          <p:cBhvr additive="base">
                                            <p:cTn id="101" dur="500" fill="hold"/>
                                            <p:tgtEl>
                                              <p:spTgt spid="38"/>
                                            </p:tgtEl>
                                            <p:attrNameLst>
                                              <p:attrName>ppt_y</p:attrName>
                                            </p:attrNameLst>
                                          </p:cBhvr>
                                          <p:tavLst>
                                            <p:tav tm="0">
                                              <p:val>
                                                <p:strVal val="1+#ppt_h/2"/>
                                              </p:val>
                                            </p:tav>
                                            <p:tav tm="100000">
                                              <p:val>
                                                <p:strVal val="#ppt_y"/>
                                              </p:val>
                                            </p:tav>
                                          </p:tavLst>
                                        </p:anim>
                                      </p:childTnLst>
                                    </p:cTn>
                                  </p:par>
                                  <p:par>
                                    <p:cTn id="102" presetID="2" presetClass="entr" presetSubtype="9" accel="78000" fill="hold" grpId="0" nodeType="withEffect" p14:presetBounceEnd="36000">
                                      <p:stCondLst>
                                        <p:cond delay="1000"/>
                                      </p:stCondLst>
                                      <p:childTnLst>
                                        <p:set>
                                          <p:cBhvr>
                                            <p:cTn id="103" dur="1" fill="hold">
                                              <p:stCondLst>
                                                <p:cond delay="0"/>
                                              </p:stCondLst>
                                            </p:cTn>
                                            <p:tgtEl>
                                              <p:spTgt spid="39"/>
                                            </p:tgtEl>
                                            <p:attrNameLst>
                                              <p:attrName>style.visibility</p:attrName>
                                            </p:attrNameLst>
                                          </p:cBhvr>
                                          <p:to>
                                            <p:strVal val="visible"/>
                                          </p:to>
                                        </p:set>
                                        <p:anim calcmode="lin" valueType="num" p14:bounceEnd="36000">
                                          <p:cBhvr additive="base">
                                            <p:cTn id="104" dur="500" fill="hold"/>
                                            <p:tgtEl>
                                              <p:spTgt spid="39"/>
                                            </p:tgtEl>
                                            <p:attrNameLst>
                                              <p:attrName>ppt_x</p:attrName>
                                            </p:attrNameLst>
                                          </p:cBhvr>
                                          <p:tavLst>
                                            <p:tav tm="0">
                                              <p:val>
                                                <p:strVal val="0-#ppt_w/2"/>
                                              </p:val>
                                            </p:tav>
                                            <p:tav tm="100000">
                                              <p:val>
                                                <p:strVal val="#ppt_x"/>
                                              </p:val>
                                            </p:tav>
                                          </p:tavLst>
                                        </p:anim>
                                        <p:anim calcmode="lin" valueType="num" p14:bounceEnd="36000">
                                          <p:cBhvr additive="base">
                                            <p:cTn id="105" dur="500" fill="hold"/>
                                            <p:tgtEl>
                                              <p:spTgt spid="39"/>
                                            </p:tgtEl>
                                            <p:attrNameLst>
                                              <p:attrName>ppt_y</p:attrName>
                                            </p:attrNameLst>
                                          </p:cBhvr>
                                          <p:tavLst>
                                            <p:tav tm="0">
                                              <p:val>
                                                <p:strVal val="0-#ppt_h/2"/>
                                              </p:val>
                                            </p:tav>
                                            <p:tav tm="100000">
                                              <p:val>
                                                <p:strVal val="#ppt_y"/>
                                              </p:val>
                                            </p:tav>
                                          </p:tavLst>
                                        </p:anim>
                                      </p:childTnLst>
                                    </p:cTn>
                                  </p:par>
                                </p:childTnLst>
                              </p:cTn>
                            </p:par>
                            <p:par>
                              <p:cTn id="106" fill="hold">
                                <p:stCondLst>
                                  <p:cond delay="7850"/>
                                </p:stCondLst>
                                <p:childTnLst>
                                  <p:par>
                                    <p:cTn id="107" presetID="22" presetClass="entr" presetSubtype="8" fill="hold" grpId="0" nodeType="afterEffect" nodePh="1">
                                      <p:stCondLst>
                                        <p:cond delay="0"/>
                                      </p:stCondLst>
                                      <p:endCondLst>
                                        <p:cond evt="begin" delay="0">
                                          <p:tn val="107"/>
                                        </p:cond>
                                      </p:end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53" presetClass="entr" presetSubtype="16" fill="hold" grpId="0" nodeType="withEffect">
                                      <p:stCondLst>
                                        <p:cond delay="0"/>
                                      </p:stCondLst>
                                      <p:iterate type="lt">
                                        <p:tmPct val="10000"/>
                                      </p:iterate>
                                      <p:childTnLst>
                                        <p:set>
                                          <p:cBhvr>
                                            <p:cTn id="111" dur="1" fill="hold">
                                              <p:stCondLst>
                                                <p:cond delay="0"/>
                                              </p:stCondLst>
                                            </p:cTn>
                                            <p:tgtEl>
                                              <p:spTgt spid="36"/>
                                            </p:tgtEl>
                                            <p:attrNameLst>
                                              <p:attrName>style.visibility</p:attrName>
                                            </p:attrNameLst>
                                          </p:cBhvr>
                                          <p:to>
                                            <p:strVal val="visible"/>
                                          </p:to>
                                        </p:set>
                                        <p:anim calcmode="lin" valueType="num">
                                          <p:cBhvr>
                                            <p:cTn id="112" dur="500" fill="hold"/>
                                            <p:tgtEl>
                                              <p:spTgt spid="36"/>
                                            </p:tgtEl>
                                            <p:attrNameLst>
                                              <p:attrName>ppt_w</p:attrName>
                                            </p:attrNameLst>
                                          </p:cBhvr>
                                          <p:tavLst>
                                            <p:tav tm="0">
                                              <p:val>
                                                <p:fltVal val="0"/>
                                              </p:val>
                                            </p:tav>
                                            <p:tav tm="100000">
                                              <p:val>
                                                <p:strVal val="#ppt_w"/>
                                              </p:val>
                                            </p:tav>
                                          </p:tavLst>
                                        </p:anim>
                                        <p:anim calcmode="lin" valueType="num">
                                          <p:cBhvr>
                                            <p:cTn id="113" dur="500" fill="hold"/>
                                            <p:tgtEl>
                                              <p:spTgt spid="36"/>
                                            </p:tgtEl>
                                            <p:attrNameLst>
                                              <p:attrName>ppt_h</p:attrName>
                                            </p:attrNameLst>
                                          </p:cBhvr>
                                          <p:tavLst>
                                            <p:tav tm="0">
                                              <p:val>
                                                <p:fltVal val="0"/>
                                              </p:val>
                                            </p:tav>
                                            <p:tav tm="100000">
                                              <p:val>
                                                <p:strVal val="#ppt_h"/>
                                              </p:val>
                                            </p:tav>
                                          </p:tavLst>
                                        </p:anim>
                                        <p:animEffect transition="in" filter="fade">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animBg="1"/>
          <p:bldP spid="4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500"/>
                                            <p:tgtEl>
                                              <p:spTgt spid="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up)">
                                          <p:cBhvr>
                                            <p:cTn id="28" dur="500"/>
                                            <p:tgtEl>
                                              <p:spTgt spid="24"/>
                                            </p:tgtEl>
                                          </p:cBhvr>
                                        </p:animEffect>
                                      </p:childTnLst>
                                    </p:cTn>
                                  </p:par>
                                </p:childTnLst>
                              </p:cTn>
                            </p:par>
                            <p:par>
                              <p:cTn id="29" fill="hold">
                                <p:stCondLst>
                                  <p:cond delay="3150"/>
                                </p:stCondLst>
                                <p:childTnLst>
                                  <p:par>
                                    <p:cTn id="30" presetID="2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10" presetClass="entr" presetSubtype="0" fill="hold" nodeType="withEffect">
                                      <p:stCondLst>
                                        <p:cond delay="75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00"/>
                                            <p:tgtEl>
                                              <p:spTgt spid="26"/>
                                            </p:tgtEl>
                                          </p:cBhvr>
                                        </p:animEffect>
                                      </p:childTnLst>
                                    </p:cTn>
                                  </p:par>
                                  <p:par>
                                    <p:cTn id="39" presetID="22" presetClass="entr" presetSubtype="8" fill="hold" grpId="0" nodeType="withEffect">
                                      <p:stCondLst>
                                        <p:cond delay="100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200"/>
                                            <p:tgtEl>
                                              <p:spTgt spid="30"/>
                                            </p:tgtEl>
                                          </p:cBhvr>
                                        </p:animEffect>
                                      </p:childTnLst>
                                    </p:cTn>
                                  </p:par>
                                  <p:par>
                                    <p:cTn id="42" presetID="10" presetClass="entr" presetSubtype="0" fill="hold" nodeType="withEffect">
                                      <p:stCondLst>
                                        <p:cond delay="12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00"/>
                                            <p:tgtEl>
                                              <p:spTgt spid="27"/>
                                            </p:tgtEl>
                                          </p:cBhvr>
                                        </p:animEffect>
                                      </p:childTnLst>
                                    </p:cTn>
                                  </p:par>
                                  <p:par>
                                    <p:cTn id="45" presetID="22" presetClass="entr" presetSubtype="8" fill="hold" grpId="0" nodeType="withEffect">
                                      <p:stCondLst>
                                        <p:cond delay="150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200"/>
                                            <p:tgtEl>
                                              <p:spTgt spid="31"/>
                                            </p:tgtEl>
                                          </p:cBhvr>
                                        </p:animEffect>
                                      </p:childTnLst>
                                    </p:cTn>
                                  </p:par>
                                  <p:par>
                                    <p:cTn id="48" presetID="10" presetClass="entr" presetSubtype="0" fill="hold" nodeType="withEffect">
                                      <p:stCondLst>
                                        <p:cond delay="175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200"/>
                                            <p:tgtEl>
                                              <p:spTgt spid="28"/>
                                            </p:tgtEl>
                                          </p:cBhvr>
                                        </p:animEffect>
                                      </p:childTnLst>
                                    </p:cTn>
                                  </p:par>
                                  <p:par>
                                    <p:cTn id="51" presetID="22" presetClass="entr" presetSubtype="8" fill="hold" grpId="0" nodeType="withEffect">
                                      <p:stCondLst>
                                        <p:cond delay="200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200"/>
                                            <p:tgtEl>
                                              <p:spTgt spid="32"/>
                                            </p:tgtEl>
                                          </p:cBhvr>
                                        </p:animEffect>
                                      </p:childTnLst>
                                    </p:cTn>
                                  </p:par>
                                  <p:par>
                                    <p:cTn id="54" presetID="10" presetClass="entr" presetSubtype="0" fill="hold" nodeType="withEffect">
                                      <p:stCondLst>
                                        <p:cond delay="225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200"/>
                                            <p:tgtEl>
                                              <p:spTgt spid="29"/>
                                            </p:tgtEl>
                                          </p:cBhvr>
                                        </p:animEffect>
                                      </p:childTnLst>
                                    </p:cTn>
                                  </p:par>
                                  <p:par>
                                    <p:cTn id="57" presetID="22" presetClass="entr" presetSubtype="8" fill="hold" grpId="0" nodeType="withEffect">
                                      <p:stCondLst>
                                        <p:cond delay="250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200"/>
                                            <p:tgtEl>
                                              <p:spTgt spid="33"/>
                                            </p:tgtEl>
                                          </p:cBhvr>
                                        </p:animEffect>
                                      </p:childTnLst>
                                    </p:cTn>
                                  </p:par>
                                </p:childTnLst>
                              </p:cTn>
                            </p:par>
                            <p:par>
                              <p:cTn id="60" fill="hold">
                                <p:stCondLst>
                                  <p:cond delay="5850"/>
                                </p:stCondLst>
                                <p:childTnLst>
                                  <p:par>
                                    <p:cTn id="61" presetID="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0-#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childTnLst>
                              </p:cTn>
                            </p:par>
                            <p:par>
                              <p:cTn id="65" fill="hold">
                                <p:stCondLst>
                                  <p:cond delay="6350"/>
                                </p:stCondLst>
                                <p:childTnLst>
                                  <p:par>
                                    <p:cTn id="66" presetID="2" presetClass="entr" presetSubtype="3" accel="78000"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additive="base">
                                            <p:cTn id="68" dur="500" fill="hold"/>
                                            <p:tgtEl>
                                              <p:spTgt spid="40"/>
                                            </p:tgtEl>
                                            <p:attrNameLst>
                                              <p:attrName>ppt_x</p:attrName>
                                            </p:attrNameLst>
                                          </p:cBhvr>
                                          <p:tavLst>
                                            <p:tav tm="0">
                                              <p:val>
                                                <p:strVal val="1+#ppt_w/2"/>
                                              </p:val>
                                            </p:tav>
                                            <p:tav tm="100000">
                                              <p:val>
                                                <p:strVal val="#ppt_x"/>
                                              </p:val>
                                            </p:tav>
                                          </p:tavLst>
                                        </p:anim>
                                        <p:anim calcmode="lin" valueType="num">
                                          <p:cBhvr additive="base">
                                            <p:cTn id="69" dur="500" fill="hold"/>
                                            <p:tgtEl>
                                              <p:spTgt spid="40"/>
                                            </p:tgtEl>
                                            <p:attrNameLst>
                                              <p:attrName>ppt_y</p:attrName>
                                            </p:attrNameLst>
                                          </p:cBhvr>
                                          <p:tavLst>
                                            <p:tav tm="0">
                                              <p:val>
                                                <p:strVal val="0-#ppt_h/2"/>
                                              </p:val>
                                            </p:tav>
                                            <p:tav tm="100000">
                                              <p:val>
                                                <p:strVal val="#ppt_y"/>
                                              </p:val>
                                            </p:tav>
                                          </p:tavLst>
                                        </p:anim>
                                      </p:childTnLst>
                                    </p:cTn>
                                  </p:par>
                                  <p:par>
                                    <p:cTn id="70" presetID="2" presetClass="entr" presetSubtype="3" accel="78000" fill="hold" grpId="0" nodeType="withEffect">
                                      <p:stCondLst>
                                        <p:cond delay="10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1+#ppt_w/2"/>
                                              </p:val>
                                            </p:tav>
                                            <p:tav tm="100000">
                                              <p:val>
                                                <p:strVal val="#ppt_x"/>
                                              </p:val>
                                            </p:tav>
                                          </p:tavLst>
                                        </p:anim>
                                        <p:anim calcmode="lin" valueType="num">
                                          <p:cBhvr additive="base">
                                            <p:cTn id="73" dur="500" fill="hold"/>
                                            <p:tgtEl>
                                              <p:spTgt spid="41"/>
                                            </p:tgtEl>
                                            <p:attrNameLst>
                                              <p:attrName>ppt_y</p:attrName>
                                            </p:attrNameLst>
                                          </p:cBhvr>
                                          <p:tavLst>
                                            <p:tav tm="0">
                                              <p:val>
                                                <p:strVal val="0-#ppt_h/2"/>
                                              </p:val>
                                            </p:tav>
                                            <p:tav tm="100000">
                                              <p:val>
                                                <p:strVal val="#ppt_y"/>
                                              </p:val>
                                            </p:tav>
                                          </p:tavLst>
                                        </p:anim>
                                      </p:childTnLst>
                                    </p:cTn>
                                  </p:par>
                                  <p:par>
                                    <p:cTn id="74" presetID="2" presetClass="entr" presetSubtype="3" accel="78000" fill="hold" grpId="0" nodeType="withEffect">
                                      <p:stCondLst>
                                        <p:cond delay="20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1+#ppt_w/2"/>
                                              </p:val>
                                            </p:tav>
                                            <p:tav tm="100000">
                                              <p:val>
                                                <p:strVal val="#ppt_x"/>
                                              </p:val>
                                            </p:tav>
                                          </p:tavLst>
                                        </p:anim>
                                        <p:anim calcmode="lin" valueType="num">
                                          <p:cBhvr additive="base">
                                            <p:cTn id="77" dur="500" fill="hold"/>
                                            <p:tgtEl>
                                              <p:spTgt spid="42"/>
                                            </p:tgtEl>
                                            <p:attrNameLst>
                                              <p:attrName>ppt_y</p:attrName>
                                            </p:attrNameLst>
                                          </p:cBhvr>
                                          <p:tavLst>
                                            <p:tav tm="0">
                                              <p:val>
                                                <p:strVal val="0-#ppt_h/2"/>
                                              </p:val>
                                            </p:tav>
                                            <p:tav tm="100000">
                                              <p:val>
                                                <p:strVal val="#ppt_y"/>
                                              </p:val>
                                            </p:tav>
                                          </p:tavLst>
                                        </p:anim>
                                      </p:childTnLst>
                                    </p:cTn>
                                  </p:par>
                                  <p:par>
                                    <p:cTn id="78" presetID="2" presetClass="entr" presetSubtype="3" accel="7800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fill="hold"/>
                                            <p:tgtEl>
                                              <p:spTgt spid="43"/>
                                            </p:tgtEl>
                                            <p:attrNameLst>
                                              <p:attrName>ppt_x</p:attrName>
                                            </p:attrNameLst>
                                          </p:cBhvr>
                                          <p:tavLst>
                                            <p:tav tm="0">
                                              <p:val>
                                                <p:strVal val="1+#ppt_w/2"/>
                                              </p:val>
                                            </p:tav>
                                            <p:tav tm="100000">
                                              <p:val>
                                                <p:strVal val="#ppt_x"/>
                                              </p:val>
                                            </p:tav>
                                          </p:tavLst>
                                        </p:anim>
                                        <p:anim calcmode="lin" valueType="num">
                                          <p:cBhvr additive="base">
                                            <p:cTn id="81" dur="500" fill="hold"/>
                                            <p:tgtEl>
                                              <p:spTgt spid="43"/>
                                            </p:tgtEl>
                                            <p:attrNameLst>
                                              <p:attrName>ppt_y</p:attrName>
                                            </p:attrNameLst>
                                          </p:cBhvr>
                                          <p:tavLst>
                                            <p:tav tm="0">
                                              <p:val>
                                                <p:strVal val="0-#ppt_h/2"/>
                                              </p:val>
                                            </p:tav>
                                            <p:tav tm="100000">
                                              <p:val>
                                                <p:strVal val="#ppt_y"/>
                                              </p:val>
                                            </p:tav>
                                          </p:tavLst>
                                        </p:anim>
                                      </p:childTnLst>
                                    </p:cTn>
                                  </p:par>
                                  <p:par>
                                    <p:cTn id="82" presetID="2" presetClass="entr" presetSubtype="3" accel="78000" fill="hold" grpId="0" nodeType="withEffect">
                                      <p:stCondLst>
                                        <p:cond delay="40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fill="hold"/>
                                            <p:tgtEl>
                                              <p:spTgt spid="44"/>
                                            </p:tgtEl>
                                            <p:attrNameLst>
                                              <p:attrName>ppt_x</p:attrName>
                                            </p:attrNameLst>
                                          </p:cBhvr>
                                          <p:tavLst>
                                            <p:tav tm="0">
                                              <p:val>
                                                <p:strVal val="1+#ppt_w/2"/>
                                              </p:val>
                                            </p:tav>
                                            <p:tav tm="100000">
                                              <p:val>
                                                <p:strVal val="#ppt_x"/>
                                              </p:val>
                                            </p:tav>
                                          </p:tavLst>
                                        </p:anim>
                                        <p:anim calcmode="lin" valueType="num">
                                          <p:cBhvr additive="base">
                                            <p:cTn id="85" dur="500" fill="hold"/>
                                            <p:tgtEl>
                                              <p:spTgt spid="44"/>
                                            </p:tgtEl>
                                            <p:attrNameLst>
                                              <p:attrName>ppt_y</p:attrName>
                                            </p:attrNameLst>
                                          </p:cBhvr>
                                          <p:tavLst>
                                            <p:tav tm="0">
                                              <p:val>
                                                <p:strVal val="0-#ppt_h/2"/>
                                              </p:val>
                                            </p:tav>
                                            <p:tav tm="100000">
                                              <p:val>
                                                <p:strVal val="#ppt_y"/>
                                              </p:val>
                                            </p:tav>
                                          </p:tavLst>
                                        </p:anim>
                                      </p:childTnLst>
                                    </p:cTn>
                                  </p:par>
                                  <p:par>
                                    <p:cTn id="86" presetID="2" presetClass="entr" presetSubtype="12" accel="78000" fill="hold" grpId="0" nodeType="withEffect">
                                      <p:stCondLst>
                                        <p:cond delay="5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0-#ppt_w/2"/>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12" accel="78000" fill="hold" grpId="0" nodeType="withEffect">
                                      <p:stCondLst>
                                        <p:cond delay="70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0-#ppt_w/2"/>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12" accel="78000" fill="hold" grpId="0" nodeType="withEffect">
                                      <p:stCondLst>
                                        <p:cond delay="800"/>
                                      </p:stCondLst>
                                      <p:childTnLst>
                                        <p:set>
                                          <p:cBhvr>
                                            <p:cTn id="95" dur="1" fill="hold">
                                              <p:stCondLst>
                                                <p:cond delay="0"/>
                                              </p:stCondLst>
                                            </p:cTn>
                                            <p:tgtEl>
                                              <p:spTgt spid="37"/>
                                            </p:tgtEl>
                                            <p:attrNameLst>
                                              <p:attrName>style.visibility</p:attrName>
                                            </p:attrNameLst>
                                          </p:cBhvr>
                                          <p:to>
                                            <p:strVal val="visible"/>
                                          </p:to>
                                        </p:set>
                                        <p:anim calcmode="lin" valueType="num">
                                          <p:cBhvr additive="base">
                                            <p:cTn id="96" dur="500" fill="hold"/>
                                            <p:tgtEl>
                                              <p:spTgt spid="37"/>
                                            </p:tgtEl>
                                            <p:attrNameLst>
                                              <p:attrName>ppt_x</p:attrName>
                                            </p:attrNameLst>
                                          </p:cBhvr>
                                          <p:tavLst>
                                            <p:tav tm="0">
                                              <p:val>
                                                <p:strVal val="0-#ppt_w/2"/>
                                              </p:val>
                                            </p:tav>
                                            <p:tav tm="100000">
                                              <p:val>
                                                <p:strVal val="#ppt_x"/>
                                              </p:val>
                                            </p:tav>
                                          </p:tavLst>
                                        </p:anim>
                                        <p:anim calcmode="lin" valueType="num">
                                          <p:cBhvr additive="base">
                                            <p:cTn id="97" dur="500" fill="hold"/>
                                            <p:tgtEl>
                                              <p:spTgt spid="37"/>
                                            </p:tgtEl>
                                            <p:attrNameLst>
                                              <p:attrName>ppt_y</p:attrName>
                                            </p:attrNameLst>
                                          </p:cBhvr>
                                          <p:tavLst>
                                            <p:tav tm="0">
                                              <p:val>
                                                <p:strVal val="1+#ppt_h/2"/>
                                              </p:val>
                                            </p:tav>
                                            <p:tav tm="100000">
                                              <p:val>
                                                <p:strVal val="#ppt_y"/>
                                              </p:val>
                                            </p:tav>
                                          </p:tavLst>
                                        </p:anim>
                                      </p:childTnLst>
                                    </p:cTn>
                                  </p:par>
                                  <p:par>
                                    <p:cTn id="98" presetID="2" presetClass="entr" presetSubtype="12" accel="78000" fill="hold" grpId="0" nodeType="withEffect">
                                      <p:stCondLst>
                                        <p:cond delay="900"/>
                                      </p:stCondLst>
                                      <p:childTnLst>
                                        <p:set>
                                          <p:cBhvr>
                                            <p:cTn id="99" dur="1" fill="hold">
                                              <p:stCondLst>
                                                <p:cond delay="0"/>
                                              </p:stCondLst>
                                            </p:cTn>
                                            <p:tgtEl>
                                              <p:spTgt spid="38"/>
                                            </p:tgtEl>
                                            <p:attrNameLst>
                                              <p:attrName>style.visibility</p:attrName>
                                            </p:attrNameLst>
                                          </p:cBhvr>
                                          <p:to>
                                            <p:strVal val="visible"/>
                                          </p:to>
                                        </p:set>
                                        <p:anim calcmode="lin" valueType="num">
                                          <p:cBhvr additive="base">
                                            <p:cTn id="100" dur="500" fill="hold"/>
                                            <p:tgtEl>
                                              <p:spTgt spid="38"/>
                                            </p:tgtEl>
                                            <p:attrNameLst>
                                              <p:attrName>ppt_x</p:attrName>
                                            </p:attrNameLst>
                                          </p:cBhvr>
                                          <p:tavLst>
                                            <p:tav tm="0">
                                              <p:val>
                                                <p:strVal val="0-#ppt_w/2"/>
                                              </p:val>
                                            </p:tav>
                                            <p:tav tm="100000">
                                              <p:val>
                                                <p:strVal val="#ppt_x"/>
                                              </p:val>
                                            </p:tav>
                                          </p:tavLst>
                                        </p:anim>
                                        <p:anim calcmode="lin" valueType="num">
                                          <p:cBhvr additive="base">
                                            <p:cTn id="101" dur="500" fill="hold"/>
                                            <p:tgtEl>
                                              <p:spTgt spid="38"/>
                                            </p:tgtEl>
                                            <p:attrNameLst>
                                              <p:attrName>ppt_y</p:attrName>
                                            </p:attrNameLst>
                                          </p:cBhvr>
                                          <p:tavLst>
                                            <p:tav tm="0">
                                              <p:val>
                                                <p:strVal val="1+#ppt_h/2"/>
                                              </p:val>
                                            </p:tav>
                                            <p:tav tm="100000">
                                              <p:val>
                                                <p:strVal val="#ppt_y"/>
                                              </p:val>
                                            </p:tav>
                                          </p:tavLst>
                                        </p:anim>
                                      </p:childTnLst>
                                    </p:cTn>
                                  </p:par>
                                  <p:par>
                                    <p:cTn id="102" presetID="2" presetClass="entr" presetSubtype="9" accel="78000" fill="hold" grpId="0" nodeType="withEffect">
                                      <p:stCondLst>
                                        <p:cond delay="1000"/>
                                      </p:stCondLst>
                                      <p:childTnLst>
                                        <p:set>
                                          <p:cBhvr>
                                            <p:cTn id="103" dur="1" fill="hold">
                                              <p:stCondLst>
                                                <p:cond delay="0"/>
                                              </p:stCondLst>
                                            </p:cTn>
                                            <p:tgtEl>
                                              <p:spTgt spid="39"/>
                                            </p:tgtEl>
                                            <p:attrNameLst>
                                              <p:attrName>style.visibility</p:attrName>
                                            </p:attrNameLst>
                                          </p:cBhvr>
                                          <p:to>
                                            <p:strVal val="visible"/>
                                          </p:to>
                                        </p:set>
                                        <p:anim calcmode="lin" valueType="num">
                                          <p:cBhvr additive="base">
                                            <p:cTn id="104" dur="500" fill="hold"/>
                                            <p:tgtEl>
                                              <p:spTgt spid="39"/>
                                            </p:tgtEl>
                                            <p:attrNameLst>
                                              <p:attrName>ppt_x</p:attrName>
                                            </p:attrNameLst>
                                          </p:cBhvr>
                                          <p:tavLst>
                                            <p:tav tm="0">
                                              <p:val>
                                                <p:strVal val="0-#ppt_w/2"/>
                                              </p:val>
                                            </p:tav>
                                            <p:tav tm="100000">
                                              <p:val>
                                                <p:strVal val="#ppt_x"/>
                                              </p:val>
                                            </p:tav>
                                          </p:tavLst>
                                        </p:anim>
                                        <p:anim calcmode="lin" valueType="num">
                                          <p:cBhvr additive="base">
                                            <p:cTn id="105" dur="500" fill="hold"/>
                                            <p:tgtEl>
                                              <p:spTgt spid="39"/>
                                            </p:tgtEl>
                                            <p:attrNameLst>
                                              <p:attrName>ppt_y</p:attrName>
                                            </p:attrNameLst>
                                          </p:cBhvr>
                                          <p:tavLst>
                                            <p:tav tm="0">
                                              <p:val>
                                                <p:strVal val="0-#ppt_h/2"/>
                                              </p:val>
                                            </p:tav>
                                            <p:tav tm="100000">
                                              <p:val>
                                                <p:strVal val="#ppt_y"/>
                                              </p:val>
                                            </p:tav>
                                          </p:tavLst>
                                        </p:anim>
                                      </p:childTnLst>
                                    </p:cTn>
                                  </p:par>
                                </p:childTnLst>
                              </p:cTn>
                            </p:par>
                            <p:par>
                              <p:cTn id="106" fill="hold">
                                <p:stCondLst>
                                  <p:cond delay="7850"/>
                                </p:stCondLst>
                                <p:childTnLst>
                                  <p:par>
                                    <p:cTn id="107" presetID="22" presetClass="entr" presetSubtype="8" fill="hold" grpId="0" nodeType="afterEffect" nodePh="1">
                                      <p:stCondLst>
                                        <p:cond delay="0"/>
                                      </p:stCondLst>
                                      <p:endCondLst>
                                        <p:cond evt="begin" delay="0">
                                          <p:tn val="107"/>
                                        </p:cond>
                                      </p:end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53" presetClass="entr" presetSubtype="16" fill="hold" grpId="0" nodeType="withEffect">
                                      <p:stCondLst>
                                        <p:cond delay="0"/>
                                      </p:stCondLst>
                                      <p:iterate type="lt">
                                        <p:tmPct val="10000"/>
                                      </p:iterate>
                                      <p:childTnLst>
                                        <p:set>
                                          <p:cBhvr>
                                            <p:cTn id="111" dur="1" fill="hold">
                                              <p:stCondLst>
                                                <p:cond delay="0"/>
                                              </p:stCondLst>
                                            </p:cTn>
                                            <p:tgtEl>
                                              <p:spTgt spid="36"/>
                                            </p:tgtEl>
                                            <p:attrNameLst>
                                              <p:attrName>style.visibility</p:attrName>
                                            </p:attrNameLst>
                                          </p:cBhvr>
                                          <p:to>
                                            <p:strVal val="visible"/>
                                          </p:to>
                                        </p:set>
                                        <p:anim calcmode="lin" valueType="num">
                                          <p:cBhvr>
                                            <p:cTn id="112" dur="500" fill="hold"/>
                                            <p:tgtEl>
                                              <p:spTgt spid="36"/>
                                            </p:tgtEl>
                                            <p:attrNameLst>
                                              <p:attrName>ppt_w</p:attrName>
                                            </p:attrNameLst>
                                          </p:cBhvr>
                                          <p:tavLst>
                                            <p:tav tm="0">
                                              <p:val>
                                                <p:fltVal val="0"/>
                                              </p:val>
                                            </p:tav>
                                            <p:tav tm="100000">
                                              <p:val>
                                                <p:strVal val="#ppt_w"/>
                                              </p:val>
                                            </p:tav>
                                          </p:tavLst>
                                        </p:anim>
                                        <p:anim calcmode="lin" valueType="num">
                                          <p:cBhvr>
                                            <p:cTn id="113" dur="500" fill="hold"/>
                                            <p:tgtEl>
                                              <p:spTgt spid="36"/>
                                            </p:tgtEl>
                                            <p:attrNameLst>
                                              <p:attrName>ppt_h</p:attrName>
                                            </p:attrNameLst>
                                          </p:cBhvr>
                                          <p:tavLst>
                                            <p:tav tm="0">
                                              <p:val>
                                                <p:fltVal val="0"/>
                                              </p:val>
                                            </p:tav>
                                            <p:tav tm="100000">
                                              <p:val>
                                                <p:strVal val="#ppt_h"/>
                                              </p:val>
                                            </p:tav>
                                          </p:tavLst>
                                        </p:anim>
                                        <p:animEffect transition="in" filter="fade">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animBg="1"/>
          <p:bldP spid="45" grpId="0"/>
          <p:bldP spid="3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par>
                              <p:cTn id="80" fill="hold">
                                <p:stCondLst>
                                  <p:cond delay="12230"/>
                                </p:stCondLst>
                                <p:childTnLst>
                                  <p:par>
                                    <p:cTn id="81" presetID="22" presetClass="entr" presetSubtype="8" fill="hold" grpId="0" nodeType="afterEffect" nodePh="1">
                                      <p:stCondLst>
                                        <p:cond delay="0"/>
                                      </p:stCondLst>
                                      <p:endCondLst>
                                        <p:cond evt="begin" delay="0">
                                          <p:tn val="81"/>
                                        </p:cond>
                                      </p:end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par>
                              <p:cTn id="80" fill="hold">
                                <p:stCondLst>
                                  <p:cond delay="12230"/>
                                </p:stCondLst>
                                <p:childTnLst>
                                  <p:par>
                                    <p:cTn id="81" presetID="22" presetClass="entr" presetSubtype="8" fill="hold" grpId="0" nodeType="afterEffect" nodePh="1">
                                      <p:stCondLst>
                                        <p:cond delay="0"/>
                                      </p:stCondLst>
                                      <p:endCondLst>
                                        <p:cond evt="begin" delay="0">
                                          <p:tn val="81"/>
                                        </p:cond>
                                      </p:end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P spid="1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cstate="screen">
              <a:extLst>
                <a:ext uri="{28A0092B-C50C-407E-A947-70E740481C1C}">
                  <a14:useLocalDpi xmlns:a14="http://schemas.microsoft.com/office/drawing/2010/main"/>
                </a:ext>
              </a:extLst>
            </a:blip>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par>
                          <p:cTn id="85" fill="hold">
                            <p:stCondLst>
                              <p:cond delay="4900"/>
                            </p:stCondLst>
                            <p:childTnLst>
                              <p:par>
                                <p:cTn id="86" presetID="22" presetClass="entr" presetSubtype="8" fill="hold" grpId="0" nodeType="afterEffect" nodePh="1">
                                  <p:stCondLst>
                                    <p:cond delay="0"/>
                                  </p:stCondLst>
                                  <p:endCondLst>
                                    <p:cond evt="begin" delay="0">
                                      <p:tn val="86"/>
                                    </p:cond>
                                  </p:endCondLst>
                                  <p:childTnLst>
                                    <p:set>
                                      <p:cBhvr>
                                        <p:cTn id="87" dur="1" fill="hold">
                                          <p:stCondLst>
                                            <p:cond delay="0"/>
                                          </p:stCondLst>
                                        </p:cTn>
                                        <p:tgtEl>
                                          <p:spTgt spid="17"/>
                                        </p:tgtEl>
                                        <p:attrNameLst>
                                          <p:attrName>style.visibility</p:attrName>
                                        </p:attrNameLst>
                                      </p:cBhvr>
                                      <p:to>
                                        <p:strVal val="visible"/>
                                      </p:to>
                                    </p:set>
                                    <p:animEffect transition="in" filter="wipe(left)">
                                      <p:cBhvr>
                                        <p:cTn id="8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9"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p:stCondLst>
                              <p:cond delay="4500"/>
                            </p:stCondLst>
                            <p:childTnLst>
                              <p:par>
                                <p:cTn id="60" presetID="22" presetClass="entr" presetSubtype="8" fill="hold" grpId="0" nodeType="afterEffect" nodePh="1">
                                  <p:stCondLst>
                                    <p:cond delay="0"/>
                                  </p:stCondLst>
                                  <p:endCondLst>
                                    <p:cond evt="begin" delay="0">
                                      <p:tn val="60"/>
                                    </p:cond>
                                  </p:end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7150"/>
                            </p:stCondLst>
                            <p:childTnLst>
                              <p:par>
                                <p:cTn id="70" presetID="22" presetClass="entr" presetSubtype="8" fill="hold" grpId="0" nodeType="afterEffect" nodePh="1">
                                  <p:stCondLst>
                                    <p:cond delay="0"/>
                                  </p:stCondLst>
                                  <p:endCondLst>
                                    <p:cond evt="begin" delay="0">
                                      <p:tn val="70"/>
                                    </p:cond>
                                  </p:end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4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5500"/>
                            </p:stCondLst>
                            <p:childTnLst>
                              <p:par>
                                <p:cTn id="76" presetID="22" presetClass="entr" presetSubtype="8" fill="hold" grpId="0" nodeType="afterEffect" nodePh="1">
                                  <p:stCondLst>
                                    <p:cond delay="0"/>
                                  </p:stCondLst>
                                  <p:endCondLst>
                                    <p:cond evt="begin" delay="0">
                                      <p:tn val="76"/>
                                    </p:cond>
                                  </p:end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cxnSp>
        <p:nvCxnSpPr>
          <p:cNvPr id="22" name="直接连接符 21"/>
          <p:cNvCxnSpPr/>
          <p:nvPr/>
        </p:nvCxnSpPr>
        <p:spPr>
          <a:xfrm flipH="1">
            <a:off x="3275856" y="-20538"/>
            <a:ext cx="1332210" cy="111880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139952" y="3474616"/>
            <a:ext cx="1800200" cy="1680281"/>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3000"/>
                                </p:stCondLst>
                                <p:childTnLst>
                                  <p:par>
                                    <p:cTn id="30" presetID="2" presetClass="entr" presetSubtype="3" accel="78000" fill="hold" grpId="0" nodeType="afterEffect" p14:presetBounceEnd="3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36000">
                                          <p:cBhvr additive="base">
                                            <p:cTn id="32"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14:bounceEnd="36000">
                                          <p:cBhvr additive="base">
                                            <p:cTn id="36"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14:bounceEnd="36000">
                                          <p:cBhvr additive="base">
                                            <p:cTn id="40"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14:presetBounceEnd="36000">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14:bounceEnd="36000">
                                          <p:cBhvr additive="base">
                                            <p:cTn id="44"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14:presetBounceEnd="36000">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14:bounceEnd="36000">
                                          <p:cBhvr additive="base">
                                            <p:cTn id="48"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14:presetBounceEnd="36000">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14:bounceEnd="36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14:bounceEnd="36000">
                                          <p:cBhvr additive="base">
                                            <p:cTn id="56"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14:bounceEnd="36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14:presetBounceEnd="36000">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14:bounceEnd="36000">
                                          <p:cBhvr additive="base">
                                            <p:cTn id="64"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14:presetBounceEnd="36000">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14:bounceEnd="36000">
                                          <p:cBhvr additive="base">
                                            <p:cTn id="68"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14:presetBounceEnd="36000">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14:bounceEnd="36000">
                                          <p:cBhvr additive="base">
                                            <p:cTn id="72"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8">
                                                <p:txEl>
                                                  <p:pRg st="0" end="0"/>
                                                </p:txEl>
                                              </p:spTgt>
                                            </p:tgtEl>
                                            <p:attrNameLst>
                                              <p:attrName>style.visibility</p:attrName>
                                            </p:attrNameLst>
                                          </p:cBhvr>
                                          <p:to>
                                            <p:strVal val="visible"/>
                                          </p:to>
                                        </p:set>
                                        <p:animEffect transition="in" filter="wipe(down)">
                                          <p:cBhvr>
                                            <p:cTn id="83" dur="500"/>
                                            <p:tgtEl>
                                              <p:spTgt spid="28">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Effect transition="in" filter="fade">
                                          <p:cBhvr>
                                            <p:cTn id="95" dur="500"/>
                                            <p:tgtEl>
                                              <p:spTgt spid="31"/>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fltVal val="0"/>
                                              </p:val>
                                            </p:tav>
                                            <p:tav tm="100000">
                                              <p:val>
                                                <p:strVal val="#ppt_h"/>
                                              </p:val>
                                            </p:tav>
                                          </p:tavLst>
                                        </p:anim>
                                        <p:animEffect transition="in" filter="fade">
                                          <p:cBhvr>
                                            <p:cTn id="101" dur="500"/>
                                            <p:tgtEl>
                                              <p:spTgt spid="3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3000"/>
                                </p:stCondLst>
                                <p:childTnLst>
                                  <p:par>
                                    <p:cTn id="30" presetID="2" presetClass="entr" presetSubtype="3" accel="78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0-#ppt_w/2"/>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0-#ppt_w/2"/>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0-#ppt_w/2"/>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8">
                                                <p:txEl>
                                                  <p:pRg st="0" end="0"/>
                                                </p:txEl>
                                              </p:spTgt>
                                            </p:tgtEl>
                                            <p:attrNameLst>
                                              <p:attrName>style.visibility</p:attrName>
                                            </p:attrNameLst>
                                          </p:cBhvr>
                                          <p:to>
                                            <p:strVal val="visible"/>
                                          </p:to>
                                        </p:set>
                                        <p:animEffect transition="in" filter="wipe(down)">
                                          <p:cBhvr>
                                            <p:cTn id="83" dur="500"/>
                                            <p:tgtEl>
                                              <p:spTgt spid="28">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Effect transition="in" filter="fade">
                                          <p:cBhvr>
                                            <p:cTn id="95" dur="500"/>
                                            <p:tgtEl>
                                              <p:spTgt spid="31"/>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fltVal val="0"/>
                                              </p:val>
                                            </p:tav>
                                            <p:tav tm="100000">
                                              <p:val>
                                                <p:strVal val="#ppt_h"/>
                                              </p:val>
                                            </p:tav>
                                          </p:tavLst>
                                        </p:anim>
                                        <p:animEffect transition="in" filter="fade">
                                          <p:cBhvr>
                                            <p:cTn id="101" dur="500"/>
                                            <p:tgtEl>
                                              <p:spTgt spid="3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tx1">
                    <a:lumMod val="75000"/>
                    <a:lumOff val="25000"/>
                  </a:schemeClr>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tx1">
                    <a:lumMod val="75000"/>
                    <a:lumOff val="25000"/>
                  </a:schemeClr>
                </a:solidFill>
                <a:latin typeface="微软雅黑" panose="020B0503020204020204" pitchFamily="34" charset="-122"/>
                <a:ea typeface="微软雅黑" panose="020B0503020204020204" pitchFamily="34" charset="-122"/>
              </a:rPr>
              <a:t>QIAN YAN</a:t>
            </a:r>
            <a:endParaRPr lang="zh-CN" altLang="en-US"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tx1">
                    <a:lumMod val="75000"/>
                    <a:lumOff val="25000"/>
                  </a:schemeClr>
                </a:solidFill>
                <a:latin typeface="微软雅黑" pitchFamily="34" charset="-122"/>
                <a:ea typeface="微软雅黑" pitchFamily="34" charset="-122"/>
              </a:rPr>
              <a:t>回顾</a:t>
            </a:r>
            <a:r>
              <a:rPr lang="en-US" altLang="zh-CN" sz="2000" b="1" dirty="0" smtClean="0">
                <a:solidFill>
                  <a:schemeClr val="tx1">
                    <a:lumMod val="75000"/>
                    <a:lumOff val="25000"/>
                  </a:schemeClr>
                </a:solidFill>
                <a:latin typeface="微软雅黑" pitchFamily="34" charset="-122"/>
                <a:ea typeface="微软雅黑" pitchFamily="34" charset="-122"/>
              </a:rPr>
              <a:t>2017</a:t>
            </a:r>
            <a:r>
              <a:rPr lang="zh-CN" altLang="en-US" sz="2000" b="1" dirty="0" smtClean="0">
                <a:solidFill>
                  <a:schemeClr val="tx1">
                    <a:lumMod val="75000"/>
                    <a:lumOff val="25000"/>
                  </a:schemeClr>
                </a:solidFill>
                <a:latin typeface="微软雅黑" pitchFamily="34" charset="-122"/>
                <a:ea typeface="微软雅黑" pitchFamily="34" charset="-122"/>
              </a:rPr>
              <a:t>  </a:t>
            </a:r>
            <a:r>
              <a:rPr lang="zh-CN" altLang="en-US" sz="2800" b="1" dirty="0" smtClean="0">
                <a:solidFill>
                  <a:schemeClr val="tx1">
                    <a:lumMod val="75000"/>
                    <a:lumOff val="25000"/>
                  </a:schemeClr>
                </a:solidFill>
                <a:latin typeface="微软雅黑" pitchFamily="34" charset="-122"/>
                <a:ea typeface="微软雅黑" pitchFamily="34" charset="-122"/>
              </a:rPr>
              <a:t>展望</a:t>
            </a:r>
            <a:r>
              <a:rPr lang="en-US" altLang="zh-CN" sz="2000" b="1" dirty="0" smtClean="0">
                <a:solidFill>
                  <a:schemeClr val="tx1">
                    <a:lumMod val="75000"/>
                    <a:lumOff val="25000"/>
                  </a:schemeClr>
                </a:solidFill>
                <a:latin typeface="微软雅黑" pitchFamily="34" charset="-122"/>
                <a:ea typeface="微软雅黑" pitchFamily="34" charset="-122"/>
              </a:rPr>
              <a:t>2018   </a:t>
            </a:r>
            <a:r>
              <a:rPr lang="zh-CN" altLang="en-US" sz="2000" b="1" dirty="0" smtClean="0">
                <a:solidFill>
                  <a:schemeClr val="tx1">
                    <a:lumMod val="75000"/>
                    <a:lumOff val="25000"/>
                  </a:schemeClr>
                </a:solidFill>
                <a:latin typeface="微软雅黑" pitchFamily="34" charset="-122"/>
                <a:ea typeface="微软雅黑" pitchFamily="34" charset="-122"/>
              </a:rPr>
              <a:t>携手并进   </a:t>
            </a:r>
            <a:r>
              <a:rPr lang="zh-CN" altLang="en-US" sz="2800" b="1" dirty="0" smtClean="0">
                <a:solidFill>
                  <a:schemeClr val="tx1">
                    <a:lumMod val="75000"/>
                    <a:lumOff val="25000"/>
                  </a:schemeClr>
                </a:solidFill>
                <a:latin typeface="微软雅黑" pitchFamily="34" charset="-122"/>
                <a:ea typeface="微软雅黑" pitchFamily="34" charset="-122"/>
              </a:rPr>
              <a:t>共</a:t>
            </a:r>
            <a:r>
              <a:rPr lang="zh-CN" altLang="en-US" sz="2800" b="1" dirty="0" smtClean="0">
                <a:solidFill>
                  <a:schemeClr val="tx1">
                    <a:lumMod val="75000"/>
                    <a:lumOff val="25000"/>
                  </a:schemeClr>
                </a:solidFill>
                <a:latin typeface="微软雅黑" pitchFamily="34" charset="-122"/>
                <a:ea typeface="微软雅黑" pitchFamily="34" charset="-122"/>
              </a:rPr>
              <a:t>赢</a:t>
            </a:r>
            <a:r>
              <a:rPr lang="zh-CN" altLang="en-US" sz="2000" b="1" dirty="0">
                <a:solidFill>
                  <a:schemeClr val="tx1">
                    <a:lumMod val="75000"/>
                    <a:lumOff val="25000"/>
                  </a:schemeClr>
                </a:solidFill>
                <a:latin typeface="微软雅黑" pitchFamily="34" charset="-122"/>
                <a:ea typeface="微软雅黑" pitchFamily="34" charset="-122"/>
              </a:rPr>
              <a:t>狗</a:t>
            </a:r>
            <a:r>
              <a:rPr lang="zh-CN" altLang="en-US" sz="2000" b="1" dirty="0" smtClean="0">
                <a:solidFill>
                  <a:schemeClr val="tx1">
                    <a:lumMod val="75000"/>
                    <a:lumOff val="25000"/>
                  </a:schemeClr>
                </a:solidFill>
                <a:latin typeface="微软雅黑" pitchFamily="34" charset="-122"/>
                <a:ea typeface="微软雅黑" pitchFamily="34" charset="-122"/>
              </a:rPr>
              <a:t>年</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tx1">
                    <a:lumMod val="75000"/>
                    <a:lumOff val="25000"/>
                  </a:schemeClr>
                </a:solidFill>
                <a:latin typeface="+mj-ea"/>
                <a:ea typeface="+mj-ea"/>
              </a:rPr>
              <a:t>回顾这一年的工作，在取得成绩的同时，我们也找到了工作中的不足和问题，主要反映于</a:t>
            </a:r>
            <a:r>
              <a:rPr lang="en-US" altLang="zh-CN" sz="1200" dirty="0">
                <a:solidFill>
                  <a:schemeClr val="tx1">
                    <a:lumMod val="75000"/>
                    <a:lumOff val="25000"/>
                  </a:schemeClr>
                </a:solidFill>
                <a:latin typeface="+mj-ea"/>
                <a:ea typeface="+mj-ea"/>
              </a:rPr>
              <a:t>xx</a:t>
            </a:r>
            <a:r>
              <a:rPr lang="zh-CN" altLang="en-US" sz="1200" dirty="0">
                <a:solidFill>
                  <a:schemeClr val="tx1">
                    <a:lumMod val="75000"/>
                    <a:lumOff val="25000"/>
                  </a:schemeClr>
                </a:solidFill>
                <a:latin typeface="+mj-ea"/>
                <a:ea typeface="+mj-ea"/>
              </a:rPr>
              <a:t>及</a:t>
            </a:r>
            <a:r>
              <a:rPr lang="en-US" altLang="zh-CN" sz="1200" dirty="0">
                <a:solidFill>
                  <a:schemeClr val="tx1">
                    <a:lumMod val="75000"/>
                    <a:lumOff val="25000"/>
                  </a:schemeClr>
                </a:solidFill>
                <a:latin typeface="+mj-ea"/>
                <a:ea typeface="+mj-ea"/>
              </a:rPr>
              <a:t>xxx</a:t>
            </a:r>
            <a:r>
              <a:rPr lang="zh-CN" altLang="en-US" sz="1200" dirty="0">
                <a:solidFill>
                  <a:schemeClr val="tx1">
                    <a:lumMod val="75000"/>
                    <a:lumOff val="25000"/>
                  </a:schemeClr>
                </a:solidFill>
                <a:latin typeface="+mj-ea"/>
                <a:ea typeface="+mj-ea"/>
              </a:rPr>
              <a:t>的风格、定型还有待进一步探索，尤其是网上的公司产品库充分体现我们</a:t>
            </a:r>
            <a:r>
              <a:rPr lang="en-US" altLang="zh-CN" sz="1200" dirty="0" err="1">
                <a:solidFill>
                  <a:schemeClr val="tx1">
                    <a:lumMod val="75000"/>
                    <a:lumOff val="25000"/>
                  </a:schemeClr>
                </a:solidFill>
                <a:latin typeface="+mj-ea"/>
                <a:ea typeface="+mj-ea"/>
              </a:rPr>
              <a:t>xxxxx</a:t>
            </a:r>
            <a:r>
              <a:rPr lang="zh-CN" altLang="en-US" sz="1200" dirty="0">
                <a:solidFill>
                  <a:schemeClr val="tx1">
                    <a:lumMod val="75000"/>
                    <a:lumOff val="25000"/>
                  </a:schemeClr>
                </a:solidFill>
                <a:latin typeface="+mj-ea"/>
                <a:ea typeface="+mj-ea"/>
              </a:rPr>
              <a:t>和我们这个平台能为客户提供良好的商机和快捷方便的信息、导航的功能发挥。展望新的一年，我们将继续努力，力争各项工作更上一个新台阶。</a:t>
            </a:r>
          </a:p>
        </p:txBody>
      </p:sp>
      <p:sp>
        <p:nvSpPr>
          <p:cNvPr id="12"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3725379"/>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6" presetClass="entr" presetSubtype="37" fill="hold" grpId="0" nodeType="withEffect">
                                  <p:stCondLst>
                                    <p:cond delay="750"/>
                                  </p:stCondLst>
                                  <p:iterate type="lt">
                                    <p:tmPct val="0"/>
                                  </p:iterate>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250"/>
                                        <p:tgtEl>
                                          <p:spTgt spid="6"/>
                                        </p:tgtEl>
                                      </p:cBhvr>
                                    </p:animEffect>
                                  </p:childTnLst>
                                </p:cTn>
                              </p:par>
                              <p:par>
                                <p:cTn id="12" presetID="26" presetClass="emph" presetSubtype="0" fill="hold" grpId="1" nodeType="withEffect">
                                  <p:stCondLst>
                                    <p:cond delay="1000"/>
                                  </p:stCondLst>
                                  <p:iterate type="lt">
                                    <p:tmPct val="0"/>
                                  </p:iterate>
                                  <p:childTnLst>
                                    <p:animEffect transition="out" filter="fade">
                                      <p:cBhvr>
                                        <p:cTn id="13" dur="250" tmFilter="0, 0; .2, .5; .8, .5; 1, 0"/>
                                        <p:tgtEl>
                                          <p:spTgt spid="6"/>
                                        </p:tgtEl>
                                      </p:cBhvr>
                                    </p:animEffect>
                                    <p:animScale>
                                      <p:cBhvr>
                                        <p:cTn id="14" dur="125" autoRev="1" fill="hold"/>
                                        <p:tgtEl>
                                          <p:spTgt spid="6"/>
                                        </p:tgtEl>
                                      </p:cBhvr>
                                      <p:by x="105000" y="105000"/>
                                    </p:animScale>
                                  </p:childTnLst>
                                </p:cTn>
                              </p:par>
                              <p:par>
                                <p:cTn id="15" presetID="16" presetClass="entr" presetSubtype="37" fill="hold" grpId="0" nodeType="withEffect">
                                  <p:stCondLst>
                                    <p:cond delay="1250"/>
                                  </p:stCondLst>
                                  <p:iterate type="lt">
                                    <p:tmPct val="0"/>
                                  </p:iterate>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250"/>
                                        <p:tgtEl>
                                          <p:spTgt spid="7"/>
                                        </p:tgtEl>
                                      </p:cBhvr>
                                    </p:animEffect>
                                  </p:childTnLst>
                                </p:cTn>
                              </p:par>
                              <p:par>
                                <p:cTn id="18" presetID="41" presetClass="entr" presetSubtype="0" fill="hold" grpId="0" nodeType="withEffect">
                                  <p:stCondLst>
                                    <p:cond delay="160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par>
                                <p:cTn id="25" presetID="16" presetClass="entr" presetSubtype="21" fill="hold" grpId="0" nodeType="withEffect">
                                  <p:stCondLst>
                                    <p:cond delay="300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250"/>
                                        <p:tgtEl>
                                          <p:spTgt spid="11"/>
                                        </p:tgtEl>
                                      </p:cBhvr>
                                    </p:animEffect>
                                  </p:childTnLst>
                                </p:cTn>
                              </p:par>
                            </p:childTnLst>
                          </p:cTn>
                        </p:par>
                        <p:par>
                          <p:cTn id="28" fill="hold">
                            <p:stCondLst>
                              <p:cond delay="6875"/>
                            </p:stCondLst>
                            <p:childTnLst>
                              <p:par>
                                <p:cTn id="29" presetID="22" presetClass="entr" presetSubtype="8" fill="hold" grpId="0" nodeType="afterEffect" nodePh="1">
                                  <p:stCondLst>
                                    <p:cond delay="0"/>
                                  </p:stCondLst>
                                  <p:endCondLst>
                                    <p:cond evt="begin" delay="0">
                                      <p:tn val="29"/>
                                    </p:cond>
                                  </p:end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cstate="screen">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12500"/>
                            </p:stCondLst>
                            <p:childTnLst>
                              <p:par>
                                <p:cTn id="49" presetID="22" presetClass="entr" presetSubtype="8" fill="hold" grpId="0" nodeType="afterEffect" nodePh="1">
                                  <p:stCondLst>
                                    <p:cond delay="0"/>
                                  </p:stCondLst>
                                  <p:endCondLst>
                                    <p:cond evt="begin" delay="0">
                                      <p:tn val="49"/>
                                    </p:cond>
                                  </p:end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cstate="screen">
              <a:extLst>
                <a:ext uri="{28A0092B-C50C-407E-A947-70E740481C1C}">
                  <a14:useLocalDpi xmlns:a14="http://schemas.microsoft.com/office/drawing/2010/main"/>
                </a:ext>
              </a:extLst>
            </a:blip>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cstate="screen">
              <a:extLst>
                <a:ext uri="{28A0092B-C50C-407E-A947-70E740481C1C}">
                  <a14:useLocalDpi xmlns:a14="http://schemas.microsoft.com/office/drawing/2010/main"/>
                </a:ext>
              </a:extLst>
            </a:blip>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43"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par>
                          <p:cTn id="174" fill="hold">
                            <p:stCondLst>
                              <p:cond delay="8100"/>
                            </p:stCondLst>
                            <p:childTnLst>
                              <p:par>
                                <p:cTn id="175" presetID="22" presetClass="entr" presetSubtype="8" fill="hold" grpId="0" nodeType="afterEffect" nodePh="1">
                                  <p:stCondLst>
                                    <p:cond delay="0"/>
                                  </p:stCondLst>
                                  <p:endCondLst>
                                    <p:cond evt="begin" delay="0">
                                      <p:tn val="175"/>
                                    </p:cond>
                                  </p:endCondLst>
                                  <p:childTnLst>
                                    <p:set>
                                      <p:cBhvr>
                                        <p:cTn id="176" dur="1" fill="hold">
                                          <p:stCondLst>
                                            <p:cond delay="0"/>
                                          </p:stCondLst>
                                        </p:cTn>
                                        <p:tgtEl>
                                          <p:spTgt spid="43"/>
                                        </p:tgtEl>
                                        <p:attrNameLst>
                                          <p:attrName>style.visibility</p:attrName>
                                        </p:attrNameLst>
                                      </p:cBhvr>
                                      <p:to>
                                        <p:strVal val="visible"/>
                                      </p:to>
                                    </p:set>
                                    <p:animEffect transition="in" filter="wipe(left)">
                                      <p:cBhvr>
                                        <p:cTn id="17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609398"/>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2018</a:t>
            </a:r>
            <a:r>
              <a:rPr lang="zh-CN" altLang="en-US" sz="2800" b="1" dirty="0" smtClean="0">
                <a:solidFill>
                  <a:schemeClr val="bg1"/>
                </a:solidFill>
                <a:latin typeface="微软雅黑" pitchFamily="34" charset="-122"/>
                <a:ea typeface="微软雅黑" pitchFamily="34" charset="-122"/>
                <a:sym typeface="Arial" pitchFamily="34" charset="0"/>
              </a:rPr>
              <a:t>年</a:t>
            </a:r>
            <a:r>
              <a:rPr lang="zh-CN" altLang="en-US" sz="2800" b="1" dirty="0" smtClean="0">
                <a:solidFill>
                  <a:schemeClr val="bg1"/>
                </a:solidFill>
                <a:latin typeface="微软雅黑" pitchFamily="34" charset="-122"/>
                <a:ea typeface="微软雅黑" pitchFamily="34" charset="-122"/>
                <a:sym typeface="Arial" pitchFamily="34" charset="0"/>
              </a:rPr>
              <a:t>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2018</a:t>
            </a:r>
            <a:r>
              <a:rPr lang="zh-CN" altLang="en-US" dirty="0" smtClean="0">
                <a:solidFill>
                  <a:schemeClr val="bg1"/>
                </a:solidFill>
                <a:latin typeface="微软雅黑" pitchFamily="34" charset="-122"/>
                <a:ea typeface="微软雅黑" pitchFamily="34" charset="-122"/>
              </a:rPr>
              <a:t>年</a:t>
            </a:r>
            <a:r>
              <a:rPr lang="zh-CN" altLang="en-US" dirty="0" smtClean="0">
                <a:solidFill>
                  <a:schemeClr val="bg1"/>
                </a:solidFill>
                <a:latin typeface="微软雅黑" pitchFamily="34" charset="-122"/>
                <a:ea typeface="微软雅黑" pitchFamily="34" charset="-122"/>
              </a:rPr>
              <a:t>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cxnSp>
        <p:nvCxnSpPr>
          <p:cNvPr id="27" name="直接连接符 26"/>
          <p:cNvCxnSpPr/>
          <p:nvPr/>
        </p:nvCxnSpPr>
        <p:spPr>
          <a:xfrm flipH="1">
            <a:off x="3275856" y="-20538"/>
            <a:ext cx="1332210" cy="111880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139952" y="3474616"/>
            <a:ext cx="1800200" cy="168028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3000"/>
                                </p:stCondLst>
                                <p:childTnLst>
                                  <p:par>
                                    <p:cTn id="30" presetID="2" presetClass="entr" presetSubtype="3" accel="78000" fill="hold" grpId="0" nodeType="afterEffect" p14:presetBounceEnd="3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36000">
                                          <p:cBhvr additive="base">
                                            <p:cTn id="32"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14:bounceEnd="36000">
                                          <p:cBhvr additive="base">
                                            <p:cTn id="36"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14:bounceEnd="36000">
                                          <p:cBhvr additive="base">
                                            <p:cTn id="40"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14:presetBounceEnd="36000">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14:bounceEnd="36000">
                                          <p:cBhvr additive="base">
                                            <p:cTn id="44"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14:presetBounceEnd="36000">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14:bounceEnd="36000">
                                          <p:cBhvr additive="base">
                                            <p:cTn id="48"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14:presetBounceEnd="36000">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14:bounceEnd="36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14:bounceEnd="36000">
                                          <p:cBhvr additive="base">
                                            <p:cTn id="56"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14:bounceEnd="36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14:presetBounceEnd="36000">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14:bounceEnd="36000">
                                          <p:cBhvr additive="base">
                                            <p:cTn id="64"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14:presetBounceEnd="36000">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14:bounceEnd="36000">
                                          <p:cBhvr additive="base">
                                            <p:cTn id="68"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14:presetBounceEnd="36000">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14:bounceEnd="36000">
                                          <p:cBhvr additive="base">
                                            <p:cTn id="72"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down)">
                                          <p:cBhvr>
                                            <p:cTn id="83" dur="500"/>
                                            <p:tgtEl>
                                              <p:spTgt spid="21">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p:cTn id="93" dur="500" fill="hold"/>
                                            <p:tgtEl>
                                              <p:spTgt spid="23"/>
                                            </p:tgtEl>
                                            <p:attrNameLst>
                                              <p:attrName>ppt_w</p:attrName>
                                            </p:attrNameLst>
                                          </p:cBhvr>
                                          <p:tavLst>
                                            <p:tav tm="0">
                                              <p:val>
                                                <p:fltVal val="0"/>
                                              </p:val>
                                            </p:tav>
                                            <p:tav tm="100000">
                                              <p:val>
                                                <p:strVal val="#ppt_w"/>
                                              </p:val>
                                            </p:tav>
                                          </p:tavLst>
                                        </p:anim>
                                        <p:anim calcmode="lin" valueType="num">
                                          <p:cBhvr>
                                            <p:cTn id="94" dur="500" fill="hold"/>
                                            <p:tgtEl>
                                              <p:spTgt spid="23"/>
                                            </p:tgtEl>
                                            <p:attrNameLst>
                                              <p:attrName>ppt_h</p:attrName>
                                            </p:attrNameLst>
                                          </p:cBhvr>
                                          <p:tavLst>
                                            <p:tav tm="0">
                                              <p:val>
                                                <p:fltVal val="0"/>
                                              </p:val>
                                            </p:tav>
                                            <p:tav tm="100000">
                                              <p:val>
                                                <p:strVal val="#ppt_h"/>
                                              </p:val>
                                            </p:tav>
                                          </p:tavLst>
                                        </p:anim>
                                        <p:animEffect transition="in" filter="fade">
                                          <p:cBhvr>
                                            <p:cTn id="95" dur="500"/>
                                            <p:tgtEl>
                                              <p:spTgt spid="23"/>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animEffect transition="in" filter="fade">
                                          <p:cBhvr>
                                            <p:cTn id="101" dur="500"/>
                                            <p:tgtEl>
                                              <p:spTgt spid="25"/>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0" end="0"/>
                                                </p:txEl>
                                              </p:spTgt>
                                            </p:tgtEl>
                                            <p:attrNameLst>
                                              <p:attrName>style.visibility</p:attrName>
                                            </p:attrNameLst>
                                          </p:cBhvr>
                                          <p:to>
                                            <p:strVal val="visible"/>
                                          </p:to>
                                        </p:set>
                                        <p:animEffect transition="in" filter="wipe(left)">
                                          <p:cBhvr>
                                            <p:cTn id="105" dur="500"/>
                                            <p:tgtEl>
                                              <p:spTgt spid="24">
                                                <p:txEl>
                                                  <p:pRg st="0" end="0"/>
                                                </p:txEl>
                                              </p:spTgt>
                                            </p:tgtEl>
                                          </p:cBhvr>
                                        </p:animEffect>
                                      </p:childTnLst>
                                    </p:cTn>
                                  </p:par>
                                </p:childTnLst>
                              </p:cTn>
                            </p:par>
                            <p:par>
                              <p:cTn id="106" fill="hold">
                                <p:stCondLst>
                                  <p:cond delay="7500"/>
                                </p:stCondLst>
                                <p:childTnLst>
                                  <p:par>
                                    <p:cTn id="107" presetID="22" presetClass="entr" presetSubtype="8" fill="hold" nodeType="afterEffect">
                                      <p:stCondLst>
                                        <p:cond delay="0"/>
                                      </p:stCondLst>
                                      <p:childTnLst>
                                        <p:set>
                                          <p:cBhvr>
                                            <p:cTn id="108" dur="1" fill="hold">
                                              <p:stCondLst>
                                                <p:cond delay="0"/>
                                              </p:stCondLst>
                                            </p:cTn>
                                            <p:tgtEl>
                                              <p:spTgt spid="24">
                                                <p:txEl>
                                                  <p:pRg st="1" end="1"/>
                                                </p:txEl>
                                              </p:spTgt>
                                            </p:tgtEl>
                                            <p:attrNameLst>
                                              <p:attrName>style.visibility</p:attrName>
                                            </p:attrNameLst>
                                          </p:cBhvr>
                                          <p:to>
                                            <p:strVal val="visible"/>
                                          </p:to>
                                        </p:set>
                                        <p:animEffect transition="in" filter="wipe(left)">
                                          <p:cBhvr>
                                            <p:cTn id="109" dur="500"/>
                                            <p:tgtEl>
                                              <p:spTgt spid="24">
                                                <p:txEl>
                                                  <p:pRg st="1" end="1"/>
                                                </p:txEl>
                                              </p:spTgt>
                                            </p:tgtEl>
                                          </p:cBhvr>
                                        </p:animEffect>
                                      </p:childTnLst>
                                    </p:cTn>
                                  </p:par>
                                </p:childTnLst>
                              </p:cTn>
                            </p:par>
                            <p:par>
                              <p:cTn id="110" fill="hold">
                                <p:stCondLst>
                                  <p:cond delay="8000"/>
                                </p:stCondLst>
                                <p:childTnLst>
                                  <p:par>
                                    <p:cTn id="111" presetID="22" presetClass="entr" presetSubtype="8" fill="hold" nodeType="afterEffect">
                                      <p:stCondLst>
                                        <p:cond delay="0"/>
                                      </p:stCondLst>
                                      <p:childTnLst>
                                        <p:set>
                                          <p:cBhvr>
                                            <p:cTn id="112" dur="1" fill="hold">
                                              <p:stCondLst>
                                                <p:cond delay="0"/>
                                              </p:stCondLst>
                                            </p:cTn>
                                            <p:tgtEl>
                                              <p:spTgt spid="24">
                                                <p:txEl>
                                                  <p:pRg st="2" end="2"/>
                                                </p:txEl>
                                              </p:spTgt>
                                            </p:tgtEl>
                                            <p:attrNameLst>
                                              <p:attrName>style.visibility</p:attrName>
                                            </p:attrNameLst>
                                          </p:cBhvr>
                                          <p:to>
                                            <p:strVal val="visible"/>
                                          </p:to>
                                        </p:set>
                                        <p:animEffect transition="in" filter="wipe(left)">
                                          <p:cBhvr>
                                            <p:cTn id="113" dur="500"/>
                                            <p:tgtEl>
                                              <p:spTgt spid="24">
                                                <p:txEl>
                                                  <p:pRg st="2" end="2"/>
                                                </p:txEl>
                                              </p:spTgt>
                                            </p:tgtEl>
                                          </p:cBhvr>
                                        </p:animEffect>
                                      </p:childTnLst>
                                    </p:cTn>
                                  </p:par>
                                </p:childTnLst>
                              </p:cTn>
                            </p:par>
                            <p:par>
                              <p:cTn id="114" fill="hold">
                                <p:stCondLst>
                                  <p:cond delay="8500"/>
                                </p:stCondLst>
                                <p:childTnLst>
                                  <p:par>
                                    <p:cTn id="115" presetID="22" presetClass="entr" presetSubtype="8" fill="hold" grpId="0" nodeType="afterEffect" nodePh="1">
                                      <p:stCondLst>
                                        <p:cond delay="0"/>
                                      </p:stCondLst>
                                      <p:endCondLst>
                                        <p:cond evt="begin" delay="0">
                                          <p:tn val="115"/>
                                        </p:cond>
                                      </p:endCondLst>
                                      <p:childTnLst>
                                        <p:set>
                                          <p:cBhvr>
                                            <p:cTn id="116" dur="1" fill="hold">
                                              <p:stCondLst>
                                                <p:cond delay="0"/>
                                              </p:stCondLst>
                                            </p:cTn>
                                            <p:tgtEl>
                                              <p:spTgt spid="30"/>
                                            </p:tgtEl>
                                            <p:attrNameLst>
                                              <p:attrName>style.visibility</p:attrName>
                                            </p:attrNameLst>
                                          </p:cBhvr>
                                          <p:to>
                                            <p:strVal val="visible"/>
                                          </p:to>
                                        </p:set>
                                        <p:animEffect transition="in" filter="wipe(left)">
                                          <p:cBhvr>
                                            <p:cTn id="1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3000"/>
                                </p:stCondLst>
                                <p:childTnLst>
                                  <p:par>
                                    <p:cTn id="30" presetID="2" presetClass="entr" presetSubtype="3" accel="78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0-#ppt_w/2"/>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0-#ppt_w/2"/>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0-#ppt_w/2"/>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down)">
                                          <p:cBhvr>
                                            <p:cTn id="83" dur="500"/>
                                            <p:tgtEl>
                                              <p:spTgt spid="21">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p:cTn id="93" dur="500" fill="hold"/>
                                            <p:tgtEl>
                                              <p:spTgt spid="23"/>
                                            </p:tgtEl>
                                            <p:attrNameLst>
                                              <p:attrName>ppt_w</p:attrName>
                                            </p:attrNameLst>
                                          </p:cBhvr>
                                          <p:tavLst>
                                            <p:tav tm="0">
                                              <p:val>
                                                <p:fltVal val="0"/>
                                              </p:val>
                                            </p:tav>
                                            <p:tav tm="100000">
                                              <p:val>
                                                <p:strVal val="#ppt_w"/>
                                              </p:val>
                                            </p:tav>
                                          </p:tavLst>
                                        </p:anim>
                                        <p:anim calcmode="lin" valueType="num">
                                          <p:cBhvr>
                                            <p:cTn id="94" dur="500" fill="hold"/>
                                            <p:tgtEl>
                                              <p:spTgt spid="23"/>
                                            </p:tgtEl>
                                            <p:attrNameLst>
                                              <p:attrName>ppt_h</p:attrName>
                                            </p:attrNameLst>
                                          </p:cBhvr>
                                          <p:tavLst>
                                            <p:tav tm="0">
                                              <p:val>
                                                <p:fltVal val="0"/>
                                              </p:val>
                                            </p:tav>
                                            <p:tav tm="100000">
                                              <p:val>
                                                <p:strVal val="#ppt_h"/>
                                              </p:val>
                                            </p:tav>
                                          </p:tavLst>
                                        </p:anim>
                                        <p:animEffect transition="in" filter="fade">
                                          <p:cBhvr>
                                            <p:cTn id="95" dur="500"/>
                                            <p:tgtEl>
                                              <p:spTgt spid="23"/>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animEffect transition="in" filter="fade">
                                          <p:cBhvr>
                                            <p:cTn id="101" dur="500"/>
                                            <p:tgtEl>
                                              <p:spTgt spid="25"/>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0" end="0"/>
                                                </p:txEl>
                                              </p:spTgt>
                                            </p:tgtEl>
                                            <p:attrNameLst>
                                              <p:attrName>style.visibility</p:attrName>
                                            </p:attrNameLst>
                                          </p:cBhvr>
                                          <p:to>
                                            <p:strVal val="visible"/>
                                          </p:to>
                                        </p:set>
                                        <p:animEffect transition="in" filter="wipe(left)">
                                          <p:cBhvr>
                                            <p:cTn id="105" dur="500"/>
                                            <p:tgtEl>
                                              <p:spTgt spid="24">
                                                <p:txEl>
                                                  <p:pRg st="0" end="0"/>
                                                </p:txEl>
                                              </p:spTgt>
                                            </p:tgtEl>
                                          </p:cBhvr>
                                        </p:animEffect>
                                      </p:childTnLst>
                                    </p:cTn>
                                  </p:par>
                                </p:childTnLst>
                              </p:cTn>
                            </p:par>
                            <p:par>
                              <p:cTn id="106" fill="hold">
                                <p:stCondLst>
                                  <p:cond delay="7500"/>
                                </p:stCondLst>
                                <p:childTnLst>
                                  <p:par>
                                    <p:cTn id="107" presetID="22" presetClass="entr" presetSubtype="8" fill="hold" nodeType="afterEffect">
                                      <p:stCondLst>
                                        <p:cond delay="0"/>
                                      </p:stCondLst>
                                      <p:childTnLst>
                                        <p:set>
                                          <p:cBhvr>
                                            <p:cTn id="108" dur="1" fill="hold">
                                              <p:stCondLst>
                                                <p:cond delay="0"/>
                                              </p:stCondLst>
                                            </p:cTn>
                                            <p:tgtEl>
                                              <p:spTgt spid="24">
                                                <p:txEl>
                                                  <p:pRg st="1" end="1"/>
                                                </p:txEl>
                                              </p:spTgt>
                                            </p:tgtEl>
                                            <p:attrNameLst>
                                              <p:attrName>style.visibility</p:attrName>
                                            </p:attrNameLst>
                                          </p:cBhvr>
                                          <p:to>
                                            <p:strVal val="visible"/>
                                          </p:to>
                                        </p:set>
                                        <p:animEffect transition="in" filter="wipe(left)">
                                          <p:cBhvr>
                                            <p:cTn id="109" dur="500"/>
                                            <p:tgtEl>
                                              <p:spTgt spid="24">
                                                <p:txEl>
                                                  <p:pRg st="1" end="1"/>
                                                </p:txEl>
                                              </p:spTgt>
                                            </p:tgtEl>
                                          </p:cBhvr>
                                        </p:animEffect>
                                      </p:childTnLst>
                                    </p:cTn>
                                  </p:par>
                                </p:childTnLst>
                              </p:cTn>
                            </p:par>
                            <p:par>
                              <p:cTn id="110" fill="hold">
                                <p:stCondLst>
                                  <p:cond delay="8000"/>
                                </p:stCondLst>
                                <p:childTnLst>
                                  <p:par>
                                    <p:cTn id="111" presetID="22" presetClass="entr" presetSubtype="8" fill="hold" nodeType="afterEffect">
                                      <p:stCondLst>
                                        <p:cond delay="0"/>
                                      </p:stCondLst>
                                      <p:childTnLst>
                                        <p:set>
                                          <p:cBhvr>
                                            <p:cTn id="112" dur="1" fill="hold">
                                              <p:stCondLst>
                                                <p:cond delay="0"/>
                                              </p:stCondLst>
                                            </p:cTn>
                                            <p:tgtEl>
                                              <p:spTgt spid="24">
                                                <p:txEl>
                                                  <p:pRg st="2" end="2"/>
                                                </p:txEl>
                                              </p:spTgt>
                                            </p:tgtEl>
                                            <p:attrNameLst>
                                              <p:attrName>style.visibility</p:attrName>
                                            </p:attrNameLst>
                                          </p:cBhvr>
                                          <p:to>
                                            <p:strVal val="visible"/>
                                          </p:to>
                                        </p:set>
                                        <p:animEffect transition="in" filter="wipe(left)">
                                          <p:cBhvr>
                                            <p:cTn id="113" dur="500"/>
                                            <p:tgtEl>
                                              <p:spTgt spid="24">
                                                <p:txEl>
                                                  <p:pRg st="2" end="2"/>
                                                </p:txEl>
                                              </p:spTgt>
                                            </p:tgtEl>
                                          </p:cBhvr>
                                        </p:animEffect>
                                      </p:childTnLst>
                                    </p:cTn>
                                  </p:par>
                                </p:childTnLst>
                              </p:cTn>
                            </p:par>
                            <p:par>
                              <p:cTn id="114" fill="hold">
                                <p:stCondLst>
                                  <p:cond delay="8500"/>
                                </p:stCondLst>
                                <p:childTnLst>
                                  <p:par>
                                    <p:cTn id="115" presetID="22" presetClass="entr" presetSubtype="8" fill="hold" grpId="0" nodeType="afterEffect" nodePh="1">
                                      <p:stCondLst>
                                        <p:cond delay="0"/>
                                      </p:stCondLst>
                                      <p:endCondLst>
                                        <p:cond evt="begin" delay="0">
                                          <p:tn val="115"/>
                                        </p:cond>
                                      </p:endCondLst>
                                      <p:childTnLst>
                                        <p:set>
                                          <p:cBhvr>
                                            <p:cTn id="116" dur="1" fill="hold">
                                              <p:stCondLst>
                                                <p:cond delay="0"/>
                                              </p:stCondLst>
                                            </p:cTn>
                                            <p:tgtEl>
                                              <p:spTgt spid="30"/>
                                            </p:tgtEl>
                                            <p:attrNameLst>
                                              <p:attrName>style.visibility</p:attrName>
                                            </p:attrNameLst>
                                          </p:cBhvr>
                                          <p:to>
                                            <p:strVal val="visible"/>
                                          </p:to>
                                        </p:set>
                                        <p:animEffect transition="in" filter="wipe(left)">
                                          <p:cBhvr>
                                            <p:cTn id="1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P spid="3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9"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par>
                          <p:cTn id="107" fill="hold">
                            <p:stCondLst>
                              <p:cond delay="5000"/>
                            </p:stCondLst>
                            <p:childTnLst>
                              <p:par>
                                <p:cTn id="108" presetID="22" presetClass="entr" presetSubtype="8" fill="hold" grpId="0" nodeType="afterEffect" nodePh="1">
                                  <p:stCondLst>
                                    <p:cond delay="0"/>
                                  </p:stCondLst>
                                  <p:endCondLst>
                                    <p:cond evt="begin" delay="0">
                                      <p:tn val="108"/>
                                    </p:cond>
                                  </p:endCondLst>
                                  <p:childTnLst>
                                    <p:set>
                                      <p:cBhvr>
                                        <p:cTn id="109" dur="1" fill="hold">
                                          <p:stCondLst>
                                            <p:cond delay="0"/>
                                          </p:stCondLst>
                                        </p:cTn>
                                        <p:tgtEl>
                                          <p:spTgt spid="29"/>
                                        </p:tgtEl>
                                        <p:attrNameLst>
                                          <p:attrName>style.visibility</p:attrName>
                                        </p:attrNameLst>
                                      </p:cBhvr>
                                      <p:to>
                                        <p:strVal val="visible"/>
                                      </p:to>
                                    </p:set>
                                    <p:animEffect transition="in" filter="wipe(left)">
                                      <p:cBhvr>
                                        <p:cTn id="1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049" y="0"/>
            <a:ext cx="7462369" cy="5143499"/>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2018</a:t>
            </a:r>
            <a:r>
              <a:rPr lang="zh-CN" altLang="en-US" sz="2000" b="1" dirty="0" smtClean="0">
                <a:solidFill>
                  <a:schemeClr val="bg1"/>
                </a:solidFill>
                <a:latin typeface="微软雅黑" pitchFamily="34" charset="-122"/>
                <a:ea typeface="微软雅黑" pitchFamily="34" charset="-122"/>
                <a:sym typeface="Arial" pitchFamily="34" charset="0"/>
              </a:rPr>
              <a:t>年</a:t>
            </a:r>
            <a:r>
              <a:rPr lang="zh-CN" altLang="en-US" sz="2000" b="1" dirty="0" smtClean="0">
                <a:solidFill>
                  <a:schemeClr val="bg1"/>
                </a:solidFill>
                <a:latin typeface="微软雅黑" pitchFamily="34" charset="-122"/>
                <a:ea typeface="微软雅黑" pitchFamily="34" charset="-122"/>
                <a:sym typeface="Arial" pitchFamily="34" charset="0"/>
              </a:rPr>
              <a:t>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2018</a:t>
            </a:r>
            <a:r>
              <a:rPr lang="zh-CN" altLang="en-US" sz="1200" dirty="0" smtClean="0">
                <a:solidFill>
                  <a:schemeClr val="bg1"/>
                </a:solidFill>
                <a:latin typeface="微软雅黑" pitchFamily="34" charset="-122"/>
                <a:ea typeface="微软雅黑" pitchFamily="34" charset="-122"/>
              </a:rPr>
              <a:t>年</a:t>
            </a:r>
            <a:r>
              <a:rPr lang="zh-CN" altLang="en-US" sz="1200" dirty="0" smtClean="0">
                <a:solidFill>
                  <a:schemeClr val="bg1"/>
                </a:solidFill>
                <a:latin typeface="微软雅黑" pitchFamily="34" charset="-122"/>
                <a:ea typeface="微软雅黑" pitchFamily="34" charset="-122"/>
              </a:rPr>
              <a:t>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
        <p:nvSpPr>
          <p:cNvPr id="2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9304253"/>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par>
                          <p:cTn id="110" fill="hold">
                            <p:stCondLst>
                              <p:cond delay="10000"/>
                            </p:stCondLst>
                            <p:childTnLst>
                              <p:par>
                                <p:cTn id="111" presetID="22" presetClass="entr" presetSubtype="8" fill="hold" grpId="0" nodeType="afterEffect" nodePh="1">
                                  <p:stCondLst>
                                    <p:cond delay="0"/>
                                  </p:stCondLst>
                                  <p:endCondLst>
                                    <p:cond evt="begin" delay="0">
                                      <p:tn val="111"/>
                                    </p:cond>
                                  </p:endCondLst>
                                  <p:childTnLst>
                                    <p:set>
                                      <p:cBhvr>
                                        <p:cTn id="112" dur="1" fill="hold">
                                          <p:stCondLst>
                                            <p:cond delay="0"/>
                                          </p:stCondLst>
                                        </p:cTn>
                                        <p:tgtEl>
                                          <p:spTgt spid="27"/>
                                        </p:tgtEl>
                                        <p:attrNameLst>
                                          <p:attrName>style.visibility</p:attrName>
                                        </p:attrNameLst>
                                      </p:cBhvr>
                                      <p:to>
                                        <p:strVal val="visible"/>
                                      </p:to>
                                    </p:set>
                                    <p:animEffect transition="in" filter="wipe(left)">
                                      <p:cBhvr>
                                        <p:cTn id="1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52"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par>
                          <p:cTn id="200" fill="hold">
                            <p:stCondLst>
                              <p:cond delay="9400"/>
                            </p:stCondLst>
                            <p:childTnLst>
                              <p:par>
                                <p:cTn id="201" presetID="22" presetClass="entr" presetSubtype="8" fill="hold" grpId="0" nodeType="afterEffect" nodePh="1">
                                  <p:stCondLst>
                                    <p:cond delay="0"/>
                                  </p:stCondLst>
                                  <p:endCondLst>
                                    <p:cond evt="begin" delay="0">
                                      <p:tn val="201"/>
                                    </p:cond>
                                  </p:endCondLst>
                                  <p:childTnLst>
                                    <p:set>
                                      <p:cBhvr>
                                        <p:cTn id="202" dur="1" fill="hold">
                                          <p:stCondLst>
                                            <p:cond delay="0"/>
                                          </p:stCondLst>
                                        </p:cTn>
                                        <p:tgtEl>
                                          <p:spTgt spid="52"/>
                                        </p:tgtEl>
                                        <p:attrNameLst>
                                          <p:attrName>style.visibility</p:attrName>
                                        </p:attrNameLst>
                                      </p:cBhvr>
                                      <p:to>
                                        <p:strVal val="visible"/>
                                      </p:to>
                                    </p:set>
                                    <p:animEffect transition="in" filter="wipe(left)">
                                      <p:cBhvr>
                                        <p:cTn id="20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9"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par>
                          <p:cTn id="128" fill="hold">
                            <p:stCondLst>
                              <p:cond delay="7500"/>
                            </p:stCondLst>
                            <p:childTnLst>
                              <p:par>
                                <p:cTn id="129" presetID="22" presetClass="entr" presetSubtype="8" fill="hold" grpId="0" nodeType="afterEffect" nodePh="1">
                                  <p:stCondLst>
                                    <p:cond delay="0"/>
                                  </p:stCondLst>
                                  <p:endCondLst>
                                    <p:cond evt="begin" delay="0">
                                      <p:tn val="129"/>
                                    </p:cond>
                                  </p:endCondLst>
                                  <p:childTnLst>
                                    <p:set>
                                      <p:cBhvr>
                                        <p:cTn id="130" dur="1" fill="hold">
                                          <p:stCondLst>
                                            <p:cond delay="0"/>
                                          </p:stCondLst>
                                        </p:cTn>
                                        <p:tgtEl>
                                          <p:spTgt spid="29"/>
                                        </p:tgtEl>
                                        <p:attrNameLst>
                                          <p:attrName>style.visibility</p:attrName>
                                        </p:attrNameLst>
                                      </p:cBhvr>
                                      <p:to>
                                        <p:strVal val="visible"/>
                                      </p:to>
                                    </p:set>
                                    <p:animEffect transition="in" filter="wipe(left)">
                                      <p:cBhvr>
                                        <p:cTn id="1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8"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par>
                          <p:cTn id="68" fill="hold">
                            <p:stCondLst>
                              <p:cond delay="8000"/>
                            </p:stCondLst>
                            <p:childTnLst>
                              <p:par>
                                <p:cTn id="69" presetID="22" presetClass="entr" presetSubtype="8" fill="hold" grpId="0" nodeType="afterEffect" nodePh="1">
                                  <p:stCondLst>
                                    <p:cond delay="0"/>
                                  </p:stCondLst>
                                  <p:endCondLst>
                                    <p:cond evt="begin" delay="0">
                                      <p:tn val="69"/>
                                    </p:cond>
                                  </p:end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34"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7250"/>
                                </p:stCondLst>
                                <p:childTnLst>
                                  <p:par>
                                    <p:cTn id="75" presetID="22" presetClass="entr" presetSubtype="8" fill="hold" grpId="0" nodeType="afterEffect" nodePh="1">
                                      <p:stCondLst>
                                        <p:cond delay="0"/>
                                      </p:stCondLst>
                                      <p:endCondLst>
                                        <p:cond evt="begin" delay="0">
                                          <p:tn val="75"/>
                                        </p:cond>
                                      </p:end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7250"/>
                                </p:stCondLst>
                                <p:childTnLst>
                                  <p:par>
                                    <p:cTn id="75" presetID="22" presetClass="entr" presetSubtype="8" fill="hold" grpId="0" nodeType="afterEffect" nodePh="1">
                                      <p:stCondLst>
                                        <p:cond delay="0"/>
                                      </p:stCondLst>
                                      <p:endCondLst>
                                        <p:cond evt="begin" delay="0">
                                          <p:tn val="75"/>
                                        </p:cond>
                                      </p:end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P spid="34"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par>
                          <p:cTn id="77" fill="hold">
                            <p:stCondLst>
                              <p:cond delay="5000"/>
                            </p:stCondLst>
                            <p:childTnLst>
                              <p:par>
                                <p:cTn id="78" presetID="22" presetClass="entr" presetSubtype="8" fill="hold" grpId="0" nodeType="afterEffect" nodePh="1">
                                  <p:stCondLst>
                                    <p:cond delay="0"/>
                                  </p:stCondLst>
                                  <p:endCondLst>
                                    <p:cond evt="begin" delay="0">
                                      <p:tn val="78"/>
                                    </p:cond>
                                  </p:endCondLst>
                                  <p:childTnLst>
                                    <p:set>
                                      <p:cBhvr>
                                        <p:cTn id="79" dur="1" fill="hold">
                                          <p:stCondLst>
                                            <p:cond delay="0"/>
                                          </p:stCondLst>
                                        </p:cTn>
                                        <p:tgtEl>
                                          <p:spTgt spid="50"/>
                                        </p:tgtEl>
                                        <p:attrNameLst>
                                          <p:attrName>style.visibility</p:attrName>
                                        </p:attrNameLst>
                                      </p:cBhvr>
                                      <p:to>
                                        <p:strVal val="visible"/>
                                      </p:to>
                                    </p:set>
                                    <p:animEffect transition="in" filter="wipe(left)">
                                      <p:cBhvr>
                                        <p:cTn id="8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P spid="5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96464" y="487600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tx2">
                    <a:lumMod val="40000"/>
                    <a:lumOff val="60000"/>
                  </a:schemeClr>
                </a:solidFill>
                <a:effectLst/>
                <a:uLnTx/>
                <a:uFillTx/>
              </a:rPr>
              <a:t>PPT</a:t>
            </a:r>
            <a:r>
              <a:rPr kumimoji="0" lang="zh-CN" altLang="en-US" sz="100" b="0" i="0" u="none" strike="noStrike" kern="0" cap="none" spc="0" normalizeH="0" baseline="0" noProof="0" dirty="0">
                <a:ln>
                  <a:noFill/>
                </a:ln>
                <a:solidFill>
                  <a:schemeClr val="tx2">
                    <a:lumMod val="40000"/>
                    <a:lumOff val="60000"/>
                  </a:schemeClr>
                </a:solidFill>
                <a:effectLst/>
                <a:uLnTx/>
                <a:uFillTx/>
              </a:rPr>
              <a:t>模板下载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www.xxx.com/moban</a:t>
            </a:r>
            <a:r>
              <a:rPr kumimoji="0" lang="en-US" altLang="zh-CN" sz="100" b="0" i="0" u="none" strike="noStrike" kern="0" cap="none" spc="0" normalizeH="0" baseline="0" noProof="0" dirty="0">
                <a:ln>
                  <a:noFill/>
                </a:ln>
                <a:solidFill>
                  <a:schemeClr val="tx2">
                    <a:lumMod val="40000"/>
                    <a:lumOff val="60000"/>
                  </a:schemeClr>
                </a:solidFill>
                <a:effectLst/>
                <a:uLnTx/>
                <a:uFillTx/>
              </a:rPr>
              <a:t>/     </a:t>
            </a:r>
            <a:r>
              <a:rPr kumimoji="0" lang="zh-CN" altLang="en-US" sz="100" b="0" i="0" u="none" strike="noStrike" kern="0" cap="none" spc="0" normalizeH="0" baseline="0" noProof="0" dirty="0">
                <a:ln>
                  <a:noFill/>
                </a:ln>
                <a:solidFill>
                  <a:schemeClr val="tx2">
                    <a:lumMod val="40000"/>
                    <a:lumOff val="60000"/>
                  </a:schemeClr>
                </a:solidFill>
                <a:effectLst/>
                <a:uLnTx/>
                <a:uFillTx/>
              </a:rPr>
              <a:t>行业</a:t>
            </a:r>
            <a:r>
              <a:rPr kumimoji="0" lang="en-US" altLang="zh-CN" sz="100" b="0" i="0" u="none" strike="noStrike" kern="0" cap="none" spc="0" normalizeH="0" baseline="0" noProof="0" dirty="0">
                <a:ln>
                  <a:noFill/>
                </a:ln>
                <a:solidFill>
                  <a:schemeClr val="tx2">
                    <a:lumMod val="40000"/>
                    <a:lumOff val="60000"/>
                  </a:schemeClr>
                </a:solidFill>
                <a:effectLst/>
                <a:uLnTx/>
                <a:uFillTx/>
              </a:rPr>
              <a:t>PPT</a:t>
            </a:r>
            <a:r>
              <a:rPr kumimoji="0" lang="zh-CN" altLang="en-US" sz="100" b="0" i="0" u="none" strike="noStrike" kern="0" cap="none" spc="0" normalizeH="0" baseline="0" noProof="0" dirty="0">
                <a:ln>
                  <a:noFill/>
                </a:ln>
                <a:solidFill>
                  <a:schemeClr val="tx2">
                    <a:lumMod val="40000"/>
                    <a:lumOff val="60000"/>
                  </a:schemeClr>
                </a:solidFill>
                <a:effectLst/>
                <a:uLnTx/>
                <a:uFillTx/>
              </a:rPr>
              <a:t>模板</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www.xxx.com/hangye</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tx2">
                    <a:lumMod val="40000"/>
                    <a:lumOff val="60000"/>
                  </a:schemeClr>
                </a:solidFill>
                <a:effectLst/>
                <a:uLnTx/>
                <a:uFillTx/>
              </a:rPr>
              <a:t>节日</a:t>
            </a:r>
            <a:r>
              <a:rPr kumimoji="0" lang="en-US" altLang="zh-CN" sz="100" b="0" i="0" u="none" strike="noStrike" kern="0" cap="none" spc="0" normalizeH="0" baseline="0" noProof="0" dirty="0">
                <a:ln>
                  <a:noFill/>
                </a:ln>
                <a:solidFill>
                  <a:schemeClr val="tx2">
                    <a:lumMod val="40000"/>
                    <a:lumOff val="60000"/>
                  </a:schemeClr>
                </a:solidFill>
                <a:effectLst/>
                <a:uLnTx/>
                <a:uFillTx/>
              </a:rPr>
              <a:t>PPT</a:t>
            </a:r>
            <a:r>
              <a:rPr kumimoji="0" lang="zh-CN" altLang="en-US" sz="100" b="0" i="0" u="none" strike="noStrike" kern="0" cap="none" spc="0" normalizeH="0" baseline="0" noProof="0" dirty="0">
                <a:ln>
                  <a:noFill/>
                </a:ln>
                <a:solidFill>
                  <a:schemeClr val="tx2">
                    <a:lumMod val="40000"/>
                    <a:lumOff val="60000"/>
                  </a:schemeClr>
                </a:solidFill>
                <a:effectLst/>
                <a:uLnTx/>
                <a:uFillTx/>
              </a:rPr>
              <a:t>模板</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www.xxx.com/jieri</a:t>
            </a:r>
            <a:r>
              <a:rPr kumimoji="0" lang="en-US" altLang="zh-CN" sz="100" b="0" i="0" u="none" strike="noStrike" kern="0" cap="none" spc="0" normalizeH="0" baseline="0" noProof="0" dirty="0">
                <a:ln>
                  <a:noFill/>
                </a:ln>
                <a:solidFill>
                  <a:schemeClr val="tx2">
                    <a:lumMod val="40000"/>
                    <a:lumOff val="60000"/>
                  </a:schemeClr>
                </a:solidFill>
                <a:effectLst/>
                <a:uLnTx/>
                <a:uFillTx/>
              </a:rPr>
              <a:t>/           PPT</a:t>
            </a:r>
            <a:r>
              <a:rPr kumimoji="0" lang="zh-CN" altLang="en-US" sz="100" b="0" i="0" u="none" strike="noStrike" kern="0" cap="none" spc="0" normalizeH="0" baseline="0" noProof="0" dirty="0">
                <a:ln>
                  <a:noFill/>
                </a:ln>
                <a:solidFill>
                  <a:schemeClr val="tx2">
                    <a:lumMod val="40000"/>
                    <a:lumOff val="60000"/>
                  </a:schemeClr>
                </a:solidFill>
                <a:effectLst/>
                <a:uLnTx/>
                <a:uFillTx/>
              </a:rPr>
              <a:t>素材下载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www.xxx.com/sucai</a:t>
            </a:r>
            <a:r>
              <a:rPr kumimoji="0" lang="en-US" altLang="zh-CN" sz="100" b="0" i="0" u="none" strike="noStrike" kern="0" cap="none" spc="0" normalizeH="0" baseline="0" noProof="0" dirty="0">
                <a:ln>
                  <a:noFill/>
                </a:ln>
                <a:solidFill>
                  <a:schemeClr val="tx2">
                    <a:lumMod val="40000"/>
                    <a:lumOff val="60000"/>
                  </a:scheme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tx2">
                    <a:lumMod val="40000"/>
                    <a:lumOff val="60000"/>
                  </a:schemeClr>
                </a:solidFill>
                <a:effectLst/>
                <a:uLnTx/>
                <a:uFillTx/>
              </a:rPr>
              <a:t>PPT</a:t>
            </a:r>
            <a:r>
              <a:rPr kumimoji="0" lang="zh-CN" altLang="en-US" sz="100" b="0" i="0" u="none" strike="noStrike" kern="0" cap="none" spc="0" normalizeH="0" baseline="0" noProof="0" dirty="0">
                <a:ln>
                  <a:noFill/>
                </a:ln>
                <a:solidFill>
                  <a:schemeClr val="tx2">
                    <a:lumMod val="40000"/>
                    <a:lumOff val="60000"/>
                  </a:schemeClr>
                </a:solidFill>
                <a:effectLst/>
                <a:uLnTx/>
                <a:uFillTx/>
              </a:rPr>
              <a:t>背景图片</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www.xxx.com/beijing</a:t>
            </a:r>
            <a:r>
              <a:rPr kumimoji="0" lang="en-US" altLang="zh-CN" sz="100" b="0" i="0" u="none" strike="noStrike" kern="0" cap="none" spc="0" normalizeH="0" baseline="0" noProof="0" dirty="0">
                <a:ln>
                  <a:noFill/>
                </a:ln>
                <a:solidFill>
                  <a:schemeClr val="tx2">
                    <a:lumMod val="40000"/>
                    <a:lumOff val="60000"/>
                  </a:schemeClr>
                </a:solidFill>
                <a:effectLst/>
                <a:uLnTx/>
                <a:uFillTx/>
              </a:rPr>
              <a:t>/      PPT</a:t>
            </a:r>
            <a:r>
              <a:rPr kumimoji="0" lang="zh-CN" altLang="en-US" sz="100" b="0" i="0" u="none" strike="noStrike" kern="0" cap="none" spc="0" normalizeH="0" baseline="0" noProof="0" dirty="0">
                <a:ln>
                  <a:noFill/>
                </a:ln>
                <a:solidFill>
                  <a:schemeClr val="tx2">
                    <a:lumMod val="40000"/>
                    <a:lumOff val="60000"/>
                  </a:schemeClr>
                </a:solidFill>
                <a:effectLst/>
                <a:uLnTx/>
                <a:uFillTx/>
              </a:rPr>
              <a:t>图表下载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www.xxx.com/tubiao</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tx2">
                    <a:lumMod val="40000"/>
                    <a:lumOff val="60000"/>
                  </a:schemeClr>
                </a:solidFill>
                <a:effectLst/>
                <a:uLnTx/>
                <a:uFillTx/>
              </a:rPr>
              <a:t>优秀</a:t>
            </a:r>
            <a:r>
              <a:rPr kumimoji="0" lang="en-US" altLang="zh-CN" sz="100" b="0" i="0" u="none" strike="noStrike" kern="0" cap="none" spc="0" normalizeH="0" baseline="0" noProof="0" dirty="0">
                <a:ln>
                  <a:noFill/>
                </a:ln>
                <a:solidFill>
                  <a:schemeClr val="tx2">
                    <a:lumMod val="40000"/>
                    <a:lumOff val="60000"/>
                  </a:schemeClr>
                </a:solidFill>
                <a:effectLst/>
                <a:uLnTx/>
                <a:uFillTx/>
              </a:rPr>
              <a:t>PPT</a:t>
            </a:r>
            <a:r>
              <a:rPr kumimoji="0" lang="zh-CN" altLang="en-US" sz="100" b="0" i="0" u="none" strike="noStrike" kern="0" cap="none" spc="0" normalizeH="0" baseline="0" noProof="0" dirty="0">
                <a:ln>
                  <a:noFill/>
                </a:ln>
                <a:solidFill>
                  <a:schemeClr val="tx2">
                    <a:lumMod val="40000"/>
                    <a:lumOff val="60000"/>
                  </a:schemeClr>
                </a:solidFill>
                <a:effectLst/>
                <a:uLnTx/>
                <a:uFillTx/>
              </a:rPr>
              <a:t>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www.xxx.com/xiazai</a:t>
            </a:r>
            <a:r>
              <a:rPr kumimoji="0" lang="en-US" altLang="zh-CN" sz="100" b="0" i="0" u="none" strike="noStrike" kern="0" cap="none" spc="0" normalizeH="0" baseline="0" noProof="0" dirty="0">
                <a:ln>
                  <a:noFill/>
                </a:ln>
                <a:solidFill>
                  <a:schemeClr val="tx2">
                    <a:lumMod val="40000"/>
                    <a:lumOff val="60000"/>
                  </a:schemeClr>
                </a:solidFill>
                <a:effectLst/>
                <a:uLnTx/>
                <a:uFillTx/>
              </a:rPr>
              <a:t>/        PPT</a:t>
            </a:r>
            <a:r>
              <a:rPr kumimoji="0" lang="zh-CN" altLang="en-US" sz="100" b="0" i="0" u="none" strike="noStrike" kern="0" cap="none" spc="0" normalizeH="0" baseline="0" noProof="0" dirty="0">
                <a:ln>
                  <a:noFill/>
                </a:ln>
                <a:solidFill>
                  <a:schemeClr val="tx2">
                    <a:lumMod val="40000"/>
                    <a:lumOff val="60000"/>
                  </a:schemeClr>
                </a:solidFill>
                <a:effectLst/>
                <a:uLnTx/>
                <a:uFillTx/>
              </a:rPr>
              <a:t>教程： </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www.xxx.com/powerpoint</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tx2">
                    <a:lumMod val="40000"/>
                    <a:lumOff val="60000"/>
                  </a:schemeClr>
                </a:solidFill>
                <a:effectLst/>
                <a:uLnTx/>
                <a:uFillTx/>
              </a:rPr>
              <a:t>Word</a:t>
            </a:r>
            <a:r>
              <a:rPr kumimoji="0" lang="zh-CN" altLang="en-US" sz="100" b="0" i="0" u="none" strike="noStrike" kern="0" cap="none" spc="0" normalizeH="0" baseline="0" noProof="0" dirty="0">
                <a:ln>
                  <a:noFill/>
                </a:ln>
                <a:solidFill>
                  <a:schemeClr val="tx2">
                    <a:lumMod val="40000"/>
                    <a:lumOff val="60000"/>
                  </a:schemeClr>
                </a:solidFill>
                <a:effectLst/>
                <a:uLnTx/>
                <a:uFillTx/>
              </a:rPr>
              <a:t>教程： </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www.xxx.com/word</a:t>
            </a:r>
            <a:r>
              <a:rPr kumimoji="0" lang="en-US" altLang="zh-CN" sz="100" b="0" i="0" u="none" strike="noStrike" kern="0" cap="none" spc="0" normalizeH="0" baseline="0" noProof="0" dirty="0">
                <a:ln>
                  <a:noFill/>
                </a:ln>
                <a:solidFill>
                  <a:schemeClr val="tx2">
                    <a:lumMod val="40000"/>
                    <a:lumOff val="60000"/>
                  </a:schemeClr>
                </a:solidFill>
                <a:effectLst/>
                <a:uLnTx/>
                <a:uFillTx/>
              </a:rPr>
              <a:t>/              Excel</a:t>
            </a:r>
            <a:r>
              <a:rPr kumimoji="0" lang="zh-CN" altLang="en-US" sz="100" b="0" i="0" u="none" strike="noStrike" kern="0" cap="none" spc="0" normalizeH="0" baseline="0" noProof="0" dirty="0">
                <a:ln>
                  <a:noFill/>
                </a:ln>
                <a:solidFill>
                  <a:schemeClr val="tx2">
                    <a:lumMod val="40000"/>
                    <a:lumOff val="60000"/>
                  </a:schemeClr>
                </a:solidFill>
                <a:effectLst/>
                <a:uLnTx/>
                <a:uFillTx/>
              </a:rPr>
              <a:t>教程</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www.xxx.com/excel</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tx2">
                    <a:lumMod val="40000"/>
                    <a:lumOff val="60000"/>
                  </a:schemeClr>
                </a:solidFill>
                <a:effectLst/>
                <a:uLnTx/>
                <a:uFillTx/>
              </a:rPr>
              <a:t>资料下载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www.xxx.com/ziliao</a:t>
            </a:r>
            <a:r>
              <a:rPr kumimoji="0" lang="en-US" altLang="zh-CN" sz="100" b="0" i="0" u="none" strike="noStrike" kern="0" cap="none" spc="0" normalizeH="0" baseline="0" noProof="0" dirty="0">
                <a:ln>
                  <a:noFill/>
                </a:ln>
                <a:solidFill>
                  <a:schemeClr val="tx2">
                    <a:lumMod val="40000"/>
                    <a:lumOff val="60000"/>
                  </a:schemeClr>
                </a:solidFill>
                <a:effectLst/>
                <a:uLnTx/>
                <a:uFillTx/>
              </a:rPr>
              <a:t>/                PPT</a:t>
            </a:r>
            <a:r>
              <a:rPr kumimoji="0" lang="zh-CN" altLang="en-US" sz="100" b="0" i="0" u="none" strike="noStrike" kern="0" cap="none" spc="0" normalizeH="0" baseline="0" noProof="0" dirty="0">
                <a:ln>
                  <a:noFill/>
                </a:ln>
                <a:solidFill>
                  <a:schemeClr val="tx2">
                    <a:lumMod val="40000"/>
                    <a:lumOff val="60000"/>
                  </a:schemeClr>
                </a:solidFill>
                <a:effectLst/>
                <a:uLnTx/>
                <a:uFillTx/>
              </a:rPr>
              <a:t>课件下载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www.xxx.com/kejian</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tx2">
                    <a:lumMod val="40000"/>
                    <a:lumOff val="60000"/>
                  </a:schemeClr>
                </a:solidFill>
                <a:effectLst/>
                <a:uLnTx/>
                <a:uFillTx/>
              </a:rPr>
              <a:t>范文下载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www.xxx.com/fanwen</a:t>
            </a:r>
            <a:r>
              <a:rPr kumimoji="0" lang="en-US" altLang="zh-CN" sz="100" b="0" i="0" u="none" strike="noStrike" kern="0" cap="none" spc="0" normalizeH="0" baseline="0" noProof="0" dirty="0">
                <a:ln>
                  <a:noFill/>
                </a:ln>
                <a:solidFill>
                  <a:schemeClr val="tx2">
                    <a:lumMod val="40000"/>
                    <a:lumOff val="60000"/>
                  </a:schemeClr>
                </a:solidFill>
                <a:effectLst/>
                <a:uLnTx/>
                <a:uFillTx/>
              </a:rPr>
              <a:t>/             </a:t>
            </a:r>
            <a:r>
              <a:rPr kumimoji="0" lang="zh-CN" altLang="en-US" sz="100" b="0" i="0" u="none" strike="noStrike" kern="0" cap="none" spc="0" normalizeH="0" baseline="0" noProof="0" dirty="0">
                <a:ln>
                  <a:noFill/>
                </a:ln>
                <a:solidFill>
                  <a:schemeClr val="tx2">
                    <a:lumMod val="40000"/>
                    <a:lumOff val="60000"/>
                  </a:schemeClr>
                </a:solidFill>
                <a:effectLst/>
                <a:uLnTx/>
                <a:uFillTx/>
              </a:rPr>
              <a:t>试卷下载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www.xxx.com/shiti</a:t>
            </a:r>
            <a:r>
              <a:rPr kumimoji="0" lang="en-US" altLang="zh-CN" sz="100" b="0" i="0" u="none" strike="noStrike" kern="0" cap="none" spc="0" normalizeH="0" baseline="0" noProof="0" dirty="0">
                <a:ln>
                  <a:noFill/>
                </a:ln>
                <a:solidFill>
                  <a:schemeClr val="tx2">
                    <a:lumMod val="40000"/>
                    <a:lumOff val="60000"/>
                  </a:schemeClr>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chemeClr val="tx2">
                    <a:lumMod val="40000"/>
                    <a:lumOff val="60000"/>
                  </a:schemeClr>
                </a:solidFill>
                <a:effectLst/>
                <a:uLnTx/>
                <a:uFillTx/>
              </a:rPr>
              <a:t>教案下载</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www.xxx.com/jiaoan</a:t>
            </a:r>
            <a:r>
              <a:rPr kumimoji="0" lang="en-US" altLang="zh-CN" sz="100" b="0" i="0" u="none" strike="noStrike" kern="0" cap="none" spc="0" normalizeH="0" baseline="0" noProof="0" dirty="0">
                <a:ln>
                  <a:noFill/>
                </a:ln>
                <a:solidFill>
                  <a:schemeClr val="tx2">
                    <a:lumMod val="40000"/>
                    <a:lumOff val="60000"/>
                  </a:schemeClr>
                </a:solidFill>
                <a:effectLst/>
                <a:uLnTx/>
                <a:uFillTx/>
              </a:rPr>
              <a:t>/  </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      PPT</a:t>
            </a:r>
            <a:r>
              <a:rPr kumimoji="0" lang="zh-CN" altLang="en-US" sz="100" b="0" i="0" u="none" strike="noStrike" kern="0" cap="none" spc="0" normalizeH="0" baseline="0" noProof="0" dirty="0" smtClean="0">
                <a:ln>
                  <a:noFill/>
                </a:ln>
                <a:solidFill>
                  <a:schemeClr val="tx2">
                    <a:lumMod val="40000"/>
                    <a:lumOff val="60000"/>
                  </a:schemeClr>
                </a:solidFill>
                <a:effectLst/>
                <a:uLnTx/>
                <a:uFillTx/>
              </a:rPr>
              <a:t>论坛：</a:t>
            </a:r>
            <a:r>
              <a:rPr kumimoji="0" lang="en-US" altLang="zh-CN" sz="100" b="0" i="0" u="none" strike="noStrike" kern="0" cap="none" spc="0" normalizeH="0" baseline="0" noProof="0" dirty="0" smtClean="0">
                <a:ln>
                  <a:noFill/>
                </a:ln>
                <a:solidFill>
                  <a:schemeClr val="tx2">
                    <a:lumMod val="40000"/>
                    <a:lumOff val="60000"/>
                  </a:schemeClr>
                </a:solidFill>
                <a:effectLst/>
                <a:uLnTx/>
                <a:uFillTx/>
              </a:rPr>
              <a:t>www.1ppt.cn</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chemeClr val="tx2">
                    <a:lumMod val="40000"/>
                    <a:lumOff val="60000"/>
                  </a:schemeClr>
                </a:solidFill>
                <a:effectLst/>
                <a:uLnTx/>
                <a:uFillTx/>
              </a:rPr>
              <a:t> </a:t>
            </a:r>
            <a:endParaRPr kumimoji="0" lang="zh-CN" altLang="en-US" sz="100" b="0" i="0" u="none" strike="noStrike" kern="0" cap="none" spc="0" normalizeH="0" baseline="0" noProof="0" dirty="0">
              <a:ln>
                <a:noFill/>
              </a:ln>
              <a:solidFill>
                <a:schemeClr val="tx2">
                  <a:lumMod val="40000"/>
                  <a:lumOff val="60000"/>
                </a:schemeClr>
              </a:solidFill>
              <a:effectLst/>
              <a:uLnTx/>
              <a:uFillTx/>
            </a:endParaRPr>
          </a:p>
        </p:txBody>
      </p:sp>
      <p:sp>
        <p:nvSpPr>
          <p:cNvPr id="19" name="矩形 18"/>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0"/>
          <p:cNvSpPr>
            <a:spLocks noChangeArrowheads="1"/>
          </p:cNvSpPr>
          <p:nvPr/>
        </p:nvSpPr>
        <p:spPr bwMode="auto">
          <a:xfrm>
            <a:off x="2869719"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46" name="TextBox 45"/>
          <p:cNvSpPr txBox="1"/>
          <p:nvPr/>
        </p:nvSpPr>
        <p:spPr>
          <a:xfrm>
            <a:off x="1235887" y="4831325"/>
            <a:ext cx="1124090" cy="253916"/>
          </a:xfrm>
          <a:prstGeom prst="rect">
            <a:avLst/>
          </a:prstGeom>
          <a:noFill/>
        </p:spPr>
        <p:txBody>
          <a:bodyPr wrap="none" lIns="68580" tIns="34290" rIns="68580" bIns="34290" rtlCol="0">
            <a:spAutoFit/>
          </a:bodyPr>
          <a:lstStyle/>
          <a:p>
            <a:r>
              <a:rPr lang="en-US" altLang="zh-CN" sz="1200" dirty="0" smtClean="0">
                <a:solidFill>
                  <a:schemeClr val="bg1"/>
                </a:solidFill>
                <a:latin typeface="+mj-ea"/>
                <a:ea typeface="+mj-ea"/>
              </a:rPr>
              <a:t>www.xxx.com</a:t>
            </a:r>
            <a:endParaRPr lang="zh-CN" altLang="en-US" sz="1200" dirty="0">
              <a:solidFill>
                <a:schemeClr val="bg1"/>
              </a:solidFill>
              <a:latin typeface="+mj-ea"/>
              <a:ea typeface="+mj-ea"/>
            </a:endParaRPr>
          </a:p>
        </p:txBody>
      </p:sp>
      <p:sp>
        <p:nvSpPr>
          <p:cNvPr id="7" name="矩形 6"/>
          <p:cNvSpPr/>
          <p:nvPr/>
        </p:nvSpPr>
        <p:spPr>
          <a:xfrm>
            <a:off x="3807532" y="1265564"/>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7532" y="1265564"/>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4731444" y="2227138"/>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3807532" y="2931601"/>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3807532" y="3188713"/>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197143" y="1779662"/>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044615" y="2476207"/>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
        <p:nvSpPr>
          <p:cNvPr id="21"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10" presetClass="entr" presetSubtype="0" fill="hold" nodeType="withEffect">
                                  <p:stCondLst>
                                    <p:cond delay="75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200"/>
                                        <p:tgtEl>
                                          <p:spTgt spid="41"/>
                                        </p:tgtEl>
                                      </p:cBhvr>
                                    </p:animEffect>
                                  </p:childTnLst>
                                </p:cTn>
                              </p:par>
                              <p:par>
                                <p:cTn id="47" presetID="10" presetClass="entr" presetSubtype="0" fill="hold" nodeType="withEffect">
                                  <p:stCondLst>
                                    <p:cond delay="12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200"/>
                                        <p:tgtEl>
                                          <p:spTgt spid="38"/>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200"/>
                                        <p:tgtEl>
                                          <p:spTgt spid="42"/>
                                        </p:tgtEl>
                                      </p:cBhvr>
                                    </p:animEffect>
                                  </p:childTnLst>
                                </p:cTn>
                              </p:par>
                              <p:par>
                                <p:cTn id="53" presetID="10" presetClass="entr" presetSubtype="0" fill="hold" nodeType="withEffect">
                                  <p:stCondLst>
                                    <p:cond delay="1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200"/>
                                        <p:tgtEl>
                                          <p:spTgt spid="39"/>
                                        </p:tgtEl>
                                      </p:cBhvr>
                                    </p:animEffect>
                                  </p:childTnLst>
                                </p:cTn>
                              </p:par>
                              <p:par>
                                <p:cTn id="56" presetID="22" presetClass="entr" presetSubtype="8" fill="hold" grpId="0" nodeType="withEffect">
                                  <p:stCondLst>
                                    <p:cond delay="200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200"/>
                                        <p:tgtEl>
                                          <p:spTgt spid="43"/>
                                        </p:tgtEl>
                                      </p:cBhvr>
                                    </p:animEffect>
                                  </p:childTnLst>
                                </p:cTn>
                              </p:par>
                              <p:par>
                                <p:cTn id="59" presetID="10" presetClass="entr" presetSubtype="0" fill="hold" nodeType="withEffect">
                                  <p:stCondLst>
                                    <p:cond delay="225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200"/>
                                        <p:tgtEl>
                                          <p:spTgt spid="40"/>
                                        </p:tgtEl>
                                      </p:cBhvr>
                                    </p:animEffect>
                                  </p:childTnLst>
                                </p:cTn>
                              </p:par>
                              <p:par>
                                <p:cTn id="62" presetID="22" presetClass="entr" presetSubtype="8" fill="hold" grpId="0" nodeType="withEffect">
                                  <p:stCondLst>
                                    <p:cond delay="250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200"/>
                                        <p:tgtEl>
                                          <p:spTgt spid="44"/>
                                        </p:tgtEl>
                                      </p:cBhvr>
                                    </p:animEffect>
                                  </p:childTnLst>
                                </p:cTn>
                              </p:par>
                              <p:par>
                                <p:cTn id="65" presetID="53" presetClass="entr" presetSubtype="16" fill="hold" grpId="0" nodeType="withEffect">
                                  <p:stCondLst>
                                    <p:cond delay="0"/>
                                  </p:stCondLst>
                                  <p:iterate type="lt">
                                    <p:tmPct val="10000"/>
                                  </p:iterate>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fltVal val="0"/>
                                          </p:val>
                                        </p:tav>
                                        <p:tav tm="100000">
                                          <p:val>
                                            <p:strVal val="#ppt_w"/>
                                          </p:val>
                                        </p:tav>
                                      </p:tavLst>
                                    </p:anim>
                                    <p:anim calcmode="lin" valueType="num">
                                      <p:cBhvr>
                                        <p:cTn id="68" dur="500" fill="hold"/>
                                        <p:tgtEl>
                                          <p:spTgt spid="46"/>
                                        </p:tgtEl>
                                        <p:attrNameLst>
                                          <p:attrName>ppt_h</p:attrName>
                                        </p:attrNameLst>
                                      </p:cBhvr>
                                      <p:tavLst>
                                        <p:tav tm="0">
                                          <p:val>
                                            <p:fltVal val="0"/>
                                          </p:val>
                                        </p:tav>
                                        <p:tav tm="100000">
                                          <p:val>
                                            <p:strVal val="#ppt_h"/>
                                          </p:val>
                                        </p:tav>
                                      </p:tavLst>
                                    </p:anim>
                                    <p:animEffect transition="in" filter="fade">
                                      <p:cBhvr>
                                        <p:cTn id="69" dur="500"/>
                                        <p:tgtEl>
                                          <p:spTgt spid="46"/>
                                        </p:tgtEl>
                                      </p:cBhvr>
                                    </p:animEffect>
                                  </p:childTnLst>
                                </p:cTn>
                              </p:par>
                            </p:childTnLst>
                          </p:cTn>
                        </p:par>
                        <p:par>
                          <p:cTn id="70" fill="hold">
                            <p:stCondLst>
                              <p:cond delay="6700"/>
                            </p:stCondLst>
                            <p:childTnLst>
                              <p:par>
                                <p:cTn id="71" presetID="22" presetClass="entr" presetSubtype="8" fill="hold" grpId="0" nodeType="afterEffect" nodePh="1">
                                  <p:stCondLst>
                                    <p:cond delay="0"/>
                                  </p:stCondLst>
                                  <p:endCondLst>
                                    <p:cond evt="begin" delay="0">
                                      <p:tn val="71"/>
                                    </p:cond>
                                  </p:end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41" grpId="0"/>
      <p:bldP spid="42" grpId="0"/>
      <p:bldP spid="43" grpId="0"/>
      <p:bldP spid="44" grpId="0"/>
      <p:bldP spid="46" grpId="0"/>
      <p:bldP spid="7" grpId="0" animBg="1"/>
      <p:bldP spid="8" grpId="0" animBg="1"/>
      <p:bldP spid="9" grpId="0" animBg="1"/>
      <p:bldP spid="10" grpId="0" animBg="1"/>
      <p:bldP spid="11" grpId="0" animBg="1"/>
      <p:bldP spid="23" grpId="0"/>
      <p:bldP spid="24"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5819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cxnSp>
        <p:nvCxnSpPr>
          <p:cNvPr id="3" name="直接连接符 2"/>
          <p:cNvCxnSpPr/>
          <p:nvPr/>
        </p:nvCxnSpPr>
        <p:spPr>
          <a:xfrm flipH="1">
            <a:off x="3275856" y="-20538"/>
            <a:ext cx="1332210" cy="111880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139952" y="3474616"/>
            <a:ext cx="1800200" cy="168028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3000"/>
                                </p:stCondLst>
                                <p:childTnLst>
                                  <p:par>
                                    <p:cTn id="30" presetID="2" presetClass="entr" presetSubtype="3" accel="78000" fill="hold" grpId="0" nodeType="afterEffect" p14:presetBounceEnd="3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36000">
                                          <p:cBhvr additive="base">
                                            <p:cTn id="32"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14:bounceEnd="36000">
                                          <p:cBhvr additive="base">
                                            <p:cTn id="36"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14:bounceEnd="36000">
                                          <p:cBhvr additive="base">
                                            <p:cTn id="40"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14:presetBounceEnd="36000">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14:bounceEnd="36000">
                                          <p:cBhvr additive="base">
                                            <p:cTn id="44"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14:presetBounceEnd="36000">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14:bounceEnd="36000">
                                          <p:cBhvr additive="base">
                                            <p:cTn id="48"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14:presetBounceEnd="36000">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14:bounceEnd="36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14:bounceEnd="36000">
                                          <p:cBhvr additive="base">
                                            <p:cTn id="56"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14:bounceEnd="36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14:presetBounceEnd="36000">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14:bounceEnd="36000">
                                          <p:cBhvr additive="base">
                                            <p:cTn id="64"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14:presetBounceEnd="36000">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14:bounceEnd="36000">
                                          <p:cBhvr additive="base">
                                            <p:cTn id="68"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14:presetBounceEnd="36000">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14:bounceEnd="36000">
                                          <p:cBhvr additive="base">
                                            <p:cTn id="72"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Effect transition="in" filter="fade">
                                          <p:cBhvr>
                                            <p:cTn id="79" dur="500"/>
                                            <p:tgtEl>
                                              <p:spTgt spid="23"/>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18">
                                                <p:txEl>
                                                  <p:pRg st="0" end="0"/>
                                                </p:txEl>
                                              </p:spTgt>
                                            </p:tgtEl>
                                            <p:attrNameLst>
                                              <p:attrName>style.visibility</p:attrName>
                                            </p:attrNameLst>
                                          </p:cBhvr>
                                          <p:to>
                                            <p:strVal val="visible"/>
                                          </p:to>
                                        </p:set>
                                        <p:animEffect transition="in" filter="wipe(down)">
                                          <p:cBhvr>
                                            <p:cTn id="83" dur="500"/>
                                            <p:tgtEl>
                                              <p:spTgt spid="18">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500" fill="hold"/>
                                            <p:tgtEl>
                                              <p:spTgt spid="20"/>
                                            </p:tgtEl>
                                            <p:attrNameLst>
                                              <p:attrName>ppt_w</p:attrName>
                                            </p:attrNameLst>
                                          </p:cBhvr>
                                          <p:tavLst>
                                            <p:tav tm="0">
                                              <p:val>
                                                <p:fltVal val="0"/>
                                              </p:val>
                                            </p:tav>
                                            <p:tav tm="100000">
                                              <p:val>
                                                <p:strVal val="#ppt_w"/>
                                              </p:val>
                                            </p:tav>
                                          </p:tavLst>
                                        </p:anim>
                                        <p:anim calcmode="lin" valueType="num">
                                          <p:cBhvr>
                                            <p:cTn id="94" dur="500" fill="hold"/>
                                            <p:tgtEl>
                                              <p:spTgt spid="20"/>
                                            </p:tgtEl>
                                            <p:attrNameLst>
                                              <p:attrName>ppt_h</p:attrName>
                                            </p:attrNameLst>
                                          </p:cBhvr>
                                          <p:tavLst>
                                            <p:tav tm="0">
                                              <p:val>
                                                <p:fltVal val="0"/>
                                              </p:val>
                                            </p:tav>
                                            <p:tav tm="100000">
                                              <p:val>
                                                <p:strVal val="#ppt_h"/>
                                              </p:val>
                                            </p:tav>
                                          </p:tavLst>
                                        </p:anim>
                                        <p:animEffect transition="in" filter="fade">
                                          <p:cBhvr>
                                            <p:cTn id="95" dur="500"/>
                                            <p:tgtEl>
                                              <p:spTgt spid="20"/>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21">
                                                <p:txEl>
                                                  <p:pRg st="0" end="0"/>
                                                </p:txEl>
                                              </p:spTgt>
                                            </p:tgtEl>
                                            <p:attrNameLst>
                                              <p:attrName>style.visibility</p:attrName>
                                            </p:attrNameLst>
                                          </p:cBhvr>
                                          <p:to>
                                            <p:strVal val="visible"/>
                                          </p:to>
                                        </p:set>
                                        <p:animEffect transition="in" filter="wipe(left)">
                                          <p:cBhvr>
                                            <p:cTn id="99" dur="500"/>
                                            <p:tgtEl>
                                              <p:spTgt spid="21">
                                                <p:txEl>
                                                  <p:pRg st="0" end="0"/>
                                                </p:txEl>
                                              </p:spTgt>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21">
                                                <p:txEl>
                                                  <p:pRg st="1" end="1"/>
                                                </p:txEl>
                                              </p:spTgt>
                                            </p:tgtEl>
                                            <p:attrNameLst>
                                              <p:attrName>style.visibility</p:attrName>
                                            </p:attrNameLst>
                                          </p:cBhvr>
                                          <p:to>
                                            <p:strVal val="visible"/>
                                          </p:to>
                                        </p:set>
                                        <p:animEffect transition="in" filter="wipe(left)">
                                          <p:cBhvr>
                                            <p:cTn id="103" dur="500"/>
                                            <p:tgtEl>
                                              <p:spTgt spid="21">
                                                <p:txEl>
                                                  <p:pRg st="1" end="1"/>
                                                </p:txEl>
                                              </p:spTgt>
                                            </p:tgtEl>
                                          </p:cBhvr>
                                        </p:animEffect>
                                      </p:childTnLst>
                                    </p:cTn>
                                  </p:par>
                                </p:childTnLst>
                              </p:cTn>
                            </p:par>
                            <p:par>
                              <p:cTn id="104" fill="hold">
                                <p:stCondLst>
                                  <p:cond delay="7500"/>
                                </p:stCondLst>
                                <p:childTnLst>
                                  <p:par>
                                    <p:cTn id="105" presetID="22" presetClass="entr" presetSubtype="8" fill="hold" grpId="0" nodeType="afterEffect" nodePh="1">
                                      <p:stCondLst>
                                        <p:cond delay="0"/>
                                      </p:stCondLst>
                                      <p:endCondLst>
                                        <p:cond evt="begin" delay="0">
                                          <p:tn val="105"/>
                                        </p:cond>
                                      </p:endCondLst>
                                      <p:childTnLst>
                                        <p:set>
                                          <p:cBhvr>
                                            <p:cTn id="106" dur="1" fill="hold">
                                              <p:stCondLst>
                                                <p:cond delay="0"/>
                                              </p:stCondLst>
                                            </p:cTn>
                                            <p:tgtEl>
                                              <p:spTgt spid="30"/>
                                            </p:tgtEl>
                                            <p:attrNameLst>
                                              <p:attrName>style.visibility</p:attrName>
                                            </p:attrNameLst>
                                          </p:cBhvr>
                                          <p:to>
                                            <p:strVal val="visible"/>
                                          </p:to>
                                        </p:set>
                                        <p:animEffect transition="in" filter="wipe(left)">
                                          <p:cBhvr>
                                            <p:cTn id="10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3000"/>
                                </p:stCondLst>
                                <p:childTnLst>
                                  <p:par>
                                    <p:cTn id="30" presetID="2" presetClass="entr" presetSubtype="3" accel="78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0-#ppt_w/2"/>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0-#ppt_w/2"/>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0-#ppt_w/2"/>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Effect transition="in" filter="fade">
                                          <p:cBhvr>
                                            <p:cTn id="79" dur="500"/>
                                            <p:tgtEl>
                                              <p:spTgt spid="23"/>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18">
                                                <p:txEl>
                                                  <p:pRg st="0" end="0"/>
                                                </p:txEl>
                                              </p:spTgt>
                                            </p:tgtEl>
                                            <p:attrNameLst>
                                              <p:attrName>style.visibility</p:attrName>
                                            </p:attrNameLst>
                                          </p:cBhvr>
                                          <p:to>
                                            <p:strVal val="visible"/>
                                          </p:to>
                                        </p:set>
                                        <p:animEffect transition="in" filter="wipe(down)">
                                          <p:cBhvr>
                                            <p:cTn id="83" dur="500"/>
                                            <p:tgtEl>
                                              <p:spTgt spid="18">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500" fill="hold"/>
                                            <p:tgtEl>
                                              <p:spTgt spid="20"/>
                                            </p:tgtEl>
                                            <p:attrNameLst>
                                              <p:attrName>ppt_w</p:attrName>
                                            </p:attrNameLst>
                                          </p:cBhvr>
                                          <p:tavLst>
                                            <p:tav tm="0">
                                              <p:val>
                                                <p:fltVal val="0"/>
                                              </p:val>
                                            </p:tav>
                                            <p:tav tm="100000">
                                              <p:val>
                                                <p:strVal val="#ppt_w"/>
                                              </p:val>
                                            </p:tav>
                                          </p:tavLst>
                                        </p:anim>
                                        <p:anim calcmode="lin" valueType="num">
                                          <p:cBhvr>
                                            <p:cTn id="94" dur="500" fill="hold"/>
                                            <p:tgtEl>
                                              <p:spTgt spid="20"/>
                                            </p:tgtEl>
                                            <p:attrNameLst>
                                              <p:attrName>ppt_h</p:attrName>
                                            </p:attrNameLst>
                                          </p:cBhvr>
                                          <p:tavLst>
                                            <p:tav tm="0">
                                              <p:val>
                                                <p:fltVal val="0"/>
                                              </p:val>
                                            </p:tav>
                                            <p:tav tm="100000">
                                              <p:val>
                                                <p:strVal val="#ppt_h"/>
                                              </p:val>
                                            </p:tav>
                                          </p:tavLst>
                                        </p:anim>
                                        <p:animEffect transition="in" filter="fade">
                                          <p:cBhvr>
                                            <p:cTn id="95" dur="500"/>
                                            <p:tgtEl>
                                              <p:spTgt spid="20"/>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21">
                                                <p:txEl>
                                                  <p:pRg st="0" end="0"/>
                                                </p:txEl>
                                              </p:spTgt>
                                            </p:tgtEl>
                                            <p:attrNameLst>
                                              <p:attrName>style.visibility</p:attrName>
                                            </p:attrNameLst>
                                          </p:cBhvr>
                                          <p:to>
                                            <p:strVal val="visible"/>
                                          </p:to>
                                        </p:set>
                                        <p:animEffect transition="in" filter="wipe(left)">
                                          <p:cBhvr>
                                            <p:cTn id="99" dur="500"/>
                                            <p:tgtEl>
                                              <p:spTgt spid="21">
                                                <p:txEl>
                                                  <p:pRg st="0" end="0"/>
                                                </p:txEl>
                                              </p:spTgt>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21">
                                                <p:txEl>
                                                  <p:pRg st="1" end="1"/>
                                                </p:txEl>
                                              </p:spTgt>
                                            </p:tgtEl>
                                            <p:attrNameLst>
                                              <p:attrName>style.visibility</p:attrName>
                                            </p:attrNameLst>
                                          </p:cBhvr>
                                          <p:to>
                                            <p:strVal val="visible"/>
                                          </p:to>
                                        </p:set>
                                        <p:animEffect transition="in" filter="wipe(left)">
                                          <p:cBhvr>
                                            <p:cTn id="103" dur="500"/>
                                            <p:tgtEl>
                                              <p:spTgt spid="21">
                                                <p:txEl>
                                                  <p:pRg st="1" end="1"/>
                                                </p:txEl>
                                              </p:spTgt>
                                            </p:tgtEl>
                                          </p:cBhvr>
                                        </p:animEffect>
                                      </p:childTnLst>
                                    </p:cTn>
                                  </p:par>
                                </p:childTnLst>
                              </p:cTn>
                            </p:par>
                            <p:par>
                              <p:cTn id="104" fill="hold">
                                <p:stCondLst>
                                  <p:cond delay="7500"/>
                                </p:stCondLst>
                                <p:childTnLst>
                                  <p:par>
                                    <p:cTn id="105" presetID="22" presetClass="entr" presetSubtype="8" fill="hold" grpId="0" nodeType="afterEffect" nodePh="1">
                                      <p:stCondLst>
                                        <p:cond delay="0"/>
                                      </p:stCondLst>
                                      <p:endCondLst>
                                        <p:cond evt="begin" delay="0">
                                          <p:tn val="105"/>
                                        </p:cond>
                                      </p:endCondLst>
                                      <p:childTnLst>
                                        <p:set>
                                          <p:cBhvr>
                                            <p:cTn id="106" dur="1" fill="hold">
                                              <p:stCondLst>
                                                <p:cond delay="0"/>
                                              </p:stCondLst>
                                            </p:cTn>
                                            <p:tgtEl>
                                              <p:spTgt spid="30"/>
                                            </p:tgtEl>
                                            <p:attrNameLst>
                                              <p:attrName>style.visibility</p:attrName>
                                            </p:attrNameLst>
                                          </p:cBhvr>
                                          <p:to>
                                            <p:strVal val="visible"/>
                                          </p:to>
                                        </p:set>
                                        <p:animEffect transition="in" filter="wipe(left)">
                                          <p:cBhvr>
                                            <p:cTn id="10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P spid="3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1"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6250"/>
                                </p:stCondLst>
                                <p:childTnLst>
                                  <p:par>
                                    <p:cTn id="42" presetID="22" presetClass="entr" presetSubtype="8" fill="hold" grpId="0" nodeType="afterEffect" nodePh="1">
                                      <p:stCondLst>
                                        <p:cond delay="0"/>
                                      </p:stCondLst>
                                      <p:endCondLst>
                                        <p:cond evt="begin" delay="0">
                                          <p:tn val="42"/>
                                        </p:cond>
                                      </p:end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6250"/>
                                </p:stCondLst>
                                <p:childTnLst>
                                  <p:par>
                                    <p:cTn id="42" presetID="22" presetClass="entr" presetSubtype="8" fill="hold" grpId="0" nodeType="afterEffect" nodePh="1">
                                      <p:stCondLst>
                                        <p:cond delay="0"/>
                                      </p:stCondLst>
                                      <p:endCondLst>
                                        <p:cond evt="begin" delay="0">
                                          <p:tn val="42"/>
                                        </p:cond>
                                      </p:end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P spid="2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58"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par>
                          <p:cTn id="118" fill="hold">
                            <p:stCondLst>
                              <p:cond delay="10500"/>
                            </p:stCondLst>
                            <p:childTnLst>
                              <p:par>
                                <p:cTn id="119" presetID="22" presetClass="entr" presetSubtype="8" fill="hold" grpId="0" nodeType="afterEffect" nodePh="1">
                                  <p:stCondLst>
                                    <p:cond delay="0"/>
                                  </p:stCondLst>
                                  <p:endCondLst>
                                    <p:cond evt="begin" delay="0">
                                      <p:tn val="119"/>
                                    </p:cond>
                                  </p:endCondLst>
                                  <p:childTnLst>
                                    <p:set>
                                      <p:cBhvr>
                                        <p:cTn id="120" dur="1" fill="hold">
                                          <p:stCondLst>
                                            <p:cond delay="0"/>
                                          </p:stCondLst>
                                        </p:cTn>
                                        <p:tgtEl>
                                          <p:spTgt spid="58"/>
                                        </p:tgtEl>
                                        <p:attrNameLst>
                                          <p:attrName>style.visibility</p:attrName>
                                        </p:attrNameLst>
                                      </p:cBhvr>
                                      <p:to>
                                        <p:strVal val="visible"/>
                                      </p:to>
                                    </p:set>
                                    <p:animEffect transition="in" filter="wipe(left)">
                                      <p:cBhvr>
                                        <p:cTn id="12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nodePh="1">
                                  <p:stCondLst>
                                    <p:cond delay="0"/>
                                  </p:stCondLst>
                                  <p:endCondLst>
                                    <p:cond evt="begin" delay="0">
                                      <p:tn val="29"/>
                                    </p:cond>
                                  </p:end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6200"/>
                            </p:stCondLst>
                            <p:childTnLst>
                              <p:par>
                                <p:cTn id="68" presetID="22" presetClass="entr" presetSubtype="8" fill="hold" grpId="0" nodeType="afterEffect" nodePh="1">
                                  <p:stCondLst>
                                    <p:cond delay="0"/>
                                  </p:stCondLst>
                                  <p:endCondLst>
                                    <p:cond evt="begin" delay="0">
                                      <p:tn val="68"/>
                                    </p:cond>
                                  </p:end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cxnSp>
        <p:nvCxnSpPr>
          <p:cNvPr id="30" name="直接连接符 29"/>
          <p:cNvCxnSpPr/>
          <p:nvPr/>
        </p:nvCxnSpPr>
        <p:spPr>
          <a:xfrm flipH="1">
            <a:off x="3275856" y="-20538"/>
            <a:ext cx="1332210" cy="111880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4139952" y="3474616"/>
            <a:ext cx="1800200" cy="168028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2"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mc:Choice xmlns:p14="http://schemas.microsoft.com/office/powerpoint/2010/main" Requires="p14">
      <p:transition spd="slow" p14:dur="2000">
        <p14:warp/>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childTnLst>
                              </p:cTn>
                            </p:par>
                            <p:par>
                              <p:cTn id="29" fill="hold">
                                <p:stCondLst>
                                  <p:cond delay="3000"/>
                                </p:stCondLst>
                                <p:childTnLst>
                                  <p:par>
                                    <p:cTn id="30" presetID="2" presetClass="entr" presetSubtype="3" accel="78000" fill="hold" grpId="0" nodeType="afterEffect" p14:presetBounceEnd="36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36000">
                                          <p:cBhvr additive="base">
                                            <p:cTn id="32"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14:bounceEnd="36000">
                                          <p:cBhvr additive="base">
                                            <p:cTn id="36"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14:bounceEnd="36000">
                                          <p:cBhvr additive="base">
                                            <p:cTn id="40"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14:presetBounceEnd="36000">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14:bounceEnd="36000">
                                          <p:cBhvr additive="base">
                                            <p:cTn id="44"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14:presetBounceEnd="36000">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14:bounceEnd="36000">
                                          <p:cBhvr additive="base">
                                            <p:cTn id="48"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14:presetBounceEnd="36000">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14:bounceEnd="36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14:bounceEnd="36000">
                                          <p:cBhvr additive="base">
                                            <p:cTn id="56"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14:bounceEnd="36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14:presetBounceEnd="36000">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14:bounceEnd="36000">
                                          <p:cBhvr additive="base">
                                            <p:cTn id="64"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14:presetBounceEnd="36000">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14:bounceEnd="36000">
                                          <p:cBhvr additive="base">
                                            <p:cTn id="68"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14:presetBounceEnd="36000">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14:bounceEnd="36000">
                                          <p:cBhvr additive="base">
                                            <p:cTn id="72"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2">
                                                <p:txEl>
                                                  <p:pRg st="0" end="0"/>
                                                </p:txEl>
                                              </p:spTgt>
                                            </p:tgtEl>
                                            <p:attrNameLst>
                                              <p:attrName>style.visibility</p:attrName>
                                            </p:attrNameLst>
                                          </p:cBhvr>
                                          <p:to>
                                            <p:strVal val="visible"/>
                                          </p:to>
                                        </p:set>
                                        <p:animEffect transition="in" filter="wipe(down)">
                                          <p:cBhvr>
                                            <p:cTn id="83" dur="500"/>
                                            <p:tgtEl>
                                              <p:spTgt spid="22">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p:cTn id="87" dur="500" fill="hold"/>
                                            <p:tgtEl>
                                              <p:spTgt spid="23"/>
                                            </p:tgtEl>
                                            <p:attrNameLst>
                                              <p:attrName>ppt_w</p:attrName>
                                            </p:attrNameLst>
                                          </p:cBhvr>
                                          <p:tavLst>
                                            <p:tav tm="0">
                                              <p:val>
                                                <p:fltVal val="0"/>
                                              </p:val>
                                            </p:tav>
                                            <p:tav tm="100000">
                                              <p:val>
                                                <p:strVal val="#ppt_w"/>
                                              </p:val>
                                            </p:tav>
                                          </p:tavLst>
                                        </p:anim>
                                        <p:anim calcmode="lin" valueType="num">
                                          <p:cBhvr>
                                            <p:cTn id="88" dur="500" fill="hold"/>
                                            <p:tgtEl>
                                              <p:spTgt spid="23"/>
                                            </p:tgtEl>
                                            <p:attrNameLst>
                                              <p:attrName>ppt_h</p:attrName>
                                            </p:attrNameLst>
                                          </p:cBhvr>
                                          <p:tavLst>
                                            <p:tav tm="0">
                                              <p:val>
                                                <p:fltVal val="0"/>
                                              </p:val>
                                            </p:tav>
                                            <p:tav tm="100000">
                                              <p:val>
                                                <p:strVal val="#ppt_h"/>
                                              </p:val>
                                            </p:tav>
                                          </p:tavLst>
                                        </p:anim>
                                        <p:animEffect transition="in" filter="fade">
                                          <p:cBhvr>
                                            <p:cTn id="89" dur="500"/>
                                            <p:tgtEl>
                                              <p:spTgt spid="23"/>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Effect transition="in" filter="fade">
                                          <p:cBhvr>
                                            <p:cTn id="95" dur="500"/>
                                            <p:tgtEl>
                                              <p:spTgt spid="24"/>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25">
                                                <p:txEl>
                                                  <p:pRg st="0" end="0"/>
                                                </p:txEl>
                                              </p:spTgt>
                                            </p:tgtEl>
                                            <p:attrNameLst>
                                              <p:attrName>style.visibility</p:attrName>
                                            </p:attrNameLst>
                                          </p:cBhvr>
                                          <p:to>
                                            <p:strVal val="visible"/>
                                          </p:to>
                                        </p:set>
                                        <p:animEffect transition="in" filter="wipe(left)">
                                          <p:cBhvr>
                                            <p:cTn id="99" dur="500"/>
                                            <p:tgtEl>
                                              <p:spTgt spid="25">
                                                <p:txEl>
                                                  <p:pRg st="0" end="0"/>
                                                </p:txEl>
                                              </p:spTgt>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25">
                                                <p:txEl>
                                                  <p:pRg st="1" end="1"/>
                                                </p:txEl>
                                              </p:spTgt>
                                            </p:tgtEl>
                                            <p:attrNameLst>
                                              <p:attrName>style.visibility</p:attrName>
                                            </p:attrNameLst>
                                          </p:cBhvr>
                                          <p:to>
                                            <p:strVal val="visible"/>
                                          </p:to>
                                        </p:set>
                                        <p:animEffect transition="in" filter="wipe(left)">
                                          <p:cBhvr>
                                            <p:cTn id="103" dur="500"/>
                                            <p:tgtEl>
                                              <p:spTgt spid="25">
                                                <p:txEl>
                                                  <p:pRg st="1" end="1"/>
                                                </p:txEl>
                                              </p:spTgt>
                                            </p:tgtEl>
                                          </p:cBhvr>
                                        </p:animEffect>
                                      </p:childTnLst>
                                    </p:cTn>
                                  </p:par>
                                </p:childTnLst>
                              </p:cTn>
                            </p:par>
                            <p:par>
                              <p:cTn id="104" fill="hold">
                                <p:stCondLst>
                                  <p:cond delay="7500"/>
                                </p:stCondLst>
                                <p:childTnLst>
                                  <p:par>
                                    <p:cTn id="105" presetID="53" presetClass="entr" presetSubtype="16"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animEffect transition="in" filter="fade">
                                          <p:cBhvr>
                                            <p:cTn id="109" dur="500"/>
                                            <p:tgtEl>
                                              <p:spTgt spid="26"/>
                                            </p:tgtEl>
                                          </p:cBhvr>
                                        </p:animEffect>
                                      </p:childTnLst>
                                    </p:cTn>
                                  </p:par>
                                </p:childTnLst>
                              </p:cTn>
                            </p:par>
                            <p:par>
                              <p:cTn id="110" fill="hold">
                                <p:stCondLst>
                                  <p:cond delay="8000"/>
                                </p:stCondLst>
                                <p:childTnLst>
                                  <p:par>
                                    <p:cTn id="111" presetID="53" presetClass="entr" presetSubtype="16"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par>
                              <p:cTn id="116" fill="hold">
                                <p:stCondLst>
                                  <p:cond delay="8500"/>
                                </p:stCondLst>
                                <p:childTnLst>
                                  <p:par>
                                    <p:cTn id="117" presetID="22" presetClass="entr" presetSubtype="8" fill="hold" grpId="0" nodeType="afterEffect" nodePh="1">
                                      <p:stCondLst>
                                        <p:cond delay="0"/>
                                      </p:stCondLst>
                                      <p:endCondLst>
                                        <p:cond evt="begin" delay="0">
                                          <p:tn val="117"/>
                                        </p:cond>
                                      </p:endCondLst>
                                      <p:childTnLst>
                                        <p:set>
                                          <p:cBhvr>
                                            <p:cTn id="118" dur="1" fill="hold">
                                              <p:stCondLst>
                                                <p:cond delay="0"/>
                                              </p:stCondLst>
                                            </p:cTn>
                                            <p:tgtEl>
                                              <p:spTgt spid="32"/>
                                            </p:tgtEl>
                                            <p:attrNameLst>
                                              <p:attrName>style.visibility</p:attrName>
                                            </p:attrNameLst>
                                          </p:cBhvr>
                                          <p:to>
                                            <p:strVal val="visible"/>
                                          </p:to>
                                        </p:set>
                                        <p:animEffect transition="in" filter="wipe(left)">
                                          <p:cBhvr>
                                            <p:cTn id="1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childTnLst>
                              </p:cTn>
                            </p:par>
                            <p:par>
                              <p:cTn id="29" fill="hold">
                                <p:stCondLst>
                                  <p:cond delay="3000"/>
                                </p:stCondLst>
                                <p:childTnLst>
                                  <p:par>
                                    <p:cTn id="30" presetID="2" presetClass="entr" presetSubtype="3" accel="78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3" accel="78000"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0-#ppt_h/2"/>
                                              </p:val>
                                            </p:tav>
                                            <p:tav tm="100000">
                                              <p:val>
                                                <p:strVal val="#ppt_y"/>
                                              </p:val>
                                            </p:tav>
                                          </p:tavLst>
                                        </p:anim>
                                      </p:childTnLst>
                                    </p:cTn>
                                  </p:par>
                                  <p:par>
                                    <p:cTn id="46" presetID="2" presetClass="entr" presetSubtype="3" accel="78000"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12" accel="78000" fill="hold" grpId="0"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0-#ppt_w/2"/>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7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12" accel="78000" fill="hold" grpId="0" nodeType="withEffect">
                                      <p:stCondLst>
                                        <p:cond delay="80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0-#ppt_w/2"/>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2" accel="78000" fill="hold" grpId="0" nodeType="withEffect">
                                      <p:stCondLst>
                                        <p:cond delay="9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0-#ppt_w/2"/>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par>
                                    <p:cTn id="70" presetID="2" presetClass="entr" presetSubtype="9" accel="78000" fill="hold" grpId="0" nodeType="withEffect">
                                      <p:stCondLst>
                                        <p:cond delay="100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0"/>
                                </p:stCondLst>
                                <p:childTnLst>
                                  <p:par>
                                    <p:cTn id="81" presetID="22" presetClass="entr" presetSubtype="4" fill="hold" nodeType="afterEffect">
                                      <p:stCondLst>
                                        <p:cond delay="0"/>
                                      </p:stCondLst>
                                      <p:childTnLst>
                                        <p:set>
                                          <p:cBhvr>
                                            <p:cTn id="82" dur="1" fill="hold">
                                              <p:stCondLst>
                                                <p:cond delay="0"/>
                                              </p:stCondLst>
                                            </p:cTn>
                                            <p:tgtEl>
                                              <p:spTgt spid="22">
                                                <p:txEl>
                                                  <p:pRg st="0" end="0"/>
                                                </p:txEl>
                                              </p:spTgt>
                                            </p:tgtEl>
                                            <p:attrNameLst>
                                              <p:attrName>style.visibility</p:attrName>
                                            </p:attrNameLst>
                                          </p:cBhvr>
                                          <p:to>
                                            <p:strVal val="visible"/>
                                          </p:to>
                                        </p:set>
                                        <p:animEffect transition="in" filter="wipe(down)">
                                          <p:cBhvr>
                                            <p:cTn id="83" dur="500"/>
                                            <p:tgtEl>
                                              <p:spTgt spid="22">
                                                <p:txEl>
                                                  <p:pRg st="0" end="0"/>
                                                </p:txEl>
                                              </p:spTgt>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p:cTn id="87" dur="500" fill="hold"/>
                                            <p:tgtEl>
                                              <p:spTgt spid="23"/>
                                            </p:tgtEl>
                                            <p:attrNameLst>
                                              <p:attrName>ppt_w</p:attrName>
                                            </p:attrNameLst>
                                          </p:cBhvr>
                                          <p:tavLst>
                                            <p:tav tm="0">
                                              <p:val>
                                                <p:fltVal val="0"/>
                                              </p:val>
                                            </p:tav>
                                            <p:tav tm="100000">
                                              <p:val>
                                                <p:strVal val="#ppt_w"/>
                                              </p:val>
                                            </p:tav>
                                          </p:tavLst>
                                        </p:anim>
                                        <p:anim calcmode="lin" valueType="num">
                                          <p:cBhvr>
                                            <p:cTn id="88" dur="500" fill="hold"/>
                                            <p:tgtEl>
                                              <p:spTgt spid="23"/>
                                            </p:tgtEl>
                                            <p:attrNameLst>
                                              <p:attrName>ppt_h</p:attrName>
                                            </p:attrNameLst>
                                          </p:cBhvr>
                                          <p:tavLst>
                                            <p:tav tm="0">
                                              <p:val>
                                                <p:fltVal val="0"/>
                                              </p:val>
                                            </p:tav>
                                            <p:tav tm="100000">
                                              <p:val>
                                                <p:strVal val="#ppt_h"/>
                                              </p:val>
                                            </p:tav>
                                          </p:tavLst>
                                        </p:anim>
                                        <p:animEffect transition="in" filter="fade">
                                          <p:cBhvr>
                                            <p:cTn id="89" dur="500"/>
                                            <p:tgtEl>
                                              <p:spTgt spid="23"/>
                                            </p:tgtEl>
                                          </p:cBhvr>
                                        </p:animEffect>
                                      </p:childTnLst>
                                    </p:cTn>
                                  </p:par>
                                </p:childTnLst>
                              </p:cTn>
                            </p:par>
                            <p:par>
                              <p:cTn id="90" fill="hold">
                                <p:stCondLst>
                                  <p:cond delay="6000"/>
                                </p:stCondLst>
                                <p:childTnLst>
                                  <p:par>
                                    <p:cTn id="91" presetID="53" presetClass="entr" presetSubtype="16"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Effect transition="in" filter="fade">
                                          <p:cBhvr>
                                            <p:cTn id="95" dur="500"/>
                                            <p:tgtEl>
                                              <p:spTgt spid="24"/>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25">
                                                <p:txEl>
                                                  <p:pRg st="0" end="0"/>
                                                </p:txEl>
                                              </p:spTgt>
                                            </p:tgtEl>
                                            <p:attrNameLst>
                                              <p:attrName>style.visibility</p:attrName>
                                            </p:attrNameLst>
                                          </p:cBhvr>
                                          <p:to>
                                            <p:strVal val="visible"/>
                                          </p:to>
                                        </p:set>
                                        <p:animEffect transition="in" filter="wipe(left)">
                                          <p:cBhvr>
                                            <p:cTn id="99" dur="500"/>
                                            <p:tgtEl>
                                              <p:spTgt spid="25">
                                                <p:txEl>
                                                  <p:pRg st="0" end="0"/>
                                                </p:txEl>
                                              </p:spTgt>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25">
                                                <p:txEl>
                                                  <p:pRg st="1" end="1"/>
                                                </p:txEl>
                                              </p:spTgt>
                                            </p:tgtEl>
                                            <p:attrNameLst>
                                              <p:attrName>style.visibility</p:attrName>
                                            </p:attrNameLst>
                                          </p:cBhvr>
                                          <p:to>
                                            <p:strVal val="visible"/>
                                          </p:to>
                                        </p:set>
                                        <p:animEffect transition="in" filter="wipe(left)">
                                          <p:cBhvr>
                                            <p:cTn id="103" dur="500"/>
                                            <p:tgtEl>
                                              <p:spTgt spid="25">
                                                <p:txEl>
                                                  <p:pRg st="1" end="1"/>
                                                </p:txEl>
                                              </p:spTgt>
                                            </p:tgtEl>
                                          </p:cBhvr>
                                        </p:animEffect>
                                      </p:childTnLst>
                                    </p:cTn>
                                  </p:par>
                                </p:childTnLst>
                              </p:cTn>
                            </p:par>
                            <p:par>
                              <p:cTn id="104" fill="hold">
                                <p:stCondLst>
                                  <p:cond delay="7500"/>
                                </p:stCondLst>
                                <p:childTnLst>
                                  <p:par>
                                    <p:cTn id="105" presetID="53" presetClass="entr" presetSubtype="16"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animEffect transition="in" filter="fade">
                                          <p:cBhvr>
                                            <p:cTn id="109" dur="500"/>
                                            <p:tgtEl>
                                              <p:spTgt spid="26"/>
                                            </p:tgtEl>
                                          </p:cBhvr>
                                        </p:animEffect>
                                      </p:childTnLst>
                                    </p:cTn>
                                  </p:par>
                                </p:childTnLst>
                              </p:cTn>
                            </p:par>
                            <p:par>
                              <p:cTn id="110" fill="hold">
                                <p:stCondLst>
                                  <p:cond delay="8000"/>
                                </p:stCondLst>
                                <p:childTnLst>
                                  <p:par>
                                    <p:cTn id="111" presetID="53" presetClass="entr" presetSubtype="16"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par>
                              <p:cTn id="116" fill="hold">
                                <p:stCondLst>
                                  <p:cond delay="8500"/>
                                </p:stCondLst>
                                <p:childTnLst>
                                  <p:par>
                                    <p:cTn id="117" presetID="22" presetClass="entr" presetSubtype="8" fill="hold" grpId="0" nodeType="afterEffect" nodePh="1">
                                      <p:stCondLst>
                                        <p:cond delay="0"/>
                                      </p:stCondLst>
                                      <p:endCondLst>
                                        <p:cond evt="begin" delay="0">
                                          <p:tn val="117"/>
                                        </p:cond>
                                      </p:endCondLst>
                                      <p:childTnLst>
                                        <p:set>
                                          <p:cBhvr>
                                            <p:cTn id="118" dur="1" fill="hold">
                                              <p:stCondLst>
                                                <p:cond delay="0"/>
                                              </p:stCondLst>
                                            </p:cTn>
                                            <p:tgtEl>
                                              <p:spTgt spid="32"/>
                                            </p:tgtEl>
                                            <p:attrNameLst>
                                              <p:attrName>style.visibility</p:attrName>
                                            </p:attrNameLst>
                                          </p:cBhvr>
                                          <p:to>
                                            <p:strVal val="visible"/>
                                          </p:to>
                                        </p:set>
                                        <p:animEffect transition="in" filter="wipe(left)">
                                          <p:cBhvr>
                                            <p:cTn id="1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P spid="3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416</TotalTime>
  <Words>5394</Words>
  <Application>Microsoft Office PowerPoint</Application>
  <PresentationFormat>全屏显示(16:9)</PresentationFormat>
  <Paragraphs>431</Paragraphs>
  <Slides>36</Slides>
  <Notes>36</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36</vt:i4>
      </vt:variant>
    </vt:vector>
  </HeadingPairs>
  <TitlesOfParts>
    <vt:vector size="57" baseType="lpstr">
      <vt:lpstr>굴림</vt:lpstr>
      <vt:lpstr>Helvetica Neue</vt:lpstr>
      <vt:lpstr>Meiryo</vt:lpstr>
      <vt:lpstr>方正兰亭粗黑_GBK</vt:lpstr>
      <vt:lpstr>方正兰亭细黑_GBK</vt:lpstr>
      <vt:lpstr>方正兰亭中黑_GBK</vt:lpstr>
      <vt:lpstr>华文黑体</vt:lpstr>
      <vt:lpstr>宋体</vt:lpstr>
      <vt:lpstr>微软雅黑</vt:lpstr>
      <vt:lpstr>Agency FB</vt:lpstr>
      <vt:lpstr>Arial</vt:lpstr>
      <vt:lpstr>Bebas</vt:lpstr>
      <vt:lpstr>Calibri</vt:lpstr>
      <vt:lpstr>Calibri Light</vt:lpstr>
      <vt:lpstr>Helvetica</vt:lpstr>
      <vt:lpstr>Helvetica Light</vt:lpstr>
      <vt:lpstr>Impact</vt:lpstr>
      <vt:lpstr>Marlett</vt:lpstr>
      <vt:lpstr>Wingdings</vt:lpstr>
      <vt:lpstr>第一PPT，www.1ppt.com</vt:lpstr>
      <vt:lpstr>Office Theme</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2018年工作计划（文字可以编辑）</vt:lpstr>
      <vt:lpstr>2018年工作计划（文字可以编辑）</vt:lpstr>
      <vt:lpstr>2018年工作计划（文字可以编辑）</vt:lpstr>
      <vt:lpstr>2018年工作目标（文字可以编辑）</vt:lpstr>
      <vt:lpstr>2018年工作目标（文字可以编辑）</vt:lpstr>
      <vt:lpstr>2018年工作目标（文字可以编辑）</vt:lpstr>
      <vt:lpstr>备用页（文字可以编辑）</vt:lpstr>
      <vt:lpstr>备用页（文字可以编辑）</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86</cp:revision>
  <dcterms:created xsi:type="dcterms:W3CDTF">2015-10-21T17:10:39Z</dcterms:created>
  <dcterms:modified xsi:type="dcterms:W3CDTF">2017-11-24T00:56:59Z</dcterms:modified>
</cp:coreProperties>
</file>