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29"/>
  </p:notesMasterIdLst>
  <p:sldIdLst>
    <p:sldId id="282" r:id="rId3"/>
    <p:sldId id="257" r:id="rId4"/>
    <p:sldId id="258" r:id="rId5"/>
    <p:sldId id="259" r:id="rId6"/>
    <p:sldId id="260" r:id="rId7"/>
    <p:sldId id="261" r:id="rId8"/>
    <p:sldId id="262" r:id="rId9"/>
    <p:sldId id="263" r:id="rId10"/>
    <p:sldId id="277" r:id="rId11"/>
    <p:sldId id="264" r:id="rId12"/>
    <p:sldId id="265" r:id="rId13"/>
    <p:sldId id="266" r:id="rId14"/>
    <p:sldId id="267" r:id="rId15"/>
    <p:sldId id="268" r:id="rId16"/>
    <p:sldId id="278" r:id="rId17"/>
    <p:sldId id="269" r:id="rId18"/>
    <p:sldId id="270" r:id="rId19"/>
    <p:sldId id="271" r:id="rId20"/>
    <p:sldId id="272" r:id="rId21"/>
    <p:sldId id="279" r:id="rId22"/>
    <p:sldId id="273" r:id="rId23"/>
    <p:sldId id="274" r:id="rId24"/>
    <p:sldId id="275" r:id="rId25"/>
    <p:sldId id="276" r:id="rId26"/>
    <p:sldId id="281" r:id="rId27"/>
    <p:sldId id="283"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263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88" d="100"/>
          <a:sy n="88" d="100"/>
        </p:scale>
        <p:origin x="204"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microsoft.com/office/2015/10/relationships/revisionInfo" Target="revisionInfo.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11111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222222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3333333.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bg1"/>
              </a:solidFill>
              <a:ln w="19050">
                <a:noFill/>
              </a:ln>
              <a:effectLst>
                <a:outerShdw blurRad="50800" dist="38100" dir="5400000" algn="t" rotWithShape="0">
                  <a:prstClr val="black">
                    <a:alpha val="40000"/>
                  </a:prstClr>
                </a:outerShdw>
              </a:effectLst>
            </c:spPr>
            <c:extLst xmlns:c16r2="http://schemas.microsoft.com/office/drawing/2015/06/chart">
              <c:ext xmlns:c16="http://schemas.microsoft.com/office/drawing/2014/chart" uri="{C3380CC4-5D6E-409C-BE32-E72D297353CC}">
                <c16:uniqueId val="{00000001-0AD6-47A2-9B29-722CC4214DD8}"/>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0AD6-47A2-9B29-722CC4214DD8}"/>
              </c:ext>
            </c:extLst>
          </c:dPt>
          <c:cat>
            <c:strRef>
              <c:f>Sheet1!$A$2:$A$3</c:f>
              <c:strCache>
                <c:ptCount val="2"/>
                <c:pt idx="0">
                  <c:v>实占百分比</c:v>
                </c:pt>
                <c:pt idx="1">
                  <c:v>余下</c:v>
                </c:pt>
              </c:strCache>
            </c:strRef>
          </c:cat>
          <c:val>
            <c:numRef>
              <c:f>Sheet1!$B$2:$B$3</c:f>
              <c:numCache>
                <c:formatCode>General</c:formatCode>
                <c:ptCount val="2"/>
                <c:pt idx="0">
                  <c:v>75</c:v>
                </c:pt>
                <c:pt idx="1">
                  <c:v>25</c:v>
                </c:pt>
              </c:numCache>
            </c:numRef>
          </c:val>
          <c:extLst xmlns:c16r2="http://schemas.microsoft.com/office/drawing/2015/06/chart">
            <c:ext xmlns:c16="http://schemas.microsoft.com/office/drawing/2014/chart" uri="{C3380CC4-5D6E-409C-BE32-E72D297353CC}">
              <c16:uniqueId val="{00000004-0AD6-47A2-9B29-722CC4214DD8}"/>
            </c:ext>
          </c:extLst>
        </c:ser>
        <c:dLbls>
          <c:showLegendKey val="0"/>
          <c:showVal val="0"/>
          <c:showCatName val="0"/>
          <c:showSerName val="0"/>
          <c:showPercent val="0"/>
          <c:showBubbleSize val="0"/>
          <c:showLeaderLines val="1"/>
        </c:dLbls>
        <c:firstSliceAng val="0"/>
        <c:holeSize val="8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bg1"/>
              </a:solidFill>
              <a:ln w="19050">
                <a:noFill/>
              </a:ln>
              <a:effectLst>
                <a:outerShdw blurRad="50800" dist="38100" dir="5400000" algn="t" rotWithShape="0">
                  <a:prstClr val="black">
                    <a:alpha val="40000"/>
                  </a:prstClr>
                </a:outerShdw>
              </a:effectLst>
            </c:spPr>
            <c:extLst xmlns:c16r2="http://schemas.microsoft.com/office/drawing/2015/06/chart">
              <c:ext xmlns:c16="http://schemas.microsoft.com/office/drawing/2014/chart" uri="{C3380CC4-5D6E-409C-BE32-E72D297353CC}">
                <c16:uniqueId val="{00000001-357F-4463-B224-F57250EA8124}"/>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357F-4463-B224-F57250EA8124}"/>
              </c:ext>
            </c:extLst>
          </c:dPt>
          <c:cat>
            <c:strRef>
              <c:f>Sheet1!$A$2:$A$3</c:f>
              <c:strCache>
                <c:ptCount val="2"/>
                <c:pt idx="0">
                  <c:v>实占百分比</c:v>
                </c:pt>
                <c:pt idx="1">
                  <c:v>余下</c:v>
                </c:pt>
              </c:strCache>
            </c:strRef>
          </c:cat>
          <c:val>
            <c:numRef>
              <c:f>Sheet1!$B$2:$B$3</c:f>
              <c:numCache>
                <c:formatCode>General</c:formatCode>
                <c:ptCount val="2"/>
                <c:pt idx="0">
                  <c:v>60</c:v>
                </c:pt>
                <c:pt idx="1">
                  <c:v>40</c:v>
                </c:pt>
              </c:numCache>
            </c:numRef>
          </c:val>
          <c:extLst xmlns:c16r2="http://schemas.microsoft.com/office/drawing/2015/06/chart">
            <c:ext xmlns:c16="http://schemas.microsoft.com/office/drawing/2014/chart" uri="{C3380CC4-5D6E-409C-BE32-E72D297353CC}">
              <c16:uniqueId val="{00000004-357F-4463-B224-F57250EA8124}"/>
            </c:ext>
          </c:extLst>
        </c:ser>
        <c:dLbls>
          <c:showLegendKey val="0"/>
          <c:showVal val="0"/>
          <c:showCatName val="0"/>
          <c:showSerName val="0"/>
          <c:showPercent val="0"/>
          <c:showBubbleSize val="0"/>
          <c:showLeaderLines val="1"/>
        </c:dLbls>
        <c:firstSliceAng val="0"/>
        <c:holeSize val="8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bg1"/>
              </a:solidFill>
              <a:ln w="19050">
                <a:noFill/>
              </a:ln>
              <a:effectLst>
                <a:outerShdw blurRad="50800" dist="38100" dir="5400000" algn="t" rotWithShape="0">
                  <a:prstClr val="black">
                    <a:alpha val="40000"/>
                  </a:prstClr>
                </a:outerShdw>
              </a:effectLst>
            </c:spPr>
            <c:extLst xmlns:c16r2="http://schemas.microsoft.com/office/drawing/2015/06/chart">
              <c:ext xmlns:c16="http://schemas.microsoft.com/office/drawing/2014/chart" uri="{C3380CC4-5D6E-409C-BE32-E72D297353CC}">
                <c16:uniqueId val="{00000001-3B3D-486F-9F65-C0EDF85322FF}"/>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3B3D-486F-9F65-C0EDF85322FF}"/>
              </c:ext>
            </c:extLst>
          </c:dPt>
          <c:cat>
            <c:strRef>
              <c:f>Sheet1!$A$2:$A$3</c:f>
              <c:strCache>
                <c:ptCount val="2"/>
                <c:pt idx="0">
                  <c:v>实占百分比</c:v>
                </c:pt>
                <c:pt idx="1">
                  <c:v>余下</c:v>
                </c:pt>
              </c:strCache>
            </c:strRef>
          </c:cat>
          <c:val>
            <c:numRef>
              <c:f>Sheet1!$B$2:$B$3</c:f>
              <c:numCache>
                <c:formatCode>General</c:formatCode>
                <c:ptCount val="2"/>
                <c:pt idx="0">
                  <c:v>45</c:v>
                </c:pt>
                <c:pt idx="1">
                  <c:v>55</c:v>
                </c:pt>
              </c:numCache>
            </c:numRef>
          </c:val>
          <c:extLst xmlns:c16r2="http://schemas.microsoft.com/office/drawing/2015/06/chart">
            <c:ext xmlns:c16="http://schemas.microsoft.com/office/drawing/2014/chart" uri="{C3380CC4-5D6E-409C-BE32-E72D297353CC}">
              <c16:uniqueId val="{00000004-3B3D-486F-9F65-C0EDF85322FF}"/>
            </c:ext>
          </c:extLst>
        </c:ser>
        <c:dLbls>
          <c:showLegendKey val="0"/>
          <c:showVal val="0"/>
          <c:showCatName val="0"/>
          <c:showSerName val="0"/>
          <c:showPercent val="0"/>
          <c:showBubbleSize val="0"/>
          <c:showLeaderLines val="1"/>
        </c:dLbls>
        <c:firstSliceAng val="0"/>
        <c:holeSize val="8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F8E132-852A-443F-A1D6-4B14BE87884B}" type="datetimeFigureOut">
              <a:rPr lang="zh-CN" altLang="en-US" smtClean="0"/>
              <a:t>2018/6/6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EA00A1-2448-44E0-BF35-C5C634632F67}" type="slidenum">
              <a:rPr lang="zh-CN" altLang="en-US" smtClean="0"/>
              <a:t>‹#›</a:t>
            </a:fld>
            <a:endParaRPr lang="zh-CN" altLang="en-US"/>
          </a:p>
        </p:txBody>
      </p:sp>
    </p:spTree>
    <p:extLst>
      <p:ext uri="{BB962C8B-B14F-4D97-AF65-F5344CB8AC3E}">
        <p14:creationId xmlns:p14="http://schemas.microsoft.com/office/powerpoint/2010/main" val="9330215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05170743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图片 7" descr="图片包含 墙壁, 地面&#10;&#10;已生成高可信度的说明">
            <a:extLst>
              <a:ext uri="{FF2B5EF4-FFF2-40B4-BE49-F238E27FC236}">
                <a16:creationId xmlns:a16="http://schemas.microsoft.com/office/drawing/2014/main" xmlns="" id="{BFB3FE28-1F32-4059-BBE6-878E634148B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01116918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6511BD7-A102-4EC0-ACB1-CA23A005D9C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0AE4283D-1800-46BD-9226-086F3FE0DD7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F88AFE39-9759-4E13-9E5B-72ECEBCD1C3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97E50EC7-D592-4A22-BC6F-C09D14F9835E}"/>
              </a:ext>
            </a:extLst>
          </p:cNvPr>
          <p:cNvSpPr>
            <a:spLocks noGrp="1"/>
          </p:cNvSpPr>
          <p:nvPr>
            <p:ph type="dt" sz="half" idx="10"/>
          </p:nvPr>
        </p:nvSpPr>
        <p:spPr/>
        <p:txBody>
          <a:bodyPr/>
          <a:lstStyle/>
          <a:p>
            <a:fld id="{D1D3BADC-D1F4-4DC1-852B-2012506F6467}" type="datetimeFigureOut">
              <a:rPr lang="zh-CN" altLang="en-US" smtClean="0"/>
              <a:t>2018/6/6</a:t>
            </a:fld>
            <a:endParaRPr lang="zh-CN" altLang="en-US"/>
          </a:p>
        </p:txBody>
      </p:sp>
      <p:sp>
        <p:nvSpPr>
          <p:cNvPr id="6" name="页脚占位符 5">
            <a:extLst>
              <a:ext uri="{FF2B5EF4-FFF2-40B4-BE49-F238E27FC236}">
                <a16:creationId xmlns:a16="http://schemas.microsoft.com/office/drawing/2014/main" xmlns="" id="{07670E11-7C9F-4EF1-BEAA-A7D9ED07D19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26611DE4-AAEE-4A82-AFEB-3506FB239302}"/>
              </a:ext>
            </a:extLst>
          </p:cNvPr>
          <p:cNvSpPr>
            <a:spLocks noGrp="1"/>
          </p:cNvSpPr>
          <p:nvPr>
            <p:ph type="sldNum" sz="quarter" idx="12"/>
          </p:nvPr>
        </p:nvSpPr>
        <p:spPr/>
        <p:txBody>
          <a:bodyPr/>
          <a:lstStyle/>
          <a:p>
            <a:fld id="{30091F8E-547F-4A88-AEEE-B65970F2C043}" type="slidenum">
              <a:rPr lang="zh-CN" altLang="en-US" smtClean="0"/>
              <a:t>‹#›</a:t>
            </a:fld>
            <a:endParaRPr lang="zh-CN" altLang="en-US"/>
          </a:p>
        </p:txBody>
      </p:sp>
    </p:spTree>
    <p:extLst>
      <p:ext uri="{BB962C8B-B14F-4D97-AF65-F5344CB8AC3E}">
        <p14:creationId xmlns:p14="http://schemas.microsoft.com/office/powerpoint/2010/main" val="175836879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458D9FF-A481-4B03-B2AB-4FC1B4F6FEC8}"/>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B45DEEA1-91F4-4AD2-BD34-5FC5BC78647D}"/>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E8F97A47-B6FC-4C71-B4B0-B498BBF0E1BB}"/>
              </a:ext>
            </a:extLst>
          </p:cNvPr>
          <p:cNvSpPr>
            <a:spLocks noGrp="1"/>
          </p:cNvSpPr>
          <p:nvPr>
            <p:ph type="dt" sz="half" idx="10"/>
          </p:nvPr>
        </p:nvSpPr>
        <p:spPr/>
        <p:txBody>
          <a:bodyPr/>
          <a:lstStyle/>
          <a:p>
            <a:fld id="{D1D3BADC-D1F4-4DC1-852B-2012506F6467}" type="datetimeFigureOut">
              <a:rPr lang="zh-CN" altLang="en-US" smtClean="0"/>
              <a:t>2018/6/6</a:t>
            </a:fld>
            <a:endParaRPr lang="zh-CN" altLang="en-US"/>
          </a:p>
        </p:txBody>
      </p:sp>
      <p:sp>
        <p:nvSpPr>
          <p:cNvPr id="5" name="页脚占位符 4">
            <a:extLst>
              <a:ext uri="{FF2B5EF4-FFF2-40B4-BE49-F238E27FC236}">
                <a16:creationId xmlns:a16="http://schemas.microsoft.com/office/drawing/2014/main" xmlns="" id="{FE9E3D2B-23A6-43F7-91CB-11CFCC74229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E2C05E12-BE79-4AD4-AEB3-B629C679F401}"/>
              </a:ext>
            </a:extLst>
          </p:cNvPr>
          <p:cNvSpPr>
            <a:spLocks noGrp="1"/>
          </p:cNvSpPr>
          <p:nvPr>
            <p:ph type="sldNum" sz="quarter" idx="12"/>
          </p:nvPr>
        </p:nvSpPr>
        <p:spPr/>
        <p:txBody>
          <a:bodyPr/>
          <a:lstStyle/>
          <a:p>
            <a:fld id="{30091F8E-547F-4A88-AEEE-B65970F2C043}" type="slidenum">
              <a:rPr lang="zh-CN" altLang="en-US" smtClean="0"/>
              <a:t>‹#›</a:t>
            </a:fld>
            <a:endParaRPr lang="zh-CN" altLang="en-US"/>
          </a:p>
        </p:txBody>
      </p:sp>
    </p:spTree>
    <p:extLst>
      <p:ext uri="{BB962C8B-B14F-4D97-AF65-F5344CB8AC3E}">
        <p14:creationId xmlns:p14="http://schemas.microsoft.com/office/powerpoint/2010/main" val="336883418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2474A1E8-E1E2-4264-AEBD-55CAE2D08DB2}"/>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F513BEAA-163F-4163-B293-94B0D5DF875C}"/>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E7552181-EAAB-4E44-8FBE-E6D7521E6C24}"/>
              </a:ext>
            </a:extLst>
          </p:cNvPr>
          <p:cNvSpPr>
            <a:spLocks noGrp="1"/>
          </p:cNvSpPr>
          <p:nvPr>
            <p:ph type="dt" sz="half" idx="10"/>
          </p:nvPr>
        </p:nvSpPr>
        <p:spPr/>
        <p:txBody>
          <a:bodyPr/>
          <a:lstStyle/>
          <a:p>
            <a:fld id="{D1D3BADC-D1F4-4DC1-852B-2012506F6467}" type="datetimeFigureOut">
              <a:rPr lang="zh-CN" altLang="en-US" smtClean="0"/>
              <a:t>2018/6/6</a:t>
            </a:fld>
            <a:endParaRPr lang="zh-CN" altLang="en-US"/>
          </a:p>
        </p:txBody>
      </p:sp>
      <p:sp>
        <p:nvSpPr>
          <p:cNvPr id="5" name="页脚占位符 4">
            <a:extLst>
              <a:ext uri="{FF2B5EF4-FFF2-40B4-BE49-F238E27FC236}">
                <a16:creationId xmlns:a16="http://schemas.microsoft.com/office/drawing/2014/main" xmlns="" id="{A7FCAC23-EB12-4DAE-B798-B96CF60D717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78808FB-A0C2-4965-B9AC-E3A9B7CBFCD4}"/>
              </a:ext>
            </a:extLst>
          </p:cNvPr>
          <p:cNvSpPr>
            <a:spLocks noGrp="1"/>
          </p:cNvSpPr>
          <p:nvPr>
            <p:ph type="sldNum" sz="quarter" idx="12"/>
          </p:nvPr>
        </p:nvSpPr>
        <p:spPr/>
        <p:txBody>
          <a:bodyPr/>
          <a:lstStyle/>
          <a:p>
            <a:fld id="{30091F8E-547F-4A88-AEEE-B65970F2C043}" type="slidenum">
              <a:rPr lang="zh-CN" altLang="en-US" smtClean="0"/>
              <a:t>‹#›</a:t>
            </a:fld>
            <a:endParaRPr lang="zh-CN" altLang="en-US"/>
          </a:p>
        </p:txBody>
      </p:sp>
    </p:spTree>
    <p:extLst>
      <p:ext uri="{BB962C8B-B14F-4D97-AF65-F5344CB8AC3E}">
        <p14:creationId xmlns:p14="http://schemas.microsoft.com/office/powerpoint/2010/main" val="105408325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086174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659149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858464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879333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986538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7676356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250680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descr="图片包含 墙壁, 地面&#10;&#10;已生成高可信度的说明">
            <a:extLst>
              <a:ext uri="{FF2B5EF4-FFF2-40B4-BE49-F238E27FC236}">
                <a16:creationId xmlns:a16="http://schemas.microsoft.com/office/drawing/2014/main" xmlns="" id="{F86D8B21-7F2B-49C1-BDD1-A5FE15624EB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9" name="图片 8">
            <a:extLst>
              <a:ext uri="{FF2B5EF4-FFF2-40B4-BE49-F238E27FC236}">
                <a16:creationId xmlns:a16="http://schemas.microsoft.com/office/drawing/2014/main" xmlns="" id="{D0EFA099-C431-432D-860E-6B09D7F6133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65758" y="271900"/>
            <a:ext cx="11543607" cy="6281193"/>
          </a:xfrm>
          <a:prstGeom prst="rect">
            <a:avLst/>
          </a:prstGeom>
        </p:spPr>
      </p:pic>
    </p:spTree>
    <p:extLst>
      <p:ext uri="{BB962C8B-B14F-4D97-AF65-F5344CB8AC3E}">
        <p14:creationId xmlns:p14="http://schemas.microsoft.com/office/powerpoint/2010/main" val="253862094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159411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096046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1238297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896421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7" name="图片 6" descr="图片包含 墙壁, 地面&#10;&#10;已生成高可信度的说明">
            <a:extLst>
              <a:ext uri="{FF2B5EF4-FFF2-40B4-BE49-F238E27FC236}">
                <a16:creationId xmlns:a16="http://schemas.microsoft.com/office/drawing/2014/main" xmlns="" id="{F86D8B21-7F2B-49C1-BDD1-A5FE15624EB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9" name="图片 8">
            <a:extLst>
              <a:ext uri="{FF2B5EF4-FFF2-40B4-BE49-F238E27FC236}">
                <a16:creationId xmlns:a16="http://schemas.microsoft.com/office/drawing/2014/main" xmlns="" id="{D0EFA099-C431-432D-860E-6B09D7F6133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65758" y="271900"/>
            <a:ext cx="11543607" cy="6281193"/>
          </a:xfrm>
          <a:prstGeom prst="rect">
            <a:avLst/>
          </a:prstGeom>
        </p:spPr>
      </p:pic>
      <p:pic>
        <p:nvPicPr>
          <p:cNvPr id="4" name="图片 3" descr="图片包含 鲜花, 餐桌, 室内, 花瓶&#10;&#10;已生成极高可信度的说明">
            <a:extLst>
              <a:ext uri="{FF2B5EF4-FFF2-40B4-BE49-F238E27FC236}">
                <a16:creationId xmlns:a16="http://schemas.microsoft.com/office/drawing/2014/main" xmlns="" id="{B4A55C7A-F9BE-4126-94B4-1FBA80941E88}"/>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111991" y="-2019825"/>
            <a:ext cx="3815962" cy="5246302"/>
          </a:xfrm>
          <a:prstGeom prst="rect">
            <a:avLst/>
          </a:prstGeom>
        </p:spPr>
      </p:pic>
      <p:pic>
        <p:nvPicPr>
          <p:cNvPr id="5" name="图片 4">
            <a:extLst>
              <a:ext uri="{FF2B5EF4-FFF2-40B4-BE49-F238E27FC236}">
                <a16:creationId xmlns:a16="http://schemas.microsoft.com/office/drawing/2014/main" xmlns="" id="{1B06E567-65F6-4DBC-A893-F9F82868A3BE}"/>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663890" y="5020887"/>
            <a:ext cx="1528110" cy="2054541"/>
          </a:xfrm>
          <a:prstGeom prst="rect">
            <a:avLst/>
          </a:prstGeom>
        </p:spPr>
      </p:pic>
      <p:pic>
        <p:nvPicPr>
          <p:cNvPr id="6" name="图片 5">
            <a:extLst>
              <a:ext uri="{FF2B5EF4-FFF2-40B4-BE49-F238E27FC236}">
                <a16:creationId xmlns:a16="http://schemas.microsoft.com/office/drawing/2014/main" xmlns="" id="{56962927-3189-4972-B73D-21E11CFB3B26}"/>
              </a:ext>
            </a:extLst>
          </p:cNvPr>
          <p:cNvPicPr>
            <a:picLocks noChangeAspect="1"/>
          </p:cNvPicPr>
          <p:nvPr userDrawn="1"/>
        </p:nvPicPr>
        <p:blipFill rotWithShape="1">
          <a:blip r:embed="rId6" cstate="print">
            <a:extLst>
              <a:ext uri="{BEBA8EAE-BF5A-486C-A8C5-ECC9F3942E4B}">
                <a14:imgProps xmlns:a14="http://schemas.microsoft.com/office/drawing/2010/main">
                  <a14:imgLayer>
                    <a14:imgEffect>
                      <a14:saturation sat="66000"/>
                    </a14:imgEffect>
                  </a14:imgLayer>
                </a14:imgProps>
              </a:ext>
              <a:ext uri="{28A0092B-C50C-407E-A947-70E740481C1C}">
                <a14:useLocalDpi xmlns:a14="http://schemas.microsoft.com/office/drawing/2010/main" val="0"/>
              </a:ext>
            </a:extLst>
          </a:blip>
          <a:srcRect r="49722" b="30476"/>
          <a:stretch/>
        </p:blipFill>
        <p:spPr>
          <a:xfrm>
            <a:off x="0" y="4788130"/>
            <a:ext cx="1952637" cy="2069869"/>
          </a:xfrm>
          <a:prstGeom prst="rect">
            <a:avLst/>
          </a:prstGeom>
        </p:spPr>
      </p:pic>
    </p:spTree>
    <p:extLst>
      <p:ext uri="{BB962C8B-B14F-4D97-AF65-F5344CB8AC3E}">
        <p14:creationId xmlns:p14="http://schemas.microsoft.com/office/powerpoint/2010/main" val="272026872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B8AAB0C-3247-4741-A817-40A48E7BCF8C}"/>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25B82F0C-715D-4A8F-8143-55EE2144127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6C6C3CF9-B3B5-4839-ACEC-4770B424A696}"/>
              </a:ext>
            </a:extLst>
          </p:cNvPr>
          <p:cNvSpPr>
            <a:spLocks noGrp="1"/>
          </p:cNvSpPr>
          <p:nvPr>
            <p:ph type="dt" sz="half" idx="10"/>
          </p:nvPr>
        </p:nvSpPr>
        <p:spPr/>
        <p:txBody>
          <a:bodyPr/>
          <a:lstStyle/>
          <a:p>
            <a:fld id="{D1D3BADC-D1F4-4DC1-852B-2012506F6467}" type="datetimeFigureOut">
              <a:rPr lang="zh-CN" altLang="en-US" smtClean="0"/>
              <a:t>2018/6/6</a:t>
            </a:fld>
            <a:endParaRPr lang="zh-CN" altLang="en-US"/>
          </a:p>
        </p:txBody>
      </p:sp>
      <p:sp>
        <p:nvSpPr>
          <p:cNvPr id="5" name="页脚占位符 4">
            <a:extLst>
              <a:ext uri="{FF2B5EF4-FFF2-40B4-BE49-F238E27FC236}">
                <a16:creationId xmlns:a16="http://schemas.microsoft.com/office/drawing/2014/main" xmlns="" id="{5A0C8760-3001-44CF-9188-9F4B71F193A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463EF787-6DF4-4F22-8C47-013D4986194B}"/>
              </a:ext>
            </a:extLst>
          </p:cNvPr>
          <p:cNvSpPr>
            <a:spLocks noGrp="1"/>
          </p:cNvSpPr>
          <p:nvPr>
            <p:ph type="sldNum" sz="quarter" idx="12"/>
          </p:nvPr>
        </p:nvSpPr>
        <p:spPr/>
        <p:txBody>
          <a:bodyPr/>
          <a:lstStyle/>
          <a:p>
            <a:fld id="{30091F8E-547F-4A88-AEEE-B65970F2C043}" type="slidenum">
              <a:rPr lang="zh-CN" altLang="en-US" smtClean="0"/>
              <a:t>‹#›</a:t>
            </a:fld>
            <a:endParaRPr lang="zh-CN" altLang="en-US"/>
          </a:p>
        </p:txBody>
      </p:sp>
    </p:spTree>
    <p:extLst>
      <p:ext uri="{BB962C8B-B14F-4D97-AF65-F5344CB8AC3E}">
        <p14:creationId xmlns:p14="http://schemas.microsoft.com/office/powerpoint/2010/main" val="225698349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0C22A9E-5D37-4EF9-93EF-98451CEC226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CFB7AE8D-1562-4171-831F-AA861D1B7F39}"/>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B3723717-F528-4E2F-B31F-906BD8579754}"/>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23C0FC04-14D1-4FAB-994C-845601948565}"/>
              </a:ext>
            </a:extLst>
          </p:cNvPr>
          <p:cNvSpPr>
            <a:spLocks noGrp="1"/>
          </p:cNvSpPr>
          <p:nvPr>
            <p:ph type="dt" sz="half" idx="10"/>
          </p:nvPr>
        </p:nvSpPr>
        <p:spPr/>
        <p:txBody>
          <a:bodyPr/>
          <a:lstStyle/>
          <a:p>
            <a:fld id="{D1D3BADC-D1F4-4DC1-852B-2012506F6467}" type="datetimeFigureOut">
              <a:rPr lang="zh-CN" altLang="en-US" smtClean="0"/>
              <a:t>2018/6/6</a:t>
            </a:fld>
            <a:endParaRPr lang="zh-CN" altLang="en-US"/>
          </a:p>
        </p:txBody>
      </p:sp>
      <p:sp>
        <p:nvSpPr>
          <p:cNvPr id="6" name="页脚占位符 5">
            <a:extLst>
              <a:ext uri="{FF2B5EF4-FFF2-40B4-BE49-F238E27FC236}">
                <a16:creationId xmlns:a16="http://schemas.microsoft.com/office/drawing/2014/main" xmlns="" id="{005629E8-BE67-4B73-87EF-87597FCB552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CE303D26-CD6B-4189-9D28-360CB058DF73}"/>
              </a:ext>
            </a:extLst>
          </p:cNvPr>
          <p:cNvSpPr>
            <a:spLocks noGrp="1"/>
          </p:cNvSpPr>
          <p:nvPr>
            <p:ph type="sldNum" sz="quarter" idx="12"/>
          </p:nvPr>
        </p:nvSpPr>
        <p:spPr/>
        <p:txBody>
          <a:bodyPr/>
          <a:lstStyle/>
          <a:p>
            <a:fld id="{30091F8E-547F-4A88-AEEE-B65970F2C043}" type="slidenum">
              <a:rPr lang="zh-CN" altLang="en-US" smtClean="0"/>
              <a:t>‹#›</a:t>
            </a:fld>
            <a:endParaRPr lang="zh-CN" altLang="en-US"/>
          </a:p>
        </p:txBody>
      </p:sp>
    </p:spTree>
    <p:extLst>
      <p:ext uri="{BB962C8B-B14F-4D97-AF65-F5344CB8AC3E}">
        <p14:creationId xmlns:p14="http://schemas.microsoft.com/office/powerpoint/2010/main" val="160077363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F91287B-CD88-412C-BE70-C42FB9D9B7A6}"/>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B222E354-85C9-4371-B843-25F754BEE49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74CC422A-7469-4B29-ADB8-390B160DDE3E}"/>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A071FD31-CC3B-4889-B91F-80A6896F563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A616F7C1-5BCE-4F80-B6F9-632F7C7B4F6C}"/>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BA011CAF-F8DF-4522-8F4F-6BD6CAAC9C12}"/>
              </a:ext>
            </a:extLst>
          </p:cNvPr>
          <p:cNvSpPr>
            <a:spLocks noGrp="1"/>
          </p:cNvSpPr>
          <p:nvPr>
            <p:ph type="dt" sz="half" idx="10"/>
          </p:nvPr>
        </p:nvSpPr>
        <p:spPr/>
        <p:txBody>
          <a:bodyPr/>
          <a:lstStyle/>
          <a:p>
            <a:fld id="{D1D3BADC-D1F4-4DC1-852B-2012506F6467}" type="datetimeFigureOut">
              <a:rPr lang="zh-CN" altLang="en-US" smtClean="0"/>
              <a:t>2018/6/6</a:t>
            </a:fld>
            <a:endParaRPr lang="zh-CN" altLang="en-US"/>
          </a:p>
        </p:txBody>
      </p:sp>
      <p:sp>
        <p:nvSpPr>
          <p:cNvPr id="8" name="页脚占位符 7">
            <a:extLst>
              <a:ext uri="{FF2B5EF4-FFF2-40B4-BE49-F238E27FC236}">
                <a16:creationId xmlns:a16="http://schemas.microsoft.com/office/drawing/2014/main" xmlns="" id="{D23E1ED3-07C2-438B-8CC4-B8B52FD9C0A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5BA8C6B4-4E68-40CA-B96A-F2D1DCFAF9E4}"/>
              </a:ext>
            </a:extLst>
          </p:cNvPr>
          <p:cNvSpPr>
            <a:spLocks noGrp="1"/>
          </p:cNvSpPr>
          <p:nvPr>
            <p:ph type="sldNum" sz="quarter" idx="12"/>
          </p:nvPr>
        </p:nvSpPr>
        <p:spPr/>
        <p:txBody>
          <a:bodyPr/>
          <a:lstStyle/>
          <a:p>
            <a:fld id="{30091F8E-547F-4A88-AEEE-B65970F2C043}" type="slidenum">
              <a:rPr lang="zh-CN" altLang="en-US" smtClean="0"/>
              <a:t>‹#›</a:t>
            </a:fld>
            <a:endParaRPr lang="zh-CN" altLang="en-US"/>
          </a:p>
        </p:txBody>
      </p:sp>
    </p:spTree>
    <p:extLst>
      <p:ext uri="{BB962C8B-B14F-4D97-AF65-F5344CB8AC3E}">
        <p14:creationId xmlns:p14="http://schemas.microsoft.com/office/powerpoint/2010/main" val="43708186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52AA392-D4D6-4BE6-8953-82F130CAC849}"/>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284FC041-B735-48CA-A6F5-08E7F64C5093}"/>
              </a:ext>
            </a:extLst>
          </p:cNvPr>
          <p:cNvSpPr>
            <a:spLocks noGrp="1"/>
          </p:cNvSpPr>
          <p:nvPr>
            <p:ph type="dt" sz="half" idx="10"/>
          </p:nvPr>
        </p:nvSpPr>
        <p:spPr/>
        <p:txBody>
          <a:bodyPr/>
          <a:lstStyle/>
          <a:p>
            <a:fld id="{D1D3BADC-D1F4-4DC1-852B-2012506F6467}" type="datetimeFigureOut">
              <a:rPr lang="zh-CN" altLang="en-US" smtClean="0"/>
              <a:t>2018/6/6</a:t>
            </a:fld>
            <a:endParaRPr lang="zh-CN" altLang="en-US"/>
          </a:p>
        </p:txBody>
      </p:sp>
      <p:sp>
        <p:nvSpPr>
          <p:cNvPr id="4" name="页脚占位符 3">
            <a:extLst>
              <a:ext uri="{FF2B5EF4-FFF2-40B4-BE49-F238E27FC236}">
                <a16:creationId xmlns:a16="http://schemas.microsoft.com/office/drawing/2014/main" xmlns="" id="{AF9BC4C9-7FDD-408E-893B-E19EB50A38C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6D90D51A-9C86-47A6-A0B9-B68EB227F1BE}"/>
              </a:ext>
            </a:extLst>
          </p:cNvPr>
          <p:cNvSpPr>
            <a:spLocks noGrp="1"/>
          </p:cNvSpPr>
          <p:nvPr>
            <p:ph type="sldNum" sz="quarter" idx="12"/>
          </p:nvPr>
        </p:nvSpPr>
        <p:spPr/>
        <p:txBody>
          <a:bodyPr/>
          <a:lstStyle/>
          <a:p>
            <a:fld id="{30091F8E-547F-4A88-AEEE-B65970F2C043}" type="slidenum">
              <a:rPr lang="zh-CN" altLang="en-US" smtClean="0"/>
              <a:t>‹#›</a:t>
            </a:fld>
            <a:endParaRPr lang="zh-CN" altLang="en-US"/>
          </a:p>
        </p:txBody>
      </p:sp>
    </p:spTree>
    <p:extLst>
      <p:ext uri="{BB962C8B-B14F-4D97-AF65-F5344CB8AC3E}">
        <p14:creationId xmlns:p14="http://schemas.microsoft.com/office/powerpoint/2010/main" val="80157708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34B5E6AF-ED75-4101-9AED-91CDDC433BE6}"/>
              </a:ext>
            </a:extLst>
          </p:cNvPr>
          <p:cNvSpPr>
            <a:spLocks noGrp="1"/>
          </p:cNvSpPr>
          <p:nvPr>
            <p:ph type="dt" sz="half" idx="10"/>
          </p:nvPr>
        </p:nvSpPr>
        <p:spPr/>
        <p:txBody>
          <a:bodyPr/>
          <a:lstStyle/>
          <a:p>
            <a:fld id="{D1D3BADC-D1F4-4DC1-852B-2012506F6467}" type="datetimeFigureOut">
              <a:rPr lang="zh-CN" altLang="en-US" smtClean="0"/>
              <a:t>2018/6/6</a:t>
            </a:fld>
            <a:endParaRPr lang="zh-CN" altLang="en-US"/>
          </a:p>
        </p:txBody>
      </p:sp>
      <p:sp>
        <p:nvSpPr>
          <p:cNvPr id="3" name="页脚占位符 2">
            <a:extLst>
              <a:ext uri="{FF2B5EF4-FFF2-40B4-BE49-F238E27FC236}">
                <a16:creationId xmlns:a16="http://schemas.microsoft.com/office/drawing/2014/main" xmlns="" id="{5A22F7E7-8DC5-42B4-8CC0-D30F078F1C9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0BCF769E-5FE5-4F35-BF96-8D9FDCC565DB}"/>
              </a:ext>
            </a:extLst>
          </p:cNvPr>
          <p:cNvSpPr>
            <a:spLocks noGrp="1"/>
          </p:cNvSpPr>
          <p:nvPr>
            <p:ph type="sldNum" sz="quarter" idx="12"/>
          </p:nvPr>
        </p:nvSpPr>
        <p:spPr/>
        <p:txBody>
          <a:bodyPr/>
          <a:lstStyle/>
          <a:p>
            <a:fld id="{30091F8E-547F-4A88-AEEE-B65970F2C043}" type="slidenum">
              <a:rPr lang="zh-CN" altLang="en-US" smtClean="0"/>
              <a:t>‹#›</a:t>
            </a:fld>
            <a:endParaRPr lang="zh-CN" altLang="en-US"/>
          </a:p>
        </p:txBody>
      </p:sp>
    </p:spTree>
    <p:extLst>
      <p:ext uri="{BB962C8B-B14F-4D97-AF65-F5344CB8AC3E}">
        <p14:creationId xmlns:p14="http://schemas.microsoft.com/office/powerpoint/2010/main" val="194474941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E2CE4DC-1D6B-4C1E-84E3-772A0323CFE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17205FF1-1FC0-4F62-9901-E5201BED997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DF824FBA-6101-4BF6-B183-A6AE552089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DE962E91-7265-4AB6-A929-D1538ACEA3FB}"/>
              </a:ext>
            </a:extLst>
          </p:cNvPr>
          <p:cNvSpPr>
            <a:spLocks noGrp="1"/>
          </p:cNvSpPr>
          <p:nvPr>
            <p:ph type="dt" sz="half" idx="10"/>
          </p:nvPr>
        </p:nvSpPr>
        <p:spPr/>
        <p:txBody>
          <a:bodyPr/>
          <a:lstStyle/>
          <a:p>
            <a:fld id="{D1D3BADC-D1F4-4DC1-852B-2012506F6467}" type="datetimeFigureOut">
              <a:rPr lang="zh-CN" altLang="en-US" smtClean="0"/>
              <a:t>2018/6/6</a:t>
            </a:fld>
            <a:endParaRPr lang="zh-CN" altLang="en-US"/>
          </a:p>
        </p:txBody>
      </p:sp>
      <p:sp>
        <p:nvSpPr>
          <p:cNvPr id="6" name="页脚占位符 5">
            <a:extLst>
              <a:ext uri="{FF2B5EF4-FFF2-40B4-BE49-F238E27FC236}">
                <a16:creationId xmlns:a16="http://schemas.microsoft.com/office/drawing/2014/main" xmlns="" id="{546141F2-6122-467E-87C1-EAC638A694B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3E6676ED-44DA-4467-9EA3-D8ADA337DCFD}"/>
              </a:ext>
            </a:extLst>
          </p:cNvPr>
          <p:cNvSpPr>
            <a:spLocks noGrp="1"/>
          </p:cNvSpPr>
          <p:nvPr>
            <p:ph type="sldNum" sz="quarter" idx="12"/>
          </p:nvPr>
        </p:nvSpPr>
        <p:spPr/>
        <p:txBody>
          <a:bodyPr/>
          <a:lstStyle/>
          <a:p>
            <a:fld id="{30091F8E-547F-4A88-AEEE-B65970F2C043}" type="slidenum">
              <a:rPr lang="zh-CN" altLang="en-US" smtClean="0"/>
              <a:t>‹#›</a:t>
            </a:fld>
            <a:endParaRPr lang="zh-CN" altLang="en-US"/>
          </a:p>
        </p:txBody>
      </p:sp>
    </p:spTree>
    <p:extLst>
      <p:ext uri="{BB962C8B-B14F-4D97-AF65-F5344CB8AC3E}">
        <p14:creationId xmlns:p14="http://schemas.microsoft.com/office/powerpoint/2010/main" val="371316964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D7E2EA78-46E2-4E26-9F9B-F4394FFA177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7F7FE723-F83B-4B77-8718-7D8E3BCCB9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5654AEB1-2562-4876-9212-229D003FE55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1D3BADC-D1F4-4DC1-852B-2012506F6467}" type="datetimeFigureOut">
              <a:rPr lang="zh-CN" altLang="en-US" smtClean="0"/>
              <a:t>2018/6/6</a:t>
            </a:fld>
            <a:endParaRPr lang="zh-CN" altLang="en-US"/>
          </a:p>
        </p:txBody>
      </p:sp>
      <p:sp>
        <p:nvSpPr>
          <p:cNvPr id="5" name="页脚占位符 4">
            <a:extLst>
              <a:ext uri="{FF2B5EF4-FFF2-40B4-BE49-F238E27FC236}">
                <a16:creationId xmlns:a16="http://schemas.microsoft.com/office/drawing/2014/main" xmlns="" id="{C238B83E-2778-4FA8-94F0-CE95C116A85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D25B5CF2-85C1-4910-962C-2674A7720C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091F8E-547F-4A88-AEEE-B65970F2C043}" type="slidenum">
              <a:rPr lang="zh-CN" altLang="en-US" smtClean="0"/>
              <a:t>‹#›</a:t>
            </a:fld>
            <a:endParaRPr lang="zh-CN" altLang="en-US"/>
          </a:p>
        </p:txBody>
      </p:sp>
    </p:spTree>
    <p:extLst>
      <p:ext uri="{BB962C8B-B14F-4D97-AF65-F5344CB8AC3E}">
        <p14:creationId xmlns:p14="http://schemas.microsoft.com/office/powerpoint/2010/main" val="24690590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52505834"/>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7" Type="http://schemas.microsoft.com/office/2007/relationships/hdphoto" Target="../media/hdphoto4.wdp"/><Relationship Id="rId2" Type="http://schemas.openxmlformats.org/officeDocument/2006/relationships/image" Target="../media/image27.jpeg"/><Relationship Id="rId1" Type="http://schemas.openxmlformats.org/officeDocument/2006/relationships/slideLayout" Target="../slideLayouts/slideLayout3.xml"/><Relationship Id="rId6" Type="http://schemas.openxmlformats.org/officeDocument/2006/relationships/image" Target="../media/image30.png"/><Relationship Id="rId5" Type="http://schemas.openxmlformats.org/officeDocument/2006/relationships/image" Target="../media/image29.png"/><Relationship Id="rId4" Type="http://schemas.microsoft.com/office/2007/relationships/hdphoto" Target="../media/hdphoto3.wdp"/></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1.png"/><Relationship Id="rId1" Type="http://schemas.openxmlformats.org/officeDocument/2006/relationships/slideLayout" Target="../slideLayouts/slideLayout3.xml"/><Relationship Id="rId4" Type="http://schemas.openxmlformats.org/officeDocument/2006/relationships/image" Target="../media/image32.png"/></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6.png"/><Relationship Id="rId2" Type="http://schemas.openxmlformats.org/officeDocument/2006/relationships/image" Target="../media/image33.png"/><Relationship Id="rId1" Type="http://schemas.openxmlformats.org/officeDocument/2006/relationships/slideLayout" Target="../slideLayouts/slideLayout3.xml"/><Relationship Id="rId6" Type="http://schemas.microsoft.com/office/2007/relationships/hdphoto" Target="../media/hdphoto6.wdp"/><Relationship Id="rId5" Type="http://schemas.openxmlformats.org/officeDocument/2006/relationships/image" Target="../media/image35.png"/><Relationship Id="rId4" Type="http://schemas.microsoft.com/office/2007/relationships/hdphoto" Target="../media/hdphoto5.wdp"/></Relationships>
</file>

<file path=ppt/slides/_rels/slide1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microsoft.com/office/2007/relationships/hdphoto" Target="../media/hdphoto7.wdp"/><Relationship Id="rId7" Type="http://schemas.microsoft.com/office/2007/relationships/hdphoto" Target="../media/hdphoto9.wdp"/><Relationship Id="rId2" Type="http://schemas.openxmlformats.org/officeDocument/2006/relationships/image" Target="../media/image46.png"/><Relationship Id="rId1" Type="http://schemas.openxmlformats.org/officeDocument/2006/relationships/slideLayout" Target="../slideLayouts/slideLayout3.xml"/><Relationship Id="rId6" Type="http://schemas.openxmlformats.org/officeDocument/2006/relationships/image" Target="../media/image48.png"/><Relationship Id="rId5" Type="http://schemas.microsoft.com/office/2007/relationships/hdphoto" Target="../media/hdphoto8.wdp"/><Relationship Id="rId4" Type="http://schemas.openxmlformats.org/officeDocument/2006/relationships/image" Target="../media/image47.png"/></Relationships>
</file>

<file path=ppt/slides/_rels/slide2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3.xml"/><Relationship Id="rId4" Type="http://schemas.openxmlformats.org/officeDocument/2006/relationships/image" Target="../media/image51.png"/></Relationships>
</file>

<file path=ppt/slides/_rels/slide23.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54.png"/><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7" Type="http://schemas.openxmlformats.org/officeDocument/2006/relationships/chart" Target="../charts/chart3.xml"/><Relationship Id="rId2" Type="http://schemas.openxmlformats.org/officeDocument/2006/relationships/image" Target="../media/image11.png"/><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chart" Target="../charts/chart2.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5.png"/><Relationship Id="rId7" Type="http://schemas.openxmlformats.org/officeDocument/2006/relationships/image" Target="../media/image17.png"/><Relationship Id="rId2" Type="http://schemas.openxmlformats.org/officeDocument/2006/relationships/image" Target="../media/image14.png"/><Relationship Id="rId1" Type="http://schemas.openxmlformats.org/officeDocument/2006/relationships/slideLayout" Target="../slideLayouts/slideLayout3.xml"/><Relationship Id="rId6" Type="http://schemas.microsoft.com/office/2007/relationships/hdphoto" Target="../media/hdphoto2.wdp"/><Relationship Id="rId5" Type="http://schemas.openxmlformats.org/officeDocument/2006/relationships/image" Target="../media/image16.png"/><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3.xml"/><Relationship Id="rId5" Type="http://schemas.openxmlformats.org/officeDocument/2006/relationships/image" Target="../media/image24.png"/><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xmlns="" id="{1AA7A94B-DA50-4F20-9392-95A9EB5C85D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6968" y="217714"/>
            <a:ext cx="4822371" cy="4822371"/>
          </a:xfrm>
          <a:prstGeom prst="rect">
            <a:avLst/>
          </a:prstGeom>
        </p:spPr>
      </p:pic>
      <p:pic>
        <p:nvPicPr>
          <p:cNvPr id="7" name="图片 6" descr="图片包含 餐桌&#10;&#10;已生成极高可信度的说明">
            <a:extLst>
              <a:ext uri="{FF2B5EF4-FFF2-40B4-BE49-F238E27FC236}">
                <a16:creationId xmlns:a16="http://schemas.microsoft.com/office/drawing/2014/main" xmlns="" id="{59860748-DD48-4AD8-8C59-DCCB2A38B3D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10109" y="587828"/>
            <a:ext cx="4096090" cy="5393093"/>
          </a:xfrm>
          <a:prstGeom prst="rect">
            <a:avLst/>
          </a:prstGeom>
        </p:spPr>
      </p:pic>
      <p:pic>
        <p:nvPicPr>
          <p:cNvPr id="9" name="图片 8">
            <a:extLst>
              <a:ext uri="{FF2B5EF4-FFF2-40B4-BE49-F238E27FC236}">
                <a16:creationId xmlns:a16="http://schemas.microsoft.com/office/drawing/2014/main" xmlns="" id="{BCB66BEB-BD91-4CB4-B8FC-03941BE21B7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96166" y="4257583"/>
            <a:ext cx="2095834" cy="2817845"/>
          </a:xfrm>
          <a:prstGeom prst="rect">
            <a:avLst/>
          </a:prstGeom>
        </p:spPr>
      </p:pic>
      <p:pic>
        <p:nvPicPr>
          <p:cNvPr id="11" name="图片 10">
            <a:extLst>
              <a:ext uri="{FF2B5EF4-FFF2-40B4-BE49-F238E27FC236}">
                <a16:creationId xmlns:a16="http://schemas.microsoft.com/office/drawing/2014/main" xmlns="" id="{8DA323DD-9AE3-46BF-A331-5F3625A85BBB}"/>
              </a:ext>
            </a:extLst>
          </p:cNvPr>
          <p:cNvPicPr>
            <a:picLocks noChangeAspect="1"/>
          </p:cNvPicPr>
          <p:nvPr/>
        </p:nvPicPr>
        <p:blipFill rotWithShape="1">
          <a:blip r:embed="rId5" cstate="print">
            <a:extLst>
              <a:ext uri="{BEBA8EAE-BF5A-486C-A8C5-ECC9F3942E4B}">
                <a14:imgProps xmlns:a14="http://schemas.microsoft.com/office/drawing/2010/main">
                  <a14:imgLayer>
                    <a14:imgEffect>
                      <a14:saturation sat="66000"/>
                    </a14:imgEffect>
                  </a14:imgLayer>
                </a14:imgProps>
              </a:ext>
              <a:ext uri="{28A0092B-C50C-407E-A947-70E740481C1C}">
                <a14:useLocalDpi xmlns:a14="http://schemas.microsoft.com/office/drawing/2010/main" val="0"/>
              </a:ext>
            </a:extLst>
          </a:blip>
          <a:srcRect r="49722" b="30476"/>
          <a:stretch/>
        </p:blipFill>
        <p:spPr>
          <a:xfrm>
            <a:off x="0" y="3900196"/>
            <a:ext cx="2790281" cy="2957804"/>
          </a:xfrm>
          <a:prstGeom prst="rect">
            <a:avLst/>
          </a:prstGeom>
        </p:spPr>
      </p:pic>
      <p:sp>
        <p:nvSpPr>
          <p:cNvPr id="2" name="文本框 1">
            <a:extLst>
              <a:ext uri="{FF2B5EF4-FFF2-40B4-BE49-F238E27FC236}">
                <a16:creationId xmlns:a16="http://schemas.microsoft.com/office/drawing/2014/main" xmlns="" id="{05E0F1FA-0285-44EC-8642-E7E99A5F97EA}"/>
              </a:ext>
            </a:extLst>
          </p:cNvPr>
          <p:cNvSpPr txBox="1"/>
          <p:nvPr/>
        </p:nvSpPr>
        <p:spPr>
          <a:xfrm>
            <a:off x="5704155" y="659129"/>
            <a:ext cx="1107996" cy="3939540"/>
          </a:xfrm>
          <a:prstGeom prst="rect">
            <a:avLst/>
          </a:prstGeom>
          <a:noFill/>
        </p:spPr>
        <p:txBody>
          <a:bodyPr vert="eaVert" wrap="none" rtlCol="0">
            <a:spAutoFit/>
          </a:bodyPr>
          <a:lstStyle/>
          <a:p>
            <a:r>
              <a:rPr lang="zh-CN" altLang="en-US" sz="6000" b="1" dirty="0">
                <a:ln w="28575">
                  <a:solidFill>
                    <a:schemeClr val="bg1"/>
                  </a:solidFill>
                </a:ln>
                <a:solidFill>
                  <a:srgbClr val="526342"/>
                </a:solidFill>
              </a:rPr>
              <a:t>创意中国风</a:t>
            </a:r>
          </a:p>
        </p:txBody>
      </p:sp>
    </p:spTree>
    <p:extLst>
      <p:ext uri="{BB962C8B-B14F-4D97-AF65-F5344CB8AC3E}">
        <p14:creationId xmlns:p14="http://schemas.microsoft.com/office/powerpoint/2010/main" val="77170114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p:cTn id="29" dur="500" fill="hold"/>
                                        <p:tgtEl>
                                          <p:spTgt spid="2"/>
                                        </p:tgtEl>
                                        <p:attrNameLst>
                                          <p:attrName>ppt_w</p:attrName>
                                        </p:attrNameLst>
                                      </p:cBhvr>
                                      <p:tavLst>
                                        <p:tav tm="0">
                                          <p:val>
                                            <p:fltVal val="0"/>
                                          </p:val>
                                        </p:tav>
                                        <p:tav tm="100000">
                                          <p:val>
                                            <p:strVal val="#ppt_w"/>
                                          </p:val>
                                        </p:tav>
                                      </p:tavLst>
                                    </p:anim>
                                    <p:anim calcmode="lin" valueType="num">
                                      <p:cBhvr>
                                        <p:cTn id="30" dur="500" fill="hold"/>
                                        <p:tgtEl>
                                          <p:spTgt spid="2"/>
                                        </p:tgtEl>
                                        <p:attrNameLst>
                                          <p:attrName>ppt_h</p:attrName>
                                        </p:attrNameLst>
                                      </p:cBhvr>
                                      <p:tavLst>
                                        <p:tav tm="0">
                                          <p:val>
                                            <p:fltVal val="0"/>
                                          </p:val>
                                        </p:tav>
                                        <p:tav tm="100000">
                                          <p:val>
                                            <p:strVal val="#ppt_h"/>
                                          </p:val>
                                        </p:tav>
                                      </p:tavLst>
                                    </p:anim>
                                    <p:animEffect transition="in" filter="fade">
                                      <p:cBhvr>
                                        <p:cTn id="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1F33E93E-70A6-401A-A422-2045B8E1AE9B}"/>
              </a:ext>
            </a:extLst>
          </p:cNvPr>
          <p:cNvGrpSpPr/>
          <p:nvPr/>
        </p:nvGrpSpPr>
        <p:grpSpPr>
          <a:xfrm>
            <a:off x="1929124" y="1473031"/>
            <a:ext cx="2449746" cy="3412506"/>
            <a:chOff x="1862012" y="835468"/>
            <a:chExt cx="2449746" cy="3412506"/>
          </a:xfrm>
        </p:grpSpPr>
        <p:pic>
          <p:nvPicPr>
            <p:cNvPr id="3" name="图片 2">
              <a:extLst>
                <a:ext uri="{FF2B5EF4-FFF2-40B4-BE49-F238E27FC236}">
                  <a16:creationId xmlns:a16="http://schemas.microsoft.com/office/drawing/2014/main" xmlns="" id="{DE7A12C0-AC70-483D-82C6-01B391279D4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79874" y="1732392"/>
              <a:ext cx="1699145" cy="1695766"/>
            </a:xfrm>
            <a:prstGeom prst="ellipse">
              <a:avLst/>
            </a:prstGeom>
            <a:effectLst/>
          </p:spPr>
        </p:pic>
        <p:pic>
          <p:nvPicPr>
            <p:cNvPr id="4" name="图片 3">
              <a:extLst>
                <a:ext uri="{FF2B5EF4-FFF2-40B4-BE49-F238E27FC236}">
                  <a16:creationId xmlns:a16="http://schemas.microsoft.com/office/drawing/2014/main" xmlns="" id="{2570A4C3-98F5-4C9D-8A99-C8CCD092ABEA}"/>
                </a:ext>
              </a:extLst>
            </p:cNvPr>
            <p:cNvPicPr>
              <a:picLocks noChangeAspect="1"/>
            </p:cNvPicPr>
            <p:nvPr/>
          </p:nvPicPr>
          <p:blipFill rotWithShape="1">
            <a:blip r:embed="rId3" cstate="print">
              <a:duotone>
                <a:schemeClr val="accent6">
                  <a:shade val="45000"/>
                  <a:satMod val="135000"/>
                </a:schemeClr>
                <a:prstClr val="white"/>
              </a:duotone>
              <a:extLst>
                <a:ext uri="{BEBA8EAE-BF5A-486C-A8C5-ECC9F3942E4B}">
                  <a14:imgProps xmlns:a14="http://schemas.microsoft.com/office/drawing/2010/main">
                    <a14:imgLayer r:embed="rId4">
                      <a14:imgEffect>
                        <a14:colorTemperature colorTemp="1500"/>
                      </a14:imgEffect>
                      <a14:imgEffect>
                        <a14:brightnessContrast bright="-5000"/>
                      </a14:imgEffect>
                    </a14:imgLayer>
                  </a14:imgProps>
                </a:ext>
                <a:ext uri="{28A0092B-C50C-407E-A947-70E740481C1C}">
                  <a14:useLocalDpi xmlns:a14="http://schemas.microsoft.com/office/drawing/2010/main" val="0"/>
                </a:ext>
              </a:extLst>
            </a:blip>
            <a:srcRect l="3964" r="17718"/>
            <a:stretch/>
          </p:blipFill>
          <p:spPr>
            <a:xfrm rot="15729370">
              <a:off x="1380632" y="1316848"/>
              <a:ext cx="3412506" cy="2449746"/>
            </a:xfrm>
            <a:prstGeom prst="rect">
              <a:avLst/>
            </a:prstGeom>
          </p:spPr>
        </p:pic>
      </p:grpSp>
      <p:grpSp>
        <p:nvGrpSpPr>
          <p:cNvPr id="5" name="组合 4">
            <a:extLst>
              <a:ext uri="{FF2B5EF4-FFF2-40B4-BE49-F238E27FC236}">
                <a16:creationId xmlns:a16="http://schemas.microsoft.com/office/drawing/2014/main" xmlns="" id="{C7A3590A-2EDB-45C2-A6FB-A46514E08CDF}"/>
              </a:ext>
            </a:extLst>
          </p:cNvPr>
          <p:cNvGrpSpPr/>
          <p:nvPr/>
        </p:nvGrpSpPr>
        <p:grpSpPr>
          <a:xfrm>
            <a:off x="4786624" y="1473031"/>
            <a:ext cx="2449746" cy="3412506"/>
            <a:chOff x="4719512" y="835468"/>
            <a:chExt cx="2449746" cy="3412506"/>
          </a:xfrm>
        </p:grpSpPr>
        <p:pic>
          <p:nvPicPr>
            <p:cNvPr id="6" name="图片 5">
              <a:extLst>
                <a:ext uri="{FF2B5EF4-FFF2-40B4-BE49-F238E27FC236}">
                  <a16:creationId xmlns:a16="http://schemas.microsoft.com/office/drawing/2014/main" xmlns="" id="{8223C84D-8FB2-4054-B5BB-0E08F2FE523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37374" y="1732392"/>
              <a:ext cx="1699145" cy="1695766"/>
            </a:xfrm>
            <a:prstGeom prst="ellipse">
              <a:avLst/>
            </a:prstGeom>
            <a:effectLst/>
          </p:spPr>
        </p:pic>
        <p:pic>
          <p:nvPicPr>
            <p:cNvPr id="7" name="图片 6">
              <a:extLst>
                <a:ext uri="{FF2B5EF4-FFF2-40B4-BE49-F238E27FC236}">
                  <a16:creationId xmlns:a16="http://schemas.microsoft.com/office/drawing/2014/main" xmlns="" id="{A34F864F-44B5-46CF-A2A2-47329FE5CFE3}"/>
                </a:ext>
              </a:extLst>
            </p:cNvPr>
            <p:cNvPicPr>
              <a:picLocks noChangeAspect="1"/>
            </p:cNvPicPr>
            <p:nvPr/>
          </p:nvPicPr>
          <p:blipFill rotWithShape="1">
            <a:blip r:embed="rId5" cstate="print">
              <a:duotone>
                <a:schemeClr val="accent6">
                  <a:shade val="45000"/>
                  <a:satMod val="135000"/>
                </a:schemeClr>
                <a:prstClr val="white"/>
              </a:duotone>
              <a:extLst>
                <a:ext uri="{28A0092B-C50C-407E-A947-70E740481C1C}">
                  <a14:useLocalDpi xmlns:a14="http://schemas.microsoft.com/office/drawing/2010/main" val="0"/>
                </a:ext>
              </a:extLst>
            </a:blip>
            <a:srcRect l="3964" r="17718"/>
            <a:stretch/>
          </p:blipFill>
          <p:spPr>
            <a:xfrm rot="15729370">
              <a:off x="4238132" y="1316848"/>
              <a:ext cx="3412506" cy="2449746"/>
            </a:xfrm>
            <a:prstGeom prst="rect">
              <a:avLst/>
            </a:prstGeom>
          </p:spPr>
        </p:pic>
      </p:grpSp>
      <p:grpSp>
        <p:nvGrpSpPr>
          <p:cNvPr id="8" name="组合 7">
            <a:extLst>
              <a:ext uri="{FF2B5EF4-FFF2-40B4-BE49-F238E27FC236}">
                <a16:creationId xmlns:a16="http://schemas.microsoft.com/office/drawing/2014/main" xmlns="" id="{F652FD84-0970-4803-8364-35633C31B01A}"/>
              </a:ext>
            </a:extLst>
          </p:cNvPr>
          <p:cNvGrpSpPr/>
          <p:nvPr/>
        </p:nvGrpSpPr>
        <p:grpSpPr>
          <a:xfrm>
            <a:off x="7644124" y="1473031"/>
            <a:ext cx="2449746" cy="3412506"/>
            <a:chOff x="7577012" y="835468"/>
            <a:chExt cx="2449746" cy="3412506"/>
          </a:xfrm>
        </p:grpSpPr>
        <p:pic>
          <p:nvPicPr>
            <p:cNvPr id="9" name="图片 8">
              <a:extLst>
                <a:ext uri="{FF2B5EF4-FFF2-40B4-BE49-F238E27FC236}">
                  <a16:creationId xmlns:a16="http://schemas.microsoft.com/office/drawing/2014/main" xmlns="" id="{7DD71425-C082-464F-AB3B-132F1CB0920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94874" y="1732392"/>
              <a:ext cx="1699145" cy="1695766"/>
            </a:xfrm>
            <a:prstGeom prst="ellipse">
              <a:avLst/>
            </a:prstGeom>
            <a:effectLst/>
          </p:spPr>
        </p:pic>
        <p:pic>
          <p:nvPicPr>
            <p:cNvPr id="10" name="图片 9">
              <a:extLst>
                <a:ext uri="{FF2B5EF4-FFF2-40B4-BE49-F238E27FC236}">
                  <a16:creationId xmlns:a16="http://schemas.microsoft.com/office/drawing/2014/main" xmlns="" id="{09D58BF3-6C20-453E-9211-F35B1BE07928}"/>
                </a:ext>
              </a:extLst>
            </p:cNvPr>
            <p:cNvPicPr>
              <a:picLocks noChangeAspect="1"/>
            </p:cNvPicPr>
            <p:nvPr/>
          </p:nvPicPr>
          <p:blipFill rotWithShape="1">
            <a:blip r:embed="rId6" cstate="print">
              <a:duotone>
                <a:schemeClr val="accent6">
                  <a:shade val="45000"/>
                  <a:satMod val="135000"/>
                </a:schemeClr>
                <a:prstClr val="white"/>
              </a:duotone>
              <a:extLst>
                <a:ext uri="{BEBA8EAE-BF5A-486C-A8C5-ECC9F3942E4B}">
                  <a14:imgProps xmlns:a14="http://schemas.microsoft.com/office/drawing/2010/main">
                    <a14:imgLayer r:embed="rId7">
                      <a14:imgEffect>
                        <a14:brightnessContrast bright="5000"/>
                      </a14:imgEffect>
                    </a14:imgLayer>
                  </a14:imgProps>
                </a:ext>
                <a:ext uri="{28A0092B-C50C-407E-A947-70E740481C1C}">
                  <a14:useLocalDpi xmlns:a14="http://schemas.microsoft.com/office/drawing/2010/main" val="0"/>
                </a:ext>
              </a:extLst>
            </a:blip>
            <a:srcRect l="3964" r="17718"/>
            <a:stretch/>
          </p:blipFill>
          <p:spPr>
            <a:xfrm rot="15729370">
              <a:off x="7095632" y="1316848"/>
              <a:ext cx="3412506" cy="2449746"/>
            </a:xfrm>
            <a:prstGeom prst="rect">
              <a:avLst/>
            </a:prstGeom>
          </p:spPr>
        </p:pic>
      </p:grpSp>
      <p:grpSp>
        <p:nvGrpSpPr>
          <p:cNvPr id="11" name="组合 10">
            <a:extLst>
              <a:ext uri="{FF2B5EF4-FFF2-40B4-BE49-F238E27FC236}">
                <a16:creationId xmlns:a16="http://schemas.microsoft.com/office/drawing/2014/main" xmlns="" id="{F04DBD98-FCBA-4490-8B17-337205A6553A}"/>
              </a:ext>
            </a:extLst>
          </p:cNvPr>
          <p:cNvGrpSpPr/>
          <p:nvPr/>
        </p:nvGrpSpPr>
        <p:grpSpPr>
          <a:xfrm>
            <a:off x="1860349" y="4465653"/>
            <a:ext cx="2270091" cy="1210407"/>
            <a:chOff x="1048700" y="4342120"/>
            <a:chExt cx="2383954" cy="1613876"/>
          </a:xfrm>
        </p:grpSpPr>
        <p:sp>
          <p:nvSpPr>
            <p:cNvPr id="12" name="文本框 11">
              <a:extLst>
                <a:ext uri="{FF2B5EF4-FFF2-40B4-BE49-F238E27FC236}">
                  <a16:creationId xmlns:a16="http://schemas.microsoft.com/office/drawing/2014/main" xmlns="" id="{E70E989E-D383-4BBF-8CAC-4CC5135235FE}"/>
                </a:ext>
              </a:extLst>
            </p:cNvPr>
            <p:cNvSpPr txBox="1"/>
            <p:nvPr/>
          </p:nvSpPr>
          <p:spPr>
            <a:xfrm>
              <a:off x="1658892" y="4342120"/>
              <a:ext cx="1163571" cy="492443"/>
            </a:xfrm>
            <a:prstGeom prst="rect">
              <a:avLst/>
            </a:prstGeom>
            <a:noFill/>
          </p:spPr>
          <p:txBody>
            <a:bodyPr wrap="none" rtlCol="0">
              <a:spAutoFit/>
            </a:bodyPr>
            <a:lstStyle>
              <a:defPPr>
                <a:defRPr lang="zh-CN"/>
              </a:defPPr>
              <a:lvl1pPr algn="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ctr"/>
              <a:r>
                <a:rPr lang="zh-CN" altLang="en-US" sz="1800" dirty="0">
                  <a:solidFill>
                    <a:srgbClr val="829F89"/>
                  </a:solidFill>
                </a:rPr>
                <a:t>文字内容</a:t>
              </a:r>
            </a:p>
          </p:txBody>
        </p:sp>
        <p:sp>
          <p:nvSpPr>
            <p:cNvPr id="13" name="文本框 12">
              <a:extLst>
                <a:ext uri="{FF2B5EF4-FFF2-40B4-BE49-F238E27FC236}">
                  <a16:creationId xmlns:a16="http://schemas.microsoft.com/office/drawing/2014/main" xmlns="" id="{069FB37A-2071-4A4F-92EE-D0317E20619C}"/>
                </a:ext>
              </a:extLst>
            </p:cNvPr>
            <p:cNvSpPr txBox="1"/>
            <p:nvPr/>
          </p:nvSpPr>
          <p:spPr>
            <a:xfrm>
              <a:off x="1048700" y="4755668"/>
              <a:ext cx="2383954" cy="1200328"/>
            </a:xfrm>
            <a:prstGeom prst="rect">
              <a:avLst/>
            </a:prstGeom>
            <a:noFill/>
          </p:spPr>
          <p:txBody>
            <a:bodyPr wrap="square" rtlCol="0">
              <a:spAutoFit/>
            </a:bodyPr>
            <a:lstStyle/>
            <a:p>
              <a:pPr algn="ctr"/>
              <a:r>
                <a:rPr lang="zh-CN" altLang="en-US" sz="1050" dirty="0">
                  <a:solidFill>
                    <a:srgbClr val="829F89"/>
                  </a:solidFill>
                  <a:latin typeface="微软雅黑 Light" panose="020B0502040204020203" pitchFamily="34" charset="-122"/>
                  <a:ea typeface="微软雅黑 Light" panose="020B0502040204020203" pitchFamily="34" charset="-122"/>
                </a:rPr>
                <a:t>图片的水彩边框是一个</a:t>
              </a:r>
              <a:r>
                <a:rPr lang="en-US" altLang="zh-CN" sz="1050" dirty="0">
                  <a:solidFill>
                    <a:srgbClr val="829F89"/>
                  </a:solidFill>
                  <a:latin typeface="微软雅黑 Light" panose="020B0502040204020203" pitchFamily="34" charset="-122"/>
                  <a:ea typeface="微软雅黑 Light" panose="020B0502040204020203" pitchFamily="34" charset="-122"/>
                </a:rPr>
                <a:t>PNG</a:t>
              </a:r>
              <a:r>
                <a:rPr lang="zh-CN" altLang="en-US" sz="1050" dirty="0">
                  <a:solidFill>
                    <a:srgbClr val="829F89"/>
                  </a:solidFill>
                  <a:latin typeface="微软雅黑 Light" panose="020B0502040204020203" pitchFamily="34" charset="-122"/>
                  <a:ea typeface="微软雅黑 Light" panose="020B0502040204020203" pitchFamily="34" charset="-122"/>
                </a:rPr>
                <a:t>格式的透明图片，您在更换图片时，先将边框挪开，将图片替换为您需要的图片后，再将边框挪回来即可，不会影响动画效果。</a:t>
              </a:r>
            </a:p>
          </p:txBody>
        </p:sp>
      </p:grpSp>
      <p:grpSp>
        <p:nvGrpSpPr>
          <p:cNvPr id="14" name="组合 13">
            <a:extLst>
              <a:ext uri="{FF2B5EF4-FFF2-40B4-BE49-F238E27FC236}">
                <a16:creationId xmlns:a16="http://schemas.microsoft.com/office/drawing/2014/main" xmlns="" id="{0E82E120-933B-41DB-AB70-04EE2931D985}"/>
              </a:ext>
            </a:extLst>
          </p:cNvPr>
          <p:cNvGrpSpPr/>
          <p:nvPr/>
        </p:nvGrpSpPr>
        <p:grpSpPr>
          <a:xfrm>
            <a:off x="4724457" y="4429566"/>
            <a:ext cx="2270091" cy="1246495"/>
            <a:chOff x="4867510" y="4294003"/>
            <a:chExt cx="2383954" cy="1661993"/>
          </a:xfrm>
        </p:grpSpPr>
        <p:sp>
          <p:nvSpPr>
            <p:cNvPr id="15" name="文本框 14">
              <a:extLst>
                <a:ext uri="{FF2B5EF4-FFF2-40B4-BE49-F238E27FC236}">
                  <a16:creationId xmlns:a16="http://schemas.microsoft.com/office/drawing/2014/main" xmlns="" id="{10DF335B-000A-4857-B9C3-1A92DC6584C7}"/>
                </a:ext>
              </a:extLst>
            </p:cNvPr>
            <p:cNvSpPr txBox="1"/>
            <p:nvPr/>
          </p:nvSpPr>
          <p:spPr>
            <a:xfrm>
              <a:off x="5477703" y="4294003"/>
              <a:ext cx="1163571" cy="492443"/>
            </a:xfrm>
            <a:prstGeom prst="rect">
              <a:avLst/>
            </a:prstGeom>
            <a:noFill/>
          </p:spPr>
          <p:txBody>
            <a:bodyPr wrap="none" rtlCol="0">
              <a:spAutoFit/>
            </a:bodyPr>
            <a:lstStyle>
              <a:defPPr>
                <a:defRPr lang="zh-CN"/>
              </a:defPPr>
              <a:lvl1pPr algn="ct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1800" dirty="0">
                  <a:solidFill>
                    <a:srgbClr val="829F89"/>
                  </a:solidFill>
                </a:rPr>
                <a:t>文字内容</a:t>
              </a:r>
            </a:p>
          </p:txBody>
        </p:sp>
        <p:sp>
          <p:nvSpPr>
            <p:cNvPr id="16" name="文本框 15">
              <a:extLst>
                <a:ext uri="{FF2B5EF4-FFF2-40B4-BE49-F238E27FC236}">
                  <a16:creationId xmlns:a16="http://schemas.microsoft.com/office/drawing/2014/main" xmlns="" id="{90805CF9-A0F0-4484-8746-41CBA6BD2D81}"/>
                </a:ext>
              </a:extLst>
            </p:cNvPr>
            <p:cNvSpPr txBox="1"/>
            <p:nvPr/>
          </p:nvSpPr>
          <p:spPr>
            <a:xfrm>
              <a:off x="4867510" y="4755668"/>
              <a:ext cx="2383954" cy="1200328"/>
            </a:xfrm>
            <a:prstGeom prst="rect">
              <a:avLst/>
            </a:prstGeom>
            <a:noFill/>
          </p:spPr>
          <p:txBody>
            <a:bodyPr wrap="square" rtlCol="0">
              <a:spAutoFit/>
            </a:bodyPr>
            <a:lstStyle/>
            <a:p>
              <a:pPr algn="ctr"/>
              <a:r>
                <a:rPr lang="zh-CN" altLang="en-US" sz="1050" dirty="0">
                  <a:solidFill>
                    <a:srgbClr val="829F89"/>
                  </a:solidFill>
                  <a:latin typeface="微软雅黑 Light" panose="020B0502040204020203" pitchFamily="34" charset="-122"/>
                  <a:ea typeface="微软雅黑 Light" panose="020B0502040204020203" pitchFamily="34" charset="-122"/>
                </a:rPr>
                <a:t>图片的水彩边框是一个</a:t>
              </a:r>
              <a:r>
                <a:rPr lang="en-US" altLang="zh-CN" sz="1050" dirty="0">
                  <a:solidFill>
                    <a:srgbClr val="829F89"/>
                  </a:solidFill>
                  <a:latin typeface="微软雅黑 Light" panose="020B0502040204020203" pitchFamily="34" charset="-122"/>
                  <a:ea typeface="微软雅黑 Light" panose="020B0502040204020203" pitchFamily="34" charset="-122"/>
                </a:rPr>
                <a:t>PNG</a:t>
              </a:r>
              <a:r>
                <a:rPr lang="zh-CN" altLang="en-US" sz="1050" dirty="0">
                  <a:solidFill>
                    <a:srgbClr val="829F89"/>
                  </a:solidFill>
                  <a:latin typeface="微软雅黑 Light" panose="020B0502040204020203" pitchFamily="34" charset="-122"/>
                  <a:ea typeface="微软雅黑 Light" panose="020B0502040204020203" pitchFamily="34" charset="-122"/>
                </a:rPr>
                <a:t>格式的透明图片，您在更换图片时，先将边框挪开，将图片替换为您需要的图片后，再将边框挪回来即可，不会影响动画效果。</a:t>
              </a:r>
            </a:p>
          </p:txBody>
        </p:sp>
      </p:grpSp>
      <p:grpSp>
        <p:nvGrpSpPr>
          <p:cNvPr id="17" name="组合 16">
            <a:extLst>
              <a:ext uri="{FF2B5EF4-FFF2-40B4-BE49-F238E27FC236}">
                <a16:creationId xmlns:a16="http://schemas.microsoft.com/office/drawing/2014/main" xmlns="" id="{9C71201A-B01A-415A-A928-EEE40E60AFC5}"/>
              </a:ext>
            </a:extLst>
          </p:cNvPr>
          <p:cNvGrpSpPr/>
          <p:nvPr/>
        </p:nvGrpSpPr>
        <p:grpSpPr>
          <a:xfrm>
            <a:off x="7731596" y="4465653"/>
            <a:ext cx="2270091" cy="1210407"/>
            <a:chOff x="8877029" y="4342120"/>
            <a:chExt cx="2383954" cy="1613876"/>
          </a:xfrm>
        </p:grpSpPr>
        <p:sp>
          <p:nvSpPr>
            <p:cNvPr id="18" name="文本框 17">
              <a:extLst>
                <a:ext uri="{FF2B5EF4-FFF2-40B4-BE49-F238E27FC236}">
                  <a16:creationId xmlns:a16="http://schemas.microsoft.com/office/drawing/2014/main" xmlns="" id="{6BAFEB11-71C6-4A1F-9ABC-AD566B2D1F91}"/>
                </a:ext>
              </a:extLst>
            </p:cNvPr>
            <p:cNvSpPr txBox="1"/>
            <p:nvPr/>
          </p:nvSpPr>
          <p:spPr>
            <a:xfrm>
              <a:off x="9494644" y="4342120"/>
              <a:ext cx="1163571" cy="492443"/>
            </a:xfrm>
            <a:prstGeom prst="rect">
              <a:avLst/>
            </a:prstGeom>
            <a:noFill/>
          </p:spPr>
          <p:txBody>
            <a:bodyPr wrap="none" rtlCol="0">
              <a:spAutoFit/>
            </a:bodyPr>
            <a:lstStyle>
              <a:defPPr>
                <a:defRPr lang="zh-CN"/>
              </a:defPPr>
              <a:lvl1pPr algn="ct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1800" dirty="0">
                  <a:solidFill>
                    <a:srgbClr val="829F89"/>
                  </a:solidFill>
                </a:rPr>
                <a:t>文字内容</a:t>
              </a:r>
            </a:p>
          </p:txBody>
        </p:sp>
        <p:sp>
          <p:nvSpPr>
            <p:cNvPr id="19" name="文本框 18">
              <a:extLst>
                <a:ext uri="{FF2B5EF4-FFF2-40B4-BE49-F238E27FC236}">
                  <a16:creationId xmlns:a16="http://schemas.microsoft.com/office/drawing/2014/main" xmlns="" id="{5F4CD7FE-D65F-4B1A-8A96-4B20D117A70F}"/>
                </a:ext>
              </a:extLst>
            </p:cNvPr>
            <p:cNvSpPr txBox="1"/>
            <p:nvPr/>
          </p:nvSpPr>
          <p:spPr>
            <a:xfrm>
              <a:off x="8877029" y="4755668"/>
              <a:ext cx="2383954" cy="1200328"/>
            </a:xfrm>
            <a:prstGeom prst="rect">
              <a:avLst/>
            </a:prstGeom>
            <a:noFill/>
          </p:spPr>
          <p:txBody>
            <a:bodyPr wrap="square" rtlCol="0">
              <a:spAutoFit/>
            </a:bodyPr>
            <a:lstStyle/>
            <a:p>
              <a:pPr algn="ctr"/>
              <a:r>
                <a:rPr lang="zh-CN" altLang="en-US" sz="1050" dirty="0">
                  <a:solidFill>
                    <a:srgbClr val="829F89"/>
                  </a:solidFill>
                  <a:latin typeface="微软雅黑 Light" panose="020B0502040204020203" pitchFamily="34" charset="-122"/>
                  <a:ea typeface="微软雅黑 Light" panose="020B0502040204020203" pitchFamily="34" charset="-122"/>
                </a:rPr>
                <a:t>图片的水彩边框是一个</a:t>
              </a:r>
              <a:r>
                <a:rPr lang="en-US" altLang="zh-CN" sz="1050" dirty="0">
                  <a:solidFill>
                    <a:srgbClr val="829F89"/>
                  </a:solidFill>
                  <a:latin typeface="微软雅黑 Light" panose="020B0502040204020203" pitchFamily="34" charset="-122"/>
                  <a:ea typeface="微软雅黑 Light" panose="020B0502040204020203" pitchFamily="34" charset="-122"/>
                </a:rPr>
                <a:t>PNG</a:t>
              </a:r>
              <a:r>
                <a:rPr lang="zh-CN" altLang="en-US" sz="1050" dirty="0">
                  <a:solidFill>
                    <a:srgbClr val="829F89"/>
                  </a:solidFill>
                  <a:latin typeface="微软雅黑 Light" panose="020B0502040204020203" pitchFamily="34" charset="-122"/>
                  <a:ea typeface="微软雅黑 Light" panose="020B0502040204020203" pitchFamily="34" charset="-122"/>
                </a:rPr>
                <a:t>格式的透明图片，您在更换图片时，先将边框挪开，将图片替换为您需要的图片后，再将边框挪回来即可，不会影响动画效果。</a:t>
              </a:r>
            </a:p>
          </p:txBody>
        </p:sp>
      </p:grpSp>
    </p:spTree>
    <p:extLst>
      <p:ext uri="{BB962C8B-B14F-4D97-AF65-F5344CB8AC3E}">
        <p14:creationId xmlns:p14="http://schemas.microsoft.com/office/powerpoint/2010/main" val="24977512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anim calcmode="lin" valueType="num">
                                      <p:cBhvr>
                                        <p:cTn id="21" dur="1000" fill="hold"/>
                                        <p:tgtEl>
                                          <p:spTgt spid="11"/>
                                        </p:tgtEl>
                                        <p:attrNameLst>
                                          <p:attrName>ppt_x</p:attrName>
                                        </p:attrNameLst>
                                      </p:cBhvr>
                                      <p:tavLst>
                                        <p:tav tm="0">
                                          <p:val>
                                            <p:strVal val="#ppt_x"/>
                                          </p:val>
                                        </p:tav>
                                        <p:tav tm="100000">
                                          <p:val>
                                            <p:strVal val="#ppt_x"/>
                                          </p:val>
                                        </p:tav>
                                      </p:tavLst>
                                    </p:anim>
                                    <p:anim calcmode="lin" valueType="num">
                                      <p:cBhvr>
                                        <p:cTn id="22" dur="1000" fill="hold"/>
                                        <p:tgtEl>
                                          <p:spTgt spid="11"/>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anim calcmode="lin" valueType="num">
                                      <p:cBhvr>
                                        <p:cTn id="26" dur="1000" fill="hold"/>
                                        <p:tgtEl>
                                          <p:spTgt spid="14"/>
                                        </p:tgtEl>
                                        <p:attrNameLst>
                                          <p:attrName>ppt_x</p:attrName>
                                        </p:attrNameLst>
                                      </p:cBhvr>
                                      <p:tavLst>
                                        <p:tav tm="0">
                                          <p:val>
                                            <p:strVal val="#ppt_x"/>
                                          </p:val>
                                        </p:tav>
                                        <p:tav tm="100000">
                                          <p:val>
                                            <p:strVal val="#ppt_x"/>
                                          </p:val>
                                        </p:tav>
                                      </p:tavLst>
                                    </p:anim>
                                    <p:anim calcmode="lin" valueType="num">
                                      <p:cBhvr>
                                        <p:cTn id="27" dur="1000" fill="hold"/>
                                        <p:tgtEl>
                                          <p:spTgt spid="14"/>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1000"/>
                                        <p:tgtEl>
                                          <p:spTgt spid="17"/>
                                        </p:tgtEl>
                                      </p:cBhvr>
                                    </p:animEffect>
                                    <p:anim calcmode="lin" valueType="num">
                                      <p:cBhvr>
                                        <p:cTn id="31" dur="1000" fill="hold"/>
                                        <p:tgtEl>
                                          <p:spTgt spid="17"/>
                                        </p:tgtEl>
                                        <p:attrNameLst>
                                          <p:attrName>ppt_x</p:attrName>
                                        </p:attrNameLst>
                                      </p:cBhvr>
                                      <p:tavLst>
                                        <p:tav tm="0">
                                          <p:val>
                                            <p:strVal val="#ppt_x"/>
                                          </p:val>
                                        </p:tav>
                                        <p:tav tm="100000">
                                          <p:val>
                                            <p:strVal val="#ppt_x"/>
                                          </p:val>
                                        </p:tav>
                                      </p:tavLst>
                                    </p:anim>
                                    <p:anim calcmode="lin" valueType="num">
                                      <p:cBhvr>
                                        <p:cTn id="32"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C0A524BB-6DC9-4A04-8FEE-0F1E49DE508A}"/>
              </a:ext>
            </a:extLst>
          </p:cNvPr>
          <p:cNvGrpSpPr/>
          <p:nvPr/>
        </p:nvGrpSpPr>
        <p:grpSpPr>
          <a:xfrm>
            <a:off x="1574817" y="1470586"/>
            <a:ext cx="9006151" cy="3553424"/>
            <a:chOff x="1447557" y="947936"/>
            <a:chExt cx="9006151" cy="3553424"/>
          </a:xfrm>
        </p:grpSpPr>
        <p:grpSp>
          <p:nvGrpSpPr>
            <p:cNvPr id="3" name="组合 2">
              <a:extLst>
                <a:ext uri="{FF2B5EF4-FFF2-40B4-BE49-F238E27FC236}">
                  <a16:creationId xmlns:a16="http://schemas.microsoft.com/office/drawing/2014/main" xmlns="" id="{B440DE11-65F6-46BF-8F97-6281CF5D9580}"/>
                </a:ext>
              </a:extLst>
            </p:cNvPr>
            <p:cNvGrpSpPr/>
            <p:nvPr/>
          </p:nvGrpSpPr>
          <p:grpSpPr>
            <a:xfrm>
              <a:off x="2225814" y="2145959"/>
              <a:ext cx="7078283" cy="1724076"/>
              <a:chOff x="1569166" y="2339112"/>
              <a:chExt cx="9437710" cy="2298768"/>
            </a:xfrm>
          </p:grpSpPr>
          <p:grpSp>
            <p:nvGrpSpPr>
              <p:cNvPr id="36" name="组合 35">
                <a:extLst>
                  <a:ext uri="{FF2B5EF4-FFF2-40B4-BE49-F238E27FC236}">
                    <a16:creationId xmlns:a16="http://schemas.microsoft.com/office/drawing/2014/main" xmlns="" id="{4FD23197-8A62-4DD5-87D9-BBD8668E0762}"/>
                  </a:ext>
                </a:extLst>
              </p:cNvPr>
              <p:cNvGrpSpPr/>
              <p:nvPr/>
            </p:nvGrpSpPr>
            <p:grpSpPr>
              <a:xfrm rot="20693958">
                <a:off x="1569166" y="3314764"/>
                <a:ext cx="1979782" cy="1323116"/>
                <a:chOff x="572012" y="793402"/>
                <a:chExt cx="3371082" cy="2252945"/>
              </a:xfrm>
            </p:grpSpPr>
            <p:pic>
              <p:nvPicPr>
                <p:cNvPr id="46" name="图片 45">
                  <a:extLst>
                    <a:ext uri="{FF2B5EF4-FFF2-40B4-BE49-F238E27FC236}">
                      <a16:creationId xmlns:a16="http://schemas.microsoft.com/office/drawing/2014/main" xmlns="" id="{2DD66F3C-B470-4D85-B9BA-CE008F8CF018}"/>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val="0"/>
                    </a:ext>
                  </a:extLst>
                </a:blip>
                <a:srcRect r="44185" b="29357"/>
                <a:stretch/>
              </p:blipFill>
              <p:spPr>
                <a:xfrm>
                  <a:off x="572012" y="793402"/>
                  <a:ext cx="1713988" cy="1224245"/>
                </a:xfrm>
                <a:prstGeom prst="rect">
                  <a:avLst/>
                </a:prstGeom>
              </p:spPr>
            </p:pic>
            <p:pic>
              <p:nvPicPr>
                <p:cNvPr id="47" name="图片 46">
                  <a:extLst>
                    <a:ext uri="{FF2B5EF4-FFF2-40B4-BE49-F238E27FC236}">
                      <a16:creationId xmlns:a16="http://schemas.microsoft.com/office/drawing/2014/main" xmlns="" id="{3443B203-D268-47EB-8191-4D8146AC4A6E}"/>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val="0"/>
                    </a:ext>
                  </a:extLst>
                </a:blip>
                <a:srcRect r="44185" b="29357"/>
                <a:stretch/>
              </p:blipFill>
              <p:spPr>
                <a:xfrm rot="10800000">
                  <a:off x="2229106" y="1822102"/>
                  <a:ext cx="1713988" cy="1224245"/>
                </a:xfrm>
                <a:prstGeom prst="rect">
                  <a:avLst/>
                </a:prstGeom>
              </p:spPr>
            </p:pic>
          </p:grpSp>
          <p:grpSp>
            <p:nvGrpSpPr>
              <p:cNvPr id="37" name="组合 36">
                <a:extLst>
                  <a:ext uri="{FF2B5EF4-FFF2-40B4-BE49-F238E27FC236}">
                    <a16:creationId xmlns:a16="http://schemas.microsoft.com/office/drawing/2014/main" xmlns="" id="{19687EFB-0C5F-4FE8-A251-5C57472F1CA4}"/>
                  </a:ext>
                </a:extLst>
              </p:cNvPr>
              <p:cNvGrpSpPr/>
              <p:nvPr/>
            </p:nvGrpSpPr>
            <p:grpSpPr>
              <a:xfrm flipV="1">
                <a:off x="3996698" y="3137167"/>
                <a:ext cx="1979782" cy="1323120"/>
                <a:chOff x="572012" y="793402"/>
                <a:chExt cx="3371082" cy="2252945"/>
              </a:xfrm>
            </p:grpSpPr>
            <p:pic>
              <p:nvPicPr>
                <p:cNvPr id="44" name="图片 43">
                  <a:extLst>
                    <a:ext uri="{FF2B5EF4-FFF2-40B4-BE49-F238E27FC236}">
                      <a16:creationId xmlns:a16="http://schemas.microsoft.com/office/drawing/2014/main" xmlns="" id="{009CD3AB-6B9A-42B8-ABAF-C373A8F06BB6}"/>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val="0"/>
                    </a:ext>
                  </a:extLst>
                </a:blip>
                <a:srcRect r="44185" b="29357"/>
                <a:stretch/>
              </p:blipFill>
              <p:spPr>
                <a:xfrm>
                  <a:off x="572012" y="793402"/>
                  <a:ext cx="1713988" cy="1224245"/>
                </a:xfrm>
                <a:prstGeom prst="rect">
                  <a:avLst/>
                </a:prstGeom>
              </p:spPr>
            </p:pic>
            <p:pic>
              <p:nvPicPr>
                <p:cNvPr id="45" name="图片 44">
                  <a:extLst>
                    <a:ext uri="{FF2B5EF4-FFF2-40B4-BE49-F238E27FC236}">
                      <a16:creationId xmlns:a16="http://schemas.microsoft.com/office/drawing/2014/main" xmlns="" id="{5EDE34B5-A6AB-4E1E-9A7A-686BBE7828EB}"/>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val="0"/>
                    </a:ext>
                  </a:extLst>
                </a:blip>
                <a:srcRect r="44185" b="29357"/>
                <a:stretch/>
              </p:blipFill>
              <p:spPr>
                <a:xfrm rot="10800000">
                  <a:off x="2229106" y="1822102"/>
                  <a:ext cx="1713988" cy="1224245"/>
                </a:xfrm>
                <a:prstGeom prst="rect">
                  <a:avLst/>
                </a:prstGeom>
              </p:spPr>
            </p:pic>
          </p:grpSp>
          <p:grpSp>
            <p:nvGrpSpPr>
              <p:cNvPr id="38" name="组合 37">
                <a:extLst>
                  <a:ext uri="{FF2B5EF4-FFF2-40B4-BE49-F238E27FC236}">
                    <a16:creationId xmlns:a16="http://schemas.microsoft.com/office/drawing/2014/main" xmlns="" id="{86C8CD5C-DB50-40B5-837C-35EEB014BEF4}"/>
                  </a:ext>
                </a:extLst>
              </p:cNvPr>
              <p:cNvGrpSpPr/>
              <p:nvPr/>
            </p:nvGrpSpPr>
            <p:grpSpPr>
              <a:xfrm rot="20932410" flipV="1">
                <a:off x="9027094" y="2339112"/>
                <a:ext cx="1979782" cy="1323120"/>
                <a:chOff x="572012" y="793402"/>
                <a:chExt cx="3371082" cy="2252945"/>
              </a:xfrm>
            </p:grpSpPr>
            <p:pic>
              <p:nvPicPr>
                <p:cNvPr id="42" name="图片 41">
                  <a:extLst>
                    <a:ext uri="{FF2B5EF4-FFF2-40B4-BE49-F238E27FC236}">
                      <a16:creationId xmlns:a16="http://schemas.microsoft.com/office/drawing/2014/main" xmlns="" id="{CE8F59A5-A559-495D-AA45-2A18926257DA}"/>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val="0"/>
                    </a:ext>
                  </a:extLst>
                </a:blip>
                <a:srcRect r="44185" b="29357"/>
                <a:stretch/>
              </p:blipFill>
              <p:spPr>
                <a:xfrm>
                  <a:off x="572012" y="793402"/>
                  <a:ext cx="1713988" cy="1224245"/>
                </a:xfrm>
                <a:prstGeom prst="rect">
                  <a:avLst/>
                </a:prstGeom>
              </p:spPr>
            </p:pic>
            <p:pic>
              <p:nvPicPr>
                <p:cNvPr id="43" name="图片 42">
                  <a:extLst>
                    <a:ext uri="{FF2B5EF4-FFF2-40B4-BE49-F238E27FC236}">
                      <a16:creationId xmlns:a16="http://schemas.microsoft.com/office/drawing/2014/main" xmlns="" id="{7E901177-4877-47F2-8E60-248D65833034}"/>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val="0"/>
                    </a:ext>
                  </a:extLst>
                </a:blip>
                <a:srcRect r="44185" b="29357"/>
                <a:stretch/>
              </p:blipFill>
              <p:spPr>
                <a:xfrm rot="10800000">
                  <a:off x="2229106" y="1822102"/>
                  <a:ext cx="1713988" cy="1224245"/>
                </a:xfrm>
                <a:prstGeom prst="rect">
                  <a:avLst/>
                </a:prstGeom>
              </p:spPr>
            </p:pic>
          </p:grpSp>
          <p:grpSp>
            <p:nvGrpSpPr>
              <p:cNvPr id="39" name="组合 38">
                <a:extLst>
                  <a:ext uri="{FF2B5EF4-FFF2-40B4-BE49-F238E27FC236}">
                    <a16:creationId xmlns:a16="http://schemas.microsoft.com/office/drawing/2014/main" xmlns="" id="{92730245-4AA8-4E78-8107-24EC3454E3DA}"/>
                  </a:ext>
                </a:extLst>
              </p:cNvPr>
              <p:cNvGrpSpPr/>
              <p:nvPr/>
            </p:nvGrpSpPr>
            <p:grpSpPr>
              <a:xfrm rot="20657264">
                <a:off x="6568299" y="2791427"/>
                <a:ext cx="1979782" cy="1323116"/>
                <a:chOff x="572012" y="793402"/>
                <a:chExt cx="3371082" cy="2252945"/>
              </a:xfrm>
            </p:grpSpPr>
            <p:pic>
              <p:nvPicPr>
                <p:cNvPr id="40" name="图片 39">
                  <a:extLst>
                    <a:ext uri="{FF2B5EF4-FFF2-40B4-BE49-F238E27FC236}">
                      <a16:creationId xmlns:a16="http://schemas.microsoft.com/office/drawing/2014/main" xmlns="" id="{814C0905-59A0-471D-ACD9-E279098235FF}"/>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val="0"/>
                    </a:ext>
                  </a:extLst>
                </a:blip>
                <a:srcRect r="44185" b="29357"/>
                <a:stretch/>
              </p:blipFill>
              <p:spPr>
                <a:xfrm>
                  <a:off x="572012" y="793402"/>
                  <a:ext cx="1713988" cy="1224245"/>
                </a:xfrm>
                <a:prstGeom prst="rect">
                  <a:avLst/>
                </a:prstGeom>
              </p:spPr>
            </p:pic>
            <p:pic>
              <p:nvPicPr>
                <p:cNvPr id="41" name="图片 40">
                  <a:extLst>
                    <a:ext uri="{FF2B5EF4-FFF2-40B4-BE49-F238E27FC236}">
                      <a16:creationId xmlns:a16="http://schemas.microsoft.com/office/drawing/2014/main" xmlns="" id="{5EF6D3C7-9C5A-4DC9-8C5D-E5B46D89C513}"/>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val="0"/>
                    </a:ext>
                  </a:extLst>
                </a:blip>
                <a:srcRect r="44185" b="29357"/>
                <a:stretch/>
              </p:blipFill>
              <p:spPr>
                <a:xfrm rot="10800000">
                  <a:off x="2229106" y="1822102"/>
                  <a:ext cx="1713988" cy="1224245"/>
                </a:xfrm>
                <a:prstGeom prst="rect">
                  <a:avLst/>
                </a:prstGeom>
              </p:spPr>
            </p:pic>
          </p:grpSp>
        </p:grpSp>
        <p:grpSp>
          <p:nvGrpSpPr>
            <p:cNvPr id="4" name="组合 3">
              <a:extLst>
                <a:ext uri="{FF2B5EF4-FFF2-40B4-BE49-F238E27FC236}">
                  <a16:creationId xmlns:a16="http://schemas.microsoft.com/office/drawing/2014/main" xmlns="" id="{C8629444-9D98-427A-B27B-AD2FDC521DE6}"/>
                </a:ext>
              </a:extLst>
            </p:cNvPr>
            <p:cNvGrpSpPr/>
            <p:nvPr/>
          </p:nvGrpSpPr>
          <p:grpSpPr>
            <a:xfrm>
              <a:off x="1447557" y="2500343"/>
              <a:ext cx="1537358" cy="2001017"/>
              <a:chOff x="88575" y="2329996"/>
              <a:chExt cx="2049811" cy="2668023"/>
            </a:xfrm>
          </p:grpSpPr>
          <p:grpSp>
            <p:nvGrpSpPr>
              <p:cNvPr id="31" name="组合 30">
                <a:extLst>
                  <a:ext uri="{FF2B5EF4-FFF2-40B4-BE49-F238E27FC236}">
                    <a16:creationId xmlns:a16="http://schemas.microsoft.com/office/drawing/2014/main" xmlns="" id="{A2C84EF5-1F81-44CD-B270-2EC7BA4A76DF}"/>
                  </a:ext>
                </a:extLst>
              </p:cNvPr>
              <p:cNvGrpSpPr/>
              <p:nvPr/>
            </p:nvGrpSpPr>
            <p:grpSpPr>
              <a:xfrm>
                <a:off x="88575" y="2329996"/>
                <a:ext cx="1613222" cy="1430509"/>
                <a:chOff x="88575" y="2329996"/>
                <a:chExt cx="1613222" cy="1430509"/>
              </a:xfrm>
            </p:grpSpPr>
            <p:pic>
              <p:nvPicPr>
                <p:cNvPr id="34" name="图片 33">
                  <a:extLst>
                    <a:ext uri="{FF2B5EF4-FFF2-40B4-BE49-F238E27FC236}">
                      <a16:creationId xmlns:a16="http://schemas.microsoft.com/office/drawing/2014/main" xmlns="" id="{17F3E2EB-6503-4952-93DB-3865073D68FA}"/>
                    </a:ext>
                  </a:extLst>
                </p:cNvPr>
                <p:cNvPicPr>
                  <a:picLocks noChangeAspect="1"/>
                </p:cNvPicPr>
                <p:nvPr/>
              </p:nvPicPr>
              <p:blipFill>
                <a:blip r:embed="rId3">
                  <a:duotone>
                    <a:schemeClr val="accent6">
                      <a:shade val="45000"/>
                      <a:satMod val="135000"/>
                    </a:schemeClr>
                    <a:prstClr val="white"/>
                  </a:duotone>
                </a:blip>
                <a:stretch>
                  <a:fillRect/>
                </a:stretch>
              </p:blipFill>
              <p:spPr>
                <a:xfrm>
                  <a:off x="88575" y="2329996"/>
                  <a:ext cx="1613222" cy="1430509"/>
                </a:xfrm>
                <a:prstGeom prst="rect">
                  <a:avLst/>
                </a:prstGeom>
              </p:spPr>
            </p:pic>
            <p:sp>
              <p:nvSpPr>
                <p:cNvPr id="35" name="文本框 34">
                  <a:extLst>
                    <a:ext uri="{FF2B5EF4-FFF2-40B4-BE49-F238E27FC236}">
                      <a16:creationId xmlns:a16="http://schemas.microsoft.com/office/drawing/2014/main" xmlns="" id="{509F5A06-AE1C-4BE7-8410-75E67078784C}"/>
                    </a:ext>
                  </a:extLst>
                </p:cNvPr>
                <p:cNvSpPr txBox="1"/>
                <p:nvPr/>
              </p:nvSpPr>
              <p:spPr>
                <a:xfrm>
                  <a:off x="234702" y="2783667"/>
                  <a:ext cx="1193063" cy="677108"/>
                </a:xfrm>
                <a:prstGeom prst="rect">
                  <a:avLst/>
                </a:prstGeom>
                <a:noFill/>
              </p:spPr>
              <p:txBody>
                <a:bodyPr wrap="none" rtlCol="0">
                  <a:spAutoFit/>
                </a:bodyPr>
                <a:lstStyle/>
                <a:p>
                  <a:pPr algn="ctr"/>
                  <a:r>
                    <a:rPr lang="en-US" altLang="zh-CN" sz="2700" dirty="0">
                      <a:solidFill>
                        <a:schemeClr val="bg1"/>
                      </a:solidFill>
                      <a:latin typeface="微软雅黑 Light" panose="020B0502040204020203" pitchFamily="34" charset="-122"/>
                      <a:ea typeface="微软雅黑 Light" panose="020B0502040204020203" pitchFamily="34" charset="-122"/>
                    </a:rPr>
                    <a:t>2010</a:t>
                  </a:r>
                  <a:endParaRPr lang="zh-CN" altLang="en-US" sz="2700" dirty="0">
                    <a:solidFill>
                      <a:schemeClr val="bg1"/>
                    </a:solidFill>
                    <a:latin typeface="微软雅黑 Light" panose="020B0502040204020203" pitchFamily="34" charset="-122"/>
                    <a:ea typeface="微软雅黑 Light" panose="020B0502040204020203" pitchFamily="34" charset="-122"/>
                  </a:endParaRPr>
                </a:p>
              </p:txBody>
            </p:sp>
          </p:grpSp>
          <p:sp>
            <p:nvSpPr>
              <p:cNvPr id="32" name="文本框 31">
                <a:extLst>
                  <a:ext uri="{FF2B5EF4-FFF2-40B4-BE49-F238E27FC236}">
                    <a16:creationId xmlns:a16="http://schemas.microsoft.com/office/drawing/2014/main" xmlns="" id="{EBA3C52D-355C-48F6-9EAD-FE87886C26AF}"/>
                  </a:ext>
                </a:extLst>
              </p:cNvPr>
              <p:cNvSpPr txBox="1"/>
              <p:nvPr/>
            </p:nvSpPr>
            <p:spPr>
              <a:xfrm>
                <a:off x="219451" y="3828467"/>
                <a:ext cx="1477328" cy="492443"/>
              </a:xfrm>
              <a:prstGeom prst="rect">
                <a:avLst/>
              </a:prstGeom>
              <a:noFill/>
            </p:spPr>
            <p:txBody>
              <a:bodyPr wrap="none" rtlCol="0">
                <a:spAutoFit/>
              </a:bodyPr>
              <a:lstStyle>
                <a:defPPr>
                  <a:defRPr lang="zh-CN"/>
                </a:defPPr>
                <a:lvl1pPr algn="ct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l"/>
                <a:r>
                  <a:rPr lang="zh-CN" altLang="en-US" sz="1800" dirty="0">
                    <a:solidFill>
                      <a:srgbClr val="829F89"/>
                    </a:solidFill>
                  </a:rPr>
                  <a:t>文字内容</a:t>
                </a:r>
              </a:p>
            </p:txBody>
          </p:sp>
          <p:sp>
            <p:nvSpPr>
              <p:cNvPr id="33" name="文本框 32">
                <a:extLst>
                  <a:ext uri="{FF2B5EF4-FFF2-40B4-BE49-F238E27FC236}">
                    <a16:creationId xmlns:a16="http://schemas.microsoft.com/office/drawing/2014/main" xmlns="" id="{857DA096-AC59-4946-9C0A-6DB34B096FB1}"/>
                  </a:ext>
                </a:extLst>
              </p:cNvPr>
              <p:cNvSpPr txBox="1"/>
              <p:nvPr/>
            </p:nvSpPr>
            <p:spPr>
              <a:xfrm>
                <a:off x="341114" y="4228578"/>
                <a:ext cx="1797272" cy="769441"/>
              </a:xfrm>
              <a:prstGeom prst="rect">
                <a:avLst/>
              </a:prstGeom>
              <a:noFill/>
            </p:spPr>
            <p:txBody>
              <a:bodyPr wrap="square" rtlCol="0">
                <a:spAutoFit/>
              </a:bodyPr>
              <a:lstStyle/>
              <a:p>
                <a:r>
                  <a:rPr lang="zh-CN" altLang="en-US" sz="1050" dirty="0">
                    <a:solidFill>
                      <a:srgbClr val="829F89"/>
                    </a:solidFill>
                    <a:latin typeface="微软雅黑 Light" panose="020B0502040204020203" pitchFamily="34" charset="-122"/>
                    <a:ea typeface="微软雅黑 Light" panose="020B0502040204020203" pitchFamily="34" charset="-122"/>
                  </a:rPr>
                  <a:t>水彩材质的特性导致水彩艺术的特殊性。</a:t>
                </a:r>
              </a:p>
            </p:txBody>
          </p:sp>
        </p:grpSp>
        <p:grpSp>
          <p:nvGrpSpPr>
            <p:cNvPr id="5" name="组合 4">
              <a:extLst>
                <a:ext uri="{FF2B5EF4-FFF2-40B4-BE49-F238E27FC236}">
                  <a16:creationId xmlns:a16="http://schemas.microsoft.com/office/drawing/2014/main" xmlns="" id="{6037287D-BC12-4B5C-BEBE-2FD0060238FB}"/>
                </a:ext>
              </a:extLst>
            </p:cNvPr>
            <p:cNvGrpSpPr/>
            <p:nvPr/>
          </p:nvGrpSpPr>
          <p:grpSpPr>
            <a:xfrm>
              <a:off x="3149173" y="2296474"/>
              <a:ext cx="1361909" cy="1877029"/>
              <a:chOff x="2357398" y="2058171"/>
              <a:chExt cx="1815878" cy="2502705"/>
            </a:xfrm>
          </p:grpSpPr>
          <p:pic>
            <p:nvPicPr>
              <p:cNvPr id="26" name="图片 25">
                <a:extLst>
                  <a:ext uri="{FF2B5EF4-FFF2-40B4-BE49-F238E27FC236}">
                    <a16:creationId xmlns:a16="http://schemas.microsoft.com/office/drawing/2014/main" xmlns="" id="{8D3F350C-1643-4F6B-BAD3-8F763F2612C4}"/>
                  </a:ext>
                </a:extLst>
              </p:cNvPr>
              <p:cNvPicPr>
                <a:picLocks noChangeAspect="1"/>
              </p:cNvPicPr>
              <p:nvPr/>
            </p:nvPicPr>
            <p:blipFill>
              <a:blip r:embed="rId3">
                <a:duotone>
                  <a:schemeClr val="accent6">
                    <a:shade val="45000"/>
                    <a:satMod val="135000"/>
                  </a:schemeClr>
                  <a:prstClr val="white"/>
                </a:duotone>
              </a:blip>
              <a:stretch>
                <a:fillRect/>
              </a:stretch>
            </p:blipFill>
            <p:spPr>
              <a:xfrm>
                <a:off x="2513928" y="3130367"/>
                <a:ext cx="1613222" cy="1430509"/>
              </a:xfrm>
              <a:prstGeom prst="rect">
                <a:avLst/>
              </a:prstGeom>
            </p:spPr>
          </p:pic>
          <p:sp>
            <p:nvSpPr>
              <p:cNvPr id="27" name="文本框 26">
                <a:extLst>
                  <a:ext uri="{FF2B5EF4-FFF2-40B4-BE49-F238E27FC236}">
                    <a16:creationId xmlns:a16="http://schemas.microsoft.com/office/drawing/2014/main" xmlns="" id="{6CF15C5F-B381-400A-B6D3-636AFA2417DE}"/>
                  </a:ext>
                </a:extLst>
              </p:cNvPr>
              <p:cNvSpPr txBox="1"/>
              <p:nvPr/>
            </p:nvSpPr>
            <p:spPr>
              <a:xfrm>
                <a:off x="2708417" y="3612720"/>
                <a:ext cx="1193062" cy="677108"/>
              </a:xfrm>
              <a:prstGeom prst="rect">
                <a:avLst/>
              </a:prstGeom>
              <a:noFill/>
            </p:spPr>
            <p:txBody>
              <a:bodyPr wrap="none" rtlCol="0">
                <a:spAutoFit/>
              </a:bodyPr>
              <a:lstStyle/>
              <a:p>
                <a:pPr algn="ctr"/>
                <a:r>
                  <a:rPr lang="en-US" altLang="zh-CN" sz="2700" dirty="0">
                    <a:solidFill>
                      <a:schemeClr val="bg1"/>
                    </a:solidFill>
                    <a:latin typeface="微软雅黑 Light" panose="020B0502040204020203" pitchFamily="34" charset="-122"/>
                    <a:ea typeface="微软雅黑 Light" panose="020B0502040204020203" pitchFamily="34" charset="-122"/>
                  </a:rPr>
                  <a:t>2012</a:t>
                </a:r>
                <a:endParaRPr lang="zh-CN" altLang="en-US" sz="2700" dirty="0">
                  <a:solidFill>
                    <a:schemeClr val="bg1"/>
                  </a:solidFill>
                  <a:latin typeface="微软雅黑 Light" panose="020B0502040204020203" pitchFamily="34" charset="-122"/>
                  <a:ea typeface="微软雅黑 Light" panose="020B0502040204020203" pitchFamily="34" charset="-122"/>
                </a:endParaRPr>
              </a:p>
            </p:txBody>
          </p:sp>
          <p:grpSp>
            <p:nvGrpSpPr>
              <p:cNvPr id="28" name="组合 27">
                <a:extLst>
                  <a:ext uri="{FF2B5EF4-FFF2-40B4-BE49-F238E27FC236}">
                    <a16:creationId xmlns:a16="http://schemas.microsoft.com/office/drawing/2014/main" xmlns="" id="{838F47C3-FC66-41B8-AA2D-039ED2CA8534}"/>
                  </a:ext>
                </a:extLst>
              </p:cNvPr>
              <p:cNvGrpSpPr/>
              <p:nvPr/>
            </p:nvGrpSpPr>
            <p:grpSpPr>
              <a:xfrm>
                <a:off x="2357398" y="2058171"/>
                <a:ext cx="1815878" cy="1343921"/>
                <a:chOff x="2800312" y="2444012"/>
                <a:chExt cx="1815878" cy="1343921"/>
              </a:xfrm>
            </p:grpSpPr>
            <p:sp>
              <p:nvSpPr>
                <p:cNvPr id="29" name="矩形 28">
                  <a:extLst>
                    <a:ext uri="{FF2B5EF4-FFF2-40B4-BE49-F238E27FC236}">
                      <a16:creationId xmlns:a16="http://schemas.microsoft.com/office/drawing/2014/main" xmlns="" id="{887CF9EC-DAF1-4DE9-8BD1-936F297A5215}"/>
                    </a:ext>
                  </a:extLst>
                </p:cNvPr>
                <p:cNvSpPr/>
                <p:nvPr/>
              </p:nvSpPr>
              <p:spPr>
                <a:xfrm>
                  <a:off x="2800312" y="2803048"/>
                  <a:ext cx="1815878" cy="984885"/>
                </a:xfrm>
                <a:prstGeom prst="rect">
                  <a:avLst/>
                </a:prstGeom>
                <a:noFill/>
              </p:spPr>
              <p:txBody>
                <a:bodyPr wrap="square" rtlCol="0">
                  <a:spAutoFit/>
                </a:bodyPr>
                <a:lstStyle/>
                <a:p>
                  <a:pPr algn="ctr"/>
                  <a:r>
                    <a:rPr lang="zh-CN" altLang="en-US" sz="1050" dirty="0">
                      <a:solidFill>
                        <a:srgbClr val="829F89"/>
                      </a:solidFill>
                      <a:latin typeface="微软雅黑 Light" panose="020B0502040204020203" pitchFamily="34" charset="-122"/>
                      <a:ea typeface="微软雅黑 Light" panose="020B0502040204020203" pitchFamily="34" charset="-122"/>
                    </a:rPr>
                    <a:t>水色的结合、透明性质、随机性及肌理都是值得研究的课题。</a:t>
                  </a:r>
                </a:p>
              </p:txBody>
            </p:sp>
            <p:sp>
              <p:nvSpPr>
                <p:cNvPr id="30" name="文本框 29">
                  <a:extLst>
                    <a:ext uri="{FF2B5EF4-FFF2-40B4-BE49-F238E27FC236}">
                      <a16:creationId xmlns:a16="http://schemas.microsoft.com/office/drawing/2014/main" xmlns="" id="{AEA39556-2E16-4C0D-967F-E4AC78D6F9BA}"/>
                    </a:ext>
                  </a:extLst>
                </p:cNvPr>
                <p:cNvSpPr txBox="1"/>
                <p:nvPr/>
              </p:nvSpPr>
              <p:spPr>
                <a:xfrm>
                  <a:off x="2969589" y="2444012"/>
                  <a:ext cx="1477327" cy="492443"/>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ctr"/>
                  <a:r>
                    <a:rPr lang="zh-CN" altLang="en-US" sz="1800" dirty="0">
                      <a:solidFill>
                        <a:srgbClr val="829F89"/>
                      </a:solidFill>
                    </a:rPr>
                    <a:t>文字内容</a:t>
                  </a:r>
                </a:p>
              </p:txBody>
            </p:sp>
          </p:grpSp>
        </p:grpSp>
        <p:grpSp>
          <p:nvGrpSpPr>
            <p:cNvPr id="6" name="组合 5">
              <a:extLst>
                <a:ext uri="{FF2B5EF4-FFF2-40B4-BE49-F238E27FC236}">
                  <a16:creationId xmlns:a16="http://schemas.microsoft.com/office/drawing/2014/main" xmlns="" id="{93274166-0673-4DD5-A6C8-EDD36D86D533}"/>
                </a:ext>
              </a:extLst>
            </p:cNvPr>
            <p:cNvGrpSpPr/>
            <p:nvPr/>
          </p:nvGrpSpPr>
          <p:grpSpPr>
            <a:xfrm>
              <a:off x="4912562" y="2241370"/>
              <a:ext cx="1361909" cy="2091774"/>
              <a:chOff x="4708583" y="1984699"/>
              <a:chExt cx="1815878" cy="2789032"/>
            </a:xfrm>
          </p:grpSpPr>
          <p:grpSp>
            <p:nvGrpSpPr>
              <p:cNvPr id="20" name="组合 19">
                <a:extLst>
                  <a:ext uri="{FF2B5EF4-FFF2-40B4-BE49-F238E27FC236}">
                    <a16:creationId xmlns:a16="http://schemas.microsoft.com/office/drawing/2014/main" xmlns="" id="{A2AAD0E7-A392-4074-B1CA-5E26442CC5A2}"/>
                  </a:ext>
                </a:extLst>
              </p:cNvPr>
              <p:cNvGrpSpPr/>
              <p:nvPr/>
            </p:nvGrpSpPr>
            <p:grpSpPr>
              <a:xfrm>
                <a:off x="4854195" y="1984699"/>
                <a:ext cx="1613222" cy="1430509"/>
                <a:chOff x="4854195" y="1984699"/>
                <a:chExt cx="1613222" cy="1430509"/>
              </a:xfrm>
            </p:grpSpPr>
            <p:pic>
              <p:nvPicPr>
                <p:cNvPr id="24" name="图片 23">
                  <a:extLst>
                    <a:ext uri="{FF2B5EF4-FFF2-40B4-BE49-F238E27FC236}">
                      <a16:creationId xmlns:a16="http://schemas.microsoft.com/office/drawing/2014/main" xmlns="" id="{E9B85659-3019-43D9-B71A-36C9FD4CC05B}"/>
                    </a:ext>
                  </a:extLst>
                </p:cNvPr>
                <p:cNvPicPr>
                  <a:picLocks noChangeAspect="1"/>
                </p:cNvPicPr>
                <p:nvPr/>
              </p:nvPicPr>
              <p:blipFill>
                <a:blip r:embed="rId3">
                  <a:duotone>
                    <a:schemeClr val="accent6">
                      <a:shade val="45000"/>
                      <a:satMod val="135000"/>
                    </a:schemeClr>
                    <a:prstClr val="white"/>
                  </a:duotone>
                </a:blip>
                <a:stretch>
                  <a:fillRect/>
                </a:stretch>
              </p:blipFill>
              <p:spPr>
                <a:xfrm>
                  <a:off x="4854195" y="1984699"/>
                  <a:ext cx="1613222" cy="1430509"/>
                </a:xfrm>
                <a:prstGeom prst="rect">
                  <a:avLst/>
                </a:prstGeom>
              </p:spPr>
            </p:pic>
            <p:sp>
              <p:nvSpPr>
                <p:cNvPr id="25" name="文本框 24">
                  <a:extLst>
                    <a:ext uri="{FF2B5EF4-FFF2-40B4-BE49-F238E27FC236}">
                      <a16:creationId xmlns:a16="http://schemas.microsoft.com/office/drawing/2014/main" xmlns="" id="{DE938159-221A-4951-9874-74F6C743C3DD}"/>
                    </a:ext>
                  </a:extLst>
                </p:cNvPr>
                <p:cNvSpPr txBox="1"/>
                <p:nvPr/>
              </p:nvSpPr>
              <p:spPr>
                <a:xfrm>
                  <a:off x="5046968" y="2425368"/>
                  <a:ext cx="1201612" cy="677108"/>
                </a:xfrm>
                <a:prstGeom prst="rect">
                  <a:avLst/>
                </a:prstGeom>
                <a:noFill/>
              </p:spPr>
              <p:txBody>
                <a:bodyPr wrap="none" rtlCol="0">
                  <a:spAutoFit/>
                </a:bodyPr>
                <a:lstStyle/>
                <a:p>
                  <a:pPr algn="ctr"/>
                  <a:r>
                    <a:rPr lang="en-US" altLang="zh-CN" sz="2700" dirty="0">
                      <a:solidFill>
                        <a:schemeClr val="bg1"/>
                      </a:solidFill>
                      <a:latin typeface="微软雅黑 Light" panose="020B0502040204020203" pitchFamily="34" charset="-122"/>
                      <a:ea typeface="微软雅黑 Light" panose="020B0502040204020203" pitchFamily="34" charset="-122"/>
                    </a:rPr>
                    <a:t>2014</a:t>
                  </a:r>
                  <a:endParaRPr lang="zh-CN" altLang="en-US" sz="2700" dirty="0">
                    <a:solidFill>
                      <a:schemeClr val="bg1"/>
                    </a:solidFill>
                    <a:latin typeface="微软雅黑 Light" panose="020B0502040204020203" pitchFamily="34" charset="-122"/>
                    <a:ea typeface="微软雅黑 Light" panose="020B0502040204020203" pitchFamily="34" charset="-122"/>
                  </a:endParaRPr>
                </a:p>
              </p:txBody>
            </p:sp>
          </p:grpSp>
          <p:grpSp>
            <p:nvGrpSpPr>
              <p:cNvPr id="21" name="组合 20">
                <a:extLst>
                  <a:ext uri="{FF2B5EF4-FFF2-40B4-BE49-F238E27FC236}">
                    <a16:creationId xmlns:a16="http://schemas.microsoft.com/office/drawing/2014/main" xmlns="" id="{21C96F74-F87D-4F1A-854D-4A25B3FF35F1}"/>
                  </a:ext>
                </a:extLst>
              </p:cNvPr>
              <p:cNvGrpSpPr/>
              <p:nvPr/>
            </p:nvGrpSpPr>
            <p:grpSpPr>
              <a:xfrm>
                <a:off x="4708583" y="3429810"/>
                <a:ext cx="1815878" cy="1343921"/>
                <a:chOff x="2800312" y="2444012"/>
                <a:chExt cx="1815878" cy="1343921"/>
              </a:xfrm>
            </p:grpSpPr>
            <p:sp>
              <p:nvSpPr>
                <p:cNvPr id="22" name="矩形 21">
                  <a:extLst>
                    <a:ext uri="{FF2B5EF4-FFF2-40B4-BE49-F238E27FC236}">
                      <a16:creationId xmlns:a16="http://schemas.microsoft.com/office/drawing/2014/main" xmlns="" id="{AB56389B-CF52-44F6-B2AD-FD658B358ADE}"/>
                    </a:ext>
                  </a:extLst>
                </p:cNvPr>
                <p:cNvSpPr/>
                <p:nvPr/>
              </p:nvSpPr>
              <p:spPr>
                <a:xfrm>
                  <a:off x="2800312" y="2803048"/>
                  <a:ext cx="1815878" cy="984885"/>
                </a:xfrm>
                <a:prstGeom prst="rect">
                  <a:avLst/>
                </a:prstGeom>
                <a:noFill/>
              </p:spPr>
              <p:txBody>
                <a:bodyPr wrap="square" rtlCol="0">
                  <a:spAutoFit/>
                </a:bodyPr>
                <a:lstStyle/>
                <a:p>
                  <a:pPr algn="ctr"/>
                  <a:r>
                    <a:rPr lang="zh-CN" altLang="en-US" sz="1050" dirty="0">
                      <a:solidFill>
                        <a:srgbClr val="829F89"/>
                      </a:solidFill>
                      <a:latin typeface="微软雅黑 Light" panose="020B0502040204020203" pitchFamily="34" charset="-122"/>
                      <a:ea typeface="微软雅黑 Light" panose="020B0502040204020203" pitchFamily="34" charset="-122"/>
                    </a:rPr>
                    <a:t>水色的结合、透明性质、随机性及肌理都是值得研究的课题。</a:t>
                  </a:r>
                </a:p>
              </p:txBody>
            </p:sp>
            <p:sp>
              <p:nvSpPr>
                <p:cNvPr id="23" name="文本框 22">
                  <a:extLst>
                    <a:ext uri="{FF2B5EF4-FFF2-40B4-BE49-F238E27FC236}">
                      <a16:creationId xmlns:a16="http://schemas.microsoft.com/office/drawing/2014/main" xmlns="" id="{5B6FB125-3924-4689-9464-7A85DCAD370A}"/>
                    </a:ext>
                  </a:extLst>
                </p:cNvPr>
                <p:cNvSpPr txBox="1"/>
                <p:nvPr/>
              </p:nvSpPr>
              <p:spPr>
                <a:xfrm>
                  <a:off x="2969589" y="2444012"/>
                  <a:ext cx="1477327" cy="492443"/>
                </a:xfrm>
                <a:prstGeom prst="rect">
                  <a:avLst/>
                </a:prstGeom>
                <a:noFill/>
              </p:spPr>
              <p:txBody>
                <a:bodyPr wrap="none" rtlCol="0">
                  <a:spAutoFit/>
                </a:bodyPr>
                <a:lstStyle>
                  <a:defPPr>
                    <a:defRPr lang="zh-CN"/>
                  </a:defPPr>
                  <a:lvl1pPr algn="ct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1800" dirty="0">
                      <a:solidFill>
                        <a:srgbClr val="829F89"/>
                      </a:solidFill>
                    </a:rPr>
                    <a:t>文字内容</a:t>
                  </a:r>
                </a:p>
              </p:txBody>
            </p:sp>
          </p:grpSp>
        </p:grpSp>
        <p:grpSp>
          <p:nvGrpSpPr>
            <p:cNvPr id="7" name="组合 6">
              <a:extLst>
                <a:ext uri="{FF2B5EF4-FFF2-40B4-BE49-F238E27FC236}">
                  <a16:creationId xmlns:a16="http://schemas.microsoft.com/office/drawing/2014/main" xmlns="" id="{1E6A74E7-0394-4083-9717-282F2B805C5A}"/>
                </a:ext>
              </a:extLst>
            </p:cNvPr>
            <p:cNvGrpSpPr/>
            <p:nvPr/>
          </p:nvGrpSpPr>
          <p:grpSpPr>
            <a:xfrm>
              <a:off x="6958986" y="2064070"/>
              <a:ext cx="1347954" cy="1694360"/>
              <a:chOff x="7437148" y="1748298"/>
              <a:chExt cx="1797272" cy="2259147"/>
            </a:xfrm>
          </p:grpSpPr>
          <p:pic>
            <p:nvPicPr>
              <p:cNvPr id="14" name="图片 13">
                <a:extLst>
                  <a:ext uri="{FF2B5EF4-FFF2-40B4-BE49-F238E27FC236}">
                    <a16:creationId xmlns:a16="http://schemas.microsoft.com/office/drawing/2014/main" xmlns="" id="{3A3620E3-C5E8-450B-8613-E024EE6F855B}"/>
                  </a:ext>
                </a:extLst>
              </p:cNvPr>
              <p:cNvPicPr>
                <a:picLocks noChangeAspect="1"/>
              </p:cNvPicPr>
              <p:nvPr/>
            </p:nvPicPr>
            <p:blipFill>
              <a:blip r:embed="rId3">
                <a:duotone>
                  <a:schemeClr val="accent6">
                    <a:shade val="45000"/>
                    <a:satMod val="135000"/>
                  </a:schemeClr>
                  <a:prstClr val="white"/>
                </a:duotone>
              </a:blip>
              <a:stretch>
                <a:fillRect/>
              </a:stretch>
            </p:blipFill>
            <p:spPr>
              <a:xfrm>
                <a:off x="7596441" y="2576936"/>
                <a:ext cx="1613222" cy="1430509"/>
              </a:xfrm>
              <a:prstGeom prst="rect">
                <a:avLst/>
              </a:prstGeom>
            </p:spPr>
          </p:pic>
          <p:grpSp>
            <p:nvGrpSpPr>
              <p:cNvPr id="15" name="组合 14">
                <a:extLst>
                  <a:ext uri="{FF2B5EF4-FFF2-40B4-BE49-F238E27FC236}">
                    <a16:creationId xmlns:a16="http://schemas.microsoft.com/office/drawing/2014/main" xmlns="" id="{9671D872-720E-4127-A96D-7A5734E00EFF}"/>
                  </a:ext>
                </a:extLst>
              </p:cNvPr>
              <p:cNvGrpSpPr/>
              <p:nvPr/>
            </p:nvGrpSpPr>
            <p:grpSpPr>
              <a:xfrm>
                <a:off x="7437148" y="1748298"/>
                <a:ext cx="1797272" cy="1964839"/>
                <a:chOff x="7437148" y="1748298"/>
                <a:chExt cx="1797272" cy="1964839"/>
              </a:xfrm>
            </p:grpSpPr>
            <p:sp>
              <p:nvSpPr>
                <p:cNvPr id="16" name="文本框 15">
                  <a:extLst>
                    <a:ext uri="{FF2B5EF4-FFF2-40B4-BE49-F238E27FC236}">
                      <a16:creationId xmlns:a16="http://schemas.microsoft.com/office/drawing/2014/main" xmlns="" id="{FA50E0AC-53C0-4398-85CD-F5CE788F3373}"/>
                    </a:ext>
                  </a:extLst>
                </p:cNvPr>
                <p:cNvSpPr txBox="1"/>
                <p:nvPr/>
              </p:nvSpPr>
              <p:spPr>
                <a:xfrm>
                  <a:off x="7822988" y="3036029"/>
                  <a:ext cx="1193063" cy="677108"/>
                </a:xfrm>
                <a:prstGeom prst="rect">
                  <a:avLst/>
                </a:prstGeom>
                <a:noFill/>
              </p:spPr>
              <p:txBody>
                <a:bodyPr wrap="none" rtlCol="0">
                  <a:spAutoFit/>
                </a:bodyPr>
                <a:lstStyle/>
                <a:p>
                  <a:pPr algn="ctr"/>
                  <a:r>
                    <a:rPr lang="en-US" altLang="zh-CN" sz="2700" dirty="0">
                      <a:solidFill>
                        <a:schemeClr val="bg1"/>
                      </a:solidFill>
                      <a:latin typeface="微软雅黑 Light" panose="020B0502040204020203" pitchFamily="34" charset="-122"/>
                      <a:ea typeface="微软雅黑 Light" panose="020B0502040204020203" pitchFamily="34" charset="-122"/>
                    </a:rPr>
                    <a:t>2016</a:t>
                  </a:r>
                  <a:endParaRPr lang="zh-CN" altLang="en-US" sz="2700" dirty="0">
                    <a:solidFill>
                      <a:schemeClr val="bg1"/>
                    </a:solidFill>
                    <a:latin typeface="微软雅黑 Light" panose="020B0502040204020203" pitchFamily="34" charset="-122"/>
                    <a:ea typeface="微软雅黑 Light" panose="020B0502040204020203" pitchFamily="34" charset="-122"/>
                  </a:endParaRPr>
                </a:p>
              </p:txBody>
            </p:sp>
            <p:grpSp>
              <p:nvGrpSpPr>
                <p:cNvPr id="17" name="组合 16">
                  <a:extLst>
                    <a:ext uri="{FF2B5EF4-FFF2-40B4-BE49-F238E27FC236}">
                      <a16:creationId xmlns:a16="http://schemas.microsoft.com/office/drawing/2014/main" xmlns="" id="{3B891251-6235-419D-BBE6-5E25DBA3C09C}"/>
                    </a:ext>
                  </a:extLst>
                </p:cNvPr>
                <p:cNvGrpSpPr/>
                <p:nvPr/>
              </p:nvGrpSpPr>
              <p:grpSpPr>
                <a:xfrm>
                  <a:off x="7437148" y="1748298"/>
                  <a:ext cx="1797272" cy="1145938"/>
                  <a:chOff x="7895823" y="4764292"/>
                  <a:chExt cx="1797272" cy="1145938"/>
                </a:xfrm>
              </p:grpSpPr>
              <p:sp>
                <p:nvSpPr>
                  <p:cNvPr id="18" name="文本框 17">
                    <a:extLst>
                      <a:ext uri="{FF2B5EF4-FFF2-40B4-BE49-F238E27FC236}">
                        <a16:creationId xmlns:a16="http://schemas.microsoft.com/office/drawing/2014/main" xmlns="" id="{6C8A2EB9-DA68-4D12-B35D-FCCCB0BF4C03}"/>
                      </a:ext>
                    </a:extLst>
                  </p:cNvPr>
                  <p:cNvSpPr txBox="1"/>
                  <p:nvPr/>
                </p:nvSpPr>
                <p:spPr>
                  <a:xfrm>
                    <a:off x="8055796" y="4764292"/>
                    <a:ext cx="1477328" cy="492443"/>
                  </a:xfrm>
                  <a:prstGeom prst="rect">
                    <a:avLst/>
                  </a:prstGeom>
                  <a:noFill/>
                </p:spPr>
                <p:txBody>
                  <a:bodyPr wrap="none" rtlCol="0">
                    <a:spAutoFit/>
                  </a:bodyPr>
                  <a:lstStyle>
                    <a:defPPr>
                      <a:defRPr lang="zh-CN"/>
                    </a:defPPr>
                    <a:lvl1pPr algn="ct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1800" dirty="0">
                        <a:solidFill>
                          <a:srgbClr val="829F89"/>
                        </a:solidFill>
                      </a:rPr>
                      <a:t>文字内容</a:t>
                    </a:r>
                  </a:p>
                </p:txBody>
              </p:sp>
              <p:sp>
                <p:nvSpPr>
                  <p:cNvPr id="19" name="文本框 18">
                    <a:extLst>
                      <a:ext uri="{FF2B5EF4-FFF2-40B4-BE49-F238E27FC236}">
                        <a16:creationId xmlns:a16="http://schemas.microsoft.com/office/drawing/2014/main" xmlns="" id="{627DB80E-CBB1-44AA-A7C1-E294254C5DBD}"/>
                      </a:ext>
                    </a:extLst>
                  </p:cNvPr>
                  <p:cNvSpPr txBox="1"/>
                  <p:nvPr/>
                </p:nvSpPr>
                <p:spPr>
                  <a:xfrm>
                    <a:off x="7895823" y="5140788"/>
                    <a:ext cx="1797272" cy="769442"/>
                  </a:xfrm>
                  <a:prstGeom prst="rect">
                    <a:avLst/>
                  </a:prstGeom>
                  <a:noFill/>
                </p:spPr>
                <p:txBody>
                  <a:bodyPr wrap="square" rtlCol="0">
                    <a:spAutoFit/>
                  </a:bodyPr>
                  <a:lstStyle/>
                  <a:p>
                    <a:pPr algn="ctr"/>
                    <a:r>
                      <a:rPr lang="zh-CN" altLang="en-US" sz="1050" dirty="0">
                        <a:solidFill>
                          <a:srgbClr val="829F89"/>
                        </a:solidFill>
                        <a:latin typeface="微软雅黑 Light" panose="020B0502040204020203" pitchFamily="34" charset="-122"/>
                        <a:ea typeface="微软雅黑 Light" panose="020B0502040204020203" pitchFamily="34" charset="-122"/>
                      </a:rPr>
                      <a:t>水彩材质的特性导致水彩艺术的特殊性。</a:t>
                    </a:r>
                  </a:p>
                </p:txBody>
              </p:sp>
            </p:grpSp>
          </p:grpSp>
        </p:grpSp>
        <p:grpSp>
          <p:nvGrpSpPr>
            <p:cNvPr id="8" name="组合 7">
              <a:extLst>
                <a:ext uri="{FF2B5EF4-FFF2-40B4-BE49-F238E27FC236}">
                  <a16:creationId xmlns:a16="http://schemas.microsoft.com/office/drawing/2014/main" xmlns="" id="{774F67D4-A06C-4DCF-9394-BB4DA6875FDD}"/>
                </a:ext>
              </a:extLst>
            </p:cNvPr>
            <p:cNvGrpSpPr/>
            <p:nvPr/>
          </p:nvGrpSpPr>
          <p:grpSpPr>
            <a:xfrm>
              <a:off x="8545226" y="947936"/>
              <a:ext cx="1908482" cy="2785970"/>
              <a:chOff x="9552134" y="260120"/>
              <a:chExt cx="2544643" cy="3714627"/>
            </a:xfrm>
          </p:grpSpPr>
          <p:pic>
            <p:nvPicPr>
              <p:cNvPr id="9" name="图片 8">
                <a:extLst>
                  <a:ext uri="{FF2B5EF4-FFF2-40B4-BE49-F238E27FC236}">
                    <a16:creationId xmlns:a16="http://schemas.microsoft.com/office/drawing/2014/main" xmlns="" id="{96E70136-CA7A-443A-B2B1-8BB7B3C788EF}"/>
                  </a:ext>
                </a:extLst>
              </p:cNvPr>
              <p:cNvPicPr>
                <a:picLocks noChangeAspect="1"/>
              </p:cNvPicPr>
              <p:nvPr/>
            </p:nvPicPr>
            <p:blipFill rotWithShape="1">
              <a:blip r:embed="rId4" cstate="print">
                <a:duotone>
                  <a:schemeClr val="accent6">
                    <a:shade val="45000"/>
                    <a:satMod val="135000"/>
                  </a:schemeClr>
                  <a:prstClr val="white"/>
                </a:duotone>
                <a:extLst>
                  <a:ext uri="{28A0092B-C50C-407E-A947-70E740481C1C}">
                    <a14:useLocalDpi xmlns:a14="http://schemas.microsoft.com/office/drawing/2010/main" val="0"/>
                  </a:ext>
                </a:extLst>
              </a:blip>
              <a:srcRect l="15159" t="17415" r="18334" b="13346"/>
              <a:stretch/>
            </p:blipFill>
            <p:spPr>
              <a:xfrm>
                <a:off x="9552134" y="260120"/>
                <a:ext cx="2544643" cy="2649217"/>
              </a:xfrm>
              <a:prstGeom prst="rect">
                <a:avLst/>
              </a:prstGeom>
            </p:spPr>
          </p:pic>
          <p:sp>
            <p:nvSpPr>
              <p:cNvPr id="10" name="文本框 9">
                <a:extLst>
                  <a:ext uri="{FF2B5EF4-FFF2-40B4-BE49-F238E27FC236}">
                    <a16:creationId xmlns:a16="http://schemas.microsoft.com/office/drawing/2014/main" xmlns="" id="{7947CBC5-E05D-45E2-A5B2-E197C4AF4EBE}"/>
                  </a:ext>
                </a:extLst>
              </p:cNvPr>
              <p:cNvSpPr txBox="1"/>
              <p:nvPr/>
            </p:nvSpPr>
            <p:spPr>
              <a:xfrm>
                <a:off x="10173926" y="1306504"/>
                <a:ext cx="1193063" cy="677108"/>
              </a:xfrm>
              <a:prstGeom prst="rect">
                <a:avLst/>
              </a:prstGeom>
              <a:noFill/>
            </p:spPr>
            <p:txBody>
              <a:bodyPr wrap="none" rtlCol="0">
                <a:spAutoFit/>
              </a:bodyPr>
              <a:lstStyle/>
              <a:p>
                <a:pPr algn="ctr"/>
                <a:r>
                  <a:rPr lang="en-US" altLang="zh-CN" sz="2700" dirty="0">
                    <a:solidFill>
                      <a:schemeClr val="bg1"/>
                    </a:solidFill>
                    <a:latin typeface="微软雅黑 Light" panose="020B0502040204020203" pitchFamily="34" charset="-122"/>
                    <a:ea typeface="微软雅黑 Light" panose="020B0502040204020203" pitchFamily="34" charset="-122"/>
                  </a:rPr>
                  <a:t>2018</a:t>
                </a:r>
                <a:endParaRPr lang="zh-CN" altLang="en-US" sz="2700" dirty="0">
                  <a:solidFill>
                    <a:schemeClr val="bg1"/>
                  </a:solidFill>
                  <a:latin typeface="微软雅黑 Light" panose="020B0502040204020203" pitchFamily="34" charset="-122"/>
                  <a:ea typeface="微软雅黑 Light" panose="020B0502040204020203" pitchFamily="34" charset="-122"/>
                </a:endParaRPr>
              </a:p>
            </p:txBody>
          </p:sp>
          <p:grpSp>
            <p:nvGrpSpPr>
              <p:cNvPr id="11" name="组合 10">
                <a:extLst>
                  <a:ext uri="{FF2B5EF4-FFF2-40B4-BE49-F238E27FC236}">
                    <a16:creationId xmlns:a16="http://schemas.microsoft.com/office/drawing/2014/main" xmlns="" id="{57CE2BCF-69D7-4F6C-944A-D71F8D41086F}"/>
                  </a:ext>
                </a:extLst>
              </p:cNvPr>
              <p:cNvGrpSpPr/>
              <p:nvPr/>
            </p:nvGrpSpPr>
            <p:grpSpPr>
              <a:xfrm>
                <a:off x="10062500" y="2646635"/>
                <a:ext cx="1815878" cy="1328112"/>
                <a:chOff x="2882008" y="2444012"/>
                <a:chExt cx="1815878" cy="1328112"/>
              </a:xfrm>
            </p:grpSpPr>
            <p:sp>
              <p:nvSpPr>
                <p:cNvPr id="12" name="矩形 11">
                  <a:extLst>
                    <a:ext uri="{FF2B5EF4-FFF2-40B4-BE49-F238E27FC236}">
                      <a16:creationId xmlns:a16="http://schemas.microsoft.com/office/drawing/2014/main" xmlns="" id="{CC945D51-AA1F-40AC-82DF-D14375B7DB09}"/>
                    </a:ext>
                  </a:extLst>
                </p:cNvPr>
                <p:cNvSpPr/>
                <p:nvPr/>
              </p:nvSpPr>
              <p:spPr>
                <a:xfrm>
                  <a:off x="2882008" y="2787239"/>
                  <a:ext cx="1815878" cy="984885"/>
                </a:xfrm>
                <a:prstGeom prst="rect">
                  <a:avLst/>
                </a:prstGeom>
                <a:noFill/>
              </p:spPr>
              <p:txBody>
                <a:bodyPr wrap="square" rtlCol="0">
                  <a:spAutoFit/>
                </a:bodyPr>
                <a:lstStyle/>
                <a:p>
                  <a:pPr algn="ctr"/>
                  <a:r>
                    <a:rPr lang="zh-CN" altLang="en-US" sz="1050" dirty="0">
                      <a:solidFill>
                        <a:srgbClr val="829F89"/>
                      </a:solidFill>
                      <a:latin typeface="微软雅黑 Light" panose="020B0502040204020203" pitchFamily="34" charset="-122"/>
                      <a:ea typeface="微软雅黑 Light" panose="020B0502040204020203" pitchFamily="34" charset="-122"/>
                    </a:rPr>
                    <a:t>水色的结合、透明性质、随机性及肌理都是值得研究的课题。</a:t>
                  </a:r>
                </a:p>
              </p:txBody>
            </p:sp>
            <p:sp>
              <p:nvSpPr>
                <p:cNvPr id="13" name="文本框 12">
                  <a:extLst>
                    <a:ext uri="{FF2B5EF4-FFF2-40B4-BE49-F238E27FC236}">
                      <a16:creationId xmlns:a16="http://schemas.microsoft.com/office/drawing/2014/main" xmlns="" id="{62B30D6F-ED64-4BFD-A78D-88F829935CD3}"/>
                    </a:ext>
                  </a:extLst>
                </p:cNvPr>
                <p:cNvSpPr txBox="1"/>
                <p:nvPr/>
              </p:nvSpPr>
              <p:spPr>
                <a:xfrm>
                  <a:off x="2969588" y="2444012"/>
                  <a:ext cx="1477329" cy="492443"/>
                </a:xfrm>
                <a:prstGeom prst="rect">
                  <a:avLst/>
                </a:prstGeom>
                <a:noFill/>
              </p:spPr>
              <p:txBody>
                <a:bodyPr wrap="none" rtlCol="0">
                  <a:spAutoFit/>
                </a:bodyPr>
                <a:lstStyle>
                  <a:defPPr>
                    <a:defRPr lang="zh-CN"/>
                  </a:defPPr>
                  <a:lvl1pPr algn="ct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1800" dirty="0">
                      <a:solidFill>
                        <a:srgbClr val="829F89"/>
                      </a:solidFill>
                    </a:rPr>
                    <a:t>文字内容</a:t>
                  </a:r>
                </a:p>
              </p:txBody>
            </p:sp>
          </p:grpSp>
        </p:grpSp>
      </p:grpSp>
      <p:cxnSp>
        <p:nvCxnSpPr>
          <p:cNvPr id="48" name="直接连接符 47">
            <a:extLst>
              <a:ext uri="{FF2B5EF4-FFF2-40B4-BE49-F238E27FC236}">
                <a16:creationId xmlns:a16="http://schemas.microsoft.com/office/drawing/2014/main" xmlns="" id="{5C5D451A-6EB9-435F-82FD-13700BDF1D75}"/>
              </a:ext>
            </a:extLst>
          </p:cNvPr>
          <p:cNvCxnSpPr/>
          <p:nvPr/>
        </p:nvCxnSpPr>
        <p:spPr>
          <a:xfrm>
            <a:off x="1751742" y="5046905"/>
            <a:ext cx="8488115"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6777521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5C3849D8-CB75-4949-83DA-860677D04B52}"/>
              </a:ext>
            </a:extLst>
          </p:cNvPr>
          <p:cNvGrpSpPr/>
          <p:nvPr/>
        </p:nvGrpSpPr>
        <p:grpSpPr>
          <a:xfrm>
            <a:off x="2107400" y="2142109"/>
            <a:ext cx="3329467" cy="968349"/>
            <a:chOff x="883920" y="1746207"/>
            <a:chExt cx="4439289" cy="1291132"/>
          </a:xfrm>
        </p:grpSpPr>
        <p:cxnSp>
          <p:nvCxnSpPr>
            <p:cNvPr id="3" name="直接连接符 2">
              <a:extLst>
                <a:ext uri="{FF2B5EF4-FFF2-40B4-BE49-F238E27FC236}">
                  <a16:creationId xmlns:a16="http://schemas.microsoft.com/office/drawing/2014/main" xmlns="" id="{44724490-2C10-49D6-98B6-4C4F05331715}"/>
                </a:ext>
              </a:extLst>
            </p:cNvPr>
            <p:cNvCxnSpPr/>
            <p:nvPr/>
          </p:nvCxnSpPr>
          <p:spPr>
            <a:xfrm>
              <a:off x="883920" y="2207106"/>
              <a:ext cx="4439289"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xmlns="" id="{A4C65DA9-B000-4A49-A243-9667DFB03693}"/>
                </a:ext>
              </a:extLst>
            </p:cNvPr>
            <p:cNvSpPr txBox="1"/>
            <p:nvPr/>
          </p:nvSpPr>
          <p:spPr>
            <a:xfrm>
              <a:off x="3080021" y="1746207"/>
              <a:ext cx="2092881" cy="492443"/>
            </a:xfrm>
            <a:prstGeom prst="rect">
              <a:avLst/>
            </a:prstGeom>
            <a:noFill/>
          </p:spPr>
          <p:txBody>
            <a:bodyPr wrap="none" rtlCol="0">
              <a:spAutoFit/>
            </a:bodyPr>
            <a:lstStyle>
              <a:defPPr>
                <a:defRPr lang="zh-CN"/>
              </a:defPPr>
              <a:lvl1pPr algn="ct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1800" dirty="0">
                  <a:solidFill>
                    <a:srgbClr val="829F89"/>
                  </a:solidFill>
                </a:rPr>
                <a:t>输入文字内容</a:t>
              </a:r>
            </a:p>
          </p:txBody>
        </p:sp>
        <p:sp>
          <p:nvSpPr>
            <p:cNvPr id="5" name="文本框 4">
              <a:extLst>
                <a:ext uri="{FF2B5EF4-FFF2-40B4-BE49-F238E27FC236}">
                  <a16:creationId xmlns:a16="http://schemas.microsoft.com/office/drawing/2014/main" xmlns="" id="{D3235932-CC6E-442D-BC50-E978C213FA2C}"/>
                </a:ext>
              </a:extLst>
            </p:cNvPr>
            <p:cNvSpPr txBox="1"/>
            <p:nvPr/>
          </p:nvSpPr>
          <p:spPr>
            <a:xfrm>
              <a:off x="883920" y="2267897"/>
              <a:ext cx="4311726" cy="769442"/>
            </a:xfrm>
            <a:prstGeom prst="rect">
              <a:avLst/>
            </a:prstGeom>
            <a:noFill/>
          </p:spPr>
          <p:txBody>
            <a:bodyPr wrap="square" rtlCol="0">
              <a:spAutoFit/>
            </a:bodyPr>
            <a:lstStyle/>
            <a:p>
              <a:pPr algn="r"/>
              <a:r>
                <a:rPr lang="zh-CN" altLang="en-US" sz="1050" dirty="0">
                  <a:solidFill>
                    <a:srgbClr val="829F89"/>
                  </a:solidFill>
                  <a:latin typeface="微软雅黑 Light" panose="020B0502040204020203" pitchFamily="34" charset="-122"/>
                  <a:ea typeface="微软雅黑 Light" panose="020B0502040204020203" pitchFamily="34" charset="-122"/>
                </a:rPr>
                <a:t>干画法是一种多层画法。用层涂的方法在干的底色上着色，不求渗化效果，可以比较从容地一遍遍着色，较易掌握</a:t>
              </a:r>
            </a:p>
          </p:txBody>
        </p:sp>
      </p:grpSp>
      <p:grpSp>
        <p:nvGrpSpPr>
          <p:cNvPr id="6" name="组合 5">
            <a:extLst>
              <a:ext uri="{FF2B5EF4-FFF2-40B4-BE49-F238E27FC236}">
                <a16:creationId xmlns:a16="http://schemas.microsoft.com/office/drawing/2014/main" xmlns="" id="{588A049D-076A-4EA6-9ED5-AE9C58C87764}"/>
              </a:ext>
            </a:extLst>
          </p:cNvPr>
          <p:cNvGrpSpPr/>
          <p:nvPr/>
        </p:nvGrpSpPr>
        <p:grpSpPr>
          <a:xfrm>
            <a:off x="1791152" y="3992848"/>
            <a:ext cx="3329467" cy="968349"/>
            <a:chOff x="883920" y="1746207"/>
            <a:chExt cx="4439289" cy="1291132"/>
          </a:xfrm>
        </p:grpSpPr>
        <p:cxnSp>
          <p:nvCxnSpPr>
            <p:cNvPr id="7" name="直接连接符 6">
              <a:extLst>
                <a:ext uri="{FF2B5EF4-FFF2-40B4-BE49-F238E27FC236}">
                  <a16:creationId xmlns:a16="http://schemas.microsoft.com/office/drawing/2014/main" xmlns="" id="{3F4F5B6C-A8DA-4026-86B3-71BB611B4990}"/>
                </a:ext>
              </a:extLst>
            </p:cNvPr>
            <p:cNvCxnSpPr/>
            <p:nvPr/>
          </p:nvCxnSpPr>
          <p:spPr>
            <a:xfrm>
              <a:off x="883920" y="2207106"/>
              <a:ext cx="4439289"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xmlns="" id="{A7AB7EEB-7B73-484A-A04E-0CADE3068A23}"/>
                </a:ext>
              </a:extLst>
            </p:cNvPr>
            <p:cNvSpPr txBox="1"/>
            <p:nvPr/>
          </p:nvSpPr>
          <p:spPr>
            <a:xfrm>
              <a:off x="2959504" y="1746207"/>
              <a:ext cx="2092881" cy="492443"/>
            </a:xfrm>
            <a:prstGeom prst="rect">
              <a:avLst/>
            </a:prstGeom>
            <a:noFill/>
          </p:spPr>
          <p:txBody>
            <a:bodyPr wrap="none" rtlCol="0">
              <a:spAutoFit/>
            </a:bodyPr>
            <a:lstStyle>
              <a:defPPr>
                <a:defRPr lang="zh-CN"/>
              </a:defPPr>
              <a:lvl1pPr algn="ct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1800" dirty="0">
                  <a:solidFill>
                    <a:srgbClr val="829F89"/>
                  </a:solidFill>
                </a:rPr>
                <a:t>输入文字内容</a:t>
              </a:r>
            </a:p>
          </p:txBody>
        </p:sp>
        <p:sp>
          <p:nvSpPr>
            <p:cNvPr id="9" name="文本框 8">
              <a:extLst>
                <a:ext uri="{FF2B5EF4-FFF2-40B4-BE49-F238E27FC236}">
                  <a16:creationId xmlns:a16="http://schemas.microsoft.com/office/drawing/2014/main" xmlns="" id="{1A16CE57-F877-45B6-88BA-D255B60E4F13}"/>
                </a:ext>
              </a:extLst>
            </p:cNvPr>
            <p:cNvSpPr txBox="1"/>
            <p:nvPr/>
          </p:nvSpPr>
          <p:spPr>
            <a:xfrm>
              <a:off x="883920" y="2267897"/>
              <a:ext cx="4311726" cy="769442"/>
            </a:xfrm>
            <a:prstGeom prst="rect">
              <a:avLst/>
            </a:prstGeom>
            <a:noFill/>
          </p:spPr>
          <p:txBody>
            <a:bodyPr wrap="square" rtlCol="0">
              <a:spAutoFit/>
            </a:bodyPr>
            <a:lstStyle/>
            <a:p>
              <a:pPr algn="r"/>
              <a:r>
                <a:rPr lang="zh-CN" altLang="en-US" sz="1050" dirty="0">
                  <a:solidFill>
                    <a:srgbClr val="829F89"/>
                  </a:solidFill>
                  <a:latin typeface="微软雅黑 Light" panose="020B0502040204020203" pitchFamily="34" charset="-122"/>
                  <a:ea typeface="微软雅黑 Light" panose="020B0502040204020203" pitchFamily="34" charset="-122"/>
                </a:rPr>
                <a:t>干画法是一种多层画法。用层涂的方法在干的底色上着色，不求渗化效果，可以比较从容地一遍遍着色，较易掌握</a:t>
              </a:r>
            </a:p>
          </p:txBody>
        </p:sp>
      </p:grpSp>
      <p:grpSp>
        <p:nvGrpSpPr>
          <p:cNvPr id="10" name="组合 9">
            <a:extLst>
              <a:ext uri="{FF2B5EF4-FFF2-40B4-BE49-F238E27FC236}">
                <a16:creationId xmlns:a16="http://schemas.microsoft.com/office/drawing/2014/main" xmlns="" id="{9670F2C4-E776-4E97-AB7C-41CD0D2AD7C7}"/>
              </a:ext>
            </a:extLst>
          </p:cNvPr>
          <p:cNvGrpSpPr/>
          <p:nvPr/>
        </p:nvGrpSpPr>
        <p:grpSpPr>
          <a:xfrm>
            <a:off x="6832073" y="3059736"/>
            <a:ext cx="3329467" cy="968349"/>
            <a:chOff x="6444384" y="2504482"/>
            <a:chExt cx="4439289" cy="1291132"/>
          </a:xfrm>
        </p:grpSpPr>
        <p:cxnSp>
          <p:nvCxnSpPr>
            <p:cNvPr id="11" name="直接连接符 10">
              <a:extLst>
                <a:ext uri="{FF2B5EF4-FFF2-40B4-BE49-F238E27FC236}">
                  <a16:creationId xmlns:a16="http://schemas.microsoft.com/office/drawing/2014/main" xmlns="" id="{8753745E-8C30-4833-9F89-ABDE32D14261}"/>
                </a:ext>
              </a:extLst>
            </p:cNvPr>
            <p:cNvCxnSpPr/>
            <p:nvPr/>
          </p:nvCxnSpPr>
          <p:spPr>
            <a:xfrm>
              <a:off x="6444384" y="2965381"/>
              <a:ext cx="4439289"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xmlns="" id="{D0FCA4AC-E804-48C3-97AB-80BCD10B623D}"/>
                </a:ext>
              </a:extLst>
            </p:cNvPr>
            <p:cNvSpPr txBox="1"/>
            <p:nvPr/>
          </p:nvSpPr>
          <p:spPr>
            <a:xfrm>
              <a:off x="6486032" y="2504482"/>
              <a:ext cx="2092880" cy="492443"/>
            </a:xfrm>
            <a:prstGeom prst="rect">
              <a:avLst/>
            </a:prstGeom>
            <a:noFill/>
          </p:spPr>
          <p:txBody>
            <a:bodyPr wrap="none" rtlCol="0">
              <a:spAutoFit/>
            </a:bodyPr>
            <a:lstStyle>
              <a:defPPr>
                <a:defRPr lang="zh-CN"/>
              </a:defPPr>
              <a:lvl1pPr algn="ct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l"/>
              <a:r>
                <a:rPr lang="zh-CN" altLang="en-US" sz="1800" dirty="0">
                  <a:solidFill>
                    <a:srgbClr val="829F89"/>
                  </a:solidFill>
                </a:rPr>
                <a:t>输入文字内容</a:t>
              </a:r>
            </a:p>
          </p:txBody>
        </p:sp>
        <p:sp>
          <p:nvSpPr>
            <p:cNvPr id="13" name="文本框 12">
              <a:extLst>
                <a:ext uri="{FF2B5EF4-FFF2-40B4-BE49-F238E27FC236}">
                  <a16:creationId xmlns:a16="http://schemas.microsoft.com/office/drawing/2014/main" xmlns="" id="{85EE3D5B-D078-410F-A57F-BB42CC858D70}"/>
                </a:ext>
              </a:extLst>
            </p:cNvPr>
            <p:cNvSpPr txBox="1"/>
            <p:nvPr/>
          </p:nvSpPr>
          <p:spPr>
            <a:xfrm>
              <a:off x="6444384" y="3026172"/>
              <a:ext cx="4311726" cy="769442"/>
            </a:xfrm>
            <a:prstGeom prst="rect">
              <a:avLst/>
            </a:prstGeom>
            <a:noFill/>
          </p:spPr>
          <p:txBody>
            <a:bodyPr wrap="square" rtlCol="0">
              <a:spAutoFit/>
            </a:bodyPr>
            <a:lstStyle/>
            <a:p>
              <a:r>
                <a:rPr lang="zh-CN" altLang="en-US" sz="1050" dirty="0">
                  <a:solidFill>
                    <a:srgbClr val="829F89"/>
                  </a:solidFill>
                  <a:latin typeface="微软雅黑 Light" panose="020B0502040204020203" pitchFamily="34" charset="-122"/>
                  <a:ea typeface="微软雅黑 Light" panose="020B0502040204020203" pitchFamily="34" charset="-122"/>
                </a:rPr>
                <a:t>干画法是一种多层画法。用层涂的方法在干的底色上着色，不求渗化效果，可以比较从容地一遍遍着色，较易掌握</a:t>
              </a:r>
            </a:p>
          </p:txBody>
        </p:sp>
      </p:grpSp>
      <p:grpSp>
        <p:nvGrpSpPr>
          <p:cNvPr id="14" name="组合 13">
            <a:extLst>
              <a:ext uri="{FF2B5EF4-FFF2-40B4-BE49-F238E27FC236}">
                <a16:creationId xmlns:a16="http://schemas.microsoft.com/office/drawing/2014/main" xmlns="" id="{87CBD63B-4F30-4A30-BEB2-07B7DAADCB7F}"/>
              </a:ext>
            </a:extLst>
          </p:cNvPr>
          <p:cNvGrpSpPr/>
          <p:nvPr/>
        </p:nvGrpSpPr>
        <p:grpSpPr>
          <a:xfrm>
            <a:off x="6763531" y="4898142"/>
            <a:ext cx="3329467" cy="968349"/>
            <a:chOff x="6444384" y="4972134"/>
            <a:chExt cx="4439289" cy="1291132"/>
          </a:xfrm>
        </p:grpSpPr>
        <p:cxnSp>
          <p:nvCxnSpPr>
            <p:cNvPr id="15" name="直接连接符 14">
              <a:extLst>
                <a:ext uri="{FF2B5EF4-FFF2-40B4-BE49-F238E27FC236}">
                  <a16:creationId xmlns:a16="http://schemas.microsoft.com/office/drawing/2014/main" xmlns="" id="{39C3997D-C561-4D2F-BA2E-17DF60E56D36}"/>
                </a:ext>
              </a:extLst>
            </p:cNvPr>
            <p:cNvCxnSpPr/>
            <p:nvPr/>
          </p:nvCxnSpPr>
          <p:spPr>
            <a:xfrm>
              <a:off x="6444384" y="5433033"/>
              <a:ext cx="4439289"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xmlns="" id="{D8E24ADF-1BC0-4ACF-BD5F-E8F7D15484B2}"/>
                </a:ext>
              </a:extLst>
            </p:cNvPr>
            <p:cNvSpPr txBox="1"/>
            <p:nvPr/>
          </p:nvSpPr>
          <p:spPr>
            <a:xfrm>
              <a:off x="6444384" y="4972134"/>
              <a:ext cx="2092880" cy="492443"/>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1800" dirty="0">
                  <a:solidFill>
                    <a:srgbClr val="829F89"/>
                  </a:solidFill>
                </a:rPr>
                <a:t>输入文字内容</a:t>
              </a:r>
            </a:p>
          </p:txBody>
        </p:sp>
        <p:sp>
          <p:nvSpPr>
            <p:cNvPr id="17" name="文本框 16">
              <a:extLst>
                <a:ext uri="{FF2B5EF4-FFF2-40B4-BE49-F238E27FC236}">
                  <a16:creationId xmlns:a16="http://schemas.microsoft.com/office/drawing/2014/main" xmlns="" id="{4112DDAD-4A16-47A0-8FA0-58D9C194796A}"/>
                </a:ext>
              </a:extLst>
            </p:cNvPr>
            <p:cNvSpPr txBox="1"/>
            <p:nvPr/>
          </p:nvSpPr>
          <p:spPr>
            <a:xfrm>
              <a:off x="6444384" y="5493824"/>
              <a:ext cx="4311726" cy="769442"/>
            </a:xfrm>
            <a:prstGeom prst="rect">
              <a:avLst/>
            </a:prstGeom>
            <a:noFill/>
          </p:spPr>
          <p:txBody>
            <a:bodyPr wrap="square" rtlCol="0">
              <a:spAutoFit/>
            </a:bodyPr>
            <a:lstStyle/>
            <a:p>
              <a:r>
                <a:rPr lang="zh-CN" altLang="en-US" sz="1050" dirty="0">
                  <a:solidFill>
                    <a:srgbClr val="829F89"/>
                  </a:solidFill>
                  <a:latin typeface="微软雅黑 Light" panose="020B0502040204020203" pitchFamily="34" charset="-122"/>
                  <a:ea typeface="微软雅黑 Light" panose="020B0502040204020203" pitchFamily="34" charset="-122"/>
                </a:rPr>
                <a:t>干画法是一种多层画法。用层涂的方法在干的底色上着色，不求渗化效果，可以比较从容地一遍遍着色，较易掌握</a:t>
              </a:r>
            </a:p>
          </p:txBody>
        </p:sp>
      </p:grpSp>
      <p:grpSp>
        <p:nvGrpSpPr>
          <p:cNvPr id="18" name="组合 17">
            <a:extLst>
              <a:ext uri="{FF2B5EF4-FFF2-40B4-BE49-F238E27FC236}">
                <a16:creationId xmlns:a16="http://schemas.microsoft.com/office/drawing/2014/main" xmlns="" id="{0E35CE8E-3A84-4C3F-A900-BD5F3523E7E3}"/>
              </a:ext>
            </a:extLst>
          </p:cNvPr>
          <p:cNvGrpSpPr/>
          <p:nvPr/>
        </p:nvGrpSpPr>
        <p:grpSpPr>
          <a:xfrm>
            <a:off x="4827198" y="3341572"/>
            <a:ext cx="1691316" cy="1670282"/>
            <a:chOff x="6587892" y="1802100"/>
            <a:chExt cx="2495879" cy="2464840"/>
          </a:xfrm>
        </p:grpSpPr>
        <p:pic>
          <p:nvPicPr>
            <p:cNvPr id="19" name="图片 18">
              <a:extLst>
                <a:ext uri="{FF2B5EF4-FFF2-40B4-BE49-F238E27FC236}">
                  <a16:creationId xmlns:a16="http://schemas.microsoft.com/office/drawing/2014/main" xmlns="" id="{EF792A23-1050-44FD-8A01-705D41E0EC35}"/>
                </a:ext>
              </a:extLst>
            </p:cNvPr>
            <p:cNvPicPr>
              <a:picLocks noChangeAspect="1"/>
            </p:cNvPicPr>
            <p:nvPr/>
          </p:nvPicPr>
          <p:blipFill rotWithShape="1">
            <a:blip r:embed="rId2" cstate="print">
              <a:duotone>
                <a:schemeClr val="accent6">
                  <a:shade val="45000"/>
                  <a:satMod val="135000"/>
                </a:schemeClr>
                <a:prstClr val="white"/>
              </a:duotone>
              <a:extLst>
                <a:ext uri="{BEBA8EAE-BF5A-486C-A8C5-ECC9F3942E4B}">
                  <a14:imgProps xmlns:a14="http://schemas.microsoft.com/office/drawing/2010/main">
                    <a14:imgLayer>
                      <a14:imgEffect>
                        <a14:brightnessContrast contrast="-70000"/>
                      </a14:imgEffect>
                    </a14:imgLayer>
                  </a14:imgProps>
                </a:ext>
                <a:ext uri="{28A0092B-C50C-407E-A947-70E740481C1C}">
                  <a14:useLocalDpi xmlns:a14="http://schemas.microsoft.com/office/drawing/2010/main" val="0"/>
                </a:ext>
              </a:extLst>
            </a:blip>
            <a:srcRect l="19098" t="20588" r="19028" b="18308"/>
            <a:stretch/>
          </p:blipFill>
          <p:spPr>
            <a:xfrm rot="19459818">
              <a:off x="6587892" y="1802100"/>
              <a:ext cx="2495879" cy="2464840"/>
            </a:xfrm>
            <a:prstGeom prst="rect">
              <a:avLst/>
            </a:prstGeom>
          </p:spPr>
        </p:pic>
        <p:sp>
          <p:nvSpPr>
            <p:cNvPr id="20" name="Freeform 51">
              <a:extLst>
                <a:ext uri="{FF2B5EF4-FFF2-40B4-BE49-F238E27FC236}">
                  <a16:creationId xmlns:a16="http://schemas.microsoft.com/office/drawing/2014/main" xmlns="" id="{9431646C-22D0-4F9A-AF9A-34A091B12B7C}"/>
                </a:ext>
              </a:extLst>
            </p:cNvPr>
            <p:cNvSpPr>
              <a:spLocks noEditPoints="1"/>
            </p:cNvSpPr>
            <p:nvPr/>
          </p:nvSpPr>
          <p:spPr bwMode="auto">
            <a:xfrm>
              <a:off x="7453481" y="2887511"/>
              <a:ext cx="722457" cy="526115"/>
            </a:xfrm>
            <a:custGeom>
              <a:avLst/>
              <a:gdLst>
                <a:gd name="T0" fmla="*/ 56 w 376"/>
                <a:gd name="T1" fmla="*/ 29 h 274"/>
                <a:gd name="T2" fmla="*/ 318 w 376"/>
                <a:gd name="T3" fmla="*/ 29 h 274"/>
                <a:gd name="T4" fmla="*/ 318 w 376"/>
                <a:gd name="T5" fmla="*/ 187 h 274"/>
                <a:gd name="T6" fmla="*/ 56 w 376"/>
                <a:gd name="T7" fmla="*/ 187 h 274"/>
                <a:gd name="T8" fmla="*/ 56 w 376"/>
                <a:gd name="T9" fmla="*/ 29 h 274"/>
                <a:gd name="T10" fmla="*/ 86 w 376"/>
                <a:gd name="T11" fmla="*/ 146 h 274"/>
                <a:gd name="T12" fmla="*/ 86 w 376"/>
                <a:gd name="T13" fmla="*/ 155 h 274"/>
                <a:gd name="T14" fmla="*/ 256 w 376"/>
                <a:gd name="T15" fmla="*/ 155 h 274"/>
                <a:gd name="T16" fmla="*/ 256 w 376"/>
                <a:gd name="T17" fmla="*/ 146 h 274"/>
                <a:gd name="T18" fmla="*/ 86 w 376"/>
                <a:gd name="T19" fmla="*/ 146 h 274"/>
                <a:gd name="T20" fmla="*/ 86 w 376"/>
                <a:gd name="T21" fmla="*/ 125 h 274"/>
                <a:gd name="T22" fmla="*/ 86 w 376"/>
                <a:gd name="T23" fmla="*/ 134 h 274"/>
                <a:gd name="T24" fmla="*/ 256 w 376"/>
                <a:gd name="T25" fmla="*/ 134 h 274"/>
                <a:gd name="T26" fmla="*/ 256 w 376"/>
                <a:gd name="T27" fmla="*/ 125 h 274"/>
                <a:gd name="T28" fmla="*/ 86 w 376"/>
                <a:gd name="T29" fmla="*/ 125 h 274"/>
                <a:gd name="T30" fmla="*/ 86 w 376"/>
                <a:gd name="T31" fmla="*/ 100 h 274"/>
                <a:gd name="T32" fmla="*/ 86 w 376"/>
                <a:gd name="T33" fmla="*/ 108 h 274"/>
                <a:gd name="T34" fmla="*/ 304 w 376"/>
                <a:gd name="T35" fmla="*/ 108 h 274"/>
                <a:gd name="T36" fmla="*/ 304 w 376"/>
                <a:gd name="T37" fmla="*/ 100 h 274"/>
                <a:gd name="T38" fmla="*/ 86 w 376"/>
                <a:gd name="T39" fmla="*/ 100 h 274"/>
                <a:gd name="T40" fmla="*/ 86 w 376"/>
                <a:gd name="T41" fmla="*/ 76 h 274"/>
                <a:gd name="T42" fmla="*/ 86 w 376"/>
                <a:gd name="T43" fmla="*/ 85 h 274"/>
                <a:gd name="T44" fmla="*/ 304 w 376"/>
                <a:gd name="T45" fmla="*/ 85 h 274"/>
                <a:gd name="T46" fmla="*/ 304 w 376"/>
                <a:gd name="T47" fmla="*/ 76 h 274"/>
                <a:gd name="T48" fmla="*/ 86 w 376"/>
                <a:gd name="T49" fmla="*/ 76 h 274"/>
                <a:gd name="T50" fmla="*/ 86 w 376"/>
                <a:gd name="T51" fmla="*/ 52 h 274"/>
                <a:gd name="T52" fmla="*/ 86 w 376"/>
                <a:gd name="T53" fmla="*/ 61 h 274"/>
                <a:gd name="T54" fmla="*/ 304 w 376"/>
                <a:gd name="T55" fmla="*/ 61 h 274"/>
                <a:gd name="T56" fmla="*/ 304 w 376"/>
                <a:gd name="T57" fmla="*/ 52 h 274"/>
                <a:gd name="T58" fmla="*/ 86 w 376"/>
                <a:gd name="T59" fmla="*/ 52 h 274"/>
                <a:gd name="T60" fmla="*/ 167 w 376"/>
                <a:gd name="T61" fmla="*/ 230 h 274"/>
                <a:gd name="T62" fmla="*/ 207 w 376"/>
                <a:gd name="T63" fmla="*/ 230 h 274"/>
                <a:gd name="T64" fmla="*/ 221 w 376"/>
                <a:gd name="T65" fmla="*/ 253 h 274"/>
                <a:gd name="T66" fmla="*/ 155 w 376"/>
                <a:gd name="T67" fmla="*/ 253 h 274"/>
                <a:gd name="T68" fmla="*/ 167 w 376"/>
                <a:gd name="T69" fmla="*/ 230 h 274"/>
                <a:gd name="T70" fmla="*/ 57 w 376"/>
                <a:gd name="T71" fmla="*/ 0 h 274"/>
                <a:gd name="T72" fmla="*/ 30 w 376"/>
                <a:gd name="T73" fmla="*/ 27 h 274"/>
                <a:gd name="T74" fmla="*/ 30 w 376"/>
                <a:gd name="T75" fmla="*/ 183 h 274"/>
                <a:gd name="T76" fmla="*/ 50 w 376"/>
                <a:gd name="T77" fmla="*/ 210 h 274"/>
                <a:gd name="T78" fmla="*/ 50 w 376"/>
                <a:gd name="T79" fmla="*/ 210 h 274"/>
                <a:gd name="T80" fmla="*/ 0 w 376"/>
                <a:gd name="T81" fmla="*/ 249 h 274"/>
                <a:gd name="T82" fmla="*/ 0 w 376"/>
                <a:gd name="T83" fmla="*/ 274 h 274"/>
                <a:gd name="T84" fmla="*/ 376 w 376"/>
                <a:gd name="T85" fmla="*/ 274 h 274"/>
                <a:gd name="T86" fmla="*/ 376 w 376"/>
                <a:gd name="T87" fmla="*/ 249 h 274"/>
                <a:gd name="T88" fmla="*/ 322 w 376"/>
                <a:gd name="T89" fmla="*/ 210 h 274"/>
                <a:gd name="T90" fmla="*/ 344 w 376"/>
                <a:gd name="T91" fmla="*/ 183 h 274"/>
                <a:gd name="T92" fmla="*/ 344 w 376"/>
                <a:gd name="T93" fmla="*/ 27 h 274"/>
                <a:gd name="T94" fmla="*/ 316 w 376"/>
                <a:gd name="T95" fmla="*/ 0 h 274"/>
                <a:gd name="T96" fmla="*/ 57 w 376"/>
                <a:gd name="T97" fmla="*/ 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6" h="274">
                  <a:moveTo>
                    <a:pt x="56" y="29"/>
                  </a:moveTo>
                  <a:cubicBezTo>
                    <a:pt x="318" y="29"/>
                    <a:pt x="318" y="29"/>
                    <a:pt x="318" y="29"/>
                  </a:cubicBezTo>
                  <a:cubicBezTo>
                    <a:pt x="318" y="187"/>
                    <a:pt x="318" y="187"/>
                    <a:pt x="318" y="187"/>
                  </a:cubicBezTo>
                  <a:cubicBezTo>
                    <a:pt x="56" y="187"/>
                    <a:pt x="56" y="187"/>
                    <a:pt x="56" y="187"/>
                  </a:cubicBezTo>
                  <a:cubicBezTo>
                    <a:pt x="56" y="29"/>
                    <a:pt x="56" y="29"/>
                    <a:pt x="56" y="29"/>
                  </a:cubicBezTo>
                  <a:close/>
                  <a:moveTo>
                    <a:pt x="86" y="146"/>
                  </a:moveTo>
                  <a:cubicBezTo>
                    <a:pt x="86" y="155"/>
                    <a:pt x="86" y="155"/>
                    <a:pt x="86" y="155"/>
                  </a:cubicBezTo>
                  <a:cubicBezTo>
                    <a:pt x="256" y="155"/>
                    <a:pt x="256" y="155"/>
                    <a:pt x="256" y="155"/>
                  </a:cubicBezTo>
                  <a:cubicBezTo>
                    <a:pt x="256" y="146"/>
                    <a:pt x="256" y="146"/>
                    <a:pt x="256" y="146"/>
                  </a:cubicBezTo>
                  <a:cubicBezTo>
                    <a:pt x="86" y="146"/>
                    <a:pt x="86" y="146"/>
                    <a:pt x="86" y="146"/>
                  </a:cubicBezTo>
                  <a:close/>
                  <a:moveTo>
                    <a:pt x="86" y="125"/>
                  </a:moveTo>
                  <a:cubicBezTo>
                    <a:pt x="86" y="134"/>
                    <a:pt x="86" y="134"/>
                    <a:pt x="86" y="134"/>
                  </a:cubicBezTo>
                  <a:cubicBezTo>
                    <a:pt x="256" y="134"/>
                    <a:pt x="256" y="134"/>
                    <a:pt x="256" y="134"/>
                  </a:cubicBezTo>
                  <a:cubicBezTo>
                    <a:pt x="256" y="125"/>
                    <a:pt x="256" y="125"/>
                    <a:pt x="256" y="125"/>
                  </a:cubicBezTo>
                  <a:cubicBezTo>
                    <a:pt x="86" y="125"/>
                    <a:pt x="86" y="125"/>
                    <a:pt x="86" y="125"/>
                  </a:cubicBezTo>
                  <a:close/>
                  <a:moveTo>
                    <a:pt x="86" y="100"/>
                  </a:moveTo>
                  <a:cubicBezTo>
                    <a:pt x="86" y="108"/>
                    <a:pt x="86" y="108"/>
                    <a:pt x="86" y="108"/>
                  </a:cubicBezTo>
                  <a:cubicBezTo>
                    <a:pt x="304" y="108"/>
                    <a:pt x="304" y="108"/>
                    <a:pt x="304" y="108"/>
                  </a:cubicBezTo>
                  <a:cubicBezTo>
                    <a:pt x="304" y="100"/>
                    <a:pt x="304" y="100"/>
                    <a:pt x="304" y="100"/>
                  </a:cubicBezTo>
                  <a:cubicBezTo>
                    <a:pt x="86" y="100"/>
                    <a:pt x="86" y="100"/>
                    <a:pt x="86" y="100"/>
                  </a:cubicBezTo>
                  <a:close/>
                  <a:moveTo>
                    <a:pt x="86" y="76"/>
                  </a:moveTo>
                  <a:cubicBezTo>
                    <a:pt x="86" y="85"/>
                    <a:pt x="86" y="85"/>
                    <a:pt x="86" y="85"/>
                  </a:cubicBezTo>
                  <a:cubicBezTo>
                    <a:pt x="304" y="85"/>
                    <a:pt x="304" y="85"/>
                    <a:pt x="304" y="85"/>
                  </a:cubicBezTo>
                  <a:cubicBezTo>
                    <a:pt x="304" y="76"/>
                    <a:pt x="304" y="76"/>
                    <a:pt x="304" y="76"/>
                  </a:cubicBezTo>
                  <a:cubicBezTo>
                    <a:pt x="86" y="76"/>
                    <a:pt x="86" y="76"/>
                    <a:pt x="86" y="76"/>
                  </a:cubicBezTo>
                  <a:close/>
                  <a:moveTo>
                    <a:pt x="86" y="52"/>
                  </a:moveTo>
                  <a:cubicBezTo>
                    <a:pt x="86" y="61"/>
                    <a:pt x="86" y="61"/>
                    <a:pt x="86" y="61"/>
                  </a:cubicBezTo>
                  <a:cubicBezTo>
                    <a:pt x="304" y="61"/>
                    <a:pt x="304" y="61"/>
                    <a:pt x="304" y="61"/>
                  </a:cubicBezTo>
                  <a:cubicBezTo>
                    <a:pt x="304" y="52"/>
                    <a:pt x="304" y="52"/>
                    <a:pt x="304" y="52"/>
                  </a:cubicBezTo>
                  <a:cubicBezTo>
                    <a:pt x="86" y="52"/>
                    <a:pt x="86" y="52"/>
                    <a:pt x="86" y="52"/>
                  </a:cubicBezTo>
                  <a:close/>
                  <a:moveTo>
                    <a:pt x="167" y="230"/>
                  </a:moveTo>
                  <a:cubicBezTo>
                    <a:pt x="207" y="230"/>
                    <a:pt x="207" y="230"/>
                    <a:pt x="207" y="230"/>
                  </a:cubicBezTo>
                  <a:cubicBezTo>
                    <a:pt x="221" y="253"/>
                    <a:pt x="221" y="253"/>
                    <a:pt x="221" y="253"/>
                  </a:cubicBezTo>
                  <a:cubicBezTo>
                    <a:pt x="155" y="253"/>
                    <a:pt x="155" y="253"/>
                    <a:pt x="155" y="253"/>
                  </a:cubicBezTo>
                  <a:cubicBezTo>
                    <a:pt x="167" y="230"/>
                    <a:pt x="167" y="230"/>
                    <a:pt x="167" y="230"/>
                  </a:cubicBezTo>
                  <a:close/>
                  <a:moveTo>
                    <a:pt x="57" y="0"/>
                  </a:moveTo>
                  <a:cubicBezTo>
                    <a:pt x="42" y="0"/>
                    <a:pt x="30" y="12"/>
                    <a:pt x="30" y="27"/>
                  </a:cubicBezTo>
                  <a:cubicBezTo>
                    <a:pt x="30" y="183"/>
                    <a:pt x="30" y="183"/>
                    <a:pt x="30" y="183"/>
                  </a:cubicBezTo>
                  <a:cubicBezTo>
                    <a:pt x="30" y="196"/>
                    <a:pt x="38" y="207"/>
                    <a:pt x="50" y="210"/>
                  </a:cubicBezTo>
                  <a:cubicBezTo>
                    <a:pt x="50" y="210"/>
                    <a:pt x="50" y="210"/>
                    <a:pt x="50" y="210"/>
                  </a:cubicBezTo>
                  <a:cubicBezTo>
                    <a:pt x="0" y="249"/>
                    <a:pt x="0" y="249"/>
                    <a:pt x="0" y="249"/>
                  </a:cubicBezTo>
                  <a:cubicBezTo>
                    <a:pt x="0" y="274"/>
                    <a:pt x="0" y="274"/>
                    <a:pt x="0" y="274"/>
                  </a:cubicBezTo>
                  <a:cubicBezTo>
                    <a:pt x="376" y="274"/>
                    <a:pt x="376" y="274"/>
                    <a:pt x="376" y="274"/>
                  </a:cubicBezTo>
                  <a:cubicBezTo>
                    <a:pt x="376" y="249"/>
                    <a:pt x="376" y="249"/>
                    <a:pt x="376" y="249"/>
                  </a:cubicBezTo>
                  <a:cubicBezTo>
                    <a:pt x="322" y="210"/>
                    <a:pt x="322" y="210"/>
                    <a:pt x="322" y="210"/>
                  </a:cubicBezTo>
                  <a:cubicBezTo>
                    <a:pt x="335" y="208"/>
                    <a:pt x="344" y="196"/>
                    <a:pt x="344" y="183"/>
                  </a:cubicBezTo>
                  <a:cubicBezTo>
                    <a:pt x="344" y="27"/>
                    <a:pt x="344" y="27"/>
                    <a:pt x="344" y="27"/>
                  </a:cubicBezTo>
                  <a:cubicBezTo>
                    <a:pt x="344" y="12"/>
                    <a:pt x="332" y="0"/>
                    <a:pt x="316" y="0"/>
                  </a:cubicBezTo>
                  <a:lnTo>
                    <a:pt x="57" y="0"/>
                  </a:lnTo>
                  <a:close/>
                </a:path>
              </a:pathLst>
            </a:custGeom>
            <a:solidFill>
              <a:schemeClr val="bg1"/>
            </a:solidFill>
            <a:ln>
              <a:noFill/>
            </a:ln>
            <a:effectLst>
              <a:outerShdw blurRad="190500" sx="102000" sy="102000" algn="ctr" rotWithShape="0">
                <a:prstClr val="black">
                  <a:alpha val="96000"/>
                </a:prstClr>
              </a:outerShdw>
            </a:effectLst>
          </p:spPr>
          <p:txBody>
            <a:bodyPr vert="horz" wrap="square" lIns="68580" tIns="34290" rIns="68580" bIns="34290" numCol="1" anchor="t" anchorCtr="0" compatLnSpc="1">
              <a:prstTxWarp prst="textNoShape">
                <a:avLst/>
              </a:prstTxWarp>
            </a:bodyPr>
            <a:lstStyle/>
            <a:p>
              <a:endParaRPr lang="zh-CN" altLang="en-US" sz="1013">
                <a:solidFill>
                  <a:srgbClr val="829F89"/>
                </a:solidFill>
              </a:endParaRPr>
            </a:p>
          </p:txBody>
        </p:sp>
      </p:grpSp>
      <p:grpSp>
        <p:nvGrpSpPr>
          <p:cNvPr id="21" name="组合 20">
            <a:extLst>
              <a:ext uri="{FF2B5EF4-FFF2-40B4-BE49-F238E27FC236}">
                <a16:creationId xmlns:a16="http://schemas.microsoft.com/office/drawing/2014/main" xmlns="" id="{2F27DB0F-FD9E-4EC6-BD5A-C5AFE3634E0E}"/>
              </a:ext>
            </a:extLst>
          </p:cNvPr>
          <p:cNvGrpSpPr/>
          <p:nvPr/>
        </p:nvGrpSpPr>
        <p:grpSpPr>
          <a:xfrm>
            <a:off x="5413759" y="4616968"/>
            <a:ext cx="1628775" cy="1628775"/>
            <a:chOff x="9303198" y="1909670"/>
            <a:chExt cx="2548219" cy="2548219"/>
          </a:xfrm>
        </p:grpSpPr>
        <p:pic>
          <p:nvPicPr>
            <p:cNvPr id="22" name="图片 21">
              <a:extLst>
                <a:ext uri="{FF2B5EF4-FFF2-40B4-BE49-F238E27FC236}">
                  <a16:creationId xmlns:a16="http://schemas.microsoft.com/office/drawing/2014/main" xmlns="" id="{411BB0F0-681B-4F1D-83B7-09BE437F32BC}"/>
                </a:ext>
              </a:extLst>
            </p:cNvPr>
            <p:cNvPicPr>
              <a:picLocks noChangeAspect="1"/>
            </p:cNvPicPr>
            <p:nvPr/>
          </p:nvPicPr>
          <p:blipFill rotWithShape="1">
            <a:blip r:embed="rId3" cstate="print">
              <a:duotone>
                <a:schemeClr val="accent6">
                  <a:shade val="45000"/>
                  <a:satMod val="135000"/>
                </a:schemeClr>
                <a:prstClr val="white"/>
              </a:duotone>
              <a:extLst>
                <a:ext uri="{BEBA8EAE-BF5A-486C-A8C5-ECC9F3942E4B}">
                  <a14:imgProps xmlns:a14="http://schemas.microsoft.com/office/drawing/2010/main">
                    <a14:imgLayer r:embed="rId4">
                      <a14:imgEffect>
                        <a14:brightnessContrast contrast="-95000"/>
                      </a14:imgEffect>
                    </a14:imgLayer>
                  </a14:imgProps>
                </a:ext>
                <a:ext uri="{28A0092B-C50C-407E-A947-70E740481C1C}">
                  <a14:useLocalDpi xmlns:a14="http://schemas.microsoft.com/office/drawing/2010/main" val="0"/>
                </a:ext>
              </a:extLst>
            </a:blip>
            <a:srcRect l="9533" t="12280" r="24083" b="21335"/>
            <a:stretch/>
          </p:blipFill>
          <p:spPr>
            <a:xfrm>
              <a:off x="9303198" y="1909670"/>
              <a:ext cx="2548219" cy="2548219"/>
            </a:xfrm>
            <a:prstGeom prst="rect">
              <a:avLst/>
            </a:prstGeom>
          </p:spPr>
        </p:pic>
        <p:sp>
          <p:nvSpPr>
            <p:cNvPr id="23" name="Freeform 9">
              <a:extLst>
                <a:ext uri="{FF2B5EF4-FFF2-40B4-BE49-F238E27FC236}">
                  <a16:creationId xmlns:a16="http://schemas.microsoft.com/office/drawing/2014/main" xmlns="" id="{550CB2A7-6B54-4CBC-B1B8-99A01FE27153}"/>
                </a:ext>
              </a:extLst>
            </p:cNvPr>
            <p:cNvSpPr>
              <a:spLocks noEditPoints="1"/>
            </p:cNvSpPr>
            <p:nvPr/>
          </p:nvSpPr>
          <p:spPr bwMode="auto">
            <a:xfrm>
              <a:off x="10239019" y="2997994"/>
              <a:ext cx="617576" cy="551836"/>
            </a:xfrm>
            <a:custGeom>
              <a:avLst/>
              <a:gdLst>
                <a:gd name="T0" fmla="*/ 29 w 282"/>
                <a:gd name="T1" fmla="*/ 50 h 252"/>
                <a:gd name="T2" fmla="*/ 0 w 282"/>
                <a:gd name="T3" fmla="*/ 81 h 252"/>
                <a:gd name="T4" fmla="*/ 0 w 282"/>
                <a:gd name="T5" fmla="*/ 177 h 252"/>
                <a:gd name="T6" fmla="*/ 30 w 282"/>
                <a:gd name="T7" fmla="*/ 208 h 252"/>
                <a:gd name="T8" fmla="*/ 41 w 282"/>
                <a:gd name="T9" fmla="*/ 208 h 252"/>
                <a:gd name="T10" fmla="*/ 41 w 282"/>
                <a:gd name="T11" fmla="*/ 252 h 252"/>
                <a:gd name="T12" fmla="*/ 73 w 282"/>
                <a:gd name="T13" fmla="*/ 208 h 252"/>
                <a:gd name="T14" fmla="*/ 193 w 282"/>
                <a:gd name="T15" fmla="*/ 208 h 252"/>
                <a:gd name="T16" fmla="*/ 204 w 282"/>
                <a:gd name="T17" fmla="*/ 206 h 252"/>
                <a:gd name="T18" fmla="*/ 190 w 282"/>
                <a:gd name="T19" fmla="*/ 187 h 252"/>
                <a:gd name="T20" fmla="*/ 81 w 282"/>
                <a:gd name="T21" fmla="*/ 187 h 252"/>
                <a:gd name="T22" fmla="*/ 44 w 282"/>
                <a:gd name="T23" fmla="*/ 171 h 252"/>
                <a:gd name="T24" fmla="*/ 29 w 282"/>
                <a:gd name="T25" fmla="*/ 135 h 252"/>
                <a:gd name="T26" fmla="*/ 29 w 282"/>
                <a:gd name="T27" fmla="*/ 50 h 252"/>
                <a:gd name="T28" fmla="*/ 81 w 282"/>
                <a:gd name="T29" fmla="*/ 0 h 252"/>
                <a:gd name="T30" fmla="*/ 244 w 282"/>
                <a:gd name="T31" fmla="*/ 0 h 252"/>
                <a:gd name="T32" fmla="*/ 271 w 282"/>
                <a:gd name="T33" fmla="*/ 11 h 252"/>
                <a:gd name="T34" fmla="*/ 282 w 282"/>
                <a:gd name="T35" fmla="*/ 38 h 252"/>
                <a:gd name="T36" fmla="*/ 282 w 282"/>
                <a:gd name="T37" fmla="*/ 135 h 252"/>
                <a:gd name="T38" fmla="*/ 271 w 282"/>
                <a:gd name="T39" fmla="*/ 162 h 252"/>
                <a:gd name="T40" fmla="*/ 244 w 282"/>
                <a:gd name="T41" fmla="*/ 173 h 252"/>
                <a:gd name="T42" fmla="*/ 241 w 282"/>
                <a:gd name="T43" fmla="*/ 173 h 252"/>
                <a:gd name="T44" fmla="*/ 241 w 282"/>
                <a:gd name="T45" fmla="*/ 210 h 252"/>
                <a:gd name="T46" fmla="*/ 234 w 282"/>
                <a:gd name="T47" fmla="*/ 217 h 252"/>
                <a:gd name="T48" fmla="*/ 227 w 282"/>
                <a:gd name="T49" fmla="*/ 214 h 252"/>
                <a:gd name="T50" fmla="*/ 197 w 282"/>
                <a:gd name="T51" fmla="*/ 173 h 252"/>
                <a:gd name="T52" fmla="*/ 81 w 282"/>
                <a:gd name="T53" fmla="*/ 173 h 252"/>
                <a:gd name="T54" fmla="*/ 54 w 282"/>
                <a:gd name="T55" fmla="*/ 162 h 252"/>
                <a:gd name="T56" fmla="*/ 43 w 282"/>
                <a:gd name="T57" fmla="*/ 135 h 252"/>
                <a:gd name="T58" fmla="*/ 43 w 282"/>
                <a:gd name="T59" fmla="*/ 38 h 252"/>
                <a:gd name="T60" fmla="*/ 54 w 282"/>
                <a:gd name="T61" fmla="*/ 11 h 252"/>
                <a:gd name="T62" fmla="*/ 81 w 282"/>
                <a:gd name="T63" fmla="*/ 0 h 252"/>
                <a:gd name="T64" fmla="*/ 244 w 282"/>
                <a:gd name="T65" fmla="*/ 15 h 252"/>
                <a:gd name="T66" fmla="*/ 260 w 282"/>
                <a:gd name="T67" fmla="*/ 22 h 252"/>
                <a:gd name="T68" fmla="*/ 267 w 282"/>
                <a:gd name="T69" fmla="*/ 38 h 252"/>
                <a:gd name="T70" fmla="*/ 267 w 282"/>
                <a:gd name="T71" fmla="*/ 135 h 252"/>
                <a:gd name="T72" fmla="*/ 260 w 282"/>
                <a:gd name="T73" fmla="*/ 151 h 252"/>
                <a:gd name="T74" fmla="*/ 244 w 282"/>
                <a:gd name="T75" fmla="*/ 158 h 252"/>
                <a:gd name="T76" fmla="*/ 234 w 282"/>
                <a:gd name="T77" fmla="*/ 158 h 252"/>
                <a:gd name="T78" fmla="*/ 226 w 282"/>
                <a:gd name="T79" fmla="*/ 166 h 252"/>
                <a:gd name="T80" fmla="*/ 226 w 282"/>
                <a:gd name="T81" fmla="*/ 186 h 252"/>
                <a:gd name="T82" fmla="*/ 207 w 282"/>
                <a:gd name="T83" fmla="*/ 161 h 252"/>
                <a:gd name="T84" fmla="*/ 201 w 282"/>
                <a:gd name="T85" fmla="*/ 158 h 252"/>
                <a:gd name="T86" fmla="*/ 201 w 282"/>
                <a:gd name="T87" fmla="*/ 158 h 252"/>
                <a:gd name="T88" fmla="*/ 81 w 282"/>
                <a:gd name="T89" fmla="*/ 158 h 252"/>
                <a:gd name="T90" fmla="*/ 65 w 282"/>
                <a:gd name="T91" fmla="*/ 151 h 252"/>
                <a:gd name="T92" fmla="*/ 58 w 282"/>
                <a:gd name="T93" fmla="*/ 135 h 252"/>
                <a:gd name="T94" fmla="*/ 58 w 282"/>
                <a:gd name="T95" fmla="*/ 38 h 252"/>
                <a:gd name="T96" fmla="*/ 65 w 282"/>
                <a:gd name="T97" fmla="*/ 22 h 252"/>
                <a:gd name="T98" fmla="*/ 81 w 282"/>
                <a:gd name="T99" fmla="*/ 15 h 252"/>
                <a:gd name="T100" fmla="*/ 244 w 282"/>
                <a:gd name="T101" fmla="*/ 15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2" h="252">
                  <a:moveTo>
                    <a:pt x="29" y="50"/>
                  </a:moveTo>
                  <a:cubicBezTo>
                    <a:pt x="13" y="51"/>
                    <a:pt x="0" y="64"/>
                    <a:pt x="0" y="81"/>
                  </a:cubicBezTo>
                  <a:cubicBezTo>
                    <a:pt x="0" y="177"/>
                    <a:pt x="0" y="177"/>
                    <a:pt x="0" y="177"/>
                  </a:cubicBezTo>
                  <a:cubicBezTo>
                    <a:pt x="0" y="194"/>
                    <a:pt x="14" y="208"/>
                    <a:pt x="30" y="208"/>
                  </a:cubicBezTo>
                  <a:cubicBezTo>
                    <a:pt x="41" y="208"/>
                    <a:pt x="41" y="208"/>
                    <a:pt x="41" y="208"/>
                  </a:cubicBezTo>
                  <a:cubicBezTo>
                    <a:pt x="41" y="252"/>
                    <a:pt x="41" y="252"/>
                    <a:pt x="41" y="252"/>
                  </a:cubicBezTo>
                  <a:cubicBezTo>
                    <a:pt x="73" y="208"/>
                    <a:pt x="73" y="208"/>
                    <a:pt x="73" y="208"/>
                  </a:cubicBezTo>
                  <a:cubicBezTo>
                    <a:pt x="193" y="208"/>
                    <a:pt x="193" y="208"/>
                    <a:pt x="193" y="208"/>
                  </a:cubicBezTo>
                  <a:cubicBezTo>
                    <a:pt x="197" y="208"/>
                    <a:pt x="201" y="207"/>
                    <a:pt x="204" y="206"/>
                  </a:cubicBezTo>
                  <a:cubicBezTo>
                    <a:pt x="190" y="187"/>
                    <a:pt x="190" y="187"/>
                    <a:pt x="190" y="187"/>
                  </a:cubicBezTo>
                  <a:cubicBezTo>
                    <a:pt x="81" y="187"/>
                    <a:pt x="81" y="187"/>
                    <a:pt x="81" y="187"/>
                  </a:cubicBezTo>
                  <a:cubicBezTo>
                    <a:pt x="67" y="187"/>
                    <a:pt x="54" y="181"/>
                    <a:pt x="44" y="171"/>
                  </a:cubicBezTo>
                  <a:cubicBezTo>
                    <a:pt x="35" y="162"/>
                    <a:pt x="29" y="149"/>
                    <a:pt x="29" y="135"/>
                  </a:cubicBezTo>
                  <a:cubicBezTo>
                    <a:pt x="29" y="50"/>
                    <a:pt x="29" y="50"/>
                    <a:pt x="29" y="50"/>
                  </a:cubicBezTo>
                  <a:close/>
                  <a:moveTo>
                    <a:pt x="81" y="0"/>
                  </a:moveTo>
                  <a:cubicBezTo>
                    <a:pt x="244" y="0"/>
                    <a:pt x="244" y="0"/>
                    <a:pt x="244" y="0"/>
                  </a:cubicBezTo>
                  <a:cubicBezTo>
                    <a:pt x="254" y="0"/>
                    <a:pt x="264" y="4"/>
                    <a:pt x="271" y="11"/>
                  </a:cubicBezTo>
                  <a:cubicBezTo>
                    <a:pt x="278" y="18"/>
                    <a:pt x="282" y="28"/>
                    <a:pt x="282" y="38"/>
                  </a:cubicBezTo>
                  <a:cubicBezTo>
                    <a:pt x="282" y="135"/>
                    <a:pt x="282" y="135"/>
                    <a:pt x="282" y="135"/>
                  </a:cubicBezTo>
                  <a:cubicBezTo>
                    <a:pt x="282" y="145"/>
                    <a:pt x="278" y="155"/>
                    <a:pt x="271" y="162"/>
                  </a:cubicBezTo>
                  <a:cubicBezTo>
                    <a:pt x="264" y="169"/>
                    <a:pt x="254" y="173"/>
                    <a:pt x="244" y="173"/>
                  </a:cubicBezTo>
                  <a:cubicBezTo>
                    <a:pt x="241" y="173"/>
                    <a:pt x="241" y="173"/>
                    <a:pt x="241" y="173"/>
                  </a:cubicBezTo>
                  <a:cubicBezTo>
                    <a:pt x="241" y="210"/>
                    <a:pt x="241" y="210"/>
                    <a:pt x="241" y="210"/>
                  </a:cubicBezTo>
                  <a:cubicBezTo>
                    <a:pt x="241" y="214"/>
                    <a:pt x="238" y="217"/>
                    <a:pt x="234" y="217"/>
                  </a:cubicBezTo>
                  <a:cubicBezTo>
                    <a:pt x="231" y="217"/>
                    <a:pt x="228" y="216"/>
                    <a:pt x="227" y="214"/>
                  </a:cubicBezTo>
                  <a:cubicBezTo>
                    <a:pt x="197" y="173"/>
                    <a:pt x="197" y="173"/>
                    <a:pt x="197" y="173"/>
                  </a:cubicBezTo>
                  <a:cubicBezTo>
                    <a:pt x="81" y="173"/>
                    <a:pt x="81" y="173"/>
                    <a:pt x="81" y="173"/>
                  </a:cubicBezTo>
                  <a:cubicBezTo>
                    <a:pt x="70" y="173"/>
                    <a:pt x="61" y="169"/>
                    <a:pt x="54" y="162"/>
                  </a:cubicBezTo>
                  <a:cubicBezTo>
                    <a:pt x="47" y="155"/>
                    <a:pt x="43" y="145"/>
                    <a:pt x="43" y="135"/>
                  </a:cubicBezTo>
                  <a:cubicBezTo>
                    <a:pt x="43" y="38"/>
                    <a:pt x="43" y="38"/>
                    <a:pt x="43" y="38"/>
                  </a:cubicBezTo>
                  <a:cubicBezTo>
                    <a:pt x="43" y="28"/>
                    <a:pt x="47" y="18"/>
                    <a:pt x="54" y="11"/>
                  </a:cubicBezTo>
                  <a:cubicBezTo>
                    <a:pt x="61" y="4"/>
                    <a:pt x="70" y="0"/>
                    <a:pt x="81" y="0"/>
                  </a:cubicBezTo>
                  <a:close/>
                  <a:moveTo>
                    <a:pt x="244" y="15"/>
                  </a:moveTo>
                  <a:cubicBezTo>
                    <a:pt x="250" y="15"/>
                    <a:pt x="256" y="18"/>
                    <a:pt x="260" y="22"/>
                  </a:cubicBezTo>
                  <a:cubicBezTo>
                    <a:pt x="264" y="26"/>
                    <a:pt x="267" y="32"/>
                    <a:pt x="267" y="38"/>
                  </a:cubicBezTo>
                  <a:cubicBezTo>
                    <a:pt x="267" y="135"/>
                    <a:pt x="267" y="135"/>
                    <a:pt x="267" y="135"/>
                  </a:cubicBezTo>
                  <a:cubicBezTo>
                    <a:pt x="267" y="141"/>
                    <a:pt x="264" y="147"/>
                    <a:pt x="260" y="151"/>
                  </a:cubicBezTo>
                  <a:cubicBezTo>
                    <a:pt x="256" y="155"/>
                    <a:pt x="250" y="158"/>
                    <a:pt x="244" y="158"/>
                  </a:cubicBezTo>
                  <a:cubicBezTo>
                    <a:pt x="234" y="158"/>
                    <a:pt x="234" y="158"/>
                    <a:pt x="234" y="158"/>
                  </a:cubicBezTo>
                  <a:cubicBezTo>
                    <a:pt x="229" y="158"/>
                    <a:pt x="226" y="161"/>
                    <a:pt x="226" y="166"/>
                  </a:cubicBezTo>
                  <a:cubicBezTo>
                    <a:pt x="226" y="186"/>
                    <a:pt x="226" y="186"/>
                    <a:pt x="226" y="186"/>
                  </a:cubicBezTo>
                  <a:cubicBezTo>
                    <a:pt x="207" y="161"/>
                    <a:pt x="207" y="161"/>
                    <a:pt x="207" y="161"/>
                  </a:cubicBezTo>
                  <a:cubicBezTo>
                    <a:pt x="205" y="159"/>
                    <a:pt x="203" y="158"/>
                    <a:pt x="201" y="158"/>
                  </a:cubicBezTo>
                  <a:cubicBezTo>
                    <a:pt x="201" y="158"/>
                    <a:pt x="201" y="158"/>
                    <a:pt x="201" y="158"/>
                  </a:cubicBezTo>
                  <a:cubicBezTo>
                    <a:pt x="81" y="158"/>
                    <a:pt x="81" y="158"/>
                    <a:pt x="81" y="158"/>
                  </a:cubicBezTo>
                  <a:cubicBezTo>
                    <a:pt x="75" y="158"/>
                    <a:pt x="69" y="155"/>
                    <a:pt x="65" y="151"/>
                  </a:cubicBezTo>
                  <a:cubicBezTo>
                    <a:pt x="61" y="147"/>
                    <a:pt x="58" y="141"/>
                    <a:pt x="58" y="135"/>
                  </a:cubicBezTo>
                  <a:cubicBezTo>
                    <a:pt x="58" y="38"/>
                    <a:pt x="58" y="38"/>
                    <a:pt x="58" y="38"/>
                  </a:cubicBezTo>
                  <a:cubicBezTo>
                    <a:pt x="58" y="32"/>
                    <a:pt x="61" y="26"/>
                    <a:pt x="65" y="22"/>
                  </a:cubicBezTo>
                  <a:cubicBezTo>
                    <a:pt x="69" y="18"/>
                    <a:pt x="75" y="15"/>
                    <a:pt x="81" y="15"/>
                  </a:cubicBezTo>
                  <a:lnTo>
                    <a:pt x="244" y="15"/>
                  </a:lnTo>
                  <a:close/>
                </a:path>
              </a:pathLst>
            </a:custGeom>
            <a:solidFill>
              <a:schemeClr val="bg1"/>
            </a:solidFill>
            <a:ln>
              <a:noFill/>
            </a:ln>
            <a:effectLst>
              <a:outerShdw blurRad="190500" sx="102000" sy="102000" algn="ctr" rotWithShape="0">
                <a:prstClr val="black">
                  <a:alpha val="96000"/>
                </a:prstClr>
              </a:outerShdw>
            </a:effectLst>
          </p:spPr>
          <p:txBody>
            <a:bodyPr vert="horz" wrap="square" lIns="68580" tIns="34290" rIns="68580" bIns="34290" numCol="1" anchor="t" anchorCtr="0" compatLnSpc="1">
              <a:prstTxWarp prst="textNoShape">
                <a:avLst/>
              </a:prstTxWarp>
            </a:bodyPr>
            <a:lstStyle/>
            <a:p>
              <a:endParaRPr lang="zh-CN" altLang="en-US" sz="1013">
                <a:solidFill>
                  <a:srgbClr val="829F89"/>
                </a:solidFill>
              </a:endParaRPr>
            </a:p>
          </p:txBody>
        </p:sp>
      </p:grpSp>
      <p:grpSp>
        <p:nvGrpSpPr>
          <p:cNvPr id="24" name="组合 23">
            <a:extLst>
              <a:ext uri="{FF2B5EF4-FFF2-40B4-BE49-F238E27FC236}">
                <a16:creationId xmlns:a16="http://schemas.microsoft.com/office/drawing/2014/main" xmlns="" id="{5727BC46-5215-4C87-AE65-54CC2D4BF5E2}"/>
              </a:ext>
            </a:extLst>
          </p:cNvPr>
          <p:cNvGrpSpPr/>
          <p:nvPr/>
        </p:nvGrpSpPr>
        <p:grpSpPr>
          <a:xfrm>
            <a:off x="5435042" y="2633028"/>
            <a:ext cx="1914525" cy="1471613"/>
            <a:chOff x="3249255" y="1911453"/>
            <a:chExt cx="3009394" cy="2313192"/>
          </a:xfrm>
        </p:grpSpPr>
        <p:pic>
          <p:nvPicPr>
            <p:cNvPr id="25" name="图片 24">
              <a:extLst>
                <a:ext uri="{FF2B5EF4-FFF2-40B4-BE49-F238E27FC236}">
                  <a16:creationId xmlns:a16="http://schemas.microsoft.com/office/drawing/2014/main" xmlns="" id="{0B5CE5ED-FDF7-4205-B360-966597EF2B8C}"/>
                </a:ext>
              </a:extLst>
            </p:cNvPr>
            <p:cNvPicPr>
              <a:picLocks noChangeAspect="1"/>
            </p:cNvPicPr>
            <p:nvPr/>
          </p:nvPicPr>
          <p:blipFill rotWithShape="1">
            <a:blip r:embed="rId5" cstate="print">
              <a:duotone>
                <a:schemeClr val="accent6">
                  <a:shade val="45000"/>
                  <a:satMod val="135000"/>
                </a:schemeClr>
                <a:prstClr val="white"/>
              </a:duotone>
              <a:extLst>
                <a:ext uri="{BEBA8EAE-BF5A-486C-A8C5-ECC9F3942E4B}">
                  <a14:imgProps xmlns:a14="http://schemas.microsoft.com/office/drawing/2010/main">
                    <a14:imgLayer r:embed="rId6">
                      <a14:imgEffect>
                        <a14:brightnessContrast contrast="-60000"/>
                      </a14:imgEffect>
                    </a14:imgLayer>
                  </a14:imgProps>
                </a:ext>
                <a:ext uri="{28A0092B-C50C-407E-A947-70E740481C1C}">
                  <a14:useLocalDpi xmlns:a14="http://schemas.microsoft.com/office/drawing/2010/main" val="0"/>
                </a:ext>
              </a:extLst>
            </a:blip>
            <a:srcRect l="12019" t="12092" r="11077" b="28795"/>
            <a:stretch/>
          </p:blipFill>
          <p:spPr>
            <a:xfrm>
              <a:off x="3249255" y="1911453"/>
              <a:ext cx="3009394" cy="2313192"/>
            </a:xfrm>
            <a:prstGeom prst="rect">
              <a:avLst/>
            </a:prstGeom>
          </p:spPr>
        </p:pic>
        <p:sp>
          <p:nvSpPr>
            <p:cNvPr id="26" name="Freeform 12">
              <a:extLst>
                <a:ext uri="{FF2B5EF4-FFF2-40B4-BE49-F238E27FC236}">
                  <a16:creationId xmlns:a16="http://schemas.microsoft.com/office/drawing/2014/main" xmlns="" id="{9B6B60BD-7CB9-4662-A207-559933182CAA}"/>
                </a:ext>
              </a:extLst>
            </p:cNvPr>
            <p:cNvSpPr>
              <a:spLocks noEditPoints="1"/>
            </p:cNvSpPr>
            <p:nvPr/>
          </p:nvSpPr>
          <p:spPr bwMode="auto">
            <a:xfrm>
              <a:off x="4404514" y="2836274"/>
              <a:ext cx="662020" cy="620356"/>
            </a:xfrm>
            <a:custGeom>
              <a:avLst/>
              <a:gdLst>
                <a:gd name="T0" fmla="*/ 65 w 302"/>
                <a:gd name="T1" fmla="*/ 57 h 283"/>
                <a:gd name="T2" fmla="*/ 52 w 302"/>
                <a:gd name="T3" fmla="*/ 65 h 283"/>
                <a:gd name="T4" fmla="*/ 48 w 302"/>
                <a:gd name="T5" fmla="*/ 69 h 283"/>
                <a:gd name="T6" fmla="*/ 61 w 302"/>
                <a:gd name="T7" fmla="*/ 73 h 283"/>
                <a:gd name="T8" fmla="*/ 60 w 302"/>
                <a:gd name="T9" fmla="*/ 83 h 283"/>
                <a:gd name="T10" fmla="*/ 17 w 302"/>
                <a:gd name="T11" fmla="*/ 249 h 283"/>
                <a:gd name="T12" fmla="*/ 131 w 302"/>
                <a:gd name="T13" fmla="*/ 180 h 283"/>
                <a:gd name="T14" fmla="*/ 148 w 302"/>
                <a:gd name="T15" fmla="*/ 263 h 283"/>
                <a:gd name="T16" fmla="*/ 20 w 302"/>
                <a:gd name="T17" fmla="*/ 283 h 283"/>
                <a:gd name="T18" fmla="*/ 0 w 302"/>
                <a:gd name="T19" fmla="*/ 76 h 283"/>
                <a:gd name="T20" fmla="*/ 186 w 302"/>
                <a:gd name="T21" fmla="*/ 0 h 283"/>
                <a:gd name="T22" fmla="*/ 71 w 302"/>
                <a:gd name="T23" fmla="*/ 82 h 283"/>
                <a:gd name="T24" fmla="*/ 99 w 302"/>
                <a:gd name="T25" fmla="*/ 137 h 283"/>
                <a:gd name="T26" fmla="*/ 86 w 302"/>
                <a:gd name="T27" fmla="*/ 174 h 283"/>
                <a:gd name="T28" fmla="*/ 97 w 302"/>
                <a:gd name="T29" fmla="*/ 184 h 283"/>
                <a:gd name="T30" fmla="*/ 166 w 302"/>
                <a:gd name="T31" fmla="*/ 163 h 283"/>
                <a:gd name="T32" fmla="*/ 267 w 302"/>
                <a:gd name="T33" fmla="*/ 141 h 283"/>
                <a:gd name="T34" fmla="*/ 267 w 302"/>
                <a:gd name="T35" fmla="*/ 23 h 283"/>
                <a:gd name="T36" fmla="*/ 259 w 302"/>
                <a:gd name="T37" fmla="*/ 36 h 283"/>
                <a:gd name="T38" fmla="*/ 114 w 302"/>
                <a:gd name="T39" fmla="*/ 36 h 283"/>
                <a:gd name="T40" fmla="*/ 93 w 302"/>
                <a:gd name="T41" fmla="*/ 106 h 283"/>
                <a:gd name="T42" fmla="*/ 116 w 302"/>
                <a:gd name="T43" fmla="*/ 136 h 283"/>
                <a:gd name="T44" fmla="*/ 144 w 302"/>
                <a:gd name="T45" fmla="*/ 145 h 283"/>
                <a:gd name="T46" fmla="*/ 150 w 302"/>
                <a:gd name="T47" fmla="*/ 145 h 283"/>
                <a:gd name="T48" fmla="*/ 186 w 302"/>
                <a:gd name="T49" fmla="*/ 149 h 283"/>
                <a:gd name="T50" fmla="*/ 287 w 302"/>
                <a:gd name="T51" fmla="*/ 82 h 283"/>
                <a:gd name="T52" fmla="*/ 119 w 302"/>
                <a:gd name="T53" fmla="*/ 259 h 283"/>
                <a:gd name="T54" fmla="*/ 95 w 302"/>
                <a:gd name="T55" fmla="*/ 271 h 283"/>
                <a:gd name="T56" fmla="*/ 125 w 302"/>
                <a:gd name="T57" fmla="*/ 265 h 283"/>
                <a:gd name="T58" fmla="*/ 119 w 302"/>
                <a:gd name="T59" fmla="*/ 259 h 283"/>
                <a:gd name="T60" fmla="*/ 25 w 302"/>
                <a:gd name="T61" fmla="*/ 265 h 283"/>
                <a:gd name="T62" fmla="*/ 31 w 302"/>
                <a:gd name="T63" fmla="*/ 271 h 283"/>
                <a:gd name="T64" fmla="*/ 55 w 302"/>
                <a:gd name="T65" fmla="*/ 259 h 283"/>
                <a:gd name="T66" fmla="*/ 67 w 302"/>
                <a:gd name="T67" fmla="*/ 254 h 283"/>
                <a:gd name="T68" fmla="*/ 62 w 302"/>
                <a:gd name="T69" fmla="*/ 273 h 283"/>
                <a:gd name="T70" fmla="*/ 82 w 302"/>
                <a:gd name="T71" fmla="*/ 278 h 283"/>
                <a:gd name="T72" fmla="*/ 88 w 302"/>
                <a:gd name="T73" fmla="*/ 259 h 283"/>
                <a:gd name="T74" fmla="*/ 67 w 302"/>
                <a:gd name="T75" fmla="*/ 254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2" h="283">
                  <a:moveTo>
                    <a:pt x="20" y="57"/>
                  </a:moveTo>
                  <a:cubicBezTo>
                    <a:pt x="65" y="57"/>
                    <a:pt x="65" y="57"/>
                    <a:pt x="65" y="57"/>
                  </a:cubicBezTo>
                  <a:cubicBezTo>
                    <a:pt x="64" y="60"/>
                    <a:pt x="63" y="62"/>
                    <a:pt x="62" y="65"/>
                  </a:cubicBezTo>
                  <a:cubicBezTo>
                    <a:pt x="52" y="65"/>
                    <a:pt x="52" y="65"/>
                    <a:pt x="52" y="65"/>
                  </a:cubicBezTo>
                  <a:cubicBezTo>
                    <a:pt x="50" y="65"/>
                    <a:pt x="48" y="67"/>
                    <a:pt x="48" y="69"/>
                  </a:cubicBezTo>
                  <a:cubicBezTo>
                    <a:pt x="48" y="69"/>
                    <a:pt x="48" y="69"/>
                    <a:pt x="48" y="69"/>
                  </a:cubicBezTo>
                  <a:cubicBezTo>
                    <a:pt x="48" y="71"/>
                    <a:pt x="50" y="73"/>
                    <a:pt x="52" y="73"/>
                  </a:cubicBezTo>
                  <a:cubicBezTo>
                    <a:pt x="61" y="73"/>
                    <a:pt x="61" y="73"/>
                    <a:pt x="61" y="73"/>
                  </a:cubicBezTo>
                  <a:cubicBezTo>
                    <a:pt x="61" y="76"/>
                    <a:pt x="60" y="79"/>
                    <a:pt x="60" y="82"/>
                  </a:cubicBezTo>
                  <a:cubicBezTo>
                    <a:pt x="60" y="83"/>
                    <a:pt x="60" y="83"/>
                    <a:pt x="60" y="83"/>
                  </a:cubicBezTo>
                  <a:cubicBezTo>
                    <a:pt x="17" y="83"/>
                    <a:pt x="17" y="83"/>
                    <a:pt x="17" y="83"/>
                  </a:cubicBezTo>
                  <a:cubicBezTo>
                    <a:pt x="17" y="249"/>
                    <a:pt x="17" y="249"/>
                    <a:pt x="17" y="249"/>
                  </a:cubicBezTo>
                  <a:cubicBezTo>
                    <a:pt x="131" y="249"/>
                    <a:pt x="131" y="249"/>
                    <a:pt x="131" y="249"/>
                  </a:cubicBezTo>
                  <a:cubicBezTo>
                    <a:pt x="131" y="180"/>
                    <a:pt x="131" y="180"/>
                    <a:pt x="131" y="180"/>
                  </a:cubicBezTo>
                  <a:cubicBezTo>
                    <a:pt x="148" y="172"/>
                    <a:pt x="148" y="172"/>
                    <a:pt x="148" y="172"/>
                  </a:cubicBezTo>
                  <a:cubicBezTo>
                    <a:pt x="148" y="263"/>
                    <a:pt x="148" y="263"/>
                    <a:pt x="148" y="263"/>
                  </a:cubicBezTo>
                  <a:cubicBezTo>
                    <a:pt x="148" y="274"/>
                    <a:pt x="139" y="283"/>
                    <a:pt x="128" y="283"/>
                  </a:cubicBezTo>
                  <a:cubicBezTo>
                    <a:pt x="20" y="283"/>
                    <a:pt x="20" y="283"/>
                    <a:pt x="20" y="283"/>
                  </a:cubicBezTo>
                  <a:cubicBezTo>
                    <a:pt x="9" y="283"/>
                    <a:pt x="0" y="274"/>
                    <a:pt x="0" y="263"/>
                  </a:cubicBezTo>
                  <a:cubicBezTo>
                    <a:pt x="0" y="76"/>
                    <a:pt x="0" y="76"/>
                    <a:pt x="0" y="76"/>
                  </a:cubicBezTo>
                  <a:cubicBezTo>
                    <a:pt x="0" y="66"/>
                    <a:pt x="9" y="57"/>
                    <a:pt x="20" y="57"/>
                  </a:cubicBezTo>
                  <a:close/>
                  <a:moveTo>
                    <a:pt x="186" y="0"/>
                  </a:moveTo>
                  <a:cubicBezTo>
                    <a:pt x="155" y="0"/>
                    <a:pt x="126" y="9"/>
                    <a:pt x="106" y="23"/>
                  </a:cubicBezTo>
                  <a:cubicBezTo>
                    <a:pt x="84" y="38"/>
                    <a:pt x="71" y="59"/>
                    <a:pt x="71" y="82"/>
                  </a:cubicBezTo>
                  <a:cubicBezTo>
                    <a:pt x="71" y="93"/>
                    <a:pt x="74" y="104"/>
                    <a:pt x="79" y="114"/>
                  </a:cubicBezTo>
                  <a:cubicBezTo>
                    <a:pt x="84" y="122"/>
                    <a:pt x="91" y="130"/>
                    <a:pt x="99" y="137"/>
                  </a:cubicBezTo>
                  <a:cubicBezTo>
                    <a:pt x="86" y="174"/>
                    <a:pt x="86" y="174"/>
                    <a:pt x="86" y="174"/>
                  </a:cubicBezTo>
                  <a:cubicBezTo>
                    <a:pt x="86" y="174"/>
                    <a:pt x="86" y="174"/>
                    <a:pt x="86" y="174"/>
                  </a:cubicBezTo>
                  <a:cubicBezTo>
                    <a:pt x="86" y="176"/>
                    <a:pt x="86" y="178"/>
                    <a:pt x="87" y="180"/>
                  </a:cubicBezTo>
                  <a:cubicBezTo>
                    <a:pt x="88" y="184"/>
                    <a:pt x="93" y="186"/>
                    <a:pt x="97" y="184"/>
                  </a:cubicBezTo>
                  <a:cubicBezTo>
                    <a:pt x="148" y="160"/>
                    <a:pt x="148" y="160"/>
                    <a:pt x="148" y="160"/>
                  </a:cubicBezTo>
                  <a:cubicBezTo>
                    <a:pt x="154" y="162"/>
                    <a:pt x="160" y="163"/>
                    <a:pt x="166" y="163"/>
                  </a:cubicBezTo>
                  <a:cubicBezTo>
                    <a:pt x="173" y="164"/>
                    <a:pt x="180" y="165"/>
                    <a:pt x="186" y="165"/>
                  </a:cubicBezTo>
                  <a:cubicBezTo>
                    <a:pt x="218" y="165"/>
                    <a:pt x="246" y="156"/>
                    <a:pt x="267" y="141"/>
                  </a:cubicBezTo>
                  <a:cubicBezTo>
                    <a:pt x="289" y="126"/>
                    <a:pt x="302" y="106"/>
                    <a:pt x="302" y="82"/>
                  </a:cubicBezTo>
                  <a:cubicBezTo>
                    <a:pt x="302" y="59"/>
                    <a:pt x="289" y="38"/>
                    <a:pt x="267" y="23"/>
                  </a:cubicBezTo>
                  <a:cubicBezTo>
                    <a:pt x="246" y="9"/>
                    <a:pt x="218" y="0"/>
                    <a:pt x="186" y="0"/>
                  </a:cubicBezTo>
                  <a:close/>
                  <a:moveTo>
                    <a:pt x="259" y="36"/>
                  </a:moveTo>
                  <a:cubicBezTo>
                    <a:pt x="240" y="23"/>
                    <a:pt x="215" y="15"/>
                    <a:pt x="186" y="15"/>
                  </a:cubicBezTo>
                  <a:cubicBezTo>
                    <a:pt x="158" y="15"/>
                    <a:pt x="133" y="23"/>
                    <a:pt x="114" y="36"/>
                  </a:cubicBezTo>
                  <a:cubicBezTo>
                    <a:pt x="97" y="48"/>
                    <a:pt x="86" y="64"/>
                    <a:pt x="86" y="82"/>
                  </a:cubicBezTo>
                  <a:cubicBezTo>
                    <a:pt x="86" y="91"/>
                    <a:pt x="88" y="99"/>
                    <a:pt x="93" y="106"/>
                  </a:cubicBezTo>
                  <a:cubicBezTo>
                    <a:pt x="97" y="114"/>
                    <a:pt x="104" y="121"/>
                    <a:pt x="112" y="127"/>
                  </a:cubicBezTo>
                  <a:cubicBezTo>
                    <a:pt x="115" y="129"/>
                    <a:pt x="117" y="133"/>
                    <a:pt x="116" y="136"/>
                  </a:cubicBezTo>
                  <a:cubicBezTo>
                    <a:pt x="107" y="162"/>
                    <a:pt x="107" y="162"/>
                    <a:pt x="107" y="162"/>
                  </a:cubicBezTo>
                  <a:cubicBezTo>
                    <a:pt x="144" y="145"/>
                    <a:pt x="144" y="145"/>
                    <a:pt x="144" y="145"/>
                  </a:cubicBezTo>
                  <a:cubicBezTo>
                    <a:pt x="144" y="145"/>
                    <a:pt x="144" y="145"/>
                    <a:pt x="144" y="145"/>
                  </a:cubicBezTo>
                  <a:cubicBezTo>
                    <a:pt x="146" y="144"/>
                    <a:pt x="148" y="144"/>
                    <a:pt x="150" y="145"/>
                  </a:cubicBezTo>
                  <a:cubicBezTo>
                    <a:pt x="155" y="146"/>
                    <a:pt x="161" y="147"/>
                    <a:pt x="168" y="148"/>
                  </a:cubicBezTo>
                  <a:cubicBezTo>
                    <a:pt x="174" y="149"/>
                    <a:pt x="180" y="149"/>
                    <a:pt x="186" y="149"/>
                  </a:cubicBezTo>
                  <a:cubicBezTo>
                    <a:pt x="215" y="149"/>
                    <a:pt x="240" y="141"/>
                    <a:pt x="259" y="129"/>
                  </a:cubicBezTo>
                  <a:cubicBezTo>
                    <a:pt x="276" y="117"/>
                    <a:pt x="287" y="100"/>
                    <a:pt x="287" y="82"/>
                  </a:cubicBezTo>
                  <a:cubicBezTo>
                    <a:pt x="287" y="64"/>
                    <a:pt x="276" y="48"/>
                    <a:pt x="259" y="36"/>
                  </a:cubicBezTo>
                  <a:close/>
                  <a:moveTo>
                    <a:pt x="119" y="259"/>
                  </a:moveTo>
                  <a:cubicBezTo>
                    <a:pt x="95" y="259"/>
                    <a:pt x="95" y="259"/>
                    <a:pt x="95" y="259"/>
                  </a:cubicBezTo>
                  <a:cubicBezTo>
                    <a:pt x="95" y="271"/>
                    <a:pt x="95" y="271"/>
                    <a:pt x="95" y="271"/>
                  </a:cubicBezTo>
                  <a:cubicBezTo>
                    <a:pt x="119" y="271"/>
                    <a:pt x="119" y="271"/>
                    <a:pt x="119" y="271"/>
                  </a:cubicBezTo>
                  <a:cubicBezTo>
                    <a:pt x="122" y="271"/>
                    <a:pt x="125" y="268"/>
                    <a:pt x="125" y="265"/>
                  </a:cubicBezTo>
                  <a:cubicBezTo>
                    <a:pt x="125" y="265"/>
                    <a:pt x="125" y="265"/>
                    <a:pt x="125" y="265"/>
                  </a:cubicBezTo>
                  <a:cubicBezTo>
                    <a:pt x="125" y="262"/>
                    <a:pt x="122" y="259"/>
                    <a:pt x="119" y="259"/>
                  </a:cubicBezTo>
                  <a:close/>
                  <a:moveTo>
                    <a:pt x="31" y="259"/>
                  </a:moveTo>
                  <a:cubicBezTo>
                    <a:pt x="28" y="259"/>
                    <a:pt x="25" y="262"/>
                    <a:pt x="25" y="265"/>
                  </a:cubicBezTo>
                  <a:cubicBezTo>
                    <a:pt x="25" y="265"/>
                    <a:pt x="25" y="265"/>
                    <a:pt x="25" y="265"/>
                  </a:cubicBezTo>
                  <a:cubicBezTo>
                    <a:pt x="25" y="268"/>
                    <a:pt x="28" y="271"/>
                    <a:pt x="31" y="271"/>
                  </a:cubicBezTo>
                  <a:cubicBezTo>
                    <a:pt x="55" y="271"/>
                    <a:pt x="55" y="271"/>
                    <a:pt x="55" y="271"/>
                  </a:cubicBezTo>
                  <a:cubicBezTo>
                    <a:pt x="55" y="259"/>
                    <a:pt x="55" y="259"/>
                    <a:pt x="55" y="259"/>
                  </a:cubicBezTo>
                  <a:cubicBezTo>
                    <a:pt x="31" y="259"/>
                    <a:pt x="31" y="259"/>
                    <a:pt x="31" y="259"/>
                  </a:cubicBezTo>
                  <a:close/>
                  <a:moveTo>
                    <a:pt x="67" y="254"/>
                  </a:moveTo>
                  <a:cubicBezTo>
                    <a:pt x="64" y="254"/>
                    <a:pt x="62" y="256"/>
                    <a:pt x="62" y="259"/>
                  </a:cubicBezTo>
                  <a:cubicBezTo>
                    <a:pt x="62" y="273"/>
                    <a:pt x="62" y="273"/>
                    <a:pt x="62" y="273"/>
                  </a:cubicBezTo>
                  <a:cubicBezTo>
                    <a:pt x="62" y="276"/>
                    <a:pt x="64" y="278"/>
                    <a:pt x="67" y="278"/>
                  </a:cubicBezTo>
                  <a:cubicBezTo>
                    <a:pt x="82" y="278"/>
                    <a:pt x="82" y="278"/>
                    <a:pt x="82" y="278"/>
                  </a:cubicBezTo>
                  <a:cubicBezTo>
                    <a:pt x="85" y="278"/>
                    <a:pt x="88" y="276"/>
                    <a:pt x="88" y="273"/>
                  </a:cubicBezTo>
                  <a:cubicBezTo>
                    <a:pt x="88" y="259"/>
                    <a:pt x="88" y="259"/>
                    <a:pt x="88" y="259"/>
                  </a:cubicBezTo>
                  <a:cubicBezTo>
                    <a:pt x="88" y="256"/>
                    <a:pt x="85" y="254"/>
                    <a:pt x="82" y="254"/>
                  </a:cubicBezTo>
                  <a:lnTo>
                    <a:pt x="67" y="254"/>
                  </a:lnTo>
                  <a:close/>
                </a:path>
              </a:pathLst>
            </a:custGeom>
            <a:solidFill>
              <a:schemeClr val="bg1"/>
            </a:solidFill>
            <a:ln>
              <a:noFill/>
            </a:ln>
            <a:effectLst>
              <a:outerShdw blurRad="190500" sx="102000" sy="102000" algn="ctr" rotWithShape="0">
                <a:prstClr val="black">
                  <a:alpha val="96000"/>
                </a:prstClr>
              </a:outerShdw>
            </a:effectLst>
          </p:spPr>
          <p:txBody>
            <a:bodyPr vert="horz" wrap="square" lIns="68580" tIns="34290" rIns="68580" bIns="34290" numCol="1" anchor="t" anchorCtr="0" compatLnSpc="1">
              <a:prstTxWarp prst="textNoShape">
                <a:avLst/>
              </a:prstTxWarp>
            </a:bodyPr>
            <a:lstStyle/>
            <a:p>
              <a:endParaRPr lang="zh-CN" altLang="en-US" sz="1013">
                <a:solidFill>
                  <a:srgbClr val="829F89"/>
                </a:solidFill>
              </a:endParaRPr>
            </a:p>
          </p:txBody>
        </p:sp>
      </p:grpSp>
      <p:grpSp>
        <p:nvGrpSpPr>
          <p:cNvPr id="27" name="组合 26">
            <a:extLst>
              <a:ext uri="{FF2B5EF4-FFF2-40B4-BE49-F238E27FC236}">
                <a16:creationId xmlns:a16="http://schemas.microsoft.com/office/drawing/2014/main" xmlns="" id="{E3DBDFBC-0C41-4496-8F0C-99B79D4F3CD6}"/>
              </a:ext>
            </a:extLst>
          </p:cNvPr>
          <p:cNvGrpSpPr/>
          <p:nvPr/>
        </p:nvGrpSpPr>
        <p:grpSpPr>
          <a:xfrm>
            <a:off x="5109949" y="1776217"/>
            <a:ext cx="1600200" cy="1571625"/>
            <a:chOff x="599276" y="1887195"/>
            <a:chExt cx="2480790" cy="2436490"/>
          </a:xfrm>
        </p:grpSpPr>
        <p:pic>
          <p:nvPicPr>
            <p:cNvPr id="28" name="图片 27">
              <a:extLst>
                <a:ext uri="{FF2B5EF4-FFF2-40B4-BE49-F238E27FC236}">
                  <a16:creationId xmlns:a16="http://schemas.microsoft.com/office/drawing/2014/main" xmlns="" id="{97CADDC1-51C0-42F7-8248-475DDEB98A78}"/>
                </a:ext>
              </a:extLst>
            </p:cNvPr>
            <p:cNvPicPr>
              <a:picLocks noChangeAspect="1"/>
            </p:cNvPicPr>
            <p:nvPr/>
          </p:nvPicPr>
          <p:blipFill rotWithShape="1">
            <a:blip r:embed="rId7" cstate="print">
              <a:duotone>
                <a:schemeClr val="accent6">
                  <a:shade val="45000"/>
                  <a:satMod val="135000"/>
                </a:schemeClr>
                <a:prstClr val="white"/>
              </a:duotone>
              <a:extLst>
                <a:ext uri="{BEBA8EAE-BF5A-486C-A8C5-ECC9F3942E4B}">
                  <a14:imgProps xmlns:a14="http://schemas.microsoft.com/office/drawing/2010/main">
                    <a14:imgLayer>
                      <a14:imgEffect>
                        <a14:brightnessContrast contrast="-55000"/>
                      </a14:imgEffect>
                    </a14:imgLayer>
                  </a14:imgProps>
                </a:ext>
                <a:ext uri="{28A0092B-C50C-407E-A947-70E740481C1C}">
                  <a14:useLocalDpi xmlns:a14="http://schemas.microsoft.com/office/drawing/2010/main" val="0"/>
                </a:ext>
              </a:extLst>
            </a:blip>
            <a:srcRect l="11738" t="20391" r="25119" b="17594"/>
            <a:stretch/>
          </p:blipFill>
          <p:spPr>
            <a:xfrm>
              <a:off x="599276" y="1887195"/>
              <a:ext cx="2480790" cy="2436490"/>
            </a:xfrm>
            <a:prstGeom prst="rect">
              <a:avLst/>
            </a:prstGeom>
          </p:spPr>
        </p:pic>
        <p:sp>
          <p:nvSpPr>
            <p:cNvPr id="29" name="Freeform 11">
              <a:extLst>
                <a:ext uri="{FF2B5EF4-FFF2-40B4-BE49-F238E27FC236}">
                  <a16:creationId xmlns:a16="http://schemas.microsoft.com/office/drawing/2014/main" xmlns="" id="{E2975510-19CA-4D90-A501-651F9FF529FA}"/>
                </a:ext>
              </a:extLst>
            </p:cNvPr>
            <p:cNvSpPr>
              <a:spLocks noEditPoints="1"/>
            </p:cNvSpPr>
            <p:nvPr/>
          </p:nvSpPr>
          <p:spPr bwMode="auto">
            <a:xfrm>
              <a:off x="1525910" y="2836274"/>
              <a:ext cx="491656" cy="601838"/>
            </a:xfrm>
            <a:custGeom>
              <a:avLst/>
              <a:gdLst>
                <a:gd name="T0" fmla="*/ 160 w 224"/>
                <a:gd name="T1" fmla="*/ 265 h 275"/>
                <a:gd name="T2" fmla="*/ 171 w 224"/>
                <a:gd name="T3" fmla="*/ 258 h 275"/>
                <a:gd name="T4" fmla="*/ 147 w 224"/>
                <a:gd name="T5" fmla="*/ 225 h 275"/>
                <a:gd name="T6" fmla="*/ 126 w 224"/>
                <a:gd name="T7" fmla="*/ 190 h 275"/>
                <a:gd name="T8" fmla="*/ 109 w 224"/>
                <a:gd name="T9" fmla="*/ 199 h 275"/>
                <a:gd name="T10" fmla="*/ 54 w 224"/>
                <a:gd name="T11" fmla="*/ 100 h 275"/>
                <a:gd name="T12" fmla="*/ 71 w 224"/>
                <a:gd name="T13" fmla="*/ 91 h 275"/>
                <a:gd name="T14" fmla="*/ 53 w 224"/>
                <a:gd name="T15" fmla="*/ 55 h 275"/>
                <a:gd name="T16" fmla="*/ 38 w 224"/>
                <a:gd name="T17" fmla="*/ 16 h 275"/>
                <a:gd name="T18" fmla="*/ 27 w 224"/>
                <a:gd name="T19" fmla="*/ 22 h 275"/>
                <a:gd name="T20" fmla="*/ 2 w 224"/>
                <a:gd name="T21" fmla="*/ 62 h 275"/>
                <a:gd name="T22" fmla="*/ 3 w 224"/>
                <a:gd name="T23" fmla="*/ 63 h 275"/>
                <a:gd name="T24" fmla="*/ 3 w 224"/>
                <a:gd name="T25" fmla="*/ 63 h 275"/>
                <a:gd name="T26" fmla="*/ 5 w 224"/>
                <a:gd name="T27" fmla="*/ 75 h 275"/>
                <a:gd name="T28" fmla="*/ 5 w 224"/>
                <a:gd name="T29" fmla="*/ 75 h 275"/>
                <a:gd name="T30" fmla="*/ 5 w 224"/>
                <a:gd name="T31" fmla="*/ 75 h 275"/>
                <a:gd name="T32" fmla="*/ 103 w 224"/>
                <a:gd name="T33" fmla="*/ 253 h 275"/>
                <a:gd name="T34" fmla="*/ 104 w 224"/>
                <a:gd name="T35" fmla="*/ 254 h 275"/>
                <a:gd name="T36" fmla="*/ 113 w 224"/>
                <a:gd name="T37" fmla="*/ 263 h 275"/>
                <a:gd name="T38" fmla="*/ 160 w 224"/>
                <a:gd name="T39" fmla="*/ 265 h 275"/>
                <a:gd name="T40" fmla="*/ 195 w 224"/>
                <a:gd name="T41" fmla="*/ 5 h 275"/>
                <a:gd name="T42" fmla="*/ 179 w 224"/>
                <a:gd name="T43" fmla="*/ 4 h 275"/>
                <a:gd name="T44" fmla="*/ 178 w 224"/>
                <a:gd name="T45" fmla="*/ 21 h 275"/>
                <a:gd name="T46" fmla="*/ 201 w 224"/>
                <a:gd name="T47" fmla="*/ 87 h 275"/>
                <a:gd name="T48" fmla="*/ 177 w 224"/>
                <a:gd name="T49" fmla="*/ 154 h 275"/>
                <a:gd name="T50" fmla="*/ 177 w 224"/>
                <a:gd name="T51" fmla="*/ 170 h 275"/>
                <a:gd name="T52" fmla="*/ 194 w 224"/>
                <a:gd name="T53" fmla="*/ 170 h 275"/>
                <a:gd name="T54" fmla="*/ 224 w 224"/>
                <a:gd name="T55" fmla="*/ 87 h 275"/>
                <a:gd name="T56" fmla="*/ 195 w 224"/>
                <a:gd name="T57" fmla="*/ 5 h 275"/>
                <a:gd name="T58" fmla="*/ 166 w 224"/>
                <a:gd name="T59" fmla="*/ 51 h 275"/>
                <a:gd name="T60" fmla="*/ 176 w 224"/>
                <a:gd name="T61" fmla="*/ 90 h 275"/>
                <a:gd name="T62" fmla="*/ 164 w 224"/>
                <a:gd name="T63" fmla="*/ 129 h 275"/>
                <a:gd name="T64" fmla="*/ 148 w 224"/>
                <a:gd name="T65" fmla="*/ 133 h 275"/>
                <a:gd name="T66" fmla="*/ 144 w 224"/>
                <a:gd name="T67" fmla="*/ 117 h 275"/>
                <a:gd name="T68" fmla="*/ 153 w 224"/>
                <a:gd name="T69" fmla="*/ 90 h 275"/>
                <a:gd name="T70" fmla="*/ 146 w 224"/>
                <a:gd name="T71" fmla="*/ 61 h 275"/>
                <a:gd name="T72" fmla="*/ 151 w 224"/>
                <a:gd name="T73" fmla="*/ 46 h 275"/>
                <a:gd name="T74" fmla="*/ 166 w 224"/>
                <a:gd name="T75" fmla="*/ 51 h 275"/>
                <a:gd name="T76" fmla="*/ 181 w 224"/>
                <a:gd name="T77" fmla="*/ 253 h 275"/>
                <a:gd name="T78" fmla="*/ 156 w 224"/>
                <a:gd name="T79" fmla="*/ 219 h 275"/>
                <a:gd name="T80" fmla="*/ 135 w 224"/>
                <a:gd name="T81" fmla="*/ 185 h 275"/>
                <a:gd name="T82" fmla="*/ 148 w 224"/>
                <a:gd name="T83" fmla="*/ 178 h 275"/>
                <a:gd name="T84" fmla="*/ 193 w 224"/>
                <a:gd name="T85" fmla="*/ 247 h 275"/>
                <a:gd name="T86" fmla="*/ 181 w 224"/>
                <a:gd name="T87" fmla="*/ 253 h 275"/>
                <a:gd name="T88" fmla="*/ 80 w 224"/>
                <a:gd name="T89" fmla="*/ 85 h 275"/>
                <a:gd name="T90" fmla="*/ 63 w 224"/>
                <a:gd name="T91" fmla="*/ 51 h 275"/>
                <a:gd name="T92" fmla="*/ 47 w 224"/>
                <a:gd name="T93" fmla="*/ 11 h 275"/>
                <a:gd name="T94" fmla="*/ 58 w 224"/>
                <a:gd name="T95" fmla="*/ 5 h 275"/>
                <a:gd name="T96" fmla="*/ 91 w 224"/>
                <a:gd name="T97" fmla="*/ 79 h 275"/>
                <a:gd name="T98" fmla="*/ 80 w 224"/>
                <a:gd name="T99" fmla="*/ 8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4" h="275">
                  <a:moveTo>
                    <a:pt x="160" y="265"/>
                  </a:moveTo>
                  <a:cubicBezTo>
                    <a:pt x="171" y="258"/>
                    <a:pt x="171" y="258"/>
                    <a:pt x="171" y="258"/>
                  </a:cubicBezTo>
                  <a:cubicBezTo>
                    <a:pt x="162" y="248"/>
                    <a:pt x="154" y="236"/>
                    <a:pt x="147" y="225"/>
                  </a:cubicBezTo>
                  <a:cubicBezTo>
                    <a:pt x="139" y="214"/>
                    <a:pt x="132" y="202"/>
                    <a:pt x="126" y="190"/>
                  </a:cubicBezTo>
                  <a:cubicBezTo>
                    <a:pt x="109" y="199"/>
                    <a:pt x="109" y="199"/>
                    <a:pt x="109" y="199"/>
                  </a:cubicBezTo>
                  <a:cubicBezTo>
                    <a:pt x="88" y="169"/>
                    <a:pt x="69" y="136"/>
                    <a:pt x="54" y="100"/>
                  </a:cubicBezTo>
                  <a:cubicBezTo>
                    <a:pt x="71" y="91"/>
                    <a:pt x="71" y="91"/>
                    <a:pt x="71" y="91"/>
                  </a:cubicBezTo>
                  <a:cubicBezTo>
                    <a:pt x="65" y="79"/>
                    <a:pt x="59" y="67"/>
                    <a:pt x="53" y="55"/>
                  </a:cubicBezTo>
                  <a:cubicBezTo>
                    <a:pt x="47" y="42"/>
                    <a:pt x="42" y="29"/>
                    <a:pt x="38" y="16"/>
                  </a:cubicBezTo>
                  <a:cubicBezTo>
                    <a:pt x="27" y="22"/>
                    <a:pt x="27" y="22"/>
                    <a:pt x="27" y="22"/>
                  </a:cubicBezTo>
                  <a:cubicBezTo>
                    <a:pt x="8" y="33"/>
                    <a:pt x="0" y="46"/>
                    <a:pt x="2" y="62"/>
                  </a:cubicBezTo>
                  <a:cubicBezTo>
                    <a:pt x="3" y="63"/>
                    <a:pt x="3" y="63"/>
                    <a:pt x="3" y="63"/>
                  </a:cubicBezTo>
                  <a:cubicBezTo>
                    <a:pt x="3" y="63"/>
                    <a:pt x="3" y="63"/>
                    <a:pt x="3" y="63"/>
                  </a:cubicBezTo>
                  <a:cubicBezTo>
                    <a:pt x="3" y="67"/>
                    <a:pt x="4" y="71"/>
                    <a:pt x="5" y="75"/>
                  </a:cubicBezTo>
                  <a:cubicBezTo>
                    <a:pt x="5" y="75"/>
                    <a:pt x="5" y="75"/>
                    <a:pt x="5" y="75"/>
                  </a:cubicBezTo>
                  <a:cubicBezTo>
                    <a:pt x="5" y="75"/>
                    <a:pt x="5" y="75"/>
                    <a:pt x="5" y="75"/>
                  </a:cubicBezTo>
                  <a:cubicBezTo>
                    <a:pt x="23" y="143"/>
                    <a:pt x="57" y="201"/>
                    <a:pt x="103" y="253"/>
                  </a:cubicBezTo>
                  <a:cubicBezTo>
                    <a:pt x="104" y="253"/>
                    <a:pt x="104" y="254"/>
                    <a:pt x="104" y="254"/>
                  </a:cubicBezTo>
                  <a:cubicBezTo>
                    <a:pt x="107" y="257"/>
                    <a:pt x="110" y="260"/>
                    <a:pt x="113" y="263"/>
                  </a:cubicBezTo>
                  <a:cubicBezTo>
                    <a:pt x="125" y="274"/>
                    <a:pt x="141" y="275"/>
                    <a:pt x="160" y="265"/>
                  </a:cubicBezTo>
                  <a:close/>
                  <a:moveTo>
                    <a:pt x="195" y="5"/>
                  </a:moveTo>
                  <a:cubicBezTo>
                    <a:pt x="191" y="0"/>
                    <a:pt x="184" y="0"/>
                    <a:pt x="179" y="4"/>
                  </a:cubicBezTo>
                  <a:cubicBezTo>
                    <a:pt x="174" y="9"/>
                    <a:pt x="174" y="16"/>
                    <a:pt x="178" y="21"/>
                  </a:cubicBezTo>
                  <a:cubicBezTo>
                    <a:pt x="194" y="38"/>
                    <a:pt x="201" y="63"/>
                    <a:pt x="201" y="87"/>
                  </a:cubicBezTo>
                  <a:cubicBezTo>
                    <a:pt x="201" y="113"/>
                    <a:pt x="192" y="138"/>
                    <a:pt x="177" y="154"/>
                  </a:cubicBezTo>
                  <a:cubicBezTo>
                    <a:pt x="173" y="159"/>
                    <a:pt x="173" y="166"/>
                    <a:pt x="177" y="170"/>
                  </a:cubicBezTo>
                  <a:cubicBezTo>
                    <a:pt x="182" y="175"/>
                    <a:pt x="189" y="175"/>
                    <a:pt x="194" y="170"/>
                  </a:cubicBezTo>
                  <a:cubicBezTo>
                    <a:pt x="213" y="150"/>
                    <a:pt x="224" y="119"/>
                    <a:pt x="224" y="87"/>
                  </a:cubicBezTo>
                  <a:cubicBezTo>
                    <a:pt x="224" y="57"/>
                    <a:pt x="215" y="27"/>
                    <a:pt x="195" y="5"/>
                  </a:cubicBezTo>
                  <a:close/>
                  <a:moveTo>
                    <a:pt x="166" y="51"/>
                  </a:moveTo>
                  <a:cubicBezTo>
                    <a:pt x="173" y="64"/>
                    <a:pt x="176" y="77"/>
                    <a:pt x="176" y="90"/>
                  </a:cubicBezTo>
                  <a:cubicBezTo>
                    <a:pt x="175" y="104"/>
                    <a:pt x="171" y="117"/>
                    <a:pt x="164" y="129"/>
                  </a:cubicBezTo>
                  <a:cubicBezTo>
                    <a:pt x="160" y="135"/>
                    <a:pt x="153" y="136"/>
                    <a:pt x="148" y="133"/>
                  </a:cubicBezTo>
                  <a:cubicBezTo>
                    <a:pt x="142" y="129"/>
                    <a:pt x="140" y="122"/>
                    <a:pt x="144" y="117"/>
                  </a:cubicBezTo>
                  <a:cubicBezTo>
                    <a:pt x="149" y="108"/>
                    <a:pt x="152" y="99"/>
                    <a:pt x="153" y="90"/>
                  </a:cubicBezTo>
                  <a:cubicBezTo>
                    <a:pt x="153" y="81"/>
                    <a:pt x="151" y="71"/>
                    <a:pt x="146" y="61"/>
                  </a:cubicBezTo>
                  <a:cubicBezTo>
                    <a:pt x="143" y="55"/>
                    <a:pt x="145" y="48"/>
                    <a:pt x="151" y="46"/>
                  </a:cubicBezTo>
                  <a:cubicBezTo>
                    <a:pt x="157" y="43"/>
                    <a:pt x="164" y="45"/>
                    <a:pt x="166" y="51"/>
                  </a:cubicBezTo>
                  <a:close/>
                  <a:moveTo>
                    <a:pt x="181" y="253"/>
                  </a:moveTo>
                  <a:cubicBezTo>
                    <a:pt x="172" y="242"/>
                    <a:pt x="163" y="231"/>
                    <a:pt x="156" y="219"/>
                  </a:cubicBezTo>
                  <a:cubicBezTo>
                    <a:pt x="148" y="208"/>
                    <a:pt x="142" y="197"/>
                    <a:pt x="135" y="185"/>
                  </a:cubicBezTo>
                  <a:cubicBezTo>
                    <a:pt x="148" y="178"/>
                    <a:pt x="148" y="178"/>
                    <a:pt x="148" y="178"/>
                  </a:cubicBezTo>
                  <a:cubicBezTo>
                    <a:pt x="154" y="180"/>
                    <a:pt x="185" y="215"/>
                    <a:pt x="193" y="247"/>
                  </a:cubicBezTo>
                  <a:cubicBezTo>
                    <a:pt x="181" y="253"/>
                    <a:pt x="181" y="253"/>
                    <a:pt x="181" y="253"/>
                  </a:cubicBezTo>
                  <a:close/>
                  <a:moveTo>
                    <a:pt x="80" y="85"/>
                  </a:moveTo>
                  <a:cubicBezTo>
                    <a:pt x="74" y="74"/>
                    <a:pt x="68" y="63"/>
                    <a:pt x="63" y="51"/>
                  </a:cubicBezTo>
                  <a:cubicBezTo>
                    <a:pt x="57" y="38"/>
                    <a:pt x="52" y="24"/>
                    <a:pt x="47" y="11"/>
                  </a:cubicBezTo>
                  <a:cubicBezTo>
                    <a:pt x="58" y="5"/>
                    <a:pt x="58" y="5"/>
                    <a:pt x="58" y="5"/>
                  </a:cubicBezTo>
                  <a:cubicBezTo>
                    <a:pt x="73" y="16"/>
                    <a:pt x="93" y="68"/>
                    <a:pt x="91" y="79"/>
                  </a:cubicBezTo>
                  <a:lnTo>
                    <a:pt x="80" y="85"/>
                  </a:lnTo>
                  <a:close/>
                </a:path>
              </a:pathLst>
            </a:custGeom>
            <a:solidFill>
              <a:schemeClr val="bg1"/>
            </a:solidFill>
            <a:ln>
              <a:noFill/>
            </a:ln>
            <a:effectLst>
              <a:outerShdw blurRad="190500" sx="102000" sy="102000" algn="ctr" rotWithShape="0">
                <a:prstClr val="black">
                  <a:alpha val="96000"/>
                </a:prstClr>
              </a:outerShdw>
            </a:effectLst>
          </p:spPr>
          <p:txBody>
            <a:bodyPr vert="horz" wrap="square" lIns="68580" tIns="34290" rIns="68580" bIns="34290" numCol="1" anchor="t" anchorCtr="0" compatLnSpc="1">
              <a:prstTxWarp prst="textNoShape">
                <a:avLst/>
              </a:prstTxWarp>
            </a:bodyPr>
            <a:lstStyle/>
            <a:p>
              <a:endParaRPr lang="zh-CN" altLang="en-US" sz="1013"/>
            </a:p>
          </p:txBody>
        </p:sp>
      </p:grpSp>
    </p:spTree>
    <p:extLst>
      <p:ext uri="{BB962C8B-B14F-4D97-AF65-F5344CB8AC3E}">
        <p14:creationId xmlns:p14="http://schemas.microsoft.com/office/powerpoint/2010/main" val="347898815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righ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right)">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left)">
                                      <p:cBhvr>
                                        <p:cTn id="4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BCB7C6EE-2C8E-422E-9AB5-48F5EE3C38F3}"/>
              </a:ext>
            </a:extLst>
          </p:cNvPr>
          <p:cNvGrpSpPr/>
          <p:nvPr/>
        </p:nvGrpSpPr>
        <p:grpSpPr>
          <a:xfrm>
            <a:off x="2212310" y="4914130"/>
            <a:ext cx="7814384" cy="755851"/>
            <a:chOff x="947473" y="4790379"/>
            <a:chExt cx="10419178" cy="1007801"/>
          </a:xfrm>
        </p:grpSpPr>
        <p:sp>
          <p:nvSpPr>
            <p:cNvPr id="3" name="文本框 2">
              <a:extLst>
                <a:ext uri="{FF2B5EF4-FFF2-40B4-BE49-F238E27FC236}">
                  <a16:creationId xmlns:a16="http://schemas.microsoft.com/office/drawing/2014/main" xmlns="" id="{910BDA42-1310-4AB4-98EB-1990FEC6AA4C}"/>
                </a:ext>
              </a:extLst>
            </p:cNvPr>
            <p:cNvSpPr txBox="1"/>
            <p:nvPr/>
          </p:nvSpPr>
          <p:spPr>
            <a:xfrm>
              <a:off x="1171177" y="4790379"/>
              <a:ext cx="1804341" cy="330945"/>
            </a:xfrm>
            <a:prstGeom prst="rect">
              <a:avLst/>
            </a:prstGeom>
            <a:noFill/>
          </p:spPr>
          <p:txBody>
            <a:bodyPr wrap="none" rtlCol="0">
              <a:spAutoFit/>
            </a:bodyPr>
            <a:lstStyle>
              <a:defPPr>
                <a:defRPr lang="zh-CN"/>
              </a:defPPr>
              <a:lvl1pPr algn="ctr">
                <a:defRPr>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1013" dirty="0">
                  <a:solidFill>
                    <a:srgbClr val="829F89"/>
                  </a:solidFill>
                  <a:latin typeface="微软雅黑" panose="020B0503020204020204" pitchFamily="34" charset="-122"/>
                  <a:ea typeface="微软雅黑" panose="020B0503020204020204" pitchFamily="34" charset="-122"/>
                </a:rPr>
                <a:t>在这里输入文本内容</a:t>
              </a:r>
            </a:p>
          </p:txBody>
        </p:sp>
        <p:sp>
          <p:nvSpPr>
            <p:cNvPr id="4" name="矩形 3">
              <a:extLst>
                <a:ext uri="{FF2B5EF4-FFF2-40B4-BE49-F238E27FC236}">
                  <a16:creationId xmlns:a16="http://schemas.microsoft.com/office/drawing/2014/main" xmlns="" id="{ECA20FD5-BD2D-4D32-A76E-6F7E2CE02FC3}"/>
                </a:ext>
              </a:extLst>
            </p:cNvPr>
            <p:cNvSpPr/>
            <p:nvPr/>
          </p:nvSpPr>
          <p:spPr>
            <a:xfrm>
              <a:off x="947473" y="5114917"/>
              <a:ext cx="10419178" cy="683263"/>
            </a:xfrm>
            <a:prstGeom prst="rect">
              <a:avLst/>
            </a:prstGeom>
          </p:spPr>
          <p:txBody>
            <a:bodyPr wrap="square">
              <a:spAutoFit/>
            </a:bodyPr>
            <a:lstStyle/>
            <a:p>
              <a:pPr algn="just">
                <a:lnSpc>
                  <a:spcPct val="130000"/>
                </a:lnSpc>
              </a:pPr>
              <a:r>
                <a:rPr lang="zh-CN" altLang="en-US" sz="1050" dirty="0">
                  <a:solidFill>
                    <a:srgbClr val="829F89"/>
                  </a:solidFill>
                  <a:latin typeface="微软雅黑" panose="020B0503020204020204" pitchFamily="34" charset="-122"/>
                  <a:ea typeface="微软雅黑" panose="020B0503020204020204" pitchFamily="34" charset="-122"/>
                </a:rPr>
                <a:t>实际上也是一种干的重叠方法，罩色面积大一些，譬如画面中几块颜色不够统一，得用罩色的方法，蒙罩上一遍颜色使之统一。某一块色过暖，罩一层冷色改变其冷暖性质。所罩之色应以较鲜明色薄涂</a:t>
              </a:r>
            </a:p>
          </p:txBody>
        </p:sp>
      </p:grpSp>
      <p:grpSp>
        <p:nvGrpSpPr>
          <p:cNvPr id="5" name="组合 4">
            <a:extLst>
              <a:ext uri="{FF2B5EF4-FFF2-40B4-BE49-F238E27FC236}">
                <a16:creationId xmlns:a16="http://schemas.microsoft.com/office/drawing/2014/main" xmlns="" id="{52B537B3-FB2F-4405-BA90-004D8A8E761C}"/>
              </a:ext>
            </a:extLst>
          </p:cNvPr>
          <p:cNvGrpSpPr/>
          <p:nvPr/>
        </p:nvGrpSpPr>
        <p:grpSpPr>
          <a:xfrm>
            <a:off x="2207140" y="1999398"/>
            <a:ext cx="7136467" cy="2693009"/>
            <a:chOff x="2416865" y="1068220"/>
            <a:chExt cx="7136467" cy="2693009"/>
          </a:xfrm>
        </p:grpSpPr>
        <p:pic>
          <p:nvPicPr>
            <p:cNvPr id="6" name="图片 5">
              <a:extLst>
                <a:ext uri="{FF2B5EF4-FFF2-40B4-BE49-F238E27FC236}">
                  <a16:creationId xmlns:a16="http://schemas.microsoft.com/office/drawing/2014/main" xmlns="" id="{69198CF7-D43B-40F2-A2DC-7041A9B1C98D}"/>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val="0"/>
                </a:ext>
              </a:extLst>
            </a:blip>
            <a:srcRect l="16201" t="25328" r="25698" b="25072"/>
            <a:stretch/>
          </p:blipFill>
          <p:spPr>
            <a:xfrm>
              <a:off x="5762021" y="1377682"/>
              <a:ext cx="667113" cy="602967"/>
            </a:xfrm>
            <a:prstGeom prst="rect">
              <a:avLst/>
            </a:prstGeom>
          </p:spPr>
        </p:pic>
        <p:grpSp>
          <p:nvGrpSpPr>
            <p:cNvPr id="7" name="组合 6">
              <a:extLst>
                <a:ext uri="{FF2B5EF4-FFF2-40B4-BE49-F238E27FC236}">
                  <a16:creationId xmlns:a16="http://schemas.microsoft.com/office/drawing/2014/main" xmlns="" id="{969AB3BA-9BD2-41EB-B048-3DE3B355E356}"/>
                </a:ext>
              </a:extLst>
            </p:cNvPr>
            <p:cNvGrpSpPr/>
            <p:nvPr/>
          </p:nvGrpSpPr>
          <p:grpSpPr>
            <a:xfrm>
              <a:off x="2905125" y="1931722"/>
              <a:ext cx="6286500" cy="556552"/>
              <a:chOff x="1409700" y="2819400"/>
              <a:chExt cx="8382000" cy="952500"/>
            </a:xfrm>
          </p:grpSpPr>
          <p:cxnSp>
            <p:nvCxnSpPr>
              <p:cNvPr id="48" name="直接连接符 47">
                <a:extLst>
                  <a:ext uri="{FF2B5EF4-FFF2-40B4-BE49-F238E27FC236}">
                    <a16:creationId xmlns:a16="http://schemas.microsoft.com/office/drawing/2014/main" xmlns="" id="{8089C885-A32A-468A-8E82-C35A3D383D00}"/>
                  </a:ext>
                </a:extLst>
              </p:cNvPr>
              <p:cNvCxnSpPr/>
              <p:nvPr/>
            </p:nvCxnSpPr>
            <p:spPr>
              <a:xfrm>
                <a:off x="5600700" y="2819400"/>
                <a:ext cx="0" cy="476250"/>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49" name="组合 48">
                <a:extLst>
                  <a:ext uri="{FF2B5EF4-FFF2-40B4-BE49-F238E27FC236}">
                    <a16:creationId xmlns:a16="http://schemas.microsoft.com/office/drawing/2014/main" xmlns="" id="{9889C8C6-35E6-44C1-B34D-3C8B42AC9E24}"/>
                  </a:ext>
                </a:extLst>
              </p:cNvPr>
              <p:cNvGrpSpPr/>
              <p:nvPr/>
            </p:nvGrpSpPr>
            <p:grpSpPr>
              <a:xfrm>
                <a:off x="1409700" y="3295650"/>
                <a:ext cx="8382000" cy="476250"/>
                <a:chOff x="1409700" y="3295650"/>
                <a:chExt cx="8382000" cy="476250"/>
              </a:xfrm>
            </p:grpSpPr>
            <p:cxnSp>
              <p:nvCxnSpPr>
                <p:cNvPr id="50" name="直接连接符 49">
                  <a:extLst>
                    <a:ext uri="{FF2B5EF4-FFF2-40B4-BE49-F238E27FC236}">
                      <a16:creationId xmlns:a16="http://schemas.microsoft.com/office/drawing/2014/main" xmlns="" id="{8840A02A-347F-46E1-A99A-B2D17F7616C8}"/>
                    </a:ext>
                  </a:extLst>
                </p:cNvPr>
                <p:cNvCxnSpPr/>
                <p:nvPr/>
              </p:nvCxnSpPr>
              <p:spPr>
                <a:xfrm>
                  <a:off x="1409700" y="3295650"/>
                  <a:ext cx="0" cy="476250"/>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51BB6307-637D-474E-98E5-5EF169823591}"/>
                    </a:ext>
                  </a:extLst>
                </p:cNvPr>
                <p:cNvCxnSpPr/>
                <p:nvPr/>
              </p:nvCxnSpPr>
              <p:spPr>
                <a:xfrm>
                  <a:off x="1409700" y="3295650"/>
                  <a:ext cx="8382000" cy="0"/>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993C6B1C-9D54-4208-9325-0BC0EB9CD3A3}"/>
                    </a:ext>
                  </a:extLst>
                </p:cNvPr>
                <p:cNvCxnSpPr/>
                <p:nvPr/>
              </p:nvCxnSpPr>
              <p:spPr>
                <a:xfrm>
                  <a:off x="3082049" y="3295650"/>
                  <a:ext cx="0" cy="476250"/>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85228F46-B6C1-498D-8085-FB4D556DCB80}"/>
                    </a:ext>
                  </a:extLst>
                </p:cNvPr>
                <p:cNvCxnSpPr/>
                <p:nvPr/>
              </p:nvCxnSpPr>
              <p:spPr>
                <a:xfrm>
                  <a:off x="4754398" y="3295650"/>
                  <a:ext cx="0" cy="476250"/>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xmlns="" id="{3DECA9EA-2E22-45B9-9827-1DA63835AA14}"/>
                    </a:ext>
                  </a:extLst>
                </p:cNvPr>
                <p:cNvCxnSpPr/>
                <p:nvPr/>
              </p:nvCxnSpPr>
              <p:spPr>
                <a:xfrm>
                  <a:off x="6426747" y="3295650"/>
                  <a:ext cx="0" cy="476250"/>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xmlns="" id="{92063C7B-5502-4B7B-AE02-088A6635FA12}"/>
                    </a:ext>
                  </a:extLst>
                </p:cNvPr>
                <p:cNvCxnSpPr/>
                <p:nvPr/>
              </p:nvCxnSpPr>
              <p:spPr>
                <a:xfrm>
                  <a:off x="8099096" y="3295650"/>
                  <a:ext cx="0" cy="476250"/>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607A73B9-227C-448A-91A5-562132DB3B13}"/>
                    </a:ext>
                  </a:extLst>
                </p:cNvPr>
                <p:cNvCxnSpPr/>
                <p:nvPr/>
              </p:nvCxnSpPr>
              <p:spPr>
                <a:xfrm>
                  <a:off x="9771446" y="3295650"/>
                  <a:ext cx="0" cy="476250"/>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grpSp>
        <p:grpSp>
          <p:nvGrpSpPr>
            <p:cNvPr id="8" name="组合 7">
              <a:extLst>
                <a:ext uri="{FF2B5EF4-FFF2-40B4-BE49-F238E27FC236}">
                  <a16:creationId xmlns:a16="http://schemas.microsoft.com/office/drawing/2014/main" xmlns="" id="{294A6B82-9B63-4FDE-91B5-21FFA56109BA}"/>
                </a:ext>
              </a:extLst>
            </p:cNvPr>
            <p:cNvGrpSpPr/>
            <p:nvPr/>
          </p:nvGrpSpPr>
          <p:grpSpPr>
            <a:xfrm>
              <a:off x="5094908" y="2416140"/>
              <a:ext cx="667113" cy="602967"/>
              <a:chOff x="4824710" y="3253254"/>
              <a:chExt cx="889484" cy="803956"/>
            </a:xfrm>
          </p:grpSpPr>
          <p:pic>
            <p:nvPicPr>
              <p:cNvPr id="46" name="图片 45">
                <a:extLst>
                  <a:ext uri="{FF2B5EF4-FFF2-40B4-BE49-F238E27FC236}">
                    <a16:creationId xmlns:a16="http://schemas.microsoft.com/office/drawing/2014/main" xmlns="" id="{4DF165D2-6D4F-4072-839C-E3EEC32AE42D}"/>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val="0"/>
                  </a:ext>
                </a:extLst>
              </a:blip>
              <a:srcRect l="16201" t="25328" r="25698" b="25072"/>
              <a:stretch/>
            </p:blipFill>
            <p:spPr>
              <a:xfrm>
                <a:off x="4824710" y="3253254"/>
                <a:ext cx="889484" cy="803956"/>
              </a:xfrm>
              <a:prstGeom prst="rect">
                <a:avLst/>
              </a:prstGeom>
            </p:spPr>
          </p:pic>
          <p:sp>
            <p:nvSpPr>
              <p:cNvPr id="47" name="Freeform 51">
                <a:extLst>
                  <a:ext uri="{FF2B5EF4-FFF2-40B4-BE49-F238E27FC236}">
                    <a16:creationId xmlns:a16="http://schemas.microsoft.com/office/drawing/2014/main" xmlns="" id="{96258C13-B7EA-457B-867B-1B2A5D179356}"/>
                  </a:ext>
                </a:extLst>
              </p:cNvPr>
              <p:cNvSpPr>
                <a:spLocks noEditPoints="1"/>
              </p:cNvSpPr>
              <p:nvPr/>
            </p:nvSpPr>
            <p:spPr bwMode="auto">
              <a:xfrm>
                <a:off x="5041333" y="3513908"/>
                <a:ext cx="416730" cy="303474"/>
              </a:xfrm>
              <a:custGeom>
                <a:avLst/>
                <a:gdLst>
                  <a:gd name="T0" fmla="*/ 56 w 376"/>
                  <a:gd name="T1" fmla="*/ 29 h 274"/>
                  <a:gd name="T2" fmla="*/ 318 w 376"/>
                  <a:gd name="T3" fmla="*/ 29 h 274"/>
                  <a:gd name="T4" fmla="*/ 318 w 376"/>
                  <a:gd name="T5" fmla="*/ 187 h 274"/>
                  <a:gd name="T6" fmla="*/ 56 w 376"/>
                  <a:gd name="T7" fmla="*/ 187 h 274"/>
                  <a:gd name="T8" fmla="*/ 56 w 376"/>
                  <a:gd name="T9" fmla="*/ 29 h 274"/>
                  <a:gd name="T10" fmla="*/ 86 w 376"/>
                  <a:gd name="T11" fmla="*/ 146 h 274"/>
                  <a:gd name="T12" fmla="*/ 86 w 376"/>
                  <a:gd name="T13" fmla="*/ 155 h 274"/>
                  <a:gd name="T14" fmla="*/ 256 w 376"/>
                  <a:gd name="T15" fmla="*/ 155 h 274"/>
                  <a:gd name="T16" fmla="*/ 256 w 376"/>
                  <a:gd name="T17" fmla="*/ 146 h 274"/>
                  <a:gd name="T18" fmla="*/ 86 w 376"/>
                  <a:gd name="T19" fmla="*/ 146 h 274"/>
                  <a:gd name="T20" fmla="*/ 86 w 376"/>
                  <a:gd name="T21" fmla="*/ 125 h 274"/>
                  <a:gd name="T22" fmla="*/ 86 w 376"/>
                  <a:gd name="T23" fmla="*/ 134 h 274"/>
                  <a:gd name="T24" fmla="*/ 256 w 376"/>
                  <a:gd name="T25" fmla="*/ 134 h 274"/>
                  <a:gd name="T26" fmla="*/ 256 w 376"/>
                  <a:gd name="T27" fmla="*/ 125 h 274"/>
                  <a:gd name="T28" fmla="*/ 86 w 376"/>
                  <a:gd name="T29" fmla="*/ 125 h 274"/>
                  <a:gd name="T30" fmla="*/ 86 w 376"/>
                  <a:gd name="T31" fmla="*/ 100 h 274"/>
                  <a:gd name="T32" fmla="*/ 86 w 376"/>
                  <a:gd name="T33" fmla="*/ 108 h 274"/>
                  <a:gd name="T34" fmla="*/ 304 w 376"/>
                  <a:gd name="T35" fmla="*/ 108 h 274"/>
                  <a:gd name="T36" fmla="*/ 304 w 376"/>
                  <a:gd name="T37" fmla="*/ 100 h 274"/>
                  <a:gd name="T38" fmla="*/ 86 w 376"/>
                  <a:gd name="T39" fmla="*/ 100 h 274"/>
                  <a:gd name="T40" fmla="*/ 86 w 376"/>
                  <a:gd name="T41" fmla="*/ 76 h 274"/>
                  <a:gd name="T42" fmla="*/ 86 w 376"/>
                  <a:gd name="T43" fmla="*/ 85 h 274"/>
                  <a:gd name="T44" fmla="*/ 304 w 376"/>
                  <a:gd name="T45" fmla="*/ 85 h 274"/>
                  <a:gd name="T46" fmla="*/ 304 w 376"/>
                  <a:gd name="T47" fmla="*/ 76 h 274"/>
                  <a:gd name="T48" fmla="*/ 86 w 376"/>
                  <a:gd name="T49" fmla="*/ 76 h 274"/>
                  <a:gd name="T50" fmla="*/ 86 w 376"/>
                  <a:gd name="T51" fmla="*/ 52 h 274"/>
                  <a:gd name="T52" fmla="*/ 86 w 376"/>
                  <a:gd name="T53" fmla="*/ 61 h 274"/>
                  <a:gd name="T54" fmla="*/ 304 w 376"/>
                  <a:gd name="T55" fmla="*/ 61 h 274"/>
                  <a:gd name="T56" fmla="*/ 304 w 376"/>
                  <a:gd name="T57" fmla="*/ 52 h 274"/>
                  <a:gd name="T58" fmla="*/ 86 w 376"/>
                  <a:gd name="T59" fmla="*/ 52 h 274"/>
                  <a:gd name="T60" fmla="*/ 167 w 376"/>
                  <a:gd name="T61" fmla="*/ 230 h 274"/>
                  <a:gd name="T62" fmla="*/ 207 w 376"/>
                  <a:gd name="T63" fmla="*/ 230 h 274"/>
                  <a:gd name="T64" fmla="*/ 221 w 376"/>
                  <a:gd name="T65" fmla="*/ 253 h 274"/>
                  <a:gd name="T66" fmla="*/ 155 w 376"/>
                  <a:gd name="T67" fmla="*/ 253 h 274"/>
                  <a:gd name="T68" fmla="*/ 167 w 376"/>
                  <a:gd name="T69" fmla="*/ 230 h 274"/>
                  <a:gd name="T70" fmla="*/ 57 w 376"/>
                  <a:gd name="T71" fmla="*/ 0 h 274"/>
                  <a:gd name="T72" fmla="*/ 30 w 376"/>
                  <a:gd name="T73" fmla="*/ 27 h 274"/>
                  <a:gd name="T74" fmla="*/ 30 w 376"/>
                  <a:gd name="T75" fmla="*/ 183 h 274"/>
                  <a:gd name="T76" fmla="*/ 50 w 376"/>
                  <a:gd name="T77" fmla="*/ 210 h 274"/>
                  <a:gd name="T78" fmla="*/ 50 w 376"/>
                  <a:gd name="T79" fmla="*/ 210 h 274"/>
                  <a:gd name="T80" fmla="*/ 0 w 376"/>
                  <a:gd name="T81" fmla="*/ 249 h 274"/>
                  <a:gd name="T82" fmla="*/ 0 w 376"/>
                  <a:gd name="T83" fmla="*/ 274 h 274"/>
                  <a:gd name="T84" fmla="*/ 376 w 376"/>
                  <a:gd name="T85" fmla="*/ 274 h 274"/>
                  <a:gd name="T86" fmla="*/ 376 w 376"/>
                  <a:gd name="T87" fmla="*/ 249 h 274"/>
                  <a:gd name="T88" fmla="*/ 322 w 376"/>
                  <a:gd name="T89" fmla="*/ 210 h 274"/>
                  <a:gd name="T90" fmla="*/ 344 w 376"/>
                  <a:gd name="T91" fmla="*/ 183 h 274"/>
                  <a:gd name="T92" fmla="*/ 344 w 376"/>
                  <a:gd name="T93" fmla="*/ 27 h 274"/>
                  <a:gd name="T94" fmla="*/ 316 w 376"/>
                  <a:gd name="T95" fmla="*/ 0 h 274"/>
                  <a:gd name="T96" fmla="*/ 57 w 376"/>
                  <a:gd name="T97" fmla="*/ 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6" h="274">
                    <a:moveTo>
                      <a:pt x="56" y="29"/>
                    </a:moveTo>
                    <a:cubicBezTo>
                      <a:pt x="318" y="29"/>
                      <a:pt x="318" y="29"/>
                      <a:pt x="318" y="29"/>
                    </a:cubicBezTo>
                    <a:cubicBezTo>
                      <a:pt x="318" y="187"/>
                      <a:pt x="318" y="187"/>
                      <a:pt x="318" y="187"/>
                    </a:cubicBezTo>
                    <a:cubicBezTo>
                      <a:pt x="56" y="187"/>
                      <a:pt x="56" y="187"/>
                      <a:pt x="56" y="187"/>
                    </a:cubicBezTo>
                    <a:cubicBezTo>
                      <a:pt x="56" y="29"/>
                      <a:pt x="56" y="29"/>
                      <a:pt x="56" y="29"/>
                    </a:cubicBezTo>
                    <a:close/>
                    <a:moveTo>
                      <a:pt x="86" y="146"/>
                    </a:moveTo>
                    <a:cubicBezTo>
                      <a:pt x="86" y="155"/>
                      <a:pt x="86" y="155"/>
                      <a:pt x="86" y="155"/>
                    </a:cubicBezTo>
                    <a:cubicBezTo>
                      <a:pt x="256" y="155"/>
                      <a:pt x="256" y="155"/>
                      <a:pt x="256" y="155"/>
                    </a:cubicBezTo>
                    <a:cubicBezTo>
                      <a:pt x="256" y="146"/>
                      <a:pt x="256" y="146"/>
                      <a:pt x="256" y="146"/>
                    </a:cubicBezTo>
                    <a:cubicBezTo>
                      <a:pt x="86" y="146"/>
                      <a:pt x="86" y="146"/>
                      <a:pt x="86" y="146"/>
                    </a:cubicBezTo>
                    <a:close/>
                    <a:moveTo>
                      <a:pt x="86" y="125"/>
                    </a:moveTo>
                    <a:cubicBezTo>
                      <a:pt x="86" y="134"/>
                      <a:pt x="86" y="134"/>
                      <a:pt x="86" y="134"/>
                    </a:cubicBezTo>
                    <a:cubicBezTo>
                      <a:pt x="256" y="134"/>
                      <a:pt x="256" y="134"/>
                      <a:pt x="256" y="134"/>
                    </a:cubicBezTo>
                    <a:cubicBezTo>
                      <a:pt x="256" y="125"/>
                      <a:pt x="256" y="125"/>
                      <a:pt x="256" y="125"/>
                    </a:cubicBezTo>
                    <a:cubicBezTo>
                      <a:pt x="86" y="125"/>
                      <a:pt x="86" y="125"/>
                      <a:pt x="86" y="125"/>
                    </a:cubicBezTo>
                    <a:close/>
                    <a:moveTo>
                      <a:pt x="86" y="100"/>
                    </a:moveTo>
                    <a:cubicBezTo>
                      <a:pt x="86" y="108"/>
                      <a:pt x="86" y="108"/>
                      <a:pt x="86" y="108"/>
                    </a:cubicBezTo>
                    <a:cubicBezTo>
                      <a:pt x="304" y="108"/>
                      <a:pt x="304" y="108"/>
                      <a:pt x="304" y="108"/>
                    </a:cubicBezTo>
                    <a:cubicBezTo>
                      <a:pt x="304" y="100"/>
                      <a:pt x="304" y="100"/>
                      <a:pt x="304" y="100"/>
                    </a:cubicBezTo>
                    <a:cubicBezTo>
                      <a:pt x="86" y="100"/>
                      <a:pt x="86" y="100"/>
                      <a:pt x="86" y="100"/>
                    </a:cubicBezTo>
                    <a:close/>
                    <a:moveTo>
                      <a:pt x="86" y="76"/>
                    </a:moveTo>
                    <a:cubicBezTo>
                      <a:pt x="86" y="85"/>
                      <a:pt x="86" y="85"/>
                      <a:pt x="86" y="85"/>
                    </a:cubicBezTo>
                    <a:cubicBezTo>
                      <a:pt x="304" y="85"/>
                      <a:pt x="304" y="85"/>
                      <a:pt x="304" y="85"/>
                    </a:cubicBezTo>
                    <a:cubicBezTo>
                      <a:pt x="304" y="76"/>
                      <a:pt x="304" y="76"/>
                      <a:pt x="304" y="76"/>
                    </a:cubicBezTo>
                    <a:cubicBezTo>
                      <a:pt x="86" y="76"/>
                      <a:pt x="86" y="76"/>
                      <a:pt x="86" y="76"/>
                    </a:cubicBezTo>
                    <a:close/>
                    <a:moveTo>
                      <a:pt x="86" y="52"/>
                    </a:moveTo>
                    <a:cubicBezTo>
                      <a:pt x="86" y="61"/>
                      <a:pt x="86" y="61"/>
                      <a:pt x="86" y="61"/>
                    </a:cubicBezTo>
                    <a:cubicBezTo>
                      <a:pt x="304" y="61"/>
                      <a:pt x="304" y="61"/>
                      <a:pt x="304" y="61"/>
                    </a:cubicBezTo>
                    <a:cubicBezTo>
                      <a:pt x="304" y="52"/>
                      <a:pt x="304" y="52"/>
                      <a:pt x="304" y="52"/>
                    </a:cubicBezTo>
                    <a:cubicBezTo>
                      <a:pt x="86" y="52"/>
                      <a:pt x="86" y="52"/>
                      <a:pt x="86" y="52"/>
                    </a:cubicBezTo>
                    <a:close/>
                    <a:moveTo>
                      <a:pt x="167" y="230"/>
                    </a:moveTo>
                    <a:cubicBezTo>
                      <a:pt x="207" y="230"/>
                      <a:pt x="207" y="230"/>
                      <a:pt x="207" y="230"/>
                    </a:cubicBezTo>
                    <a:cubicBezTo>
                      <a:pt x="221" y="253"/>
                      <a:pt x="221" y="253"/>
                      <a:pt x="221" y="253"/>
                    </a:cubicBezTo>
                    <a:cubicBezTo>
                      <a:pt x="155" y="253"/>
                      <a:pt x="155" y="253"/>
                      <a:pt x="155" y="253"/>
                    </a:cubicBezTo>
                    <a:cubicBezTo>
                      <a:pt x="167" y="230"/>
                      <a:pt x="167" y="230"/>
                      <a:pt x="167" y="230"/>
                    </a:cubicBezTo>
                    <a:close/>
                    <a:moveTo>
                      <a:pt x="57" y="0"/>
                    </a:moveTo>
                    <a:cubicBezTo>
                      <a:pt x="42" y="0"/>
                      <a:pt x="30" y="12"/>
                      <a:pt x="30" y="27"/>
                    </a:cubicBezTo>
                    <a:cubicBezTo>
                      <a:pt x="30" y="183"/>
                      <a:pt x="30" y="183"/>
                      <a:pt x="30" y="183"/>
                    </a:cubicBezTo>
                    <a:cubicBezTo>
                      <a:pt x="30" y="196"/>
                      <a:pt x="38" y="207"/>
                      <a:pt x="50" y="210"/>
                    </a:cubicBezTo>
                    <a:cubicBezTo>
                      <a:pt x="50" y="210"/>
                      <a:pt x="50" y="210"/>
                      <a:pt x="50" y="210"/>
                    </a:cubicBezTo>
                    <a:cubicBezTo>
                      <a:pt x="0" y="249"/>
                      <a:pt x="0" y="249"/>
                      <a:pt x="0" y="249"/>
                    </a:cubicBezTo>
                    <a:cubicBezTo>
                      <a:pt x="0" y="274"/>
                      <a:pt x="0" y="274"/>
                      <a:pt x="0" y="274"/>
                    </a:cubicBezTo>
                    <a:cubicBezTo>
                      <a:pt x="376" y="274"/>
                      <a:pt x="376" y="274"/>
                      <a:pt x="376" y="274"/>
                    </a:cubicBezTo>
                    <a:cubicBezTo>
                      <a:pt x="376" y="249"/>
                      <a:pt x="376" y="249"/>
                      <a:pt x="376" y="249"/>
                    </a:cubicBezTo>
                    <a:cubicBezTo>
                      <a:pt x="322" y="210"/>
                      <a:pt x="322" y="210"/>
                      <a:pt x="322" y="210"/>
                    </a:cubicBezTo>
                    <a:cubicBezTo>
                      <a:pt x="335" y="208"/>
                      <a:pt x="344" y="196"/>
                      <a:pt x="344" y="183"/>
                    </a:cubicBezTo>
                    <a:cubicBezTo>
                      <a:pt x="344" y="27"/>
                      <a:pt x="344" y="27"/>
                      <a:pt x="344" y="27"/>
                    </a:cubicBezTo>
                    <a:cubicBezTo>
                      <a:pt x="344" y="12"/>
                      <a:pt x="332" y="0"/>
                      <a:pt x="316" y="0"/>
                    </a:cubicBezTo>
                    <a:lnTo>
                      <a:pt x="57" y="0"/>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9" name="组合 8">
              <a:extLst>
                <a:ext uri="{FF2B5EF4-FFF2-40B4-BE49-F238E27FC236}">
                  <a16:creationId xmlns:a16="http://schemas.microsoft.com/office/drawing/2014/main" xmlns="" id="{E8E4B6C1-3A9D-4510-A8FF-70911341A04C}"/>
                </a:ext>
              </a:extLst>
            </p:cNvPr>
            <p:cNvGrpSpPr/>
            <p:nvPr/>
          </p:nvGrpSpPr>
          <p:grpSpPr>
            <a:xfrm>
              <a:off x="6358270" y="2416140"/>
              <a:ext cx="667113" cy="602967"/>
              <a:chOff x="6509193" y="3253254"/>
              <a:chExt cx="889484" cy="803956"/>
            </a:xfrm>
          </p:grpSpPr>
          <p:pic>
            <p:nvPicPr>
              <p:cNvPr id="44" name="图片 43">
                <a:extLst>
                  <a:ext uri="{FF2B5EF4-FFF2-40B4-BE49-F238E27FC236}">
                    <a16:creationId xmlns:a16="http://schemas.microsoft.com/office/drawing/2014/main" xmlns="" id="{2A9D17DE-BB57-4509-811F-AE5AD8DED838}"/>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val="0"/>
                  </a:ext>
                </a:extLst>
              </a:blip>
              <a:srcRect l="16201" t="25328" r="25698" b="25072"/>
              <a:stretch/>
            </p:blipFill>
            <p:spPr>
              <a:xfrm>
                <a:off x="6509193" y="3253254"/>
                <a:ext cx="889484" cy="803956"/>
              </a:xfrm>
              <a:prstGeom prst="rect">
                <a:avLst/>
              </a:prstGeom>
            </p:spPr>
          </p:pic>
          <p:sp>
            <p:nvSpPr>
              <p:cNvPr id="45" name="Freeform 9">
                <a:extLst>
                  <a:ext uri="{FF2B5EF4-FFF2-40B4-BE49-F238E27FC236}">
                    <a16:creationId xmlns:a16="http://schemas.microsoft.com/office/drawing/2014/main" xmlns="" id="{FD44CB61-9A32-4670-B9C4-E52575E6457B}"/>
                  </a:ext>
                </a:extLst>
              </p:cNvPr>
              <p:cNvSpPr>
                <a:spLocks noEditPoints="1"/>
              </p:cNvSpPr>
              <p:nvPr/>
            </p:nvSpPr>
            <p:spPr bwMode="auto">
              <a:xfrm>
                <a:off x="6743931" y="3506489"/>
                <a:ext cx="356232" cy="318312"/>
              </a:xfrm>
              <a:custGeom>
                <a:avLst/>
                <a:gdLst>
                  <a:gd name="T0" fmla="*/ 29 w 282"/>
                  <a:gd name="T1" fmla="*/ 50 h 252"/>
                  <a:gd name="T2" fmla="*/ 0 w 282"/>
                  <a:gd name="T3" fmla="*/ 81 h 252"/>
                  <a:gd name="T4" fmla="*/ 0 w 282"/>
                  <a:gd name="T5" fmla="*/ 177 h 252"/>
                  <a:gd name="T6" fmla="*/ 30 w 282"/>
                  <a:gd name="T7" fmla="*/ 208 h 252"/>
                  <a:gd name="T8" fmla="*/ 41 w 282"/>
                  <a:gd name="T9" fmla="*/ 208 h 252"/>
                  <a:gd name="T10" fmla="*/ 41 w 282"/>
                  <a:gd name="T11" fmla="*/ 252 h 252"/>
                  <a:gd name="T12" fmla="*/ 73 w 282"/>
                  <a:gd name="T13" fmla="*/ 208 h 252"/>
                  <a:gd name="T14" fmla="*/ 193 w 282"/>
                  <a:gd name="T15" fmla="*/ 208 h 252"/>
                  <a:gd name="T16" fmla="*/ 204 w 282"/>
                  <a:gd name="T17" fmla="*/ 206 h 252"/>
                  <a:gd name="T18" fmla="*/ 190 w 282"/>
                  <a:gd name="T19" fmla="*/ 187 h 252"/>
                  <a:gd name="T20" fmla="*/ 81 w 282"/>
                  <a:gd name="T21" fmla="*/ 187 h 252"/>
                  <a:gd name="T22" fmla="*/ 44 w 282"/>
                  <a:gd name="T23" fmla="*/ 171 h 252"/>
                  <a:gd name="T24" fmla="*/ 29 w 282"/>
                  <a:gd name="T25" fmla="*/ 135 h 252"/>
                  <a:gd name="T26" fmla="*/ 29 w 282"/>
                  <a:gd name="T27" fmla="*/ 50 h 252"/>
                  <a:gd name="T28" fmla="*/ 81 w 282"/>
                  <a:gd name="T29" fmla="*/ 0 h 252"/>
                  <a:gd name="T30" fmla="*/ 244 w 282"/>
                  <a:gd name="T31" fmla="*/ 0 h 252"/>
                  <a:gd name="T32" fmla="*/ 271 w 282"/>
                  <a:gd name="T33" fmla="*/ 11 h 252"/>
                  <a:gd name="T34" fmla="*/ 282 w 282"/>
                  <a:gd name="T35" fmla="*/ 38 h 252"/>
                  <a:gd name="T36" fmla="*/ 282 w 282"/>
                  <a:gd name="T37" fmla="*/ 135 h 252"/>
                  <a:gd name="T38" fmla="*/ 271 w 282"/>
                  <a:gd name="T39" fmla="*/ 162 h 252"/>
                  <a:gd name="T40" fmla="*/ 244 w 282"/>
                  <a:gd name="T41" fmla="*/ 173 h 252"/>
                  <a:gd name="T42" fmla="*/ 241 w 282"/>
                  <a:gd name="T43" fmla="*/ 173 h 252"/>
                  <a:gd name="T44" fmla="*/ 241 w 282"/>
                  <a:gd name="T45" fmla="*/ 210 h 252"/>
                  <a:gd name="T46" fmla="*/ 234 w 282"/>
                  <a:gd name="T47" fmla="*/ 217 h 252"/>
                  <a:gd name="T48" fmla="*/ 227 w 282"/>
                  <a:gd name="T49" fmla="*/ 214 h 252"/>
                  <a:gd name="T50" fmla="*/ 197 w 282"/>
                  <a:gd name="T51" fmla="*/ 173 h 252"/>
                  <a:gd name="T52" fmla="*/ 81 w 282"/>
                  <a:gd name="T53" fmla="*/ 173 h 252"/>
                  <a:gd name="T54" fmla="*/ 54 w 282"/>
                  <a:gd name="T55" fmla="*/ 162 h 252"/>
                  <a:gd name="T56" fmla="*/ 43 w 282"/>
                  <a:gd name="T57" fmla="*/ 135 h 252"/>
                  <a:gd name="T58" fmla="*/ 43 w 282"/>
                  <a:gd name="T59" fmla="*/ 38 h 252"/>
                  <a:gd name="T60" fmla="*/ 54 w 282"/>
                  <a:gd name="T61" fmla="*/ 11 h 252"/>
                  <a:gd name="T62" fmla="*/ 81 w 282"/>
                  <a:gd name="T63" fmla="*/ 0 h 252"/>
                  <a:gd name="T64" fmla="*/ 244 w 282"/>
                  <a:gd name="T65" fmla="*/ 15 h 252"/>
                  <a:gd name="T66" fmla="*/ 260 w 282"/>
                  <a:gd name="T67" fmla="*/ 22 h 252"/>
                  <a:gd name="T68" fmla="*/ 267 w 282"/>
                  <a:gd name="T69" fmla="*/ 38 h 252"/>
                  <a:gd name="T70" fmla="*/ 267 w 282"/>
                  <a:gd name="T71" fmla="*/ 135 h 252"/>
                  <a:gd name="T72" fmla="*/ 260 w 282"/>
                  <a:gd name="T73" fmla="*/ 151 h 252"/>
                  <a:gd name="T74" fmla="*/ 244 w 282"/>
                  <a:gd name="T75" fmla="*/ 158 h 252"/>
                  <a:gd name="T76" fmla="*/ 234 w 282"/>
                  <a:gd name="T77" fmla="*/ 158 h 252"/>
                  <a:gd name="T78" fmla="*/ 226 w 282"/>
                  <a:gd name="T79" fmla="*/ 166 h 252"/>
                  <a:gd name="T80" fmla="*/ 226 w 282"/>
                  <a:gd name="T81" fmla="*/ 186 h 252"/>
                  <a:gd name="T82" fmla="*/ 207 w 282"/>
                  <a:gd name="T83" fmla="*/ 161 h 252"/>
                  <a:gd name="T84" fmla="*/ 201 w 282"/>
                  <a:gd name="T85" fmla="*/ 158 h 252"/>
                  <a:gd name="T86" fmla="*/ 201 w 282"/>
                  <a:gd name="T87" fmla="*/ 158 h 252"/>
                  <a:gd name="T88" fmla="*/ 81 w 282"/>
                  <a:gd name="T89" fmla="*/ 158 h 252"/>
                  <a:gd name="T90" fmla="*/ 65 w 282"/>
                  <a:gd name="T91" fmla="*/ 151 h 252"/>
                  <a:gd name="T92" fmla="*/ 58 w 282"/>
                  <a:gd name="T93" fmla="*/ 135 h 252"/>
                  <a:gd name="T94" fmla="*/ 58 w 282"/>
                  <a:gd name="T95" fmla="*/ 38 h 252"/>
                  <a:gd name="T96" fmla="*/ 65 w 282"/>
                  <a:gd name="T97" fmla="*/ 22 h 252"/>
                  <a:gd name="T98" fmla="*/ 81 w 282"/>
                  <a:gd name="T99" fmla="*/ 15 h 252"/>
                  <a:gd name="T100" fmla="*/ 244 w 282"/>
                  <a:gd name="T101" fmla="*/ 15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2" h="252">
                    <a:moveTo>
                      <a:pt x="29" y="50"/>
                    </a:moveTo>
                    <a:cubicBezTo>
                      <a:pt x="13" y="51"/>
                      <a:pt x="0" y="64"/>
                      <a:pt x="0" y="81"/>
                    </a:cubicBezTo>
                    <a:cubicBezTo>
                      <a:pt x="0" y="177"/>
                      <a:pt x="0" y="177"/>
                      <a:pt x="0" y="177"/>
                    </a:cubicBezTo>
                    <a:cubicBezTo>
                      <a:pt x="0" y="194"/>
                      <a:pt x="14" y="208"/>
                      <a:pt x="30" y="208"/>
                    </a:cubicBezTo>
                    <a:cubicBezTo>
                      <a:pt x="41" y="208"/>
                      <a:pt x="41" y="208"/>
                      <a:pt x="41" y="208"/>
                    </a:cubicBezTo>
                    <a:cubicBezTo>
                      <a:pt x="41" y="252"/>
                      <a:pt x="41" y="252"/>
                      <a:pt x="41" y="252"/>
                    </a:cubicBezTo>
                    <a:cubicBezTo>
                      <a:pt x="73" y="208"/>
                      <a:pt x="73" y="208"/>
                      <a:pt x="73" y="208"/>
                    </a:cubicBezTo>
                    <a:cubicBezTo>
                      <a:pt x="193" y="208"/>
                      <a:pt x="193" y="208"/>
                      <a:pt x="193" y="208"/>
                    </a:cubicBezTo>
                    <a:cubicBezTo>
                      <a:pt x="197" y="208"/>
                      <a:pt x="201" y="207"/>
                      <a:pt x="204" y="206"/>
                    </a:cubicBezTo>
                    <a:cubicBezTo>
                      <a:pt x="190" y="187"/>
                      <a:pt x="190" y="187"/>
                      <a:pt x="190" y="187"/>
                    </a:cubicBezTo>
                    <a:cubicBezTo>
                      <a:pt x="81" y="187"/>
                      <a:pt x="81" y="187"/>
                      <a:pt x="81" y="187"/>
                    </a:cubicBezTo>
                    <a:cubicBezTo>
                      <a:pt x="67" y="187"/>
                      <a:pt x="54" y="181"/>
                      <a:pt x="44" y="171"/>
                    </a:cubicBezTo>
                    <a:cubicBezTo>
                      <a:pt x="35" y="162"/>
                      <a:pt x="29" y="149"/>
                      <a:pt x="29" y="135"/>
                    </a:cubicBezTo>
                    <a:cubicBezTo>
                      <a:pt x="29" y="50"/>
                      <a:pt x="29" y="50"/>
                      <a:pt x="29" y="50"/>
                    </a:cubicBezTo>
                    <a:close/>
                    <a:moveTo>
                      <a:pt x="81" y="0"/>
                    </a:moveTo>
                    <a:cubicBezTo>
                      <a:pt x="244" y="0"/>
                      <a:pt x="244" y="0"/>
                      <a:pt x="244" y="0"/>
                    </a:cubicBezTo>
                    <a:cubicBezTo>
                      <a:pt x="254" y="0"/>
                      <a:pt x="264" y="4"/>
                      <a:pt x="271" y="11"/>
                    </a:cubicBezTo>
                    <a:cubicBezTo>
                      <a:pt x="278" y="18"/>
                      <a:pt x="282" y="28"/>
                      <a:pt x="282" y="38"/>
                    </a:cubicBezTo>
                    <a:cubicBezTo>
                      <a:pt x="282" y="135"/>
                      <a:pt x="282" y="135"/>
                      <a:pt x="282" y="135"/>
                    </a:cubicBezTo>
                    <a:cubicBezTo>
                      <a:pt x="282" y="145"/>
                      <a:pt x="278" y="155"/>
                      <a:pt x="271" y="162"/>
                    </a:cubicBezTo>
                    <a:cubicBezTo>
                      <a:pt x="264" y="169"/>
                      <a:pt x="254" y="173"/>
                      <a:pt x="244" y="173"/>
                    </a:cubicBezTo>
                    <a:cubicBezTo>
                      <a:pt x="241" y="173"/>
                      <a:pt x="241" y="173"/>
                      <a:pt x="241" y="173"/>
                    </a:cubicBezTo>
                    <a:cubicBezTo>
                      <a:pt x="241" y="210"/>
                      <a:pt x="241" y="210"/>
                      <a:pt x="241" y="210"/>
                    </a:cubicBezTo>
                    <a:cubicBezTo>
                      <a:pt x="241" y="214"/>
                      <a:pt x="238" y="217"/>
                      <a:pt x="234" y="217"/>
                    </a:cubicBezTo>
                    <a:cubicBezTo>
                      <a:pt x="231" y="217"/>
                      <a:pt x="228" y="216"/>
                      <a:pt x="227" y="214"/>
                    </a:cubicBezTo>
                    <a:cubicBezTo>
                      <a:pt x="197" y="173"/>
                      <a:pt x="197" y="173"/>
                      <a:pt x="197" y="173"/>
                    </a:cubicBezTo>
                    <a:cubicBezTo>
                      <a:pt x="81" y="173"/>
                      <a:pt x="81" y="173"/>
                      <a:pt x="81" y="173"/>
                    </a:cubicBezTo>
                    <a:cubicBezTo>
                      <a:pt x="70" y="173"/>
                      <a:pt x="61" y="169"/>
                      <a:pt x="54" y="162"/>
                    </a:cubicBezTo>
                    <a:cubicBezTo>
                      <a:pt x="47" y="155"/>
                      <a:pt x="43" y="145"/>
                      <a:pt x="43" y="135"/>
                    </a:cubicBezTo>
                    <a:cubicBezTo>
                      <a:pt x="43" y="38"/>
                      <a:pt x="43" y="38"/>
                      <a:pt x="43" y="38"/>
                    </a:cubicBezTo>
                    <a:cubicBezTo>
                      <a:pt x="43" y="28"/>
                      <a:pt x="47" y="18"/>
                      <a:pt x="54" y="11"/>
                    </a:cubicBezTo>
                    <a:cubicBezTo>
                      <a:pt x="61" y="4"/>
                      <a:pt x="70" y="0"/>
                      <a:pt x="81" y="0"/>
                    </a:cubicBezTo>
                    <a:close/>
                    <a:moveTo>
                      <a:pt x="244" y="15"/>
                    </a:moveTo>
                    <a:cubicBezTo>
                      <a:pt x="250" y="15"/>
                      <a:pt x="256" y="18"/>
                      <a:pt x="260" y="22"/>
                    </a:cubicBezTo>
                    <a:cubicBezTo>
                      <a:pt x="264" y="26"/>
                      <a:pt x="267" y="32"/>
                      <a:pt x="267" y="38"/>
                    </a:cubicBezTo>
                    <a:cubicBezTo>
                      <a:pt x="267" y="135"/>
                      <a:pt x="267" y="135"/>
                      <a:pt x="267" y="135"/>
                    </a:cubicBezTo>
                    <a:cubicBezTo>
                      <a:pt x="267" y="141"/>
                      <a:pt x="264" y="147"/>
                      <a:pt x="260" y="151"/>
                    </a:cubicBezTo>
                    <a:cubicBezTo>
                      <a:pt x="256" y="155"/>
                      <a:pt x="250" y="158"/>
                      <a:pt x="244" y="158"/>
                    </a:cubicBezTo>
                    <a:cubicBezTo>
                      <a:pt x="234" y="158"/>
                      <a:pt x="234" y="158"/>
                      <a:pt x="234" y="158"/>
                    </a:cubicBezTo>
                    <a:cubicBezTo>
                      <a:pt x="229" y="158"/>
                      <a:pt x="226" y="161"/>
                      <a:pt x="226" y="166"/>
                    </a:cubicBezTo>
                    <a:cubicBezTo>
                      <a:pt x="226" y="186"/>
                      <a:pt x="226" y="186"/>
                      <a:pt x="226" y="186"/>
                    </a:cubicBezTo>
                    <a:cubicBezTo>
                      <a:pt x="207" y="161"/>
                      <a:pt x="207" y="161"/>
                      <a:pt x="207" y="161"/>
                    </a:cubicBezTo>
                    <a:cubicBezTo>
                      <a:pt x="205" y="159"/>
                      <a:pt x="203" y="158"/>
                      <a:pt x="201" y="158"/>
                    </a:cubicBezTo>
                    <a:cubicBezTo>
                      <a:pt x="201" y="158"/>
                      <a:pt x="201" y="158"/>
                      <a:pt x="201" y="158"/>
                    </a:cubicBezTo>
                    <a:cubicBezTo>
                      <a:pt x="81" y="158"/>
                      <a:pt x="81" y="158"/>
                      <a:pt x="81" y="158"/>
                    </a:cubicBezTo>
                    <a:cubicBezTo>
                      <a:pt x="75" y="158"/>
                      <a:pt x="69" y="155"/>
                      <a:pt x="65" y="151"/>
                    </a:cubicBezTo>
                    <a:cubicBezTo>
                      <a:pt x="61" y="147"/>
                      <a:pt x="58" y="141"/>
                      <a:pt x="58" y="135"/>
                    </a:cubicBezTo>
                    <a:cubicBezTo>
                      <a:pt x="58" y="38"/>
                      <a:pt x="58" y="38"/>
                      <a:pt x="58" y="38"/>
                    </a:cubicBezTo>
                    <a:cubicBezTo>
                      <a:pt x="58" y="32"/>
                      <a:pt x="61" y="26"/>
                      <a:pt x="65" y="22"/>
                    </a:cubicBezTo>
                    <a:cubicBezTo>
                      <a:pt x="69" y="18"/>
                      <a:pt x="75" y="15"/>
                      <a:pt x="81" y="15"/>
                    </a:cubicBezTo>
                    <a:lnTo>
                      <a:pt x="244" y="1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10" name="组合 9">
              <a:extLst>
                <a:ext uri="{FF2B5EF4-FFF2-40B4-BE49-F238E27FC236}">
                  <a16:creationId xmlns:a16="http://schemas.microsoft.com/office/drawing/2014/main" xmlns="" id="{C72686DC-927D-4093-8E79-4B157F6D5EF9}"/>
                </a:ext>
              </a:extLst>
            </p:cNvPr>
            <p:cNvGrpSpPr/>
            <p:nvPr/>
          </p:nvGrpSpPr>
          <p:grpSpPr>
            <a:xfrm>
              <a:off x="2568183" y="2416140"/>
              <a:ext cx="667113" cy="602967"/>
              <a:chOff x="1455744" y="3253254"/>
              <a:chExt cx="889484" cy="803956"/>
            </a:xfrm>
          </p:grpSpPr>
          <p:pic>
            <p:nvPicPr>
              <p:cNvPr id="42" name="图片 41">
                <a:extLst>
                  <a:ext uri="{FF2B5EF4-FFF2-40B4-BE49-F238E27FC236}">
                    <a16:creationId xmlns:a16="http://schemas.microsoft.com/office/drawing/2014/main" xmlns="" id="{D4210E41-B385-4D4E-9E7E-2A8B5C909A76}"/>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val="0"/>
                  </a:ext>
                </a:extLst>
              </a:blip>
              <a:srcRect l="16201" t="25328" r="25698" b="25072"/>
              <a:stretch/>
            </p:blipFill>
            <p:spPr>
              <a:xfrm>
                <a:off x="1455744" y="3253254"/>
                <a:ext cx="889484" cy="803956"/>
              </a:xfrm>
              <a:prstGeom prst="rect">
                <a:avLst/>
              </a:prstGeom>
            </p:spPr>
          </p:pic>
          <p:sp>
            <p:nvSpPr>
              <p:cNvPr id="43" name="Freeform 11">
                <a:extLst>
                  <a:ext uri="{FF2B5EF4-FFF2-40B4-BE49-F238E27FC236}">
                    <a16:creationId xmlns:a16="http://schemas.microsoft.com/office/drawing/2014/main" xmlns="" id="{333F8D5F-8A8E-4AEE-8646-3FB6BE5D6FE2}"/>
                  </a:ext>
                </a:extLst>
              </p:cNvPr>
              <p:cNvSpPr>
                <a:spLocks noEditPoints="1"/>
              </p:cNvSpPr>
              <p:nvPr/>
            </p:nvSpPr>
            <p:spPr bwMode="auto">
              <a:xfrm>
                <a:off x="1758687" y="3492068"/>
                <a:ext cx="283598" cy="347154"/>
              </a:xfrm>
              <a:custGeom>
                <a:avLst/>
                <a:gdLst>
                  <a:gd name="T0" fmla="*/ 160 w 224"/>
                  <a:gd name="T1" fmla="*/ 265 h 275"/>
                  <a:gd name="T2" fmla="*/ 171 w 224"/>
                  <a:gd name="T3" fmla="*/ 258 h 275"/>
                  <a:gd name="T4" fmla="*/ 147 w 224"/>
                  <a:gd name="T5" fmla="*/ 225 h 275"/>
                  <a:gd name="T6" fmla="*/ 126 w 224"/>
                  <a:gd name="T7" fmla="*/ 190 h 275"/>
                  <a:gd name="T8" fmla="*/ 109 w 224"/>
                  <a:gd name="T9" fmla="*/ 199 h 275"/>
                  <a:gd name="T10" fmla="*/ 54 w 224"/>
                  <a:gd name="T11" fmla="*/ 100 h 275"/>
                  <a:gd name="T12" fmla="*/ 71 w 224"/>
                  <a:gd name="T13" fmla="*/ 91 h 275"/>
                  <a:gd name="T14" fmla="*/ 53 w 224"/>
                  <a:gd name="T15" fmla="*/ 55 h 275"/>
                  <a:gd name="T16" fmla="*/ 38 w 224"/>
                  <a:gd name="T17" fmla="*/ 16 h 275"/>
                  <a:gd name="T18" fmla="*/ 27 w 224"/>
                  <a:gd name="T19" fmla="*/ 22 h 275"/>
                  <a:gd name="T20" fmla="*/ 2 w 224"/>
                  <a:gd name="T21" fmla="*/ 62 h 275"/>
                  <a:gd name="T22" fmla="*/ 3 w 224"/>
                  <a:gd name="T23" fmla="*/ 63 h 275"/>
                  <a:gd name="T24" fmla="*/ 3 w 224"/>
                  <a:gd name="T25" fmla="*/ 63 h 275"/>
                  <a:gd name="T26" fmla="*/ 5 w 224"/>
                  <a:gd name="T27" fmla="*/ 75 h 275"/>
                  <a:gd name="T28" fmla="*/ 5 w 224"/>
                  <a:gd name="T29" fmla="*/ 75 h 275"/>
                  <a:gd name="T30" fmla="*/ 5 w 224"/>
                  <a:gd name="T31" fmla="*/ 75 h 275"/>
                  <a:gd name="T32" fmla="*/ 103 w 224"/>
                  <a:gd name="T33" fmla="*/ 253 h 275"/>
                  <a:gd name="T34" fmla="*/ 104 w 224"/>
                  <a:gd name="T35" fmla="*/ 254 h 275"/>
                  <a:gd name="T36" fmla="*/ 113 w 224"/>
                  <a:gd name="T37" fmla="*/ 263 h 275"/>
                  <a:gd name="T38" fmla="*/ 160 w 224"/>
                  <a:gd name="T39" fmla="*/ 265 h 275"/>
                  <a:gd name="T40" fmla="*/ 195 w 224"/>
                  <a:gd name="T41" fmla="*/ 5 h 275"/>
                  <a:gd name="T42" fmla="*/ 179 w 224"/>
                  <a:gd name="T43" fmla="*/ 4 h 275"/>
                  <a:gd name="T44" fmla="*/ 178 w 224"/>
                  <a:gd name="T45" fmla="*/ 21 h 275"/>
                  <a:gd name="T46" fmla="*/ 201 w 224"/>
                  <a:gd name="T47" fmla="*/ 87 h 275"/>
                  <a:gd name="T48" fmla="*/ 177 w 224"/>
                  <a:gd name="T49" fmla="*/ 154 h 275"/>
                  <a:gd name="T50" fmla="*/ 177 w 224"/>
                  <a:gd name="T51" fmla="*/ 170 h 275"/>
                  <a:gd name="T52" fmla="*/ 194 w 224"/>
                  <a:gd name="T53" fmla="*/ 170 h 275"/>
                  <a:gd name="T54" fmla="*/ 224 w 224"/>
                  <a:gd name="T55" fmla="*/ 87 h 275"/>
                  <a:gd name="T56" fmla="*/ 195 w 224"/>
                  <a:gd name="T57" fmla="*/ 5 h 275"/>
                  <a:gd name="T58" fmla="*/ 166 w 224"/>
                  <a:gd name="T59" fmla="*/ 51 h 275"/>
                  <a:gd name="T60" fmla="*/ 176 w 224"/>
                  <a:gd name="T61" fmla="*/ 90 h 275"/>
                  <a:gd name="T62" fmla="*/ 164 w 224"/>
                  <a:gd name="T63" fmla="*/ 129 h 275"/>
                  <a:gd name="T64" fmla="*/ 148 w 224"/>
                  <a:gd name="T65" fmla="*/ 133 h 275"/>
                  <a:gd name="T66" fmla="*/ 144 w 224"/>
                  <a:gd name="T67" fmla="*/ 117 h 275"/>
                  <a:gd name="T68" fmla="*/ 153 w 224"/>
                  <a:gd name="T69" fmla="*/ 90 h 275"/>
                  <a:gd name="T70" fmla="*/ 146 w 224"/>
                  <a:gd name="T71" fmla="*/ 61 h 275"/>
                  <a:gd name="T72" fmla="*/ 151 w 224"/>
                  <a:gd name="T73" fmla="*/ 46 h 275"/>
                  <a:gd name="T74" fmla="*/ 166 w 224"/>
                  <a:gd name="T75" fmla="*/ 51 h 275"/>
                  <a:gd name="T76" fmla="*/ 181 w 224"/>
                  <a:gd name="T77" fmla="*/ 253 h 275"/>
                  <a:gd name="T78" fmla="*/ 156 w 224"/>
                  <a:gd name="T79" fmla="*/ 219 h 275"/>
                  <a:gd name="T80" fmla="*/ 135 w 224"/>
                  <a:gd name="T81" fmla="*/ 185 h 275"/>
                  <a:gd name="T82" fmla="*/ 148 w 224"/>
                  <a:gd name="T83" fmla="*/ 178 h 275"/>
                  <a:gd name="T84" fmla="*/ 193 w 224"/>
                  <a:gd name="T85" fmla="*/ 247 h 275"/>
                  <a:gd name="T86" fmla="*/ 181 w 224"/>
                  <a:gd name="T87" fmla="*/ 253 h 275"/>
                  <a:gd name="T88" fmla="*/ 80 w 224"/>
                  <a:gd name="T89" fmla="*/ 85 h 275"/>
                  <a:gd name="T90" fmla="*/ 63 w 224"/>
                  <a:gd name="T91" fmla="*/ 51 h 275"/>
                  <a:gd name="T92" fmla="*/ 47 w 224"/>
                  <a:gd name="T93" fmla="*/ 11 h 275"/>
                  <a:gd name="T94" fmla="*/ 58 w 224"/>
                  <a:gd name="T95" fmla="*/ 5 h 275"/>
                  <a:gd name="T96" fmla="*/ 91 w 224"/>
                  <a:gd name="T97" fmla="*/ 79 h 275"/>
                  <a:gd name="T98" fmla="*/ 80 w 224"/>
                  <a:gd name="T99" fmla="*/ 8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4" h="275">
                    <a:moveTo>
                      <a:pt x="160" y="265"/>
                    </a:moveTo>
                    <a:cubicBezTo>
                      <a:pt x="171" y="258"/>
                      <a:pt x="171" y="258"/>
                      <a:pt x="171" y="258"/>
                    </a:cubicBezTo>
                    <a:cubicBezTo>
                      <a:pt x="162" y="248"/>
                      <a:pt x="154" y="236"/>
                      <a:pt x="147" y="225"/>
                    </a:cubicBezTo>
                    <a:cubicBezTo>
                      <a:pt x="139" y="214"/>
                      <a:pt x="132" y="202"/>
                      <a:pt x="126" y="190"/>
                    </a:cubicBezTo>
                    <a:cubicBezTo>
                      <a:pt x="109" y="199"/>
                      <a:pt x="109" y="199"/>
                      <a:pt x="109" y="199"/>
                    </a:cubicBezTo>
                    <a:cubicBezTo>
                      <a:pt x="88" y="169"/>
                      <a:pt x="69" y="136"/>
                      <a:pt x="54" y="100"/>
                    </a:cubicBezTo>
                    <a:cubicBezTo>
                      <a:pt x="71" y="91"/>
                      <a:pt x="71" y="91"/>
                      <a:pt x="71" y="91"/>
                    </a:cubicBezTo>
                    <a:cubicBezTo>
                      <a:pt x="65" y="79"/>
                      <a:pt x="59" y="67"/>
                      <a:pt x="53" y="55"/>
                    </a:cubicBezTo>
                    <a:cubicBezTo>
                      <a:pt x="47" y="42"/>
                      <a:pt x="42" y="29"/>
                      <a:pt x="38" y="16"/>
                    </a:cubicBezTo>
                    <a:cubicBezTo>
                      <a:pt x="27" y="22"/>
                      <a:pt x="27" y="22"/>
                      <a:pt x="27" y="22"/>
                    </a:cubicBezTo>
                    <a:cubicBezTo>
                      <a:pt x="8" y="33"/>
                      <a:pt x="0" y="46"/>
                      <a:pt x="2" y="62"/>
                    </a:cubicBezTo>
                    <a:cubicBezTo>
                      <a:pt x="3" y="63"/>
                      <a:pt x="3" y="63"/>
                      <a:pt x="3" y="63"/>
                    </a:cubicBezTo>
                    <a:cubicBezTo>
                      <a:pt x="3" y="63"/>
                      <a:pt x="3" y="63"/>
                      <a:pt x="3" y="63"/>
                    </a:cubicBezTo>
                    <a:cubicBezTo>
                      <a:pt x="3" y="67"/>
                      <a:pt x="4" y="71"/>
                      <a:pt x="5" y="75"/>
                    </a:cubicBezTo>
                    <a:cubicBezTo>
                      <a:pt x="5" y="75"/>
                      <a:pt x="5" y="75"/>
                      <a:pt x="5" y="75"/>
                    </a:cubicBezTo>
                    <a:cubicBezTo>
                      <a:pt x="5" y="75"/>
                      <a:pt x="5" y="75"/>
                      <a:pt x="5" y="75"/>
                    </a:cubicBezTo>
                    <a:cubicBezTo>
                      <a:pt x="23" y="143"/>
                      <a:pt x="57" y="201"/>
                      <a:pt x="103" y="253"/>
                    </a:cubicBezTo>
                    <a:cubicBezTo>
                      <a:pt x="104" y="253"/>
                      <a:pt x="104" y="254"/>
                      <a:pt x="104" y="254"/>
                    </a:cubicBezTo>
                    <a:cubicBezTo>
                      <a:pt x="107" y="257"/>
                      <a:pt x="110" y="260"/>
                      <a:pt x="113" y="263"/>
                    </a:cubicBezTo>
                    <a:cubicBezTo>
                      <a:pt x="125" y="274"/>
                      <a:pt x="141" y="275"/>
                      <a:pt x="160" y="265"/>
                    </a:cubicBezTo>
                    <a:close/>
                    <a:moveTo>
                      <a:pt x="195" y="5"/>
                    </a:moveTo>
                    <a:cubicBezTo>
                      <a:pt x="191" y="0"/>
                      <a:pt x="184" y="0"/>
                      <a:pt x="179" y="4"/>
                    </a:cubicBezTo>
                    <a:cubicBezTo>
                      <a:pt x="174" y="9"/>
                      <a:pt x="174" y="16"/>
                      <a:pt x="178" y="21"/>
                    </a:cubicBezTo>
                    <a:cubicBezTo>
                      <a:pt x="194" y="38"/>
                      <a:pt x="201" y="63"/>
                      <a:pt x="201" y="87"/>
                    </a:cubicBezTo>
                    <a:cubicBezTo>
                      <a:pt x="201" y="113"/>
                      <a:pt x="192" y="138"/>
                      <a:pt x="177" y="154"/>
                    </a:cubicBezTo>
                    <a:cubicBezTo>
                      <a:pt x="173" y="159"/>
                      <a:pt x="173" y="166"/>
                      <a:pt x="177" y="170"/>
                    </a:cubicBezTo>
                    <a:cubicBezTo>
                      <a:pt x="182" y="175"/>
                      <a:pt x="189" y="175"/>
                      <a:pt x="194" y="170"/>
                    </a:cubicBezTo>
                    <a:cubicBezTo>
                      <a:pt x="213" y="150"/>
                      <a:pt x="224" y="119"/>
                      <a:pt x="224" y="87"/>
                    </a:cubicBezTo>
                    <a:cubicBezTo>
                      <a:pt x="224" y="57"/>
                      <a:pt x="215" y="27"/>
                      <a:pt x="195" y="5"/>
                    </a:cubicBezTo>
                    <a:close/>
                    <a:moveTo>
                      <a:pt x="166" y="51"/>
                    </a:moveTo>
                    <a:cubicBezTo>
                      <a:pt x="173" y="64"/>
                      <a:pt x="176" y="77"/>
                      <a:pt x="176" y="90"/>
                    </a:cubicBezTo>
                    <a:cubicBezTo>
                      <a:pt x="175" y="104"/>
                      <a:pt x="171" y="117"/>
                      <a:pt x="164" y="129"/>
                    </a:cubicBezTo>
                    <a:cubicBezTo>
                      <a:pt x="160" y="135"/>
                      <a:pt x="153" y="136"/>
                      <a:pt x="148" y="133"/>
                    </a:cubicBezTo>
                    <a:cubicBezTo>
                      <a:pt x="142" y="129"/>
                      <a:pt x="140" y="122"/>
                      <a:pt x="144" y="117"/>
                    </a:cubicBezTo>
                    <a:cubicBezTo>
                      <a:pt x="149" y="108"/>
                      <a:pt x="152" y="99"/>
                      <a:pt x="153" y="90"/>
                    </a:cubicBezTo>
                    <a:cubicBezTo>
                      <a:pt x="153" y="81"/>
                      <a:pt x="151" y="71"/>
                      <a:pt x="146" y="61"/>
                    </a:cubicBezTo>
                    <a:cubicBezTo>
                      <a:pt x="143" y="55"/>
                      <a:pt x="145" y="48"/>
                      <a:pt x="151" y="46"/>
                    </a:cubicBezTo>
                    <a:cubicBezTo>
                      <a:pt x="157" y="43"/>
                      <a:pt x="164" y="45"/>
                      <a:pt x="166" y="51"/>
                    </a:cubicBezTo>
                    <a:close/>
                    <a:moveTo>
                      <a:pt x="181" y="253"/>
                    </a:moveTo>
                    <a:cubicBezTo>
                      <a:pt x="172" y="242"/>
                      <a:pt x="163" y="231"/>
                      <a:pt x="156" y="219"/>
                    </a:cubicBezTo>
                    <a:cubicBezTo>
                      <a:pt x="148" y="208"/>
                      <a:pt x="142" y="197"/>
                      <a:pt x="135" y="185"/>
                    </a:cubicBezTo>
                    <a:cubicBezTo>
                      <a:pt x="148" y="178"/>
                      <a:pt x="148" y="178"/>
                      <a:pt x="148" y="178"/>
                    </a:cubicBezTo>
                    <a:cubicBezTo>
                      <a:pt x="154" y="180"/>
                      <a:pt x="185" y="215"/>
                      <a:pt x="193" y="247"/>
                    </a:cubicBezTo>
                    <a:cubicBezTo>
                      <a:pt x="181" y="253"/>
                      <a:pt x="181" y="253"/>
                      <a:pt x="181" y="253"/>
                    </a:cubicBezTo>
                    <a:close/>
                    <a:moveTo>
                      <a:pt x="80" y="85"/>
                    </a:moveTo>
                    <a:cubicBezTo>
                      <a:pt x="74" y="74"/>
                      <a:pt x="68" y="63"/>
                      <a:pt x="63" y="51"/>
                    </a:cubicBezTo>
                    <a:cubicBezTo>
                      <a:pt x="57" y="38"/>
                      <a:pt x="52" y="24"/>
                      <a:pt x="47" y="11"/>
                    </a:cubicBezTo>
                    <a:cubicBezTo>
                      <a:pt x="58" y="5"/>
                      <a:pt x="58" y="5"/>
                      <a:pt x="58" y="5"/>
                    </a:cubicBezTo>
                    <a:cubicBezTo>
                      <a:pt x="73" y="16"/>
                      <a:pt x="93" y="68"/>
                      <a:pt x="91" y="79"/>
                    </a:cubicBezTo>
                    <a:lnTo>
                      <a:pt x="80" y="8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11" name="组合 10">
              <a:extLst>
                <a:ext uri="{FF2B5EF4-FFF2-40B4-BE49-F238E27FC236}">
                  <a16:creationId xmlns:a16="http://schemas.microsoft.com/office/drawing/2014/main" xmlns="" id="{4F79DF75-47DF-4D58-A299-4F04DCED7ADD}"/>
                </a:ext>
              </a:extLst>
            </p:cNvPr>
            <p:cNvGrpSpPr/>
            <p:nvPr/>
          </p:nvGrpSpPr>
          <p:grpSpPr>
            <a:xfrm>
              <a:off x="3831545" y="2416140"/>
              <a:ext cx="667113" cy="602967"/>
              <a:chOff x="3140227" y="3253254"/>
              <a:chExt cx="889484" cy="803956"/>
            </a:xfrm>
          </p:grpSpPr>
          <p:pic>
            <p:nvPicPr>
              <p:cNvPr id="40" name="图片 39">
                <a:extLst>
                  <a:ext uri="{FF2B5EF4-FFF2-40B4-BE49-F238E27FC236}">
                    <a16:creationId xmlns:a16="http://schemas.microsoft.com/office/drawing/2014/main" xmlns="" id="{9C3594F2-5DEE-45B9-921F-16C9A0F5389A}"/>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val="0"/>
                  </a:ext>
                </a:extLst>
              </a:blip>
              <a:srcRect l="16201" t="25328" r="25698" b="25072"/>
              <a:stretch/>
            </p:blipFill>
            <p:spPr>
              <a:xfrm>
                <a:off x="3140227" y="3253254"/>
                <a:ext cx="889484" cy="803956"/>
              </a:xfrm>
              <a:prstGeom prst="rect">
                <a:avLst/>
              </a:prstGeom>
            </p:spPr>
          </p:pic>
          <p:sp>
            <p:nvSpPr>
              <p:cNvPr id="41" name="Freeform 12">
                <a:extLst>
                  <a:ext uri="{FF2B5EF4-FFF2-40B4-BE49-F238E27FC236}">
                    <a16:creationId xmlns:a16="http://schemas.microsoft.com/office/drawing/2014/main" xmlns="" id="{E7F224E9-8734-4E25-A433-15BE4EB46180}"/>
                  </a:ext>
                </a:extLst>
              </p:cNvPr>
              <p:cNvSpPr>
                <a:spLocks noEditPoints="1"/>
              </p:cNvSpPr>
              <p:nvPr/>
            </p:nvSpPr>
            <p:spPr bwMode="auto">
              <a:xfrm>
                <a:off x="3386415" y="3486727"/>
                <a:ext cx="381868" cy="357836"/>
              </a:xfrm>
              <a:custGeom>
                <a:avLst/>
                <a:gdLst>
                  <a:gd name="T0" fmla="*/ 65 w 302"/>
                  <a:gd name="T1" fmla="*/ 57 h 283"/>
                  <a:gd name="T2" fmla="*/ 52 w 302"/>
                  <a:gd name="T3" fmla="*/ 65 h 283"/>
                  <a:gd name="T4" fmla="*/ 48 w 302"/>
                  <a:gd name="T5" fmla="*/ 69 h 283"/>
                  <a:gd name="T6" fmla="*/ 61 w 302"/>
                  <a:gd name="T7" fmla="*/ 73 h 283"/>
                  <a:gd name="T8" fmla="*/ 60 w 302"/>
                  <a:gd name="T9" fmla="*/ 83 h 283"/>
                  <a:gd name="T10" fmla="*/ 17 w 302"/>
                  <a:gd name="T11" fmla="*/ 249 h 283"/>
                  <a:gd name="T12" fmla="*/ 131 w 302"/>
                  <a:gd name="T13" fmla="*/ 180 h 283"/>
                  <a:gd name="T14" fmla="*/ 148 w 302"/>
                  <a:gd name="T15" fmla="*/ 263 h 283"/>
                  <a:gd name="T16" fmla="*/ 20 w 302"/>
                  <a:gd name="T17" fmla="*/ 283 h 283"/>
                  <a:gd name="T18" fmla="*/ 0 w 302"/>
                  <a:gd name="T19" fmla="*/ 76 h 283"/>
                  <a:gd name="T20" fmla="*/ 186 w 302"/>
                  <a:gd name="T21" fmla="*/ 0 h 283"/>
                  <a:gd name="T22" fmla="*/ 71 w 302"/>
                  <a:gd name="T23" fmla="*/ 82 h 283"/>
                  <a:gd name="T24" fmla="*/ 99 w 302"/>
                  <a:gd name="T25" fmla="*/ 137 h 283"/>
                  <a:gd name="T26" fmla="*/ 86 w 302"/>
                  <a:gd name="T27" fmla="*/ 174 h 283"/>
                  <a:gd name="T28" fmla="*/ 97 w 302"/>
                  <a:gd name="T29" fmla="*/ 184 h 283"/>
                  <a:gd name="T30" fmla="*/ 166 w 302"/>
                  <a:gd name="T31" fmla="*/ 163 h 283"/>
                  <a:gd name="T32" fmla="*/ 267 w 302"/>
                  <a:gd name="T33" fmla="*/ 141 h 283"/>
                  <a:gd name="T34" fmla="*/ 267 w 302"/>
                  <a:gd name="T35" fmla="*/ 23 h 283"/>
                  <a:gd name="T36" fmla="*/ 259 w 302"/>
                  <a:gd name="T37" fmla="*/ 36 h 283"/>
                  <a:gd name="T38" fmla="*/ 114 w 302"/>
                  <a:gd name="T39" fmla="*/ 36 h 283"/>
                  <a:gd name="T40" fmla="*/ 93 w 302"/>
                  <a:gd name="T41" fmla="*/ 106 h 283"/>
                  <a:gd name="T42" fmla="*/ 116 w 302"/>
                  <a:gd name="T43" fmla="*/ 136 h 283"/>
                  <a:gd name="T44" fmla="*/ 144 w 302"/>
                  <a:gd name="T45" fmla="*/ 145 h 283"/>
                  <a:gd name="T46" fmla="*/ 150 w 302"/>
                  <a:gd name="T47" fmla="*/ 145 h 283"/>
                  <a:gd name="T48" fmla="*/ 186 w 302"/>
                  <a:gd name="T49" fmla="*/ 149 h 283"/>
                  <a:gd name="T50" fmla="*/ 287 w 302"/>
                  <a:gd name="T51" fmla="*/ 82 h 283"/>
                  <a:gd name="T52" fmla="*/ 119 w 302"/>
                  <a:gd name="T53" fmla="*/ 259 h 283"/>
                  <a:gd name="T54" fmla="*/ 95 w 302"/>
                  <a:gd name="T55" fmla="*/ 271 h 283"/>
                  <a:gd name="T56" fmla="*/ 125 w 302"/>
                  <a:gd name="T57" fmla="*/ 265 h 283"/>
                  <a:gd name="T58" fmla="*/ 119 w 302"/>
                  <a:gd name="T59" fmla="*/ 259 h 283"/>
                  <a:gd name="T60" fmla="*/ 25 w 302"/>
                  <a:gd name="T61" fmla="*/ 265 h 283"/>
                  <a:gd name="T62" fmla="*/ 31 w 302"/>
                  <a:gd name="T63" fmla="*/ 271 h 283"/>
                  <a:gd name="T64" fmla="*/ 55 w 302"/>
                  <a:gd name="T65" fmla="*/ 259 h 283"/>
                  <a:gd name="T66" fmla="*/ 67 w 302"/>
                  <a:gd name="T67" fmla="*/ 254 h 283"/>
                  <a:gd name="T68" fmla="*/ 62 w 302"/>
                  <a:gd name="T69" fmla="*/ 273 h 283"/>
                  <a:gd name="T70" fmla="*/ 82 w 302"/>
                  <a:gd name="T71" fmla="*/ 278 h 283"/>
                  <a:gd name="T72" fmla="*/ 88 w 302"/>
                  <a:gd name="T73" fmla="*/ 259 h 283"/>
                  <a:gd name="T74" fmla="*/ 67 w 302"/>
                  <a:gd name="T75" fmla="*/ 254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2" h="283">
                    <a:moveTo>
                      <a:pt x="20" y="57"/>
                    </a:moveTo>
                    <a:cubicBezTo>
                      <a:pt x="65" y="57"/>
                      <a:pt x="65" y="57"/>
                      <a:pt x="65" y="57"/>
                    </a:cubicBezTo>
                    <a:cubicBezTo>
                      <a:pt x="64" y="60"/>
                      <a:pt x="63" y="62"/>
                      <a:pt x="62" y="65"/>
                    </a:cubicBezTo>
                    <a:cubicBezTo>
                      <a:pt x="52" y="65"/>
                      <a:pt x="52" y="65"/>
                      <a:pt x="52" y="65"/>
                    </a:cubicBezTo>
                    <a:cubicBezTo>
                      <a:pt x="50" y="65"/>
                      <a:pt x="48" y="67"/>
                      <a:pt x="48" y="69"/>
                    </a:cubicBezTo>
                    <a:cubicBezTo>
                      <a:pt x="48" y="69"/>
                      <a:pt x="48" y="69"/>
                      <a:pt x="48" y="69"/>
                    </a:cubicBezTo>
                    <a:cubicBezTo>
                      <a:pt x="48" y="71"/>
                      <a:pt x="50" y="73"/>
                      <a:pt x="52" y="73"/>
                    </a:cubicBezTo>
                    <a:cubicBezTo>
                      <a:pt x="61" y="73"/>
                      <a:pt x="61" y="73"/>
                      <a:pt x="61" y="73"/>
                    </a:cubicBezTo>
                    <a:cubicBezTo>
                      <a:pt x="61" y="76"/>
                      <a:pt x="60" y="79"/>
                      <a:pt x="60" y="82"/>
                    </a:cubicBezTo>
                    <a:cubicBezTo>
                      <a:pt x="60" y="83"/>
                      <a:pt x="60" y="83"/>
                      <a:pt x="60" y="83"/>
                    </a:cubicBezTo>
                    <a:cubicBezTo>
                      <a:pt x="17" y="83"/>
                      <a:pt x="17" y="83"/>
                      <a:pt x="17" y="83"/>
                    </a:cubicBezTo>
                    <a:cubicBezTo>
                      <a:pt x="17" y="249"/>
                      <a:pt x="17" y="249"/>
                      <a:pt x="17" y="249"/>
                    </a:cubicBezTo>
                    <a:cubicBezTo>
                      <a:pt x="131" y="249"/>
                      <a:pt x="131" y="249"/>
                      <a:pt x="131" y="249"/>
                    </a:cubicBezTo>
                    <a:cubicBezTo>
                      <a:pt x="131" y="180"/>
                      <a:pt x="131" y="180"/>
                      <a:pt x="131" y="180"/>
                    </a:cubicBezTo>
                    <a:cubicBezTo>
                      <a:pt x="148" y="172"/>
                      <a:pt x="148" y="172"/>
                      <a:pt x="148" y="172"/>
                    </a:cubicBezTo>
                    <a:cubicBezTo>
                      <a:pt x="148" y="263"/>
                      <a:pt x="148" y="263"/>
                      <a:pt x="148" y="263"/>
                    </a:cubicBezTo>
                    <a:cubicBezTo>
                      <a:pt x="148" y="274"/>
                      <a:pt x="139" y="283"/>
                      <a:pt x="128" y="283"/>
                    </a:cubicBezTo>
                    <a:cubicBezTo>
                      <a:pt x="20" y="283"/>
                      <a:pt x="20" y="283"/>
                      <a:pt x="20" y="283"/>
                    </a:cubicBezTo>
                    <a:cubicBezTo>
                      <a:pt x="9" y="283"/>
                      <a:pt x="0" y="274"/>
                      <a:pt x="0" y="263"/>
                    </a:cubicBezTo>
                    <a:cubicBezTo>
                      <a:pt x="0" y="76"/>
                      <a:pt x="0" y="76"/>
                      <a:pt x="0" y="76"/>
                    </a:cubicBezTo>
                    <a:cubicBezTo>
                      <a:pt x="0" y="66"/>
                      <a:pt x="9" y="57"/>
                      <a:pt x="20" y="57"/>
                    </a:cubicBezTo>
                    <a:close/>
                    <a:moveTo>
                      <a:pt x="186" y="0"/>
                    </a:moveTo>
                    <a:cubicBezTo>
                      <a:pt x="155" y="0"/>
                      <a:pt x="126" y="9"/>
                      <a:pt x="106" y="23"/>
                    </a:cubicBezTo>
                    <a:cubicBezTo>
                      <a:pt x="84" y="38"/>
                      <a:pt x="71" y="59"/>
                      <a:pt x="71" y="82"/>
                    </a:cubicBezTo>
                    <a:cubicBezTo>
                      <a:pt x="71" y="93"/>
                      <a:pt x="74" y="104"/>
                      <a:pt x="79" y="114"/>
                    </a:cubicBezTo>
                    <a:cubicBezTo>
                      <a:pt x="84" y="122"/>
                      <a:pt x="91" y="130"/>
                      <a:pt x="99" y="137"/>
                    </a:cubicBezTo>
                    <a:cubicBezTo>
                      <a:pt x="86" y="174"/>
                      <a:pt x="86" y="174"/>
                      <a:pt x="86" y="174"/>
                    </a:cubicBezTo>
                    <a:cubicBezTo>
                      <a:pt x="86" y="174"/>
                      <a:pt x="86" y="174"/>
                      <a:pt x="86" y="174"/>
                    </a:cubicBezTo>
                    <a:cubicBezTo>
                      <a:pt x="86" y="176"/>
                      <a:pt x="86" y="178"/>
                      <a:pt x="87" y="180"/>
                    </a:cubicBezTo>
                    <a:cubicBezTo>
                      <a:pt x="88" y="184"/>
                      <a:pt x="93" y="186"/>
                      <a:pt x="97" y="184"/>
                    </a:cubicBezTo>
                    <a:cubicBezTo>
                      <a:pt x="148" y="160"/>
                      <a:pt x="148" y="160"/>
                      <a:pt x="148" y="160"/>
                    </a:cubicBezTo>
                    <a:cubicBezTo>
                      <a:pt x="154" y="162"/>
                      <a:pt x="160" y="163"/>
                      <a:pt x="166" y="163"/>
                    </a:cubicBezTo>
                    <a:cubicBezTo>
                      <a:pt x="173" y="164"/>
                      <a:pt x="180" y="165"/>
                      <a:pt x="186" y="165"/>
                    </a:cubicBezTo>
                    <a:cubicBezTo>
                      <a:pt x="218" y="165"/>
                      <a:pt x="246" y="156"/>
                      <a:pt x="267" y="141"/>
                    </a:cubicBezTo>
                    <a:cubicBezTo>
                      <a:pt x="289" y="126"/>
                      <a:pt x="302" y="106"/>
                      <a:pt x="302" y="82"/>
                    </a:cubicBezTo>
                    <a:cubicBezTo>
                      <a:pt x="302" y="59"/>
                      <a:pt x="289" y="38"/>
                      <a:pt x="267" y="23"/>
                    </a:cubicBezTo>
                    <a:cubicBezTo>
                      <a:pt x="246" y="9"/>
                      <a:pt x="218" y="0"/>
                      <a:pt x="186" y="0"/>
                    </a:cubicBezTo>
                    <a:close/>
                    <a:moveTo>
                      <a:pt x="259" y="36"/>
                    </a:moveTo>
                    <a:cubicBezTo>
                      <a:pt x="240" y="23"/>
                      <a:pt x="215" y="15"/>
                      <a:pt x="186" y="15"/>
                    </a:cubicBezTo>
                    <a:cubicBezTo>
                      <a:pt x="158" y="15"/>
                      <a:pt x="133" y="23"/>
                      <a:pt x="114" y="36"/>
                    </a:cubicBezTo>
                    <a:cubicBezTo>
                      <a:pt x="97" y="48"/>
                      <a:pt x="86" y="64"/>
                      <a:pt x="86" y="82"/>
                    </a:cubicBezTo>
                    <a:cubicBezTo>
                      <a:pt x="86" y="91"/>
                      <a:pt x="88" y="99"/>
                      <a:pt x="93" y="106"/>
                    </a:cubicBezTo>
                    <a:cubicBezTo>
                      <a:pt x="97" y="114"/>
                      <a:pt x="104" y="121"/>
                      <a:pt x="112" y="127"/>
                    </a:cubicBezTo>
                    <a:cubicBezTo>
                      <a:pt x="115" y="129"/>
                      <a:pt x="117" y="133"/>
                      <a:pt x="116" y="136"/>
                    </a:cubicBezTo>
                    <a:cubicBezTo>
                      <a:pt x="107" y="162"/>
                      <a:pt x="107" y="162"/>
                      <a:pt x="107" y="162"/>
                    </a:cubicBezTo>
                    <a:cubicBezTo>
                      <a:pt x="144" y="145"/>
                      <a:pt x="144" y="145"/>
                      <a:pt x="144" y="145"/>
                    </a:cubicBezTo>
                    <a:cubicBezTo>
                      <a:pt x="144" y="145"/>
                      <a:pt x="144" y="145"/>
                      <a:pt x="144" y="145"/>
                    </a:cubicBezTo>
                    <a:cubicBezTo>
                      <a:pt x="146" y="144"/>
                      <a:pt x="148" y="144"/>
                      <a:pt x="150" y="145"/>
                    </a:cubicBezTo>
                    <a:cubicBezTo>
                      <a:pt x="155" y="146"/>
                      <a:pt x="161" y="147"/>
                      <a:pt x="168" y="148"/>
                    </a:cubicBezTo>
                    <a:cubicBezTo>
                      <a:pt x="174" y="149"/>
                      <a:pt x="180" y="149"/>
                      <a:pt x="186" y="149"/>
                    </a:cubicBezTo>
                    <a:cubicBezTo>
                      <a:pt x="215" y="149"/>
                      <a:pt x="240" y="141"/>
                      <a:pt x="259" y="129"/>
                    </a:cubicBezTo>
                    <a:cubicBezTo>
                      <a:pt x="276" y="117"/>
                      <a:pt x="287" y="100"/>
                      <a:pt x="287" y="82"/>
                    </a:cubicBezTo>
                    <a:cubicBezTo>
                      <a:pt x="287" y="64"/>
                      <a:pt x="276" y="48"/>
                      <a:pt x="259" y="36"/>
                    </a:cubicBezTo>
                    <a:close/>
                    <a:moveTo>
                      <a:pt x="119" y="259"/>
                    </a:moveTo>
                    <a:cubicBezTo>
                      <a:pt x="95" y="259"/>
                      <a:pt x="95" y="259"/>
                      <a:pt x="95" y="259"/>
                    </a:cubicBezTo>
                    <a:cubicBezTo>
                      <a:pt x="95" y="271"/>
                      <a:pt x="95" y="271"/>
                      <a:pt x="95" y="271"/>
                    </a:cubicBezTo>
                    <a:cubicBezTo>
                      <a:pt x="119" y="271"/>
                      <a:pt x="119" y="271"/>
                      <a:pt x="119" y="271"/>
                    </a:cubicBezTo>
                    <a:cubicBezTo>
                      <a:pt x="122" y="271"/>
                      <a:pt x="125" y="268"/>
                      <a:pt x="125" y="265"/>
                    </a:cubicBezTo>
                    <a:cubicBezTo>
                      <a:pt x="125" y="265"/>
                      <a:pt x="125" y="265"/>
                      <a:pt x="125" y="265"/>
                    </a:cubicBezTo>
                    <a:cubicBezTo>
                      <a:pt x="125" y="262"/>
                      <a:pt x="122" y="259"/>
                      <a:pt x="119" y="259"/>
                    </a:cubicBezTo>
                    <a:close/>
                    <a:moveTo>
                      <a:pt x="31" y="259"/>
                    </a:moveTo>
                    <a:cubicBezTo>
                      <a:pt x="28" y="259"/>
                      <a:pt x="25" y="262"/>
                      <a:pt x="25" y="265"/>
                    </a:cubicBezTo>
                    <a:cubicBezTo>
                      <a:pt x="25" y="265"/>
                      <a:pt x="25" y="265"/>
                      <a:pt x="25" y="265"/>
                    </a:cubicBezTo>
                    <a:cubicBezTo>
                      <a:pt x="25" y="268"/>
                      <a:pt x="28" y="271"/>
                      <a:pt x="31" y="271"/>
                    </a:cubicBezTo>
                    <a:cubicBezTo>
                      <a:pt x="55" y="271"/>
                      <a:pt x="55" y="271"/>
                      <a:pt x="55" y="271"/>
                    </a:cubicBezTo>
                    <a:cubicBezTo>
                      <a:pt x="55" y="259"/>
                      <a:pt x="55" y="259"/>
                      <a:pt x="55" y="259"/>
                    </a:cubicBezTo>
                    <a:cubicBezTo>
                      <a:pt x="31" y="259"/>
                      <a:pt x="31" y="259"/>
                      <a:pt x="31" y="259"/>
                    </a:cubicBezTo>
                    <a:close/>
                    <a:moveTo>
                      <a:pt x="67" y="254"/>
                    </a:moveTo>
                    <a:cubicBezTo>
                      <a:pt x="64" y="254"/>
                      <a:pt x="62" y="256"/>
                      <a:pt x="62" y="259"/>
                    </a:cubicBezTo>
                    <a:cubicBezTo>
                      <a:pt x="62" y="273"/>
                      <a:pt x="62" y="273"/>
                      <a:pt x="62" y="273"/>
                    </a:cubicBezTo>
                    <a:cubicBezTo>
                      <a:pt x="62" y="276"/>
                      <a:pt x="64" y="278"/>
                      <a:pt x="67" y="278"/>
                    </a:cubicBezTo>
                    <a:cubicBezTo>
                      <a:pt x="82" y="278"/>
                      <a:pt x="82" y="278"/>
                      <a:pt x="82" y="278"/>
                    </a:cubicBezTo>
                    <a:cubicBezTo>
                      <a:pt x="85" y="278"/>
                      <a:pt x="88" y="276"/>
                      <a:pt x="88" y="273"/>
                    </a:cubicBezTo>
                    <a:cubicBezTo>
                      <a:pt x="88" y="259"/>
                      <a:pt x="88" y="259"/>
                      <a:pt x="88" y="259"/>
                    </a:cubicBezTo>
                    <a:cubicBezTo>
                      <a:pt x="88" y="256"/>
                      <a:pt x="85" y="254"/>
                      <a:pt x="82" y="254"/>
                    </a:cubicBezTo>
                    <a:lnTo>
                      <a:pt x="67" y="254"/>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12" name="组合 11">
              <a:extLst>
                <a:ext uri="{FF2B5EF4-FFF2-40B4-BE49-F238E27FC236}">
                  <a16:creationId xmlns:a16="http://schemas.microsoft.com/office/drawing/2014/main" xmlns="" id="{7453FA67-67D7-4D17-8BB0-F0D159698273}"/>
                </a:ext>
              </a:extLst>
            </p:cNvPr>
            <p:cNvGrpSpPr/>
            <p:nvPr/>
          </p:nvGrpSpPr>
          <p:grpSpPr>
            <a:xfrm>
              <a:off x="7621632" y="2416140"/>
              <a:ext cx="667113" cy="602967"/>
              <a:chOff x="8193676" y="3253254"/>
              <a:chExt cx="889484" cy="803956"/>
            </a:xfrm>
          </p:grpSpPr>
          <p:pic>
            <p:nvPicPr>
              <p:cNvPr id="38" name="图片 37">
                <a:extLst>
                  <a:ext uri="{FF2B5EF4-FFF2-40B4-BE49-F238E27FC236}">
                    <a16:creationId xmlns:a16="http://schemas.microsoft.com/office/drawing/2014/main" xmlns="" id="{E5A6544C-9E45-43C7-A74E-95F1BC909D98}"/>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val="0"/>
                  </a:ext>
                </a:extLst>
              </a:blip>
              <a:srcRect l="16201" t="25328" r="25698" b="25072"/>
              <a:stretch/>
            </p:blipFill>
            <p:spPr>
              <a:xfrm>
                <a:off x="8193676" y="3253254"/>
                <a:ext cx="889484" cy="803956"/>
              </a:xfrm>
              <a:prstGeom prst="rect">
                <a:avLst/>
              </a:prstGeom>
            </p:spPr>
          </p:pic>
          <p:sp>
            <p:nvSpPr>
              <p:cNvPr id="39" name="Freeform 5">
                <a:extLst>
                  <a:ext uri="{FF2B5EF4-FFF2-40B4-BE49-F238E27FC236}">
                    <a16:creationId xmlns:a16="http://schemas.microsoft.com/office/drawing/2014/main" xmlns="" id="{A0A5D5E8-F9CD-4846-BA5C-64FACE748607}"/>
                  </a:ext>
                </a:extLst>
              </p:cNvPr>
              <p:cNvSpPr>
                <a:spLocks noEditPoints="1"/>
              </p:cNvSpPr>
              <p:nvPr/>
            </p:nvSpPr>
            <p:spPr bwMode="auto">
              <a:xfrm>
                <a:off x="8470396" y="3469659"/>
                <a:ext cx="248000" cy="391972"/>
              </a:xfrm>
              <a:custGeom>
                <a:avLst/>
                <a:gdLst>
                  <a:gd name="T0" fmla="*/ 107 w 126"/>
                  <a:gd name="T1" fmla="*/ 19 h 199"/>
                  <a:gd name="T2" fmla="*/ 117 w 126"/>
                  <a:gd name="T3" fmla="*/ 95 h 199"/>
                  <a:gd name="T4" fmla="*/ 97 w 126"/>
                  <a:gd name="T5" fmla="*/ 123 h 199"/>
                  <a:gd name="T6" fmla="*/ 104 w 126"/>
                  <a:gd name="T7" fmla="*/ 122 h 199"/>
                  <a:gd name="T8" fmla="*/ 108 w 126"/>
                  <a:gd name="T9" fmla="*/ 137 h 199"/>
                  <a:gd name="T10" fmla="*/ 105 w 126"/>
                  <a:gd name="T11" fmla="*/ 149 h 199"/>
                  <a:gd name="T12" fmla="*/ 108 w 126"/>
                  <a:gd name="T13" fmla="*/ 161 h 199"/>
                  <a:gd name="T14" fmla="*/ 104 w 126"/>
                  <a:gd name="T15" fmla="*/ 175 h 199"/>
                  <a:gd name="T16" fmla="*/ 29 w 126"/>
                  <a:gd name="T17" fmla="*/ 181 h 199"/>
                  <a:gd name="T18" fmla="*/ 22 w 126"/>
                  <a:gd name="T19" fmla="*/ 177 h 199"/>
                  <a:gd name="T20" fmla="*/ 22 w 126"/>
                  <a:gd name="T21" fmla="*/ 156 h 199"/>
                  <a:gd name="T22" fmla="*/ 22 w 126"/>
                  <a:gd name="T23" fmla="*/ 153 h 199"/>
                  <a:gd name="T24" fmla="*/ 22 w 126"/>
                  <a:gd name="T25" fmla="*/ 132 h 199"/>
                  <a:gd name="T26" fmla="*/ 28 w 126"/>
                  <a:gd name="T27" fmla="*/ 129 h 199"/>
                  <a:gd name="T28" fmla="*/ 31 w 126"/>
                  <a:gd name="T29" fmla="*/ 117 h 199"/>
                  <a:gd name="T30" fmla="*/ 0 w 126"/>
                  <a:gd name="T31" fmla="*/ 63 h 199"/>
                  <a:gd name="T32" fmla="*/ 63 w 126"/>
                  <a:gd name="T33" fmla="*/ 0 h 199"/>
                  <a:gd name="T34" fmla="*/ 52 w 126"/>
                  <a:gd name="T35" fmla="*/ 76 h 199"/>
                  <a:gd name="T36" fmla="*/ 57 w 126"/>
                  <a:gd name="T37" fmla="*/ 73 h 199"/>
                  <a:gd name="T38" fmla="*/ 63 w 126"/>
                  <a:gd name="T39" fmla="*/ 76 h 199"/>
                  <a:gd name="T40" fmla="*/ 68 w 126"/>
                  <a:gd name="T41" fmla="*/ 73 h 199"/>
                  <a:gd name="T42" fmla="*/ 74 w 126"/>
                  <a:gd name="T43" fmla="*/ 76 h 199"/>
                  <a:gd name="T44" fmla="*/ 81 w 126"/>
                  <a:gd name="T45" fmla="*/ 71 h 199"/>
                  <a:gd name="T46" fmla="*/ 73 w 126"/>
                  <a:gd name="T47" fmla="*/ 96 h 199"/>
                  <a:gd name="T48" fmla="*/ 84 w 126"/>
                  <a:gd name="T49" fmla="*/ 124 h 199"/>
                  <a:gd name="T50" fmla="*/ 84 w 126"/>
                  <a:gd name="T51" fmla="*/ 109 h 199"/>
                  <a:gd name="T52" fmla="*/ 106 w 126"/>
                  <a:gd name="T53" fmla="*/ 88 h 199"/>
                  <a:gd name="T54" fmla="*/ 98 w 126"/>
                  <a:gd name="T55" fmla="*/ 28 h 199"/>
                  <a:gd name="T56" fmla="*/ 28 w 126"/>
                  <a:gd name="T57" fmla="*/ 28 h 199"/>
                  <a:gd name="T58" fmla="*/ 20 w 126"/>
                  <a:gd name="T59" fmla="*/ 89 h 199"/>
                  <a:gd name="T60" fmla="*/ 44 w 126"/>
                  <a:gd name="T61" fmla="*/ 109 h 199"/>
                  <a:gd name="T62" fmla="*/ 44 w 126"/>
                  <a:gd name="T63" fmla="*/ 125 h 199"/>
                  <a:gd name="T64" fmla="*/ 55 w 126"/>
                  <a:gd name="T65" fmla="*/ 96 h 199"/>
                  <a:gd name="T66" fmla="*/ 47 w 126"/>
                  <a:gd name="T67" fmla="*/ 71 h 199"/>
                  <a:gd name="T68" fmla="*/ 76 w 126"/>
                  <a:gd name="T69" fmla="*/ 79 h 199"/>
                  <a:gd name="T70" fmla="*/ 68 w 126"/>
                  <a:gd name="T71" fmla="*/ 78 h 199"/>
                  <a:gd name="T72" fmla="*/ 57 w 126"/>
                  <a:gd name="T73" fmla="*/ 78 h 199"/>
                  <a:gd name="T74" fmla="*/ 52 w 126"/>
                  <a:gd name="T75" fmla="*/ 79 h 199"/>
                  <a:gd name="T76" fmla="*/ 61 w 126"/>
                  <a:gd name="T77" fmla="*/ 94 h 199"/>
                  <a:gd name="T78" fmla="*/ 61 w 126"/>
                  <a:gd name="T79" fmla="*/ 125 h 199"/>
                  <a:gd name="T80" fmla="*/ 66 w 126"/>
                  <a:gd name="T81" fmla="*/ 95 h 199"/>
                  <a:gd name="T82" fmla="*/ 67 w 126"/>
                  <a:gd name="T83" fmla="*/ 93 h 199"/>
                  <a:gd name="T84" fmla="*/ 82 w 126"/>
                  <a:gd name="T85" fmla="*/ 180 h 199"/>
                  <a:gd name="T86" fmla="*/ 64 w 126"/>
                  <a:gd name="T87" fmla="*/ 199 h 199"/>
                  <a:gd name="T88" fmla="*/ 82 w 126"/>
                  <a:gd name="T89" fmla="*/ 180 h 199"/>
                  <a:gd name="T90" fmla="*/ 33 w 126"/>
                  <a:gd name="T91" fmla="*/ 165 h 199"/>
                  <a:gd name="T92" fmla="*/ 33 w 126"/>
                  <a:gd name="T93" fmla="*/ 168 h 199"/>
                  <a:gd name="T94" fmla="*/ 95 w 126"/>
                  <a:gd name="T95" fmla="*/ 161 h 199"/>
                  <a:gd name="T96" fmla="*/ 95 w 126"/>
                  <a:gd name="T97" fmla="*/ 136 h 199"/>
                  <a:gd name="T98" fmla="*/ 33 w 126"/>
                  <a:gd name="T99" fmla="*/ 143 h 199"/>
                  <a:gd name="T100" fmla="*/ 95 w 126"/>
                  <a:gd name="T101" fmla="*/ 139 h 199"/>
                  <a:gd name="T102" fmla="*/ 95 w 126"/>
                  <a:gd name="T103" fmla="*/ 136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6" h="199">
                    <a:moveTo>
                      <a:pt x="63" y="0"/>
                    </a:moveTo>
                    <a:cubicBezTo>
                      <a:pt x="80" y="0"/>
                      <a:pt x="96" y="7"/>
                      <a:pt x="107" y="19"/>
                    </a:cubicBezTo>
                    <a:cubicBezTo>
                      <a:pt x="119" y="30"/>
                      <a:pt x="126" y="46"/>
                      <a:pt x="126" y="63"/>
                    </a:cubicBezTo>
                    <a:cubicBezTo>
                      <a:pt x="126" y="75"/>
                      <a:pt x="123" y="86"/>
                      <a:pt x="117" y="95"/>
                    </a:cubicBezTo>
                    <a:cubicBezTo>
                      <a:pt x="112" y="104"/>
                      <a:pt x="105" y="111"/>
                      <a:pt x="97" y="116"/>
                    </a:cubicBezTo>
                    <a:cubicBezTo>
                      <a:pt x="97" y="123"/>
                      <a:pt x="97" y="123"/>
                      <a:pt x="97" y="123"/>
                    </a:cubicBezTo>
                    <a:cubicBezTo>
                      <a:pt x="99" y="122"/>
                      <a:pt x="99" y="122"/>
                      <a:pt x="99" y="122"/>
                    </a:cubicBezTo>
                    <a:cubicBezTo>
                      <a:pt x="104" y="122"/>
                      <a:pt x="104" y="122"/>
                      <a:pt x="104" y="122"/>
                    </a:cubicBezTo>
                    <a:cubicBezTo>
                      <a:pt x="106" y="126"/>
                      <a:pt x="106" y="126"/>
                      <a:pt x="106" y="126"/>
                    </a:cubicBezTo>
                    <a:cubicBezTo>
                      <a:pt x="107" y="130"/>
                      <a:pt x="108" y="134"/>
                      <a:pt x="108" y="137"/>
                    </a:cubicBezTo>
                    <a:cubicBezTo>
                      <a:pt x="108" y="141"/>
                      <a:pt x="107" y="144"/>
                      <a:pt x="106" y="148"/>
                    </a:cubicBezTo>
                    <a:cubicBezTo>
                      <a:pt x="105" y="149"/>
                      <a:pt x="105" y="149"/>
                      <a:pt x="105" y="149"/>
                    </a:cubicBezTo>
                    <a:cubicBezTo>
                      <a:pt x="106" y="150"/>
                      <a:pt x="106" y="150"/>
                      <a:pt x="106" y="150"/>
                    </a:cubicBezTo>
                    <a:cubicBezTo>
                      <a:pt x="107" y="154"/>
                      <a:pt x="108" y="157"/>
                      <a:pt x="108" y="161"/>
                    </a:cubicBezTo>
                    <a:cubicBezTo>
                      <a:pt x="108" y="164"/>
                      <a:pt x="107" y="168"/>
                      <a:pt x="106" y="171"/>
                    </a:cubicBezTo>
                    <a:cubicBezTo>
                      <a:pt x="104" y="175"/>
                      <a:pt x="104" y="175"/>
                      <a:pt x="104" y="175"/>
                    </a:cubicBezTo>
                    <a:cubicBezTo>
                      <a:pt x="100" y="175"/>
                      <a:pt x="100" y="175"/>
                      <a:pt x="100" y="175"/>
                    </a:cubicBezTo>
                    <a:cubicBezTo>
                      <a:pt x="29" y="181"/>
                      <a:pt x="29" y="181"/>
                      <a:pt x="29" y="181"/>
                    </a:cubicBezTo>
                    <a:cubicBezTo>
                      <a:pt x="24" y="182"/>
                      <a:pt x="24" y="182"/>
                      <a:pt x="24" y="182"/>
                    </a:cubicBezTo>
                    <a:cubicBezTo>
                      <a:pt x="22" y="177"/>
                      <a:pt x="22" y="177"/>
                      <a:pt x="22" y="177"/>
                    </a:cubicBezTo>
                    <a:cubicBezTo>
                      <a:pt x="21" y="174"/>
                      <a:pt x="20" y="171"/>
                      <a:pt x="20" y="167"/>
                    </a:cubicBezTo>
                    <a:cubicBezTo>
                      <a:pt x="20" y="164"/>
                      <a:pt x="21" y="160"/>
                      <a:pt x="22" y="156"/>
                    </a:cubicBezTo>
                    <a:cubicBezTo>
                      <a:pt x="23" y="155"/>
                      <a:pt x="23" y="155"/>
                      <a:pt x="23" y="155"/>
                    </a:cubicBezTo>
                    <a:cubicBezTo>
                      <a:pt x="22" y="153"/>
                      <a:pt x="22" y="153"/>
                      <a:pt x="22" y="153"/>
                    </a:cubicBezTo>
                    <a:cubicBezTo>
                      <a:pt x="21" y="150"/>
                      <a:pt x="20" y="147"/>
                      <a:pt x="20" y="144"/>
                    </a:cubicBezTo>
                    <a:cubicBezTo>
                      <a:pt x="20" y="140"/>
                      <a:pt x="21" y="136"/>
                      <a:pt x="22" y="132"/>
                    </a:cubicBezTo>
                    <a:cubicBezTo>
                      <a:pt x="24" y="129"/>
                      <a:pt x="24" y="129"/>
                      <a:pt x="24" y="129"/>
                    </a:cubicBezTo>
                    <a:cubicBezTo>
                      <a:pt x="28" y="129"/>
                      <a:pt x="28" y="129"/>
                      <a:pt x="28" y="129"/>
                    </a:cubicBezTo>
                    <a:cubicBezTo>
                      <a:pt x="31" y="129"/>
                      <a:pt x="31" y="129"/>
                      <a:pt x="31" y="129"/>
                    </a:cubicBezTo>
                    <a:cubicBezTo>
                      <a:pt x="31" y="117"/>
                      <a:pt x="31" y="117"/>
                      <a:pt x="31" y="117"/>
                    </a:cubicBezTo>
                    <a:cubicBezTo>
                      <a:pt x="22" y="112"/>
                      <a:pt x="15" y="104"/>
                      <a:pt x="9" y="96"/>
                    </a:cubicBezTo>
                    <a:cubicBezTo>
                      <a:pt x="3" y="86"/>
                      <a:pt x="0" y="75"/>
                      <a:pt x="0" y="63"/>
                    </a:cubicBezTo>
                    <a:cubicBezTo>
                      <a:pt x="0" y="46"/>
                      <a:pt x="7" y="30"/>
                      <a:pt x="19" y="19"/>
                    </a:cubicBezTo>
                    <a:cubicBezTo>
                      <a:pt x="30" y="7"/>
                      <a:pt x="46" y="0"/>
                      <a:pt x="63" y="0"/>
                    </a:cubicBezTo>
                    <a:close/>
                    <a:moveTo>
                      <a:pt x="49" y="75"/>
                    </a:moveTo>
                    <a:cubicBezTo>
                      <a:pt x="50" y="76"/>
                      <a:pt x="51" y="76"/>
                      <a:pt x="52" y="76"/>
                    </a:cubicBezTo>
                    <a:cubicBezTo>
                      <a:pt x="54" y="76"/>
                      <a:pt x="55" y="75"/>
                      <a:pt x="56" y="74"/>
                    </a:cubicBezTo>
                    <a:cubicBezTo>
                      <a:pt x="57" y="73"/>
                      <a:pt x="57" y="73"/>
                      <a:pt x="57" y="73"/>
                    </a:cubicBezTo>
                    <a:cubicBezTo>
                      <a:pt x="58" y="74"/>
                      <a:pt x="58" y="74"/>
                      <a:pt x="58" y="74"/>
                    </a:cubicBezTo>
                    <a:cubicBezTo>
                      <a:pt x="60" y="76"/>
                      <a:pt x="61" y="76"/>
                      <a:pt x="63" y="76"/>
                    </a:cubicBezTo>
                    <a:cubicBezTo>
                      <a:pt x="64" y="76"/>
                      <a:pt x="65" y="76"/>
                      <a:pt x="67" y="74"/>
                    </a:cubicBezTo>
                    <a:cubicBezTo>
                      <a:pt x="68" y="73"/>
                      <a:pt x="68" y="73"/>
                      <a:pt x="68" y="73"/>
                    </a:cubicBezTo>
                    <a:cubicBezTo>
                      <a:pt x="69" y="74"/>
                      <a:pt x="69" y="74"/>
                      <a:pt x="69" y="74"/>
                    </a:cubicBezTo>
                    <a:cubicBezTo>
                      <a:pt x="71" y="76"/>
                      <a:pt x="72" y="76"/>
                      <a:pt x="74" y="76"/>
                    </a:cubicBezTo>
                    <a:cubicBezTo>
                      <a:pt x="76" y="76"/>
                      <a:pt x="77" y="75"/>
                      <a:pt x="79" y="75"/>
                    </a:cubicBezTo>
                    <a:cubicBezTo>
                      <a:pt x="81" y="71"/>
                      <a:pt x="81" y="71"/>
                      <a:pt x="81" y="71"/>
                    </a:cubicBezTo>
                    <a:cubicBezTo>
                      <a:pt x="87" y="74"/>
                      <a:pt x="87" y="74"/>
                      <a:pt x="87" y="74"/>
                    </a:cubicBezTo>
                    <a:cubicBezTo>
                      <a:pt x="73" y="96"/>
                      <a:pt x="73" y="96"/>
                      <a:pt x="73" y="96"/>
                    </a:cubicBezTo>
                    <a:cubicBezTo>
                      <a:pt x="73" y="125"/>
                      <a:pt x="73" y="125"/>
                      <a:pt x="73" y="125"/>
                    </a:cubicBezTo>
                    <a:cubicBezTo>
                      <a:pt x="84" y="124"/>
                      <a:pt x="84" y="124"/>
                      <a:pt x="84" y="124"/>
                    </a:cubicBezTo>
                    <a:cubicBezTo>
                      <a:pt x="84" y="112"/>
                      <a:pt x="84" y="112"/>
                      <a:pt x="84" y="112"/>
                    </a:cubicBezTo>
                    <a:cubicBezTo>
                      <a:pt x="84" y="109"/>
                      <a:pt x="84" y="109"/>
                      <a:pt x="84" y="109"/>
                    </a:cubicBezTo>
                    <a:cubicBezTo>
                      <a:pt x="87" y="107"/>
                      <a:pt x="87" y="107"/>
                      <a:pt x="87" y="107"/>
                    </a:cubicBezTo>
                    <a:cubicBezTo>
                      <a:pt x="95" y="102"/>
                      <a:pt x="101" y="96"/>
                      <a:pt x="106" y="88"/>
                    </a:cubicBezTo>
                    <a:cubicBezTo>
                      <a:pt x="110" y="81"/>
                      <a:pt x="113" y="72"/>
                      <a:pt x="113" y="63"/>
                    </a:cubicBezTo>
                    <a:cubicBezTo>
                      <a:pt x="113" y="49"/>
                      <a:pt x="107" y="37"/>
                      <a:pt x="98" y="28"/>
                    </a:cubicBezTo>
                    <a:cubicBezTo>
                      <a:pt x="89" y="19"/>
                      <a:pt x="77" y="13"/>
                      <a:pt x="63" y="13"/>
                    </a:cubicBezTo>
                    <a:cubicBezTo>
                      <a:pt x="49" y="13"/>
                      <a:pt x="37" y="19"/>
                      <a:pt x="28" y="28"/>
                    </a:cubicBezTo>
                    <a:cubicBezTo>
                      <a:pt x="19" y="37"/>
                      <a:pt x="13" y="49"/>
                      <a:pt x="13" y="63"/>
                    </a:cubicBezTo>
                    <a:cubicBezTo>
                      <a:pt x="13" y="73"/>
                      <a:pt x="16" y="81"/>
                      <a:pt x="20" y="89"/>
                    </a:cubicBezTo>
                    <a:cubicBezTo>
                      <a:pt x="25" y="97"/>
                      <a:pt x="32" y="103"/>
                      <a:pt x="40" y="107"/>
                    </a:cubicBezTo>
                    <a:cubicBezTo>
                      <a:pt x="44" y="109"/>
                      <a:pt x="44" y="109"/>
                      <a:pt x="44" y="109"/>
                    </a:cubicBezTo>
                    <a:cubicBezTo>
                      <a:pt x="44" y="113"/>
                      <a:pt x="44" y="113"/>
                      <a:pt x="44" y="113"/>
                    </a:cubicBezTo>
                    <a:cubicBezTo>
                      <a:pt x="44" y="125"/>
                      <a:pt x="44" y="125"/>
                      <a:pt x="44" y="125"/>
                    </a:cubicBezTo>
                    <a:cubicBezTo>
                      <a:pt x="55" y="125"/>
                      <a:pt x="55" y="125"/>
                      <a:pt x="55" y="125"/>
                    </a:cubicBezTo>
                    <a:cubicBezTo>
                      <a:pt x="55" y="96"/>
                      <a:pt x="55" y="96"/>
                      <a:pt x="55" y="96"/>
                    </a:cubicBezTo>
                    <a:cubicBezTo>
                      <a:pt x="41" y="74"/>
                      <a:pt x="41" y="74"/>
                      <a:pt x="41" y="74"/>
                    </a:cubicBezTo>
                    <a:cubicBezTo>
                      <a:pt x="47" y="71"/>
                      <a:pt x="47" y="71"/>
                      <a:pt x="47" y="71"/>
                    </a:cubicBezTo>
                    <a:cubicBezTo>
                      <a:pt x="49" y="75"/>
                      <a:pt x="49" y="75"/>
                      <a:pt x="49" y="75"/>
                    </a:cubicBezTo>
                    <a:close/>
                    <a:moveTo>
                      <a:pt x="76" y="79"/>
                    </a:moveTo>
                    <a:cubicBezTo>
                      <a:pt x="75" y="79"/>
                      <a:pt x="75" y="79"/>
                      <a:pt x="74" y="79"/>
                    </a:cubicBezTo>
                    <a:cubicBezTo>
                      <a:pt x="72" y="80"/>
                      <a:pt x="70" y="79"/>
                      <a:pt x="68" y="78"/>
                    </a:cubicBezTo>
                    <a:cubicBezTo>
                      <a:pt x="66" y="79"/>
                      <a:pt x="65" y="80"/>
                      <a:pt x="63" y="80"/>
                    </a:cubicBezTo>
                    <a:cubicBezTo>
                      <a:pt x="61" y="80"/>
                      <a:pt x="59" y="79"/>
                      <a:pt x="57" y="78"/>
                    </a:cubicBezTo>
                    <a:cubicBezTo>
                      <a:pt x="56" y="79"/>
                      <a:pt x="54" y="79"/>
                      <a:pt x="52" y="79"/>
                    </a:cubicBezTo>
                    <a:cubicBezTo>
                      <a:pt x="52" y="79"/>
                      <a:pt x="52" y="79"/>
                      <a:pt x="52" y="79"/>
                    </a:cubicBezTo>
                    <a:cubicBezTo>
                      <a:pt x="61" y="93"/>
                      <a:pt x="61" y="93"/>
                      <a:pt x="61" y="93"/>
                    </a:cubicBezTo>
                    <a:cubicBezTo>
                      <a:pt x="61" y="94"/>
                      <a:pt x="61" y="94"/>
                      <a:pt x="61" y="94"/>
                    </a:cubicBezTo>
                    <a:cubicBezTo>
                      <a:pt x="61" y="95"/>
                      <a:pt x="61" y="95"/>
                      <a:pt x="61" y="95"/>
                    </a:cubicBezTo>
                    <a:cubicBezTo>
                      <a:pt x="61" y="125"/>
                      <a:pt x="61" y="125"/>
                      <a:pt x="61" y="125"/>
                    </a:cubicBezTo>
                    <a:cubicBezTo>
                      <a:pt x="66" y="125"/>
                      <a:pt x="66" y="125"/>
                      <a:pt x="66" y="125"/>
                    </a:cubicBezTo>
                    <a:cubicBezTo>
                      <a:pt x="66" y="95"/>
                      <a:pt x="66" y="95"/>
                      <a:pt x="66" y="95"/>
                    </a:cubicBezTo>
                    <a:cubicBezTo>
                      <a:pt x="66" y="94"/>
                      <a:pt x="66" y="94"/>
                      <a:pt x="66" y="94"/>
                    </a:cubicBezTo>
                    <a:cubicBezTo>
                      <a:pt x="67" y="93"/>
                      <a:pt x="67" y="93"/>
                      <a:pt x="67" y="93"/>
                    </a:cubicBezTo>
                    <a:cubicBezTo>
                      <a:pt x="76" y="79"/>
                      <a:pt x="76" y="79"/>
                      <a:pt x="76" y="79"/>
                    </a:cubicBezTo>
                    <a:close/>
                    <a:moveTo>
                      <a:pt x="82" y="180"/>
                    </a:moveTo>
                    <a:cubicBezTo>
                      <a:pt x="46" y="184"/>
                      <a:pt x="46" y="184"/>
                      <a:pt x="46" y="184"/>
                    </a:cubicBezTo>
                    <a:cubicBezTo>
                      <a:pt x="47" y="192"/>
                      <a:pt x="54" y="199"/>
                      <a:pt x="64" y="199"/>
                    </a:cubicBezTo>
                    <a:cubicBezTo>
                      <a:pt x="74" y="199"/>
                      <a:pt x="82" y="191"/>
                      <a:pt x="82" y="181"/>
                    </a:cubicBezTo>
                    <a:cubicBezTo>
                      <a:pt x="82" y="181"/>
                      <a:pt x="82" y="181"/>
                      <a:pt x="82" y="180"/>
                    </a:cubicBezTo>
                    <a:close/>
                    <a:moveTo>
                      <a:pt x="95" y="159"/>
                    </a:moveTo>
                    <a:cubicBezTo>
                      <a:pt x="33" y="165"/>
                      <a:pt x="33" y="165"/>
                      <a:pt x="33" y="165"/>
                    </a:cubicBezTo>
                    <a:cubicBezTo>
                      <a:pt x="33" y="166"/>
                      <a:pt x="33" y="166"/>
                      <a:pt x="33" y="167"/>
                    </a:cubicBezTo>
                    <a:cubicBezTo>
                      <a:pt x="33" y="167"/>
                      <a:pt x="33" y="167"/>
                      <a:pt x="33" y="168"/>
                    </a:cubicBezTo>
                    <a:cubicBezTo>
                      <a:pt x="95" y="162"/>
                      <a:pt x="95" y="162"/>
                      <a:pt x="95" y="162"/>
                    </a:cubicBezTo>
                    <a:cubicBezTo>
                      <a:pt x="95" y="162"/>
                      <a:pt x="95" y="161"/>
                      <a:pt x="95" y="161"/>
                    </a:cubicBezTo>
                    <a:cubicBezTo>
                      <a:pt x="95" y="160"/>
                      <a:pt x="95" y="160"/>
                      <a:pt x="95" y="159"/>
                    </a:cubicBezTo>
                    <a:close/>
                    <a:moveTo>
                      <a:pt x="95" y="136"/>
                    </a:moveTo>
                    <a:cubicBezTo>
                      <a:pt x="33" y="141"/>
                      <a:pt x="33" y="141"/>
                      <a:pt x="33" y="141"/>
                    </a:cubicBezTo>
                    <a:cubicBezTo>
                      <a:pt x="33" y="142"/>
                      <a:pt x="33" y="143"/>
                      <a:pt x="33" y="143"/>
                    </a:cubicBezTo>
                    <a:cubicBezTo>
                      <a:pt x="33" y="144"/>
                      <a:pt x="33" y="144"/>
                      <a:pt x="33" y="144"/>
                    </a:cubicBezTo>
                    <a:cubicBezTo>
                      <a:pt x="95" y="139"/>
                      <a:pt x="95" y="139"/>
                      <a:pt x="95" y="139"/>
                    </a:cubicBezTo>
                    <a:cubicBezTo>
                      <a:pt x="95" y="138"/>
                      <a:pt x="95" y="138"/>
                      <a:pt x="95" y="137"/>
                    </a:cubicBezTo>
                    <a:cubicBezTo>
                      <a:pt x="95" y="137"/>
                      <a:pt x="95" y="136"/>
                      <a:pt x="95" y="136"/>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13" name="组合 12">
              <a:extLst>
                <a:ext uri="{FF2B5EF4-FFF2-40B4-BE49-F238E27FC236}">
                  <a16:creationId xmlns:a16="http://schemas.microsoft.com/office/drawing/2014/main" xmlns="" id="{C9C53A48-85D9-4877-B7F7-8008C1230B7E}"/>
                </a:ext>
              </a:extLst>
            </p:cNvPr>
            <p:cNvGrpSpPr/>
            <p:nvPr/>
          </p:nvGrpSpPr>
          <p:grpSpPr>
            <a:xfrm>
              <a:off x="8884993" y="2416140"/>
              <a:ext cx="667113" cy="602967"/>
              <a:chOff x="9878157" y="3253254"/>
              <a:chExt cx="889484" cy="803956"/>
            </a:xfrm>
          </p:grpSpPr>
          <p:pic>
            <p:nvPicPr>
              <p:cNvPr id="36" name="图片 35">
                <a:extLst>
                  <a:ext uri="{FF2B5EF4-FFF2-40B4-BE49-F238E27FC236}">
                    <a16:creationId xmlns:a16="http://schemas.microsoft.com/office/drawing/2014/main" xmlns="" id="{7776B732-04A7-49D0-8E12-AC5A9AE3B2D6}"/>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val="0"/>
                  </a:ext>
                </a:extLst>
              </a:blip>
              <a:srcRect l="16201" t="25328" r="25698" b="25072"/>
              <a:stretch/>
            </p:blipFill>
            <p:spPr>
              <a:xfrm>
                <a:off x="9878157" y="3253254"/>
                <a:ext cx="889484" cy="803956"/>
              </a:xfrm>
              <a:prstGeom prst="rect">
                <a:avLst/>
              </a:prstGeom>
            </p:spPr>
          </p:pic>
          <p:sp>
            <p:nvSpPr>
              <p:cNvPr id="37" name="Freeform 28">
                <a:extLst>
                  <a:ext uri="{FF2B5EF4-FFF2-40B4-BE49-F238E27FC236}">
                    <a16:creationId xmlns:a16="http://schemas.microsoft.com/office/drawing/2014/main" xmlns="" id="{B690E976-07D6-49C6-8D5A-0063EDE46EB4}"/>
                  </a:ext>
                </a:extLst>
              </p:cNvPr>
              <p:cNvSpPr>
                <a:spLocks noEditPoints="1"/>
              </p:cNvSpPr>
              <p:nvPr/>
            </p:nvSpPr>
            <p:spPr bwMode="auto">
              <a:xfrm>
                <a:off x="10117343" y="3502522"/>
                <a:ext cx="411112" cy="305420"/>
              </a:xfrm>
              <a:custGeom>
                <a:avLst/>
                <a:gdLst>
                  <a:gd name="T0" fmla="*/ 44 w 209"/>
                  <a:gd name="T1" fmla="*/ 99 h 155"/>
                  <a:gd name="T2" fmla="*/ 24 w 209"/>
                  <a:gd name="T3" fmla="*/ 87 h 155"/>
                  <a:gd name="T4" fmla="*/ 28 w 209"/>
                  <a:gd name="T5" fmla="*/ 4 h 155"/>
                  <a:gd name="T6" fmla="*/ 179 w 209"/>
                  <a:gd name="T7" fmla="*/ 4 h 155"/>
                  <a:gd name="T8" fmla="*/ 182 w 209"/>
                  <a:gd name="T9" fmla="*/ 87 h 155"/>
                  <a:gd name="T10" fmla="*/ 161 w 209"/>
                  <a:gd name="T11" fmla="*/ 99 h 155"/>
                  <a:gd name="T12" fmla="*/ 209 w 209"/>
                  <a:gd name="T13" fmla="*/ 141 h 155"/>
                  <a:gd name="T14" fmla="*/ 7 w 209"/>
                  <a:gd name="T15" fmla="*/ 155 h 155"/>
                  <a:gd name="T16" fmla="*/ 63 w 209"/>
                  <a:gd name="T17" fmla="*/ 102 h 155"/>
                  <a:gd name="T18" fmla="*/ 63 w 209"/>
                  <a:gd name="T19" fmla="*/ 99 h 155"/>
                  <a:gd name="T20" fmla="*/ 36 w 209"/>
                  <a:gd name="T21" fmla="*/ 12 h 155"/>
                  <a:gd name="T22" fmla="*/ 36 w 209"/>
                  <a:gd name="T23" fmla="*/ 12 h 155"/>
                  <a:gd name="T24" fmla="*/ 36 w 209"/>
                  <a:gd name="T25" fmla="*/ 87 h 155"/>
                  <a:gd name="T26" fmla="*/ 170 w 209"/>
                  <a:gd name="T27" fmla="*/ 87 h 155"/>
                  <a:gd name="T28" fmla="*/ 170 w 209"/>
                  <a:gd name="T29" fmla="*/ 12 h 155"/>
                  <a:gd name="T30" fmla="*/ 27 w 209"/>
                  <a:gd name="T31" fmla="*/ 133 h 155"/>
                  <a:gd name="T32" fmla="*/ 31 w 209"/>
                  <a:gd name="T33" fmla="*/ 126 h 155"/>
                  <a:gd name="T34" fmla="*/ 61 w 209"/>
                  <a:gd name="T35" fmla="*/ 115 h 155"/>
                  <a:gd name="T36" fmla="*/ 157 w 209"/>
                  <a:gd name="T37" fmla="*/ 110 h 155"/>
                  <a:gd name="T38" fmla="*/ 170 w 209"/>
                  <a:gd name="T39" fmla="*/ 110 h 155"/>
                  <a:gd name="T40" fmla="*/ 140 w 209"/>
                  <a:gd name="T41" fmla="*/ 115 h 155"/>
                  <a:gd name="T42" fmla="*/ 139 w 209"/>
                  <a:gd name="T43" fmla="*/ 110 h 155"/>
                  <a:gd name="T44" fmla="*/ 136 w 209"/>
                  <a:gd name="T45" fmla="*/ 115 h 155"/>
                  <a:gd name="T46" fmla="*/ 103 w 209"/>
                  <a:gd name="T47" fmla="*/ 110 h 155"/>
                  <a:gd name="T48" fmla="*/ 117 w 209"/>
                  <a:gd name="T49" fmla="*/ 110 h 155"/>
                  <a:gd name="T50" fmla="*/ 84 w 209"/>
                  <a:gd name="T51" fmla="*/ 115 h 155"/>
                  <a:gd name="T52" fmla="*/ 85 w 209"/>
                  <a:gd name="T53" fmla="*/ 110 h 155"/>
                  <a:gd name="T54" fmla="*/ 80 w 209"/>
                  <a:gd name="T55" fmla="*/ 115 h 155"/>
                  <a:gd name="T56" fmla="*/ 152 w 209"/>
                  <a:gd name="T57" fmla="*/ 117 h 155"/>
                  <a:gd name="T58" fmla="*/ 175 w 209"/>
                  <a:gd name="T59" fmla="*/ 117 h 155"/>
                  <a:gd name="T60" fmla="*/ 134 w 209"/>
                  <a:gd name="T61" fmla="*/ 123 h 155"/>
                  <a:gd name="T62" fmla="*/ 132 w 209"/>
                  <a:gd name="T63" fmla="*/ 117 h 155"/>
                  <a:gd name="T64" fmla="*/ 129 w 209"/>
                  <a:gd name="T65" fmla="*/ 123 h 155"/>
                  <a:gd name="T66" fmla="*/ 94 w 209"/>
                  <a:gd name="T67" fmla="*/ 117 h 155"/>
                  <a:gd name="T68" fmla="*/ 109 w 209"/>
                  <a:gd name="T69" fmla="*/ 117 h 155"/>
                  <a:gd name="T70" fmla="*/ 73 w 209"/>
                  <a:gd name="T71" fmla="*/ 123 h 155"/>
                  <a:gd name="T72" fmla="*/ 75 w 209"/>
                  <a:gd name="T73" fmla="*/ 117 h 155"/>
                  <a:gd name="T74" fmla="*/ 68 w 209"/>
                  <a:gd name="T75" fmla="*/ 123 h 155"/>
                  <a:gd name="T76" fmla="*/ 37 w 209"/>
                  <a:gd name="T77" fmla="*/ 117 h 155"/>
                  <a:gd name="T78" fmla="*/ 51 w 209"/>
                  <a:gd name="T79" fmla="*/ 117 h 155"/>
                  <a:gd name="T80" fmla="*/ 163 w 209"/>
                  <a:gd name="T81" fmla="*/ 133 h 155"/>
                  <a:gd name="T82" fmla="*/ 160 w 209"/>
                  <a:gd name="T83" fmla="*/ 126 h 155"/>
                  <a:gd name="T84" fmla="*/ 158 w 209"/>
                  <a:gd name="T85" fmla="*/ 133 h 155"/>
                  <a:gd name="T86" fmla="*/ 119 w 209"/>
                  <a:gd name="T87" fmla="*/ 126 h 155"/>
                  <a:gd name="T88" fmla="*/ 135 w 209"/>
                  <a:gd name="T89" fmla="*/ 126 h 155"/>
                  <a:gd name="T90" fmla="*/ 98 w 209"/>
                  <a:gd name="T91" fmla="*/ 133 h 155"/>
                  <a:gd name="T92" fmla="*/ 98 w 209"/>
                  <a:gd name="T93" fmla="*/ 126 h 155"/>
                  <a:gd name="T94" fmla="*/ 92 w 209"/>
                  <a:gd name="T95" fmla="*/ 133 h 155"/>
                  <a:gd name="T96" fmla="*/ 57 w 209"/>
                  <a:gd name="T97" fmla="*/ 126 h 155"/>
                  <a:gd name="T98" fmla="*/ 73 w 209"/>
                  <a:gd name="T99" fmla="*/ 126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55">
                    <a:moveTo>
                      <a:pt x="27" y="102"/>
                    </a:moveTo>
                    <a:cubicBezTo>
                      <a:pt x="44" y="102"/>
                      <a:pt x="44" y="102"/>
                      <a:pt x="44" y="102"/>
                    </a:cubicBezTo>
                    <a:cubicBezTo>
                      <a:pt x="44" y="99"/>
                      <a:pt x="44" y="99"/>
                      <a:pt x="44" y="99"/>
                    </a:cubicBezTo>
                    <a:cubicBezTo>
                      <a:pt x="36" y="99"/>
                      <a:pt x="36" y="99"/>
                      <a:pt x="36" y="99"/>
                    </a:cubicBezTo>
                    <a:cubicBezTo>
                      <a:pt x="33" y="99"/>
                      <a:pt x="30" y="98"/>
                      <a:pt x="28" y="96"/>
                    </a:cubicBezTo>
                    <a:cubicBezTo>
                      <a:pt x="25" y="93"/>
                      <a:pt x="24" y="90"/>
                      <a:pt x="24" y="87"/>
                    </a:cubicBezTo>
                    <a:cubicBezTo>
                      <a:pt x="24" y="12"/>
                      <a:pt x="24" y="12"/>
                      <a:pt x="24" y="12"/>
                    </a:cubicBezTo>
                    <a:cubicBezTo>
                      <a:pt x="24" y="9"/>
                      <a:pt x="25" y="6"/>
                      <a:pt x="28" y="4"/>
                    </a:cubicBezTo>
                    <a:cubicBezTo>
                      <a:pt x="28" y="4"/>
                      <a:pt x="28" y="4"/>
                      <a:pt x="28" y="4"/>
                    </a:cubicBezTo>
                    <a:cubicBezTo>
                      <a:pt x="30" y="1"/>
                      <a:pt x="33" y="0"/>
                      <a:pt x="36" y="0"/>
                    </a:cubicBezTo>
                    <a:cubicBezTo>
                      <a:pt x="170" y="0"/>
                      <a:pt x="170" y="0"/>
                      <a:pt x="170" y="0"/>
                    </a:cubicBezTo>
                    <a:cubicBezTo>
                      <a:pt x="173" y="0"/>
                      <a:pt x="177" y="1"/>
                      <a:pt x="179" y="4"/>
                    </a:cubicBezTo>
                    <a:cubicBezTo>
                      <a:pt x="179" y="4"/>
                      <a:pt x="179" y="4"/>
                      <a:pt x="179" y="4"/>
                    </a:cubicBezTo>
                    <a:cubicBezTo>
                      <a:pt x="181" y="6"/>
                      <a:pt x="182" y="9"/>
                      <a:pt x="182" y="12"/>
                    </a:cubicBezTo>
                    <a:cubicBezTo>
                      <a:pt x="182" y="87"/>
                      <a:pt x="182" y="87"/>
                      <a:pt x="182" y="87"/>
                    </a:cubicBezTo>
                    <a:cubicBezTo>
                      <a:pt x="182" y="90"/>
                      <a:pt x="181" y="93"/>
                      <a:pt x="179" y="96"/>
                    </a:cubicBezTo>
                    <a:cubicBezTo>
                      <a:pt x="177" y="98"/>
                      <a:pt x="173" y="99"/>
                      <a:pt x="170" y="99"/>
                    </a:cubicBezTo>
                    <a:cubicBezTo>
                      <a:pt x="161" y="99"/>
                      <a:pt x="161" y="99"/>
                      <a:pt x="161" y="99"/>
                    </a:cubicBezTo>
                    <a:cubicBezTo>
                      <a:pt x="161" y="102"/>
                      <a:pt x="161" y="102"/>
                      <a:pt x="161" y="102"/>
                    </a:cubicBezTo>
                    <a:cubicBezTo>
                      <a:pt x="180" y="102"/>
                      <a:pt x="180" y="102"/>
                      <a:pt x="180" y="102"/>
                    </a:cubicBezTo>
                    <a:cubicBezTo>
                      <a:pt x="209" y="141"/>
                      <a:pt x="209" y="141"/>
                      <a:pt x="209" y="141"/>
                    </a:cubicBezTo>
                    <a:cubicBezTo>
                      <a:pt x="209" y="141"/>
                      <a:pt x="209" y="141"/>
                      <a:pt x="209" y="141"/>
                    </a:cubicBezTo>
                    <a:cubicBezTo>
                      <a:pt x="202" y="155"/>
                      <a:pt x="202" y="155"/>
                      <a:pt x="202" y="155"/>
                    </a:cubicBezTo>
                    <a:cubicBezTo>
                      <a:pt x="7" y="155"/>
                      <a:pt x="7" y="155"/>
                      <a:pt x="7" y="155"/>
                    </a:cubicBezTo>
                    <a:cubicBezTo>
                      <a:pt x="0" y="141"/>
                      <a:pt x="0" y="141"/>
                      <a:pt x="0" y="141"/>
                    </a:cubicBezTo>
                    <a:cubicBezTo>
                      <a:pt x="27" y="102"/>
                      <a:pt x="27" y="102"/>
                      <a:pt x="27" y="102"/>
                    </a:cubicBezTo>
                    <a:close/>
                    <a:moveTo>
                      <a:pt x="63" y="102"/>
                    </a:moveTo>
                    <a:cubicBezTo>
                      <a:pt x="143" y="102"/>
                      <a:pt x="143" y="102"/>
                      <a:pt x="143" y="102"/>
                    </a:cubicBezTo>
                    <a:cubicBezTo>
                      <a:pt x="143" y="99"/>
                      <a:pt x="143" y="99"/>
                      <a:pt x="143" y="99"/>
                    </a:cubicBezTo>
                    <a:cubicBezTo>
                      <a:pt x="63" y="99"/>
                      <a:pt x="63" y="99"/>
                      <a:pt x="63" y="99"/>
                    </a:cubicBezTo>
                    <a:cubicBezTo>
                      <a:pt x="63" y="102"/>
                      <a:pt x="63" y="102"/>
                      <a:pt x="63" y="102"/>
                    </a:cubicBezTo>
                    <a:close/>
                    <a:moveTo>
                      <a:pt x="170" y="12"/>
                    </a:moveTo>
                    <a:cubicBezTo>
                      <a:pt x="36" y="12"/>
                      <a:pt x="36" y="12"/>
                      <a:pt x="36" y="12"/>
                    </a:cubicBezTo>
                    <a:cubicBezTo>
                      <a:pt x="36" y="12"/>
                      <a:pt x="36" y="12"/>
                      <a:pt x="36" y="12"/>
                    </a:cubicBezTo>
                    <a:cubicBezTo>
                      <a:pt x="36" y="12"/>
                      <a:pt x="36" y="12"/>
                      <a:pt x="36" y="12"/>
                    </a:cubicBezTo>
                    <a:cubicBezTo>
                      <a:pt x="36" y="12"/>
                      <a:pt x="36" y="12"/>
                      <a:pt x="36" y="12"/>
                    </a:cubicBezTo>
                    <a:cubicBezTo>
                      <a:pt x="36" y="87"/>
                      <a:pt x="36" y="87"/>
                      <a:pt x="36" y="87"/>
                    </a:cubicBezTo>
                    <a:cubicBezTo>
                      <a:pt x="36" y="87"/>
                      <a:pt x="36" y="87"/>
                      <a:pt x="36" y="87"/>
                    </a:cubicBezTo>
                    <a:cubicBezTo>
                      <a:pt x="36" y="87"/>
                      <a:pt x="36" y="87"/>
                      <a:pt x="36" y="87"/>
                    </a:cubicBezTo>
                    <a:cubicBezTo>
                      <a:pt x="170" y="87"/>
                      <a:pt x="170" y="87"/>
                      <a:pt x="170" y="87"/>
                    </a:cubicBezTo>
                    <a:cubicBezTo>
                      <a:pt x="170" y="87"/>
                      <a:pt x="170" y="87"/>
                      <a:pt x="170" y="87"/>
                    </a:cubicBezTo>
                    <a:cubicBezTo>
                      <a:pt x="170" y="87"/>
                      <a:pt x="170" y="87"/>
                      <a:pt x="170" y="87"/>
                    </a:cubicBezTo>
                    <a:cubicBezTo>
                      <a:pt x="170" y="12"/>
                      <a:pt x="170" y="12"/>
                      <a:pt x="170" y="12"/>
                    </a:cubicBezTo>
                    <a:cubicBezTo>
                      <a:pt x="170" y="12"/>
                      <a:pt x="170" y="12"/>
                      <a:pt x="170" y="12"/>
                    </a:cubicBezTo>
                    <a:cubicBezTo>
                      <a:pt x="170" y="12"/>
                      <a:pt x="170" y="12"/>
                      <a:pt x="170" y="12"/>
                    </a:cubicBezTo>
                    <a:cubicBezTo>
                      <a:pt x="170" y="12"/>
                      <a:pt x="170" y="12"/>
                      <a:pt x="170" y="12"/>
                    </a:cubicBezTo>
                    <a:close/>
                    <a:moveTo>
                      <a:pt x="31" y="126"/>
                    </a:moveTo>
                    <a:cubicBezTo>
                      <a:pt x="30" y="128"/>
                      <a:pt x="28" y="131"/>
                      <a:pt x="27" y="133"/>
                    </a:cubicBezTo>
                    <a:cubicBezTo>
                      <a:pt x="34" y="133"/>
                      <a:pt x="41" y="133"/>
                      <a:pt x="48" y="133"/>
                    </a:cubicBezTo>
                    <a:cubicBezTo>
                      <a:pt x="49" y="131"/>
                      <a:pt x="50" y="128"/>
                      <a:pt x="51" y="126"/>
                    </a:cubicBezTo>
                    <a:cubicBezTo>
                      <a:pt x="44" y="126"/>
                      <a:pt x="38" y="126"/>
                      <a:pt x="31" y="126"/>
                    </a:cubicBezTo>
                    <a:close/>
                    <a:moveTo>
                      <a:pt x="41" y="110"/>
                    </a:moveTo>
                    <a:cubicBezTo>
                      <a:pt x="40" y="111"/>
                      <a:pt x="39" y="113"/>
                      <a:pt x="38" y="115"/>
                    </a:cubicBezTo>
                    <a:cubicBezTo>
                      <a:pt x="46" y="115"/>
                      <a:pt x="53" y="115"/>
                      <a:pt x="61" y="115"/>
                    </a:cubicBezTo>
                    <a:cubicBezTo>
                      <a:pt x="62" y="113"/>
                      <a:pt x="62" y="111"/>
                      <a:pt x="63" y="110"/>
                    </a:cubicBezTo>
                    <a:cubicBezTo>
                      <a:pt x="56" y="110"/>
                      <a:pt x="49" y="110"/>
                      <a:pt x="41" y="110"/>
                    </a:cubicBezTo>
                    <a:close/>
                    <a:moveTo>
                      <a:pt x="157" y="110"/>
                    </a:moveTo>
                    <a:cubicBezTo>
                      <a:pt x="157" y="111"/>
                      <a:pt x="158" y="113"/>
                      <a:pt x="159" y="115"/>
                    </a:cubicBezTo>
                    <a:cubicBezTo>
                      <a:pt x="164" y="115"/>
                      <a:pt x="169" y="115"/>
                      <a:pt x="173" y="115"/>
                    </a:cubicBezTo>
                    <a:cubicBezTo>
                      <a:pt x="172" y="113"/>
                      <a:pt x="171" y="111"/>
                      <a:pt x="170" y="110"/>
                    </a:cubicBezTo>
                    <a:cubicBezTo>
                      <a:pt x="166" y="110"/>
                      <a:pt x="161" y="110"/>
                      <a:pt x="157" y="110"/>
                    </a:cubicBezTo>
                    <a:close/>
                    <a:moveTo>
                      <a:pt x="139" y="110"/>
                    </a:moveTo>
                    <a:cubicBezTo>
                      <a:pt x="139" y="111"/>
                      <a:pt x="140" y="113"/>
                      <a:pt x="140" y="115"/>
                    </a:cubicBezTo>
                    <a:cubicBezTo>
                      <a:pt x="145" y="115"/>
                      <a:pt x="150" y="115"/>
                      <a:pt x="155" y="115"/>
                    </a:cubicBezTo>
                    <a:cubicBezTo>
                      <a:pt x="154" y="113"/>
                      <a:pt x="153" y="111"/>
                      <a:pt x="152" y="110"/>
                    </a:cubicBezTo>
                    <a:cubicBezTo>
                      <a:pt x="148" y="110"/>
                      <a:pt x="143" y="110"/>
                      <a:pt x="139" y="110"/>
                    </a:cubicBezTo>
                    <a:close/>
                    <a:moveTo>
                      <a:pt x="121" y="110"/>
                    </a:moveTo>
                    <a:cubicBezTo>
                      <a:pt x="121" y="111"/>
                      <a:pt x="121" y="113"/>
                      <a:pt x="122" y="115"/>
                    </a:cubicBezTo>
                    <a:cubicBezTo>
                      <a:pt x="126" y="115"/>
                      <a:pt x="131" y="115"/>
                      <a:pt x="136" y="115"/>
                    </a:cubicBezTo>
                    <a:cubicBezTo>
                      <a:pt x="135" y="113"/>
                      <a:pt x="135" y="111"/>
                      <a:pt x="134" y="110"/>
                    </a:cubicBezTo>
                    <a:cubicBezTo>
                      <a:pt x="130" y="110"/>
                      <a:pt x="125" y="110"/>
                      <a:pt x="121" y="110"/>
                    </a:cubicBezTo>
                    <a:close/>
                    <a:moveTo>
                      <a:pt x="103" y="110"/>
                    </a:moveTo>
                    <a:cubicBezTo>
                      <a:pt x="103" y="111"/>
                      <a:pt x="103" y="113"/>
                      <a:pt x="103" y="115"/>
                    </a:cubicBezTo>
                    <a:cubicBezTo>
                      <a:pt x="108" y="115"/>
                      <a:pt x="113" y="115"/>
                      <a:pt x="117" y="115"/>
                    </a:cubicBezTo>
                    <a:cubicBezTo>
                      <a:pt x="117" y="113"/>
                      <a:pt x="117" y="111"/>
                      <a:pt x="117" y="110"/>
                    </a:cubicBezTo>
                    <a:cubicBezTo>
                      <a:pt x="112" y="110"/>
                      <a:pt x="108" y="110"/>
                      <a:pt x="103" y="110"/>
                    </a:cubicBezTo>
                    <a:close/>
                    <a:moveTo>
                      <a:pt x="85" y="110"/>
                    </a:moveTo>
                    <a:cubicBezTo>
                      <a:pt x="85" y="111"/>
                      <a:pt x="85" y="113"/>
                      <a:pt x="84" y="115"/>
                    </a:cubicBezTo>
                    <a:cubicBezTo>
                      <a:pt x="89" y="115"/>
                      <a:pt x="94" y="115"/>
                      <a:pt x="98" y="115"/>
                    </a:cubicBezTo>
                    <a:cubicBezTo>
                      <a:pt x="99" y="113"/>
                      <a:pt x="99" y="111"/>
                      <a:pt x="99" y="110"/>
                    </a:cubicBezTo>
                    <a:cubicBezTo>
                      <a:pt x="94" y="110"/>
                      <a:pt x="90" y="110"/>
                      <a:pt x="85" y="110"/>
                    </a:cubicBezTo>
                    <a:close/>
                    <a:moveTo>
                      <a:pt x="67" y="110"/>
                    </a:moveTo>
                    <a:cubicBezTo>
                      <a:pt x="67" y="111"/>
                      <a:pt x="66" y="113"/>
                      <a:pt x="66" y="115"/>
                    </a:cubicBezTo>
                    <a:cubicBezTo>
                      <a:pt x="70" y="115"/>
                      <a:pt x="75" y="115"/>
                      <a:pt x="80" y="115"/>
                    </a:cubicBezTo>
                    <a:cubicBezTo>
                      <a:pt x="80" y="113"/>
                      <a:pt x="81" y="111"/>
                      <a:pt x="81" y="110"/>
                    </a:cubicBezTo>
                    <a:cubicBezTo>
                      <a:pt x="77" y="110"/>
                      <a:pt x="72" y="110"/>
                      <a:pt x="67" y="110"/>
                    </a:cubicBezTo>
                    <a:close/>
                    <a:moveTo>
                      <a:pt x="152" y="117"/>
                    </a:moveTo>
                    <a:cubicBezTo>
                      <a:pt x="153" y="119"/>
                      <a:pt x="153" y="121"/>
                      <a:pt x="154" y="123"/>
                    </a:cubicBezTo>
                    <a:cubicBezTo>
                      <a:pt x="162" y="123"/>
                      <a:pt x="170" y="123"/>
                      <a:pt x="178" y="123"/>
                    </a:cubicBezTo>
                    <a:cubicBezTo>
                      <a:pt x="177" y="121"/>
                      <a:pt x="176" y="119"/>
                      <a:pt x="175" y="117"/>
                    </a:cubicBezTo>
                    <a:cubicBezTo>
                      <a:pt x="167" y="117"/>
                      <a:pt x="160" y="117"/>
                      <a:pt x="152" y="117"/>
                    </a:cubicBezTo>
                    <a:close/>
                    <a:moveTo>
                      <a:pt x="132" y="117"/>
                    </a:moveTo>
                    <a:cubicBezTo>
                      <a:pt x="133" y="119"/>
                      <a:pt x="133" y="121"/>
                      <a:pt x="134" y="123"/>
                    </a:cubicBezTo>
                    <a:cubicBezTo>
                      <a:pt x="139" y="123"/>
                      <a:pt x="144" y="123"/>
                      <a:pt x="149" y="123"/>
                    </a:cubicBezTo>
                    <a:cubicBezTo>
                      <a:pt x="148" y="121"/>
                      <a:pt x="148" y="119"/>
                      <a:pt x="147" y="117"/>
                    </a:cubicBezTo>
                    <a:cubicBezTo>
                      <a:pt x="142" y="117"/>
                      <a:pt x="137" y="117"/>
                      <a:pt x="132" y="117"/>
                    </a:cubicBezTo>
                    <a:close/>
                    <a:moveTo>
                      <a:pt x="113" y="117"/>
                    </a:moveTo>
                    <a:cubicBezTo>
                      <a:pt x="113" y="119"/>
                      <a:pt x="114" y="121"/>
                      <a:pt x="114" y="123"/>
                    </a:cubicBezTo>
                    <a:cubicBezTo>
                      <a:pt x="119" y="123"/>
                      <a:pt x="124" y="123"/>
                      <a:pt x="129" y="123"/>
                    </a:cubicBezTo>
                    <a:cubicBezTo>
                      <a:pt x="129" y="121"/>
                      <a:pt x="128" y="119"/>
                      <a:pt x="128" y="117"/>
                    </a:cubicBezTo>
                    <a:cubicBezTo>
                      <a:pt x="123" y="117"/>
                      <a:pt x="118" y="117"/>
                      <a:pt x="113" y="117"/>
                    </a:cubicBezTo>
                    <a:close/>
                    <a:moveTo>
                      <a:pt x="94" y="117"/>
                    </a:moveTo>
                    <a:cubicBezTo>
                      <a:pt x="94" y="119"/>
                      <a:pt x="94" y="121"/>
                      <a:pt x="93" y="123"/>
                    </a:cubicBezTo>
                    <a:cubicBezTo>
                      <a:pt x="99" y="123"/>
                      <a:pt x="104" y="123"/>
                      <a:pt x="109" y="123"/>
                    </a:cubicBezTo>
                    <a:cubicBezTo>
                      <a:pt x="109" y="121"/>
                      <a:pt x="109" y="119"/>
                      <a:pt x="109" y="117"/>
                    </a:cubicBezTo>
                    <a:cubicBezTo>
                      <a:pt x="104" y="117"/>
                      <a:pt x="99" y="117"/>
                      <a:pt x="94" y="117"/>
                    </a:cubicBezTo>
                    <a:close/>
                    <a:moveTo>
                      <a:pt x="75" y="117"/>
                    </a:moveTo>
                    <a:cubicBezTo>
                      <a:pt x="74" y="119"/>
                      <a:pt x="74" y="121"/>
                      <a:pt x="73" y="123"/>
                    </a:cubicBezTo>
                    <a:cubicBezTo>
                      <a:pt x="79" y="123"/>
                      <a:pt x="84" y="123"/>
                      <a:pt x="89" y="123"/>
                    </a:cubicBezTo>
                    <a:cubicBezTo>
                      <a:pt x="89" y="121"/>
                      <a:pt x="89" y="119"/>
                      <a:pt x="90" y="117"/>
                    </a:cubicBezTo>
                    <a:cubicBezTo>
                      <a:pt x="85" y="117"/>
                      <a:pt x="80" y="117"/>
                      <a:pt x="75" y="117"/>
                    </a:cubicBezTo>
                    <a:close/>
                    <a:moveTo>
                      <a:pt x="56" y="117"/>
                    </a:moveTo>
                    <a:cubicBezTo>
                      <a:pt x="55" y="119"/>
                      <a:pt x="54" y="121"/>
                      <a:pt x="53" y="123"/>
                    </a:cubicBezTo>
                    <a:cubicBezTo>
                      <a:pt x="58" y="123"/>
                      <a:pt x="63" y="123"/>
                      <a:pt x="68" y="123"/>
                    </a:cubicBezTo>
                    <a:cubicBezTo>
                      <a:pt x="69" y="121"/>
                      <a:pt x="70" y="119"/>
                      <a:pt x="70" y="117"/>
                    </a:cubicBezTo>
                    <a:cubicBezTo>
                      <a:pt x="65" y="117"/>
                      <a:pt x="60" y="117"/>
                      <a:pt x="56" y="117"/>
                    </a:cubicBezTo>
                    <a:close/>
                    <a:moveTo>
                      <a:pt x="37" y="117"/>
                    </a:moveTo>
                    <a:cubicBezTo>
                      <a:pt x="35" y="119"/>
                      <a:pt x="34" y="121"/>
                      <a:pt x="33" y="123"/>
                    </a:cubicBezTo>
                    <a:cubicBezTo>
                      <a:pt x="38" y="123"/>
                      <a:pt x="43" y="123"/>
                      <a:pt x="48" y="123"/>
                    </a:cubicBezTo>
                    <a:cubicBezTo>
                      <a:pt x="49" y="121"/>
                      <a:pt x="50" y="119"/>
                      <a:pt x="51" y="117"/>
                    </a:cubicBezTo>
                    <a:cubicBezTo>
                      <a:pt x="46" y="117"/>
                      <a:pt x="41" y="117"/>
                      <a:pt x="37" y="117"/>
                    </a:cubicBezTo>
                    <a:close/>
                    <a:moveTo>
                      <a:pt x="160" y="126"/>
                    </a:moveTo>
                    <a:cubicBezTo>
                      <a:pt x="161" y="128"/>
                      <a:pt x="162" y="131"/>
                      <a:pt x="163" y="133"/>
                    </a:cubicBezTo>
                    <a:cubicBezTo>
                      <a:pt x="170" y="133"/>
                      <a:pt x="177" y="133"/>
                      <a:pt x="184" y="133"/>
                    </a:cubicBezTo>
                    <a:cubicBezTo>
                      <a:pt x="183" y="131"/>
                      <a:pt x="182" y="128"/>
                      <a:pt x="180" y="126"/>
                    </a:cubicBezTo>
                    <a:cubicBezTo>
                      <a:pt x="174" y="126"/>
                      <a:pt x="167" y="126"/>
                      <a:pt x="160" y="126"/>
                    </a:cubicBezTo>
                    <a:close/>
                    <a:moveTo>
                      <a:pt x="139" y="126"/>
                    </a:moveTo>
                    <a:cubicBezTo>
                      <a:pt x="140" y="128"/>
                      <a:pt x="141" y="131"/>
                      <a:pt x="141" y="133"/>
                    </a:cubicBezTo>
                    <a:cubicBezTo>
                      <a:pt x="147" y="133"/>
                      <a:pt x="152" y="133"/>
                      <a:pt x="158" y="133"/>
                    </a:cubicBezTo>
                    <a:cubicBezTo>
                      <a:pt x="157" y="131"/>
                      <a:pt x="156" y="128"/>
                      <a:pt x="155" y="126"/>
                    </a:cubicBezTo>
                    <a:cubicBezTo>
                      <a:pt x="150" y="126"/>
                      <a:pt x="145" y="126"/>
                      <a:pt x="139" y="126"/>
                    </a:cubicBezTo>
                    <a:close/>
                    <a:moveTo>
                      <a:pt x="119" y="126"/>
                    </a:moveTo>
                    <a:cubicBezTo>
                      <a:pt x="119" y="128"/>
                      <a:pt x="119" y="131"/>
                      <a:pt x="119" y="133"/>
                    </a:cubicBezTo>
                    <a:cubicBezTo>
                      <a:pt x="125" y="133"/>
                      <a:pt x="131" y="133"/>
                      <a:pt x="136" y="133"/>
                    </a:cubicBezTo>
                    <a:cubicBezTo>
                      <a:pt x="136" y="131"/>
                      <a:pt x="135" y="128"/>
                      <a:pt x="135" y="126"/>
                    </a:cubicBezTo>
                    <a:cubicBezTo>
                      <a:pt x="129" y="126"/>
                      <a:pt x="124" y="126"/>
                      <a:pt x="119" y="126"/>
                    </a:cubicBezTo>
                    <a:close/>
                    <a:moveTo>
                      <a:pt x="98" y="126"/>
                    </a:moveTo>
                    <a:cubicBezTo>
                      <a:pt x="98" y="128"/>
                      <a:pt x="98" y="131"/>
                      <a:pt x="98" y="133"/>
                    </a:cubicBezTo>
                    <a:cubicBezTo>
                      <a:pt x="103" y="133"/>
                      <a:pt x="109" y="133"/>
                      <a:pt x="115" y="133"/>
                    </a:cubicBezTo>
                    <a:cubicBezTo>
                      <a:pt x="114" y="131"/>
                      <a:pt x="114" y="128"/>
                      <a:pt x="114" y="126"/>
                    </a:cubicBezTo>
                    <a:cubicBezTo>
                      <a:pt x="109" y="126"/>
                      <a:pt x="103" y="126"/>
                      <a:pt x="98" y="126"/>
                    </a:cubicBezTo>
                    <a:close/>
                    <a:moveTo>
                      <a:pt x="77" y="126"/>
                    </a:moveTo>
                    <a:cubicBezTo>
                      <a:pt x="77" y="128"/>
                      <a:pt x="76" y="131"/>
                      <a:pt x="76" y="133"/>
                    </a:cubicBezTo>
                    <a:cubicBezTo>
                      <a:pt x="81" y="133"/>
                      <a:pt x="87" y="133"/>
                      <a:pt x="92" y="133"/>
                    </a:cubicBezTo>
                    <a:cubicBezTo>
                      <a:pt x="93" y="131"/>
                      <a:pt x="93" y="128"/>
                      <a:pt x="93" y="126"/>
                    </a:cubicBezTo>
                    <a:cubicBezTo>
                      <a:pt x="88" y="126"/>
                      <a:pt x="83" y="126"/>
                      <a:pt x="77" y="126"/>
                    </a:cubicBezTo>
                    <a:close/>
                    <a:moveTo>
                      <a:pt x="57" y="126"/>
                    </a:moveTo>
                    <a:cubicBezTo>
                      <a:pt x="56" y="128"/>
                      <a:pt x="55" y="131"/>
                      <a:pt x="54" y="133"/>
                    </a:cubicBezTo>
                    <a:cubicBezTo>
                      <a:pt x="60" y="133"/>
                      <a:pt x="65" y="133"/>
                      <a:pt x="71" y="133"/>
                    </a:cubicBezTo>
                    <a:cubicBezTo>
                      <a:pt x="71" y="131"/>
                      <a:pt x="72" y="128"/>
                      <a:pt x="73" y="126"/>
                    </a:cubicBezTo>
                    <a:cubicBezTo>
                      <a:pt x="67" y="126"/>
                      <a:pt x="62" y="126"/>
                      <a:pt x="57" y="126"/>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14" name="组合 13">
              <a:extLst>
                <a:ext uri="{FF2B5EF4-FFF2-40B4-BE49-F238E27FC236}">
                  <a16:creationId xmlns:a16="http://schemas.microsoft.com/office/drawing/2014/main" xmlns="" id="{585292ED-6BCD-4620-B538-DD5995EE9F35}"/>
                </a:ext>
              </a:extLst>
            </p:cNvPr>
            <p:cNvGrpSpPr/>
            <p:nvPr/>
          </p:nvGrpSpPr>
          <p:grpSpPr>
            <a:xfrm>
              <a:off x="5598385" y="1068220"/>
              <a:ext cx="954107" cy="740343"/>
              <a:chOff x="5496011" y="1209872"/>
              <a:chExt cx="1272143" cy="987124"/>
            </a:xfrm>
          </p:grpSpPr>
          <p:sp>
            <p:nvSpPr>
              <p:cNvPr id="34" name="Freeform 135">
                <a:extLst>
                  <a:ext uri="{FF2B5EF4-FFF2-40B4-BE49-F238E27FC236}">
                    <a16:creationId xmlns:a16="http://schemas.microsoft.com/office/drawing/2014/main" xmlns="" id="{6760A7C9-EF58-4FC9-BFC4-22C0148FC341}"/>
                  </a:ext>
                </a:extLst>
              </p:cNvPr>
              <p:cNvSpPr>
                <a:spLocks noEditPoints="1"/>
              </p:cNvSpPr>
              <p:nvPr/>
            </p:nvSpPr>
            <p:spPr bwMode="auto">
              <a:xfrm>
                <a:off x="5948384" y="1903081"/>
                <a:ext cx="367396" cy="293915"/>
              </a:xfrm>
              <a:custGeom>
                <a:avLst/>
                <a:gdLst>
                  <a:gd name="T0" fmla="*/ 197 w 207"/>
                  <a:gd name="T1" fmla="*/ 0 h 166"/>
                  <a:gd name="T2" fmla="*/ 9 w 207"/>
                  <a:gd name="T3" fmla="*/ 0 h 166"/>
                  <a:gd name="T4" fmla="*/ 0 w 207"/>
                  <a:gd name="T5" fmla="*/ 10 h 166"/>
                  <a:gd name="T6" fmla="*/ 0 w 207"/>
                  <a:gd name="T7" fmla="*/ 126 h 166"/>
                  <a:gd name="T8" fmla="*/ 9 w 207"/>
                  <a:gd name="T9" fmla="*/ 135 h 166"/>
                  <a:gd name="T10" fmla="*/ 80 w 207"/>
                  <a:gd name="T11" fmla="*/ 135 h 166"/>
                  <a:gd name="T12" fmla="*/ 80 w 207"/>
                  <a:gd name="T13" fmla="*/ 157 h 166"/>
                  <a:gd name="T14" fmla="*/ 60 w 207"/>
                  <a:gd name="T15" fmla="*/ 157 h 166"/>
                  <a:gd name="T16" fmla="*/ 60 w 207"/>
                  <a:gd name="T17" fmla="*/ 166 h 166"/>
                  <a:gd name="T18" fmla="*/ 147 w 207"/>
                  <a:gd name="T19" fmla="*/ 166 h 166"/>
                  <a:gd name="T20" fmla="*/ 147 w 207"/>
                  <a:gd name="T21" fmla="*/ 157 h 166"/>
                  <a:gd name="T22" fmla="*/ 126 w 207"/>
                  <a:gd name="T23" fmla="*/ 157 h 166"/>
                  <a:gd name="T24" fmla="*/ 126 w 207"/>
                  <a:gd name="T25" fmla="*/ 135 h 166"/>
                  <a:gd name="T26" fmla="*/ 197 w 207"/>
                  <a:gd name="T27" fmla="*/ 135 h 166"/>
                  <a:gd name="T28" fmla="*/ 207 w 207"/>
                  <a:gd name="T29" fmla="*/ 126 h 166"/>
                  <a:gd name="T30" fmla="*/ 207 w 207"/>
                  <a:gd name="T31" fmla="*/ 10 h 166"/>
                  <a:gd name="T32" fmla="*/ 197 w 207"/>
                  <a:gd name="T33" fmla="*/ 0 h 166"/>
                  <a:gd name="T34" fmla="*/ 199 w 207"/>
                  <a:gd name="T35" fmla="*/ 126 h 166"/>
                  <a:gd name="T36" fmla="*/ 197 w 207"/>
                  <a:gd name="T37" fmla="*/ 127 h 166"/>
                  <a:gd name="T38" fmla="*/ 9 w 207"/>
                  <a:gd name="T39" fmla="*/ 127 h 166"/>
                  <a:gd name="T40" fmla="*/ 8 w 207"/>
                  <a:gd name="T41" fmla="*/ 126 h 166"/>
                  <a:gd name="T42" fmla="*/ 8 w 207"/>
                  <a:gd name="T43" fmla="*/ 10 h 166"/>
                  <a:gd name="T44" fmla="*/ 9 w 207"/>
                  <a:gd name="T45" fmla="*/ 8 h 166"/>
                  <a:gd name="T46" fmla="*/ 197 w 207"/>
                  <a:gd name="T47" fmla="*/ 8 h 166"/>
                  <a:gd name="T48" fmla="*/ 199 w 207"/>
                  <a:gd name="T49" fmla="*/ 10 h 166"/>
                  <a:gd name="T50" fmla="*/ 199 w 207"/>
                  <a:gd name="T51" fmla="*/ 12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7" h="166">
                    <a:moveTo>
                      <a:pt x="197" y="0"/>
                    </a:moveTo>
                    <a:cubicBezTo>
                      <a:pt x="9" y="0"/>
                      <a:pt x="9" y="0"/>
                      <a:pt x="9" y="0"/>
                    </a:cubicBezTo>
                    <a:cubicBezTo>
                      <a:pt x="4" y="0"/>
                      <a:pt x="0" y="4"/>
                      <a:pt x="0" y="10"/>
                    </a:cubicBezTo>
                    <a:cubicBezTo>
                      <a:pt x="0" y="126"/>
                      <a:pt x="0" y="126"/>
                      <a:pt x="0" y="126"/>
                    </a:cubicBezTo>
                    <a:cubicBezTo>
                      <a:pt x="0" y="131"/>
                      <a:pt x="4" y="135"/>
                      <a:pt x="9" y="135"/>
                    </a:cubicBezTo>
                    <a:cubicBezTo>
                      <a:pt x="80" y="135"/>
                      <a:pt x="80" y="135"/>
                      <a:pt x="80" y="135"/>
                    </a:cubicBezTo>
                    <a:cubicBezTo>
                      <a:pt x="80" y="157"/>
                      <a:pt x="80" y="157"/>
                      <a:pt x="80" y="157"/>
                    </a:cubicBezTo>
                    <a:cubicBezTo>
                      <a:pt x="60" y="157"/>
                      <a:pt x="60" y="157"/>
                      <a:pt x="60" y="157"/>
                    </a:cubicBezTo>
                    <a:cubicBezTo>
                      <a:pt x="60" y="166"/>
                      <a:pt x="60" y="166"/>
                      <a:pt x="60" y="166"/>
                    </a:cubicBezTo>
                    <a:cubicBezTo>
                      <a:pt x="147" y="166"/>
                      <a:pt x="147" y="166"/>
                      <a:pt x="147" y="166"/>
                    </a:cubicBezTo>
                    <a:cubicBezTo>
                      <a:pt x="147" y="157"/>
                      <a:pt x="147" y="157"/>
                      <a:pt x="147" y="157"/>
                    </a:cubicBezTo>
                    <a:cubicBezTo>
                      <a:pt x="126" y="157"/>
                      <a:pt x="126" y="157"/>
                      <a:pt x="126" y="157"/>
                    </a:cubicBezTo>
                    <a:cubicBezTo>
                      <a:pt x="126" y="135"/>
                      <a:pt x="126" y="135"/>
                      <a:pt x="126" y="135"/>
                    </a:cubicBezTo>
                    <a:cubicBezTo>
                      <a:pt x="197" y="135"/>
                      <a:pt x="197" y="135"/>
                      <a:pt x="197" y="135"/>
                    </a:cubicBezTo>
                    <a:cubicBezTo>
                      <a:pt x="202" y="135"/>
                      <a:pt x="207" y="131"/>
                      <a:pt x="207" y="126"/>
                    </a:cubicBezTo>
                    <a:cubicBezTo>
                      <a:pt x="207" y="10"/>
                      <a:pt x="207" y="10"/>
                      <a:pt x="207" y="10"/>
                    </a:cubicBezTo>
                    <a:cubicBezTo>
                      <a:pt x="207" y="4"/>
                      <a:pt x="202" y="0"/>
                      <a:pt x="197" y="0"/>
                    </a:cubicBezTo>
                    <a:close/>
                    <a:moveTo>
                      <a:pt x="199" y="126"/>
                    </a:moveTo>
                    <a:cubicBezTo>
                      <a:pt x="199" y="126"/>
                      <a:pt x="198" y="127"/>
                      <a:pt x="197" y="127"/>
                    </a:cubicBezTo>
                    <a:cubicBezTo>
                      <a:pt x="9" y="127"/>
                      <a:pt x="9" y="127"/>
                      <a:pt x="9" y="127"/>
                    </a:cubicBezTo>
                    <a:cubicBezTo>
                      <a:pt x="8" y="127"/>
                      <a:pt x="8" y="126"/>
                      <a:pt x="8" y="126"/>
                    </a:cubicBezTo>
                    <a:cubicBezTo>
                      <a:pt x="8" y="10"/>
                      <a:pt x="8" y="10"/>
                      <a:pt x="8" y="10"/>
                    </a:cubicBezTo>
                    <a:cubicBezTo>
                      <a:pt x="8" y="9"/>
                      <a:pt x="8" y="8"/>
                      <a:pt x="9" y="8"/>
                    </a:cubicBezTo>
                    <a:cubicBezTo>
                      <a:pt x="197" y="8"/>
                      <a:pt x="197" y="8"/>
                      <a:pt x="197" y="8"/>
                    </a:cubicBezTo>
                    <a:cubicBezTo>
                      <a:pt x="198" y="8"/>
                      <a:pt x="199" y="9"/>
                      <a:pt x="199" y="10"/>
                    </a:cubicBezTo>
                    <a:lnTo>
                      <a:pt x="199" y="126"/>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35" name="文本框 34">
                <a:extLst>
                  <a:ext uri="{FF2B5EF4-FFF2-40B4-BE49-F238E27FC236}">
                    <a16:creationId xmlns:a16="http://schemas.microsoft.com/office/drawing/2014/main" xmlns="" id="{121C13ED-1229-4BCF-900A-4B1B2B7199BE}"/>
                  </a:ext>
                </a:extLst>
              </p:cNvPr>
              <p:cNvSpPr txBox="1"/>
              <p:nvPr/>
            </p:nvSpPr>
            <p:spPr>
              <a:xfrm>
                <a:off x="5496011" y="1209872"/>
                <a:ext cx="1272143" cy="430887"/>
              </a:xfrm>
              <a:prstGeom prst="rect">
                <a:avLst/>
              </a:prstGeom>
              <a:noFill/>
            </p:spPr>
            <p:txBody>
              <a:bodyPr wrap="none" rtlCol="0">
                <a:spAutoFit/>
              </a:bodyPr>
              <a:lstStyle>
                <a:defPPr>
                  <a:defRPr lang="zh-CN"/>
                </a:defPPr>
                <a:lvl1pPr algn="ctr">
                  <a:defRPr sz="20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1500" dirty="0"/>
                  <a:t>文本内容</a:t>
                </a:r>
              </a:p>
            </p:txBody>
          </p:sp>
        </p:grpSp>
        <p:grpSp>
          <p:nvGrpSpPr>
            <p:cNvPr id="15" name="组合 14">
              <a:extLst>
                <a:ext uri="{FF2B5EF4-FFF2-40B4-BE49-F238E27FC236}">
                  <a16:creationId xmlns:a16="http://schemas.microsoft.com/office/drawing/2014/main" xmlns="" id="{B91C0D14-3D7A-4425-BCE6-9CBAAC724647}"/>
                </a:ext>
              </a:extLst>
            </p:cNvPr>
            <p:cNvGrpSpPr/>
            <p:nvPr/>
          </p:nvGrpSpPr>
          <p:grpSpPr>
            <a:xfrm>
              <a:off x="2416865" y="3098807"/>
              <a:ext cx="877163" cy="574869"/>
              <a:chOff x="1253986" y="3945327"/>
              <a:chExt cx="1169551" cy="766491"/>
            </a:xfrm>
          </p:grpSpPr>
          <p:sp>
            <p:nvSpPr>
              <p:cNvPr id="32" name="文本框 31">
                <a:extLst>
                  <a:ext uri="{FF2B5EF4-FFF2-40B4-BE49-F238E27FC236}">
                    <a16:creationId xmlns:a16="http://schemas.microsoft.com/office/drawing/2014/main" xmlns="" id="{CE385C66-46FA-406A-9240-A789AF508E47}"/>
                  </a:ext>
                </a:extLst>
              </p:cNvPr>
              <p:cNvSpPr txBox="1"/>
              <p:nvPr/>
            </p:nvSpPr>
            <p:spPr>
              <a:xfrm>
                <a:off x="1465561" y="4219376"/>
                <a:ext cx="878875" cy="492442"/>
              </a:xfrm>
              <a:prstGeom prst="rect">
                <a:avLst/>
              </a:prstGeom>
              <a:noFill/>
            </p:spPr>
            <p:txBody>
              <a:bodyPr wrap="none" rtlCol="0">
                <a:spAutoFit/>
              </a:bodyPr>
              <a:lstStyle/>
              <a:p>
                <a:pPr algn="ctr"/>
                <a:r>
                  <a:rPr lang="en-US" altLang="zh-CN" sz="1800" dirty="0">
                    <a:solidFill>
                      <a:srgbClr val="829F89"/>
                    </a:solidFill>
                    <a:latin typeface="微软雅黑" panose="020B0503020204020204" pitchFamily="34" charset="-122"/>
                    <a:ea typeface="微软雅黑" panose="020B0503020204020204" pitchFamily="34" charset="-122"/>
                  </a:rPr>
                  <a:t>25%</a:t>
                </a:r>
                <a:endParaRPr lang="zh-CN" altLang="en-US" sz="1800" dirty="0">
                  <a:solidFill>
                    <a:srgbClr val="829F89"/>
                  </a:solidFill>
                  <a:latin typeface="微软雅黑" panose="020B0503020204020204" pitchFamily="34" charset="-122"/>
                  <a:ea typeface="微软雅黑" panose="020B0503020204020204" pitchFamily="34" charset="-122"/>
                </a:endParaRPr>
              </a:p>
            </p:txBody>
          </p:sp>
          <p:sp>
            <p:nvSpPr>
              <p:cNvPr id="33" name="文本框 32">
                <a:extLst>
                  <a:ext uri="{FF2B5EF4-FFF2-40B4-BE49-F238E27FC236}">
                    <a16:creationId xmlns:a16="http://schemas.microsoft.com/office/drawing/2014/main" xmlns="" id="{B1D340DE-2A85-4B73-A12E-262F030DB4B1}"/>
                  </a:ext>
                </a:extLst>
              </p:cNvPr>
              <p:cNvSpPr txBox="1"/>
              <p:nvPr/>
            </p:nvSpPr>
            <p:spPr>
              <a:xfrm>
                <a:off x="1253986" y="3945327"/>
                <a:ext cx="1169551" cy="400109"/>
              </a:xfrm>
              <a:prstGeom prst="rect">
                <a:avLst/>
              </a:prstGeom>
              <a:noFill/>
            </p:spPr>
            <p:txBody>
              <a:bodyPr wrap="none" rtlCol="0">
                <a:spAutoFit/>
              </a:bodyPr>
              <a:lstStyle>
                <a:defPPr>
                  <a:defRPr lang="zh-CN"/>
                </a:defPPr>
                <a:lvl1pPr algn="ctr">
                  <a:defRPr sz="20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1350" dirty="0">
                    <a:solidFill>
                      <a:srgbClr val="829F89"/>
                    </a:solidFill>
                    <a:latin typeface="微软雅黑" panose="020B0503020204020204" pitchFamily="34" charset="-122"/>
                    <a:ea typeface="微软雅黑" panose="020B0503020204020204" pitchFamily="34" charset="-122"/>
                  </a:rPr>
                  <a:t>文本内容</a:t>
                </a:r>
              </a:p>
            </p:txBody>
          </p:sp>
        </p:grpSp>
        <p:grpSp>
          <p:nvGrpSpPr>
            <p:cNvPr id="16" name="组合 15">
              <a:extLst>
                <a:ext uri="{FF2B5EF4-FFF2-40B4-BE49-F238E27FC236}">
                  <a16:creationId xmlns:a16="http://schemas.microsoft.com/office/drawing/2014/main" xmlns="" id="{E902F83E-8201-40BF-9476-3BA52CF59385}"/>
                </a:ext>
              </a:extLst>
            </p:cNvPr>
            <p:cNvGrpSpPr/>
            <p:nvPr/>
          </p:nvGrpSpPr>
          <p:grpSpPr>
            <a:xfrm>
              <a:off x="3757692" y="3098807"/>
              <a:ext cx="704824" cy="574869"/>
              <a:chOff x="3041753" y="3945327"/>
              <a:chExt cx="939765" cy="766491"/>
            </a:xfrm>
          </p:grpSpPr>
          <p:sp>
            <p:nvSpPr>
              <p:cNvPr id="30" name="文本框 29">
                <a:extLst>
                  <a:ext uri="{FF2B5EF4-FFF2-40B4-BE49-F238E27FC236}">
                    <a16:creationId xmlns:a16="http://schemas.microsoft.com/office/drawing/2014/main" xmlns="" id="{A98FB66A-A062-4DAC-91BA-EEC422A9353D}"/>
                  </a:ext>
                </a:extLst>
              </p:cNvPr>
              <p:cNvSpPr txBox="1"/>
              <p:nvPr/>
            </p:nvSpPr>
            <p:spPr>
              <a:xfrm>
                <a:off x="3102645" y="4219376"/>
                <a:ext cx="878873" cy="492442"/>
              </a:xfrm>
              <a:prstGeom prst="rect">
                <a:avLst/>
              </a:prstGeom>
              <a:noFill/>
            </p:spPr>
            <p:txBody>
              <a:bodyPr wrap="none" rtlCol="0">
                <a:spAutoFit/>
              </a:bodyPr>
              <a:lstStyle/>
              <a:p>
                <a:pPr algn="ctr"/>
                <a:r>
                  <a:rPr lang="en-US" altLang="zh-CN" sz="1800" dirty="0">
                    <a:solidFill>
                      <a:srgbClr val="829F89"/>
                    </a:solidFill>
                    <a:latin typeface="微软雅黑" panose="020B0503020204020204" pitchFamily="34" charset="-122"/>
                    <a:ea typeface="微软雅黑" panose="020B0503020204020204" pitchFamily="34" charset="-122"/>
                  </a:rPr>
                  <a:t>16%</a:t>
                </a:r>
                <a:endParaRPr lang="zh-CN" altLang="en-US" sz="1800" dirty="0">
                  <a:solidFill>
                    <a:srgbClr val="829F89"/>
                  </a:solidFill>
                  <a:latin typeface="微软雅黑" panose="020B0503020204020204" pitchFamily="34" charset="-122"/>
                  <a:ea typeface="微软雅黑" panose="020B0503020204020204" pitchFamily="34" charset="-122"/>
                </a:endParaRPr>
              </a:p>
            </p:txBody>
          </p:sp>
          <p:sp>
            <p:nvSpPr>
              <p:cNvPr id="31" name="文本框 30">
                <a:extLst>
                  <a:ext uri="{FF2B5EF4-FFF2-40B4-BE49-F238E27FC236}">
                    <a16:creationId xmlns:a16="http://schemas.microsoft.com/office/drawing/2014/main" xmlns="" id="{136AF374-B268-406E-BB73-E5B589C3F793}"/>
                  </a:ext>
                </a:extLst>
              </p:cNvPr>
              <p:cNvSpPr txBox="1"/>
              <p:nvPr/>
            </p:nvSpPr>
            <p:spPr>
              <a:xfrm>
                <a:off x="3041753" y="3945327"/>
                <a:ext cx="938720" cy="330945"/>
              </a:xfrm>
              <a:prstGeom prst="rect">
                <a:avLst/>
              </a:prstGeom>
              <a:noFill/>
            </p:spPr>
            <p:txBody>
              <a:bodyPr wrap="none" rtlCol="0">
                <a:spAutoFit/>
              </a:bodyPr>
              <a:lstStyle>
                <a:defPPr>
                  <a:defRPr lang="zh-CN"/>
                </a:defPPr>
                <a:lvl1pPr algn="ctr">
                  <a:defRPr>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1013" dirty="0">
                    <a:solidFill>
                      <a:srgbClr val="829F89"/>
                    </a:solidFill>
                    <a:latin typeface="微软雅黑" panose="020B0503020204020204" pitchFamily="34" charset="-122"/>
                    <a:ea typeface="微软雅黑" panose="020B0503020204020204" pitchFamily="34" charset="-122"/>
                  </a:rPr>
                  <a:t>文本内容</a:t>
                </a:r>
              </a:p>
            </p:txBody>
          </p:sp>
        </p:grpSp>
        <p:grpSp>
          <p:nvGrpSpPr>
            <p:cNvPr id="17" name="组合 16">
              <a:extLst>
                <a:ext uri="{FF2B5EF4-FFF2-40B4-BE49-F238E27FC236}">
                  <a16:creationId xmlns:a16="http://schemas.microsoft.com/office/drawing/2014/main" xmlns="" id="{2E8FA59D-F888-499C-8C4A-5EE75BAAE6F5}"/>
                </a:ext>
              </a:extLst>
            </p:cNvPr>
            <p:cNvGrpSpPr/>
            <p:nvPr/>
          </p:nvGrpSpPr>
          <p:grpSpPr>
            <a:xfrm>
              <a:off x="5029052" y="3098807"/>
              <a:ext cx="715982" cy="574869"/>
              <a:chOff x="4736897" y="3945327"/>
              <a:chExt cx="954642" cy="766491"/>
            </a:xfrm>
          </p:grpSpPr>
          <p:sp>
            <p:nvSpPr>
              <p:cNvPr id="28" name="文本框 27">
                <a:extLst>
                  <a:ext uri="{FF2B5EF4-FFF2-40B4-BE49-F238E27FC236}">
                    <a16:creationId xmlns:a16="http://schemas.microsoft.com/office/drawing/2014/main" xmlns="" id="{41BBC298-ADF6-433B-ADC5-7E71300221C8}"/>
                  </a:ext>
                </a:extLst>
              </p:cNvPr>
              <p:cNvSpPr txBox="1"/>
              <p:nvPr/>
            </p:nvSpPr>
            <p:spPr>
              <a:xfrm>
                <a:off x="4812666" y="4219376"/>
                <a:ext cx="878873" cy="492442"/>
              </a:xfrm>
              <a:prstGeom prst="rect">
                <a:avLst/>
              </a:prstGeom>
              <a:noFill/>
            </p:spPr>
            <p:txBody>
              <a:bodyPr wrap="none" rtlCol="0">
                <a:spAutoFit/>
              </a:bodyPr>
              <a:lstStyle/>
              <a:p>
                <a:pPr algn="ctr"/>
                <a:r>
                  <a:rPr lang="en-US" altLang="zh-CN" sz="1800" dirty="0">
                    <a:solidFill>
                      <a:srgbClr val="829F89"/>
                    </a:solidFill>
                    <a:latin typeface="微软雅黑" panose="020B0503020204020204" pitchFamily="34" charset="-122"/>
                    <a:ea typeface="微软雅黑" panose="020B0503020204020204" pitchFamily="34" charset="-122"/>
                  </a:rPr>
                  <a:t>32%</a:t>
                </a:r>
                <a:endParaRPr lang="zh-CN" altLang="en-US" sz="1800" dirty="0">
                  <a:solidFill>
                    <a:srgbClr val="829F89"/>
                  </a:solidFill>
                  <a:latin typeface="微软雅黑" panose="020B0503020204020204" pitchFamily="34" charset="-122"/>
                  <a:ea typeface="微软雅黑" panose="020B0503020204020204" pitchFamily="34" charset="-122"/>
                </a:endParaRPr>
              </a:p>
            </p:txBody>
          </p:sp>
          <p:sp>
            <p:nvSpPr>
              <p:cNvPr id="29" name="文本框 28">
                <a:extLst>
                  <a:ext uri="{FF2B5EF4-FFF2-40B4-BE49-F238E27FC236}">
                    <a16:creationId xmlns:a16="http://schemas.microsoft.com/office/drawing/2014/main" xmlns="" id="{E6566311-ACA5-4E56-A3D8-6250FCEDCA5B}"/>
                  </a:ext>
                </a:extLst>
              </p:cNvPr>
              <p:cNvSpPr txBox="1"/>
              <p:nvPr/>
            </p:nvSpPr>
            <p:spPr>
              <a:xfrm>
                <a:off x="4736897" y="3945327"/>
                <a:ext cx="938720" cy="330945"/>
              </a:xfrm>
              <a:prstGeom prst="rect">
                <a:avLst/>
              </a:prstGeom>
              <a:noFill/>
            </p:spPr>
            <p:txBody>
              <a:bodyPr wrap="none" rtlCol="0">
                <a:spAutoFit/>
              </a:bodyPr>
              <a:lstStyle>
                <a:defPPr>
                  <a:defRPr lang="zh-CN"/>
                </a:defPPr>
                <a:lvl1pPr algn="ctr">
                  <a:defRPr>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1013" dirty="0">
                    <a:solidFill>
                      <a:srgbClr val="829F89"/>
                    </a:solidFill>
                    <a:latin typeface="微软雅黑" panose="020B0503020204020204" pitchFamily="34" charset="-122"/>
                    <a:ea typeface="微软雅黑" panose="020B0503020204020204" pitchFamily="34" charset="-122"/>
                  </a:rPr>
                  <a:t>文本内容</a:t>
                </a:r>
              </a:p>
            </p:txBody>
          </p:sp>
        </p:grpSp>
        <p:grpSp>
          <p:nvGrpSpPr>
            <p:cNvPr id="18" name="组合 17">
              <a:extLst>
                <a:ext uri="{FF2B5EF4-FFF2-40B4-BE49-F238E27FC236}">
                  <a16:creationId xmlns:a16="http://schemas.microsoft.com/office/drawing/2014/main" xmlns="" id="{EB862854-2A2D-4DF4-905D-FF5577E7532C}"/>
                </a:ext>
              </a:extLst>
            </p:cNvPr>
            <p:cNvGrpSpPr/>
            <p:nvPr/>
          </p:nvGrpSpPr>
          <p:grpSpPr>
            <a:xfrm>
              <a:off x="6283311" y="3098807"/>
              <a:ext cx="715378" cy="574869"/>
              <a:chOff x="6409248" y="3945327"/>
              <a:chExt cx="953838" cy="766491"/>
            </a:xfrm>
          </p:grpSpPr>
          <p:sp>
            <p:nvSpPr>
              <p:cNvPr id="26" name="文本框 25">
                <a:extLst>
                  <a:ext uri="{FF2B5EF4-FFF2-40B4-BE49-F238E27FC236}">
                    <a16:creationId xmlns:a16="http://schemas.microsoft.com/office/drawing/2014/main" xmlns="" id="{066D9EFC-D9D8-49A7-83E0-9985BE3EF46F}"/>
                  </a:ext>
                </a:extLst>
              </p:cNvPr>
              <p:cNvSpPr txBox="1"/>
              <p:nvPr/>
            </p:nvSpPr>
            <p:spPr>
              <a:xfrm>
                <a:off x="6484212" y="4219376"/>
                <a:ext cx="878874" cy="492442"/>
              </a:xfrm>
              <a:prstGeom prst="rect">
                <a:avLst/>
              </a:prstGeom>
              <a:noFill/>
            </p:spPr>
            <p:txBody>
              <a:bodyPr wrap="none" rtlCol="0">
                <a:spAutoFit/>
              </a:bodyPr>
              <a:lstStyle/>
              <a:p>
                <a:pPr algn="ctr"/>
                <a:r>
                  <a:rPr lang="en-US" altLang="zh-CN" sz="1800" dirty="0">
                    <a:solidFill>
                      <a:srgbClr val="829F89"/>
                    </a:solidFill>
                    <a:latin typeface="微软雅黑" panose="020B0503020204020204" pitchFamily="34" charset="-122"/>
                    <a:ea typeface="微软雅黑" panose="020B0503020204020204" pitchFamily="34" charset="-122"/>
                  </a:rPr>
                  <a:t>46%</a:t>
                </a:r>
                <a:endParaRPr lang="zh-CN" altLang="en-US" sz="1800" dirty="0">
                  <a:solidFill>
                    <a:srgbClr val="829F89"/>
                  </a:solidFill>
                  <a:latin typeface="微软雅黑" panose="020B0503020204020204" pitchFamily="34" charset="-122"/>
                  <a:ea typeface="微软雅黑" panose="020B0503020204020204" pitchFamily="34" charset="-122"/>
                </a:endParaRPr>
              </a:p>
            </p:txBody>
          </p:sp>
          <p:sp>
            <p:nvSpPr>
              <p:cNvPr id="27" name="文本框 26">
                <a:extLst>
                  <a:ext uri="{FF2B5EF4-FFF2-40B4-BE49-F238E27FC236}">
                    <a16:creationId xmlns:a16="http://schemas.microsoft.com/office/drawing/2014/main" xmlns="" id="{50A14197-FB00-434D-A1B5-C34149EF7E5C}"/>
                  </a:ext>
                </a:extLst>
              </p:cNvPr>
              <p:cNvSpPr txBox="1"/>
              <p:nvPr/>
            </p:nvSpPr>
            <p:spPr>
              <a:xfrm>
                <a:off x="6409248" y="3945327"/>
                <a:ext cx="938721" cy="330945"/>
              </a:xfrm>
              <a:prstGeom prst="rect">
                <a:avLst/>
              </a:prstGeom>
              <a:noFill/>
            </p:spPr>
            <p:txBody>
              <a:bodyPr wrap="none" rtlCol="0">
                <a:spAutoFit/>
              </a:bodyPr>
              <a:lstStyle>
                <a:defPPr>
                  <a:defRPr lang="zh-CN"/>
                </a:defPPr>
                <a:lvl1pPr algn="ctr">
                  <a:defRPr>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1013" dirty="0">
                    <a:solidFill>
                      <a:srgbClr val="829F89"/>
                    </a:solidFill>
                    <a:latin typeface="微软雅黑" panose="020B0503020204020204" pitchFamily="34" charset="-122"/>
                    <a:ea typeface="微软雅黑" panose="020B0503020204020204" pitchFamily="34" charset="-122"/>
                  </a:rPr>
                  <a:t>文本内容</a:t>
                </a:r>
              </a:p>
            </p:txBody>
          </p:sp>
        </p:grpSp>
        <p:grpSp>
          <p:nvGrpSpPr>
            <p:cNvPr id="19" name="组合 18">
              <a:extLst>
                <a:ext uri="{FF2B5EF4-FFF2-40B4-BE49-F238E27FC236}">
                  <a16:creationId xmlns:a16="http://schemas.microsoft.com/office/drawing/2014/main" xmlns="" id="{654D00E7-E41E-4998-B74D-204B14697783}"/>
                </a:ext>
              </a:extLst>
            </p:cNvPr>
            <p:cNvGrpSpPr/>
            <p:nvPr/>
          </p:nvGrpSpPr>
          <p:grpSpPr>
            <a:xfrm>
              <a:off x="7575598" y="3098807"/>
              <a:ext cx="727490" cy="574869"/>
              <a:chOff x="8132295" y="3945327"/>
              <a:chExt cx="969987" cy="766491"/>
            </a:xfrm>
          </p:grpSpPr>
          <p:sp>
            <p:nvSpPr>
              <p:cNvPr id="24" name="文本框 23">
                <a:extLst>
                  <a:ext uri="{FF2B5EF4-FFF2-40B4-BE49-F238E27FC236}">
                    <a16:creationId xmlns:a16="http://schemas.microsoft.com/office/drawing/2014/main" xmlns="" id="{909D82FA-F231-42AD-9AD7-2B9AB4A0E3C3}"/>
                  </a:ext>
                </a:extLst>
              </p:cNvPr>
              <p:cNvSpPr txBox="1"/>
              <p:nvPr/>
            </p:nvSpPr>
            <p:spPr>
              <a:xfrm>
                <a:off x="8132295" y="4219376"/>
                <a:ext cx="878873" cy="492442"/>
              </a:xfrm>
              <a:prstGeom prst="rect">
                <a:avLst/>
              </a:prstGeom>
              <a:noFill/>
            </p:spPr>
            <p:txBody>
              <a:bodyPr wrap="none" rtlCol="0">
                <a:spAutoFit/>
              </a:bodyPr>
              <a:lstStyle/>
              <a:p>
                <a:pPr algn="ctr"/>
                <a:r>
                  <a:rPr lang="en-US" altLang="zh-CN" sz="1800" dirty="0">
                    <a:solidFill>
                      <a:srgbClr val="829F89"/>
                    </a:solidFill>
                    <a:latin typeface="微软雅黑" panose="020B0503020204020204" pitchFamily="34" charset="-122"/>
                    <a:ea typeface="微软雅黑" panose="020B0503020204020204" pitchFamily="34" charset="-122"/>
                  </a:rPr>
                  <a:t>11%</a:t>
                </a:r>
                <a:endParaRPr lang="zh-CN" altLang="en-US" sz="1800" dirty="0">
                  <a:solidFill>
                    <a:srgbClr val="829F89"/>
                  </a:solidFill>
                  <a:latin typeface="微软雅黑" panose="020B0503020204020204" pitchFamily="34" charset="-122"/>
                  <a:ea typeface="微软雅黑" panose="020B0503020204020204" pitchFamily="34" charset="-122"/>
                </a:endParaRPr>
              </a:p>
            </p:txBody>
          </p:sp>
          <p:sp>
            <p:nvSpPr>
              <p:cNvPr id="25" name="文本框 24">
                <a:extLst>
                  <a:ext uri="{FF2B5EF4-FFF2-40B4-BE49-F238E27FC236}">
                    <a16:creationId xmlns:a16="http://schemas.microsoft.com/office/drawing/2014/main" xmlns="" id="{F0E46E58-08E9-4394-9343-D40DDC68608C}"/>
                  </a:ext>
                </a:extLst>
              </p:cNvPr>
              <p:cNvSpPr txBox="1"/>
              <p:nvPr/>
            </p:nvSpPr>
            <p:spPr>
              <a:xfrm>
                <a:off x="8163562" y="3945327"/>
                <a:ext cx="938720" cy="330945"/>
              </a:xfrm>
              <a:prstGeom prst="rect">
                <a:avLst/>
              </a:prstGeom>
              <a:noFill/>
            </p:spPr>
            <p:txBody>
              <a:bodyPr wrap="none" rtlCol="0">
                <a:spAutoFit/>
              </a:bodyPr>
              <a:lstStyle>
                <a:defPPr>
                  <a:defRPr lang="zh-CN"/>
                </a:defPPr>
                <a:lvl1pPr algn="ctr">
                  <a:defRPr>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1013" dirty="0">
                    <a:solidFill>
                      <a:srgbClr val="829F89"/>
                    </a:solidFill>
                    <a:latin typeface="微软雅黑" panose="020B0503020204020204" pitchFamily="34" charset="-122"/>
                    <a:ea typeface="微软雅黑" panose="020B0503020204020204" pitchFamily="34" charset="-122"/>
                  </a:rPr>
                  <a:t>文本内容</a:t>
                </a:r>
              </a:p>
            </p:txBody>
          </p:sp>
        </p:grpSp>
        <p:grpSp>
          <p:nvGrpSpPr>
            <p:cNvPr id="20" name="组合 19">
              <a:extLst>
                <a:ext uri="{FF2B5EF4-FFF2-40B4-BE49-F238E27FC236}">
                  <a16:creationId xmlns:a16="http://schemas.microsoft.com/office/drawing/2014/main" xmlns="" id="{1F650C51-ED9D-40C0-8FC0-880931A01B98}"/>
                </a:ext>
              </a:extLst>
            </p:cNvPr>
            <p:cNvGrpSpPr/>
            <p:nvPr/>
          </p:nvGrpSpPr>
          <p:grpSpPr>
            <a:xfrm>
              <a:off x="8839602" y="3098807"/>
              <a:ext cx="713730" cy="574869"/>
              <a:chOff x="9817640" y="3945327"/>
              <a:chExt cx="951641" cy="766491"/>
            </a:xfrm>
          </p:grpSpPr>
          <p:sp>
            <p:nvSpPr>
              <p:cNvPr id="22" name="文本框 21">
                <a:extLst>
                  <a:ext uri="{FF2B5EF4-FFF2-40B4-BE49-F238E27FC236}">
                    <a16:creationId xmlns:a16="http://schemas.microsoft.com/office/drawing/2014/main" xmlns="" id="{443E1253-CC4C-4461-935F-4FBFDC2EF861}"/>
                  </a:ext>
                </a:extLst>
              </p:cNvPr>
              <p:cNvSpPr txBox="1"/>
              <p:nvPr/>
            </p:nvSpPr>
            <p:spPr>
              <a:xfrm>
                <a:off x="9890405" y="4219376"/>
                <a:ext cx="878876" cy="492442"/>
              </a:xfrm>
              <a:prstGeom prst="rect">
                <a:avLst/>
              </a:prstGeom>
              <a:noFill/>
            </p:spPr>
            <p:txBody>
              <a:bodyPr wrap="none" rtlCol="0">
                <a:spAutoFit/>
              </a:bodyPr>
              <a:lstStyle/>
              <a:p>
                <a:pPr algn="ctr"/>
                <a:r>
                  <a:rPr lang="en-US" altLang="zh-CN" sz="1800" dirty="0">
                    <a:solidFill>
                      <a:srgbClr val="829F89"/>
                    </a:solidFill>
                    <a:latin typeface="微软雅黑" panose="020B0503020204020204" pitchFamily="34" charset="-122"/>
                    <a:ea typeface="微软雅黑" panose="020B0503020204020204" pitchFamily="34" charset="-122"/>
                  </a:rPr>
                  <a:t>20%</a:t>
                </a:r>
                <a:endParaRPr lang="zh-CN" altLang="en-US" sz="1800" dirty="0">
                  <a:solidFill>
                    <a:srgbClr val="829F89"/>
                  </a:solidFill>
                  <a:latin typeface="微软雅黑" panose="020B0503020204020204" pitchFamily="34" charset="-122"/>
                  <a:ea typeface="微软雅黑" panose="020B0503020204020204" pitchFamily="34" charset="-122"/>
                </a:endParaRPr>
              </a:p>
            </p:txBody>
          </p:sp>
          <p:sp>
            <p:nvSpPr>
              <p:cNvPr id="23" name="文本框 22">
                <a:extLst>
                  <a:ext uri="{FF2B5EF4-FFF2-40B4-BE49-F238E27FC236}">
                    <a16:creationId xmlns:a16="http://schemas.microsoft.com/office/drawing/2014/main" xmlns="" id="{8148EDC1-0E49-44DA-9B52-30D3F8710C2D}"/>
                  </a:ext>
                </a:extLst>
              </p:cNvPr>
              <p:cNvSpPr txBox="1"/>
              <p:nvPr/>
            </p:nvSpPr>
            <p:spPr>
              <a:xfrm>
                <a:off x="9817640" y="3945327"/>
                <a:ext cx="938721" cy="330945"/>
              </a:xfrm>
              <a:prstGeom prst="rect">
                <a:avLst/>
              </a:prstGeom>
              <a:noFill/>
            </p:spPr>
            <p:txBody>
              <a:bodyPr wrap="none" rtlCol="0">
                <a:spAutoFit/>
              </a:bodyPr>
              <a:lstStyle>
                <a:defPPr>
                  <a:defRPr lang="zh-CN"/>
                </a:defPPr>
                <a:lvl1pPr algn="ctr">
                  <a:defRPr>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1013" dirty="0">
                    <a:solidFill>
                      <a:srgbClr val="829F89"/>
                    </a:solidFill>
                    <a:latin typeface="微软雅黑" panose="020B0503020204020204" pitchFamily="34" charset="-122"/>
                    <a:ea typeface="微软雅黑" panose="020B0503020204020204" pitchFamily="34" charset="-122"/>
                  </a:rPr>
                  <a:t>文本内容</a:t>
                </a:r>
              </a:p>
            </p:txBody>
          </p:sp>
        </p:grpSp>
        <p:cxnSp>
          <p:nvCxnSpPr>
            <p:cNvPr id="21" name="直接连接符 20">
              <a:extLst>
                <a:ext uri="{FF2B5EF4-FFF2-40B4-BE49-F238E27FC236}">
                  <a16:creationId xmlns:a16="http://schemas.microsoft.com/office/drawing/2014/main" xmlns="" id="{383F32E3-18AF-439E-A48D-C7C470D35A33}"/>
                </a:ext>
              </a:extLst>
            </p:cNvPr>
            <p:cNvCxnSpPr/>
            <p:nvPr/>
          </p:nvCxnSpPr>
          <p:spPr>
            <a:xfrm>
              <a:off x="2983681" y="3761229"/>
              <a:ext cx="646620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9286662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BE203D0B-1362-45E0-B15E-339257846601}"/>
              </a:ext>
            </a:extLst>
          </p:cNvPr>
          <p:cNvGrpSpPr/>
          <p:nvPr/>
        </p:nvGrpSpPr>
        <p:grpSpPr>
          <a:xfrm>
            <a:off x="5035002" y="2068721"/>
            <a:ext cx="2055796" cy="3509496"/>
            <a:chOff x="3756025" y="1563688"/>
            <a:chExt cx="2741061" cy="4679328"/>
          </a:xfrm>
        </p:grpSpPr>
        <p:pic>
          <p:nvPicPr>
            <p:cNvPr id="3" name="图片 9">
              <a:extLst>
                <a:ext uri="{FF2B5EF4-FFF2-40B4-BE49-F238E27FC236}">
                  <a16:creationId xmlns:a16="http://schemas.microsoft.com/office/drawing/2014/main" xmlns="" id="{098C9A41-B431-476E-A9CC-37907D326993}"/>
                </a:ext>
              </a:extLst>
            </p:cNvPr>
            <p:cNvPicPr>
              <a:picLocks noChangeAspect="1" noChangeArrowheads="1"/>
            </p:cNvPicPr>
            <p:nvPr/>
          </p:nvPicPr>
          <p:blipFill>
            <a:blip r:embed="rId2">
              <a:lum bright="20000" contrast="-50000"/>
              <a:duotone>
                <a:schemeClr val="accent6">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3957638" y="3073400"/>
              <a:ext cx="1158875" cy="116046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10">
              <a:extLst>
                <a:ext uri="{FF2B5EF4-FFF2-40B4-BE49-F238E27FC236}">
                  <a16:creationId xmlns:a16="http://schemas.microsoft.com/office/drawing/2014/main" xmlns="" id="{43F09F9B-DC5F-40A3-9DA0-C69C0A50B9EE}"/>
                </a:ext>
              </a:extLst>
            </p:cNvPr>
            <p:cNvPicPr>
              <a:picLocks noChangeAspect="1" noChangeArrowheads="1"/>
            </p:cNvPicPr>
            <p:nvPr/>
          </p:nvPicPr>
          <p:blipFill>
            <a:blip r:embed="rId2">
              <a:duotone>
                <a:schemeClr val="accent6">
                  <a:shade val="45000"/>
                  <a:satMod val="135000"/>
                </a:schemeClr>
                <a:prstClr val="white"/>
              </a:duotone>
              <a:lum bright="20000" contrast="-50000"/>
              <a:extLst>
                <a:ext uri="{28A0092B-C50C-407E-A947-70E740481C1C}">
                  <a14:useLocalDpi xmlns:a14="http://schemas.microsoft.com/office/drawing/2010/main"/>
                </a:ext>
              </a:extLst>
            </a:blip>
            <a:srcRect/>
            <a:stretch>
              <a:fillRect/>
            </a:stretch>
          </p:blipFill>
          <p:spPr bwMode="auto">
            <a:xfrm>
              <a:off x="3881438" y="1704975"/>
              <a:ext cx="1160462" cy="116046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空心弧 2">
              <a:extLst>
                <a:ext uri="{FF2B5EF4-FFF2-40B4-BE49-F238E27FC236}">
                  <a16:creationId xmlns:a16="http://schemas.microsoft.com/office/drawing/2014/main" xmlns="" id="{EF0FAA8B-F301-4DF4-B861-AA45A9B82A59}"/>
                </a:ext>
              </a:extLst>
            </p:cNvPr>
            <p:cNvSpPr>
              <a:spLocks/>
            </p:cNvSpPr>
            <p:nvPr/>
          </p:nvSpPr>
          <p:spPr bwMode="auto">
            <a:xfrm rot="5400000">
              <a:off x="3756025" y="1563688"/>
              <a:ext cx="1393825" cy="1393825"/>
            </a:xfrm>
            <a:custGeom>
              <a:avLst/>
              <a:gdLst>
                <a:gd name="T0" fmla="*/ 628567 w 1858963"/>
                <a:gd name="T1" fmla="*/ 1808905 h 1858963"/>
                <a:gd name="T2" fmla="*/ 22184 w 1858963"/>
                <a:gd name="T3" fmla="*/ 727619 h 1858963"/>
                <a:gd name="T4" fmla="*/ 1029817 w 1858963"/>
                <a:gd name="T5" fmla="*/ 5430 h 1858963"/>
                <a:gd name="T6" fmla="*/ 1858961 w 1858963"/>
                <a:gd name="T7" fmla="*/ 927060 h 1858963"/>
                <a:gd name="T8" fmla="*/ 1858960 w 1858963"/>
                <a:gd name="T9" fmla="*/ 927061 h 1858963"/>
                <a:gd name="T10" fmla="*/ 1029816 w 1858963"/>
                <a:gd name="T11" fmla="*/ 5431 h 1858963"/>
                <a:gd name="T12" fmla="*/ 22183 w 1858963"/>
                <a:gd name="T13" fmla="*/ 727620 h 1858963"/>
                <a:gd name="T14" fmla="*/ 628566 w 1858963"/>
                <a:gd name="T15" fmla="*/ 1808906 h 1858963"/>
                <a:gd name="T16" fmla="*/ 628567 w 1858963"/>
                <a:gd name="T17" fmla="*/ 1808905 h 18589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58963"/>
                <a:gd name="T28" fmla="*/ 0 h 1858963"/>
                <a:gd name="T29" fmla="*/ 1858963 w 1858963"/>
                <a:gd name="T30" fmla="*/ 1858963 h 18589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58963" h="1858963">
                  <a:moveTo>
                    <a:pt x="628567" y="1808905"/>
                  </a:moveTo>
                  <a:cubicBezTo>
                    <a:pt x="180492" y="1655586"/>
                    <a:pt x="-80667" y="1189895"/>
                    <a:pt x="22184" y="727619"/>
                  </a:cubicBezTo>
                  <a:cubicBezTo>
                    <a:pt x="125034" y="265343"/>
                    <a:pt x="559005" y="-45692"/>
                    <a:pt x="1029817" y="5430"/>
                  </a:cubicBezTo>
                  <a:cubicBezTo>
                    <a:pt x="1500629" y="56552"/>
                    <a:pt x="1857727" y="453482"/>
                    <a:pt x="1858961" y="927060"/>
                  </a:cubicBezTo>
                  <a:lnTo>
                    <a:pt x="1858960" y="927061"/>
                  </a:lnTo>
                  <a:cubicBezTo>
                    <a:pt x="1857727" y="453483"/>
                    <a:pt x="1500629" y="56553"/>
                    <a:pt x="1029816" y="5431"/>
                  </a:cubicBezTo>
                  <a:cubicBezTo>
                    <a:pt x="559004" y="-45691"/>
                    <a:pt x="125034" y="265344"/>
                    <a:pt x="22183" y="727620"/>
                  </a:cubicBezTo>
                  <a:cubicBezTo>
                    <a:pt x="-80667" y="1189896"/>
                    <a:pt x="180492" y="1655588"/>
                    <a:pt x="628566" y="1808906"/>
                  </a:cubicBezTo>
                  <a:lnTo>
                    <a:pt x="628567" y="1808905"/>
                  </a:lnTo>
                  <a:close/>
                </a:path>
              </a:pathLst>
            </a:custGeom>
            <a:solidFill>
              <a:schemeClr val="tx1"/>
            </a:solidFill>
            <a:ln w="12700">
              <a:solidFill>
                <a:srgbClr val="829F89"/>
              </a:solidFill>
              <a:bevel/>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1013">
                <a:solidFill>
                  <a:srgbClr val="829F89"/>
                </a:solidFill>
                <a:latin typeface="隶书" panose="02010509060101010101" pitchFamily="49" charset="-122"/>
                <a:ea typeface="隶书" panose="02010509060101010101" pitchFamily="49" charset="-122"/>
              </a:endParaRPr>
            </a:p>
          </p:txBody>
        </p:sp>
        <p:sp>
          <p:nvSpPr>
            <p:cNvPr id="6" name="空心弧 47">
              <a:extLst>
                <a:ext uri="{FF2B5EF4-FFF2-40B4-BE49-F238E27FC236}">
                  <a16:creationId xmlns:a16="http://schemas.microsoft.com/office/drawing/2014/main" xmlns="" id="{2DFA7BFF-ACC6-47C5-92D8-AA1B7465226C}"/>
                </a:ext>
              </a:extLst>
            </p:cNvPr>
            <p:cNvSpPr>
              <a:spLocks/>
            </p:cNvSpPr>
            <p:nvPr/>
          </p:nvSpPr>
          <p:spPr bwMode="auto">
            <a:xfrm rot="16200000" flipH="1">
              <a:off x="3779838" y="2957513"/>
              <a:ext cx="1393825" cy="1393825"/>
            </a:xfrm>
            <a:custGeom>
              <a:avLst/>
              <a:gdLst>
                <a:gd name="T0" fmla="*/ 0 w 1858963"/>
                <a:gd name="T1" fmla="*/ 929482 h 1858963"/>
                <a:gd name="T2" fmla="*/ 798445 w 1858963"/>
                <a:gd name="T3" fmla="*/ 9283 h 1858963"/>
                <a:gd name="T4" fmla="*/ 1822017 w 1858963"/>
                <a:gd name="T5" fmla="*/ 670026 h 1858963"/>
                <a:gd name="T6" fmla="*/ 1312175 w 1858963"/>
                <a:gd name="T7" fmla="*/ 1776526 h 1858963"/>
                <a:gd name="T8" fmla="*/ 1312174 w 1858963"/>
                <a:gd name="T9" fmla="*/ 1776525 h 1858963"/>
                <a:gd name="T10" fmla="*/ 1822016 w 1858963"/>
                <a:gd name="T11" fmla="*/ 670025 h 1858963"/>
                <a:gd name="T12" fmla="*/ 798444 w 1858963"/>
                <a:gd name="T13" fmla="*/ 9282 h 1858963"/>
                <a:gd name="T14" fmla="*/ -1 w 1858963"/>
                <a:gd name="T15" fmla="*/ 929481 h 1858963"/>
                <a:gd name="T16" fmla="*/ 0 w 1858963"/>
                <a:gd name="T17" fmla="*/ 929482 h 18589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58963"/>
                <a:gd name="T28" fmla="*/ 0 h 1858963"/>
                <a:gd name="T29" fmla="*/ 1858963 w 1858963"/>
                <a:gd name="T30" fmla="*/ 1858963 h 18589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58963" h="1858963">
                  <a:moveTo>
                    <a:pt x="0" y="929482"/>
                  </a:moveTo>
                  <a:cubicBezTo>
                    <a:pt x="0" y="466767"/>
                    <a:pt x="340351" y="74516"/>
                    <a:pt x="798445" y="9283"/>
                  </a:cubicBezTo>
                  <a:cubicBezTo>
                    <a:pt x="1256539" y="-55950"/>
                    <a:pt x="1692854" y="225703"/>
                    <a:pt x="1822017" y="670026"/>
                  </a:cubicBezTo>
                  <a:cubicBezTo>
                    <a:pt x="1951180" y="1114348"/>
                    <a:pt x="1733850" y="1586013"/>
                    <a:pt x="1312175" y="1776526"/>
                  </a:cubicBezTo>
                  <a:lnTo>
                    <a:pt x="1312174" y="1776525"/>
                  </a:lnTo>
                  <a:cubicBezTo>
                    <a:pt x="1733849" y="1586013"/>
                    <a:pt x="1951179" y="1114348"/>
                    <a:pt x="1822016" y="670025"/>
                  </a:cubicBezTo>
                  <a:cubicBezTo>
                    <a:pt x="1692853" y="225703"/>
                    <a:pt x="1256538" y="-55951"/>
                    <a:pt x="798444" y="9282"/>
                  </a:cubicBezTo>
                  <a:cubicBezTo>
                    <a:pt x="340350" y="74515"/>
                    <a:pt x="-1" y="466766"/>
                    <a:pt x="-1" y="929481"/>
                  </a:cubicBezTo>
                  <a:lnTo>
                    <a:pt x="0" y="929482"/>
                  </a:lnTo>
                  <a:close/>
                </a:path>
              </a:pathLst>
            </a:custGeom>
            <a:solidFill>
              <a:schemeClr val="tx1"/>
            </a:solidFill>
            <a:ln w="12700">
              <a:solidFill>
                <a:srgbClr val="829F89"/>
              </a:solidFill>
              <a:bevel/>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1013">
                <a:solidFill>
                  <a:srgbClr val="829F89"/>
                </a:solidFill>
                <a:latin typeface="隶书" panose="02010509060101010101" pitchFamily="49" charset="-122"/>
                <a:ea typeface="隶书" panose="02010509060101010101" pitchFamily="49" charset="-122"/>
              </a:endParaRPr>
            </a:p>
          </p:txBody>
        </p:sp>
        <p:sp>
          <p:nvSpPr>
            <p:cNvPr id="7" name="Freeform 67">
              <a:extLst>
                <a:ext uri="{FF2B5EF4-FFF2-40B4-BE49-F238E27FC236}">
                  <a16:creationId xmlns:a16="http://schemas.microsoft.com/office/drawing/2014/main" xmlns="" id="{D1C95549-3540-4A2D-9302-BE713F17C332}"/>
                </a:ext>
              </a:extLst>
            </p:cNvPr>
            <p:cNvSpPr>
              <a:spLocks noChangeAspect="1" noEditPoints="1"/>
            </p:cNvSpPr>
            <p:nvPr/>
          </p:nvSpPr>
          <p:spPr bwMode="auto">
            <a:xfrm>
              <a:off x="4179888" y="3346450"/>
              <a:ext cx="609600" cy="593725"/>
            </a:xfrm>
            <a:custGeom>
              <a:avLst/>
              <a:gdLst>
                <a:gd name="T0" fmla="*/ 30 w 67"/>
                <a:gd name="T1" fmla="*/ 44 h 65"/>
                <a:gd name="T2" fmla="*/ 18 w 67"/>
                <a:gd name="T3" fmla="*/ 56 h 65"/>
                <a:gd name="T4" fmla="*/ 14 w 67"/>
                <a:gd name="T5" fmla="*/ 56 h 65"/>
                <a:gd name="T6" fmla="*/ 14 w 67"/>
                <a:gd name="T7" fmla="*/ 56 h 65"/>
                <a:gd name="T8" fmla="*/ 13 w 67"/>
                <a:gd name="T9" fmla="*/ 51 h 65"/>
                <a:gd name="T10" fmla="*/ 26 w 67"/>
                <a:gd name="T11" fmla="*/ 39 h 65"/>
                <a:gd name="T12" fmla="*/ 22 w 67"/>
                <a:gd name="T13" fmla="*/ 34 h 65"/>
                <a:gd name="T14" fmla="*/ 9 w 67"/>
                <a:gd name="T15" fmla="*/ 47 h 65"/>
                <a:gd name="T16" fmla="*/ 6 w 67"/>
                <a:gd name="T17" fmla="*/ 48 h 65"/>
                <a:gd name="T18" fmla="*/ 8 w 67"/>
                <a:gd name="T19" fmla="*/ 61 h 65"/>
                <a:gd name="T20" fmla="*/ 8 w 67"/>
                <a:gd name="T21" fmla="*/ 61 h 65"/>
                <a:gd name="T22" fmla="*/ 21 w 67"/>
                <a:gd name="T23" fmla="*/ 62 h 65"/>
                <a:gd name="T24" fmla="*/ 22 w 67"/>
                <a:gd name="T25" fmla="*/ 60 h 65"/>
                <a:gd name="T26" fmla="*/ 34 w 67"/>
                <a:gd name="T27" fmla="*/ 48 h 65"/>
                <a:gd name="T28" fmla="*/ 30 w 67"/>
                <a:gd name="T29" fmla="*/ 44 h 65"/>
                <a:gd name="T30" fmla="*/ 28 w 67"/>
                <a:gd name="T31" fmla="*/ 22 h 65"/>
                <a:gd name="T32" fmla="*/ 58 w 67"/>
                <a:gd name="T33" fmla="*/ 50 h 65"/>
                <a:gd name="T34" fmla="*/ 58 w 67"/>
                <a:gd name="T35" fmla="*/ 61 h 65"/>
                <a:gd name="T36" fmla="*/ 58 w 67"/>
                <a:gd name="T37" fmla="*/ 61 h 65"/>
                <a:gd name="T38" fmla="*/ 48 w 67"/>
                <a:gd name="T39" fmla="*/ 61 h 65"/>
                <a:gd name="T40" fmla="*/ 21 w 67"/>
                <a:gd name="T41" fmla="*/ 29 h 65"/>
                <a:gd name="T42" fmla="*/ 11 w 67"/>
                <a:gd name="T43" fmla="*/ 31 h 65"/>
                <a:gd name="T44" fmla="*/ 0 w 67"/>
                <a:gd name="T45" fmla="*/ 16 h 65"/>
                <a:gd name="T46" fmla="*/ 3 w 67"/>
                <a:gd name="T47" fmla="*/ 13 h 65"/>
                <a:gd name="T48" fmla="*/ 11 w 67"/>
                <a:gd name="T49" fmla="*/ 21 h 65"/>
                <a:gd name="T50" fmla="*/ 17 w 67"/>
                <a:gd name="T51" fmla="*/ 18 h 65"/>
                <a:gd name="T52" fmla="*/ 20 w 67"/>
                <a:gd name="T53" fmla="*/ 12 h 65"/>
                <a:gd name="T54" fmla="*/ 13 w 67"/>
                <a:gd name="T55" fmla="*/ 3 h 65"/>
                <a:gd name="T56" fmla="*/ 15 w 67"/>
                <a:gd name="T57" fmla="*/ 0 h 65"/>
                <a:gd name="T58" fmla="*/ 30 w 67"/>
                <a:gd name="T59" fmla="*/ 12 h 65"/>
                <a:gd name="T60" fmla="*/ 28 w 67"/>
                <a:gd name="T61" fmla="*/ 22 h 65"/>
                <a:gd name="T62" fmla="*/ 60 w 67"/>
                <a:gd name="T63" fmla="*/ 3 h 65"/>
                <a:gd name="T64" fmla="*/ 51 w 67"/>
                <a:gd name="T65" fmla="*/ 8 h 65"/>
                <a:gd name="T66" fmla="*/ 52 w 67"/>
                <a:gd name="T67" fmla="*/ 12 h 65"/>
                <a:gd name="T68" fmla="*/ 38 w 67"/>
                <a:gd name="T69" fmla="*/ 27 h 65"/>
                <a:gd name="T70" fmla="*/ 42 w 67"/>
                <a:gd name="T71" fmla="*/ 31 h 65"/>
                <a:gd name="T72" fmla="*/ 57 w 67"/>
                <a:gd name="T73" fmla="*/ 17 h 65"/>
                <a:gd name="T74" fmla="*/ 61 w 67"/>
                <a:gd name="T75" fmla="*/ 18 h 65"/>
                <a:gd name="T76" fmla="*/ 67 w 67"/>
                <a:gd name="T77" fmla="*/ 9 h 65"/>
                <a:gd name="T78" fmla="*/ 63 w 67"/>
                <a:gd name="T79" fmla="*/ 6 h 65"/>
                <a:gd name="T80" fmla="*/ 60 w 67"/>
                <a:gd name="T81" fmla="*/ 3 h 6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7"/>
                <a:gd name="T124" fmla="*/ 0 h 65"/>
                <a:gd name="T125" fmla="*/ 67 w 67"/>
                <a:gd name="T126" fmla="*/ 65 h 6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7" h="65">
                  <a:moveTo>
                    <a:pt x="30" y="44"/>
                  </a:moveTo>
                  <a:cubicBezTo>
                    <a:pt x="18" y="56"/>
                    <a:pt x="18" y="56"/>
                    <a:pt x="18" y="56"/>
                  </a:cubicBezTo>
                  <a:cubicBezTo>
                    <a:pt x="17" y="57"/>
                    <a:pt x="15" y="57"/>
                    <a:pt x="14" y="56"/>
                  </a:cubicBezTo>
                  <a:cubicBezTo>
                    <a:pt x="14" y="56"/>
                    <a:pt x="14" y="56"/>
                    <a:pt x="14" y="56"/>
                  </a:cubicBezTo>
                  <a:cubicBezTo>
                    <a:pt x="12" y="54"/>
                    <a:pt x="12" y="52"/>
                    <a:pt x="13" y="51"/>
                  </a:cubicBezTo>
                  <a:cubicBezTo>
                    <a:pt x="26" y="39"/>
                    <a:pt x="26" y="39"/>
                    <a:pt x="26" y="39"/>
                  </a:cubicBezTo>
                  <a:cubicBezTo>
                    <a:pt x="22" y="34"/>
                    <a:pt x="22" y="34"/>
                    <a:pt x="22" y="34"/>
                  </a:cubicBezTo>
                  <a:cubicBezTo>
                    <a:pt x="9" y="47"/>
                    <a:pt x="9" y="47"/>
                    <a:pt x="9" y="47"/>
                  </a:cubicBezTo>
                  <a:cubicBezTo>
                    <a:pt x="8" y="48"/>
                    <a:pt x="7" y="48"/>
                    <a:pt x="6" y="48"/>
                  </a:cubicBezTo>
                  <a:cubicBezTo>
                    <a:pt x="3" y="51"/>
                    <a:pt x="4" y="57"/>
                    <a:pt x="8" y="61"/>
                  </a:cubicBezTo>
                  <a:cubicBezTo>
                    <a:pt x="8" y="61"/>
                    <a:pt x="8" y="61"/>
                    <a:pt x="8" y="61"/>
                  </a:cubicBezTo>
                  <a:cubicBezTo>
                    <a:pt x="12" y="65"/>
                    <a:pt x="18" y="65"/>
                    <a:pt x="21" y="62"/>
                  </a:cubicBezTo>
                  <a:cubicBezTo>
                    <a:pt x="21" y="61"/>
                    <a:pt x="21" y="60"/>
                    <a:pt x="22" y="60"/>
                  </a:cubicBezTo>
                  <a:cubicBezTo>
                    <a:pt x="34" y="48"/>
                    <a:pt x="34" y="48"/>
                    <a:pt x="34" y="48"/>
                  </a:cubicBezTo>
                  <a:cubicBezTo>
                    <a:pt x="30" y="44"/>
                    <a:pt x="30" y="44"/>
                    <a:pt x="30" y="44"/>
                  </a:cubicBezTo>
                  <a:close/>
                  <a:moveTo>
                    <a:pt x="28" y="22"/>
                  </a:moveTo>
                  <a:cubicBezTo>
                    <a:pt x="58" y="50"/>
                    <a:pt x="58" y="50"/>
                    <a:pt x="58" y="50"/>
                  </a:cubicBezTo>
                  <a:cubicBezTo>
                    <a:pt x="61" y="53"/>
                    <a:pt x="61" y="58"/>
                    <a:pt x="58" y="61"/>
                  </a:cubicBezTo>
                  <a:cubicBezTo>
                    <a:pt x="58" y="61"/>
                    <a:pt x="58" y="61"/>
                    <a:pt x="58" y="61"/>
                  </a:cubicBezTo>
                  <a:cubicBezTo>
                    <a:pt x="56" y="63"/>
                    <a:pt x="51" y="64"/>
                    <a:pt x="48" y="61"/>
                  </a:cubicBezTo>
                  <a:cubicBezTo>
                    <a:pt x="21" y="29"/>
                    <a:pt x="21" y="29"/>
                    <a:pt x="21" y="29"/>
                  </a:cubicBezTo>
                  <a:cubicBezTo>
                    <a:pt x="18" y="31"/>
                    <a:pt x="15" y="32"/>
                    <a:pt x="11" y="31"/>
                  </a:cubicBezTo>
                  <a:cubicBezTo>
                    <a:pt x="0" y="16"/>
                    <a:pt x="0" y="16"/>
                    <a:pt x="0" y="16"/>
                  </a:cubicBezTo>
                  <a:cubicBezTo>
                    <a:pt x="3" y="13"/>
                    <a:pt x="3" y="13"/>
                    <a:pt x="3" y="13"/>
                  </a:cubicBezTo>
                  <a:cubicBezTo>
                    <a:pt x="11" y="21"/>
                    <a:pt x="11" y="21"/>
                    <a:pt x="11" y="21"/>
                  </a:cubicBezTo>
                  <a:cubicBezTo>
                    <a:pt x="17" y="18"/>
                    <a:pt x="17" y="18"/>
                    <a:pt x="17" y="18"/>
                  </a:cubicBezTo>
                  <a:cubicBezTo>
                    <a:pt x="20" y="12"/>
                    <a:pt x="20" y="12"/>
                    <a:pt x="20" y="12"/>
                  </a:cubicBezTo>
                  <a:cubicBezTo>
                    <a:pt x="13" y="3"/>
                    <a:pt x="13" y="3"/>
                    <a:pt x="13" y="3"/>
                  </a:cubicBezTo>
                  <a:cubicBezTo>
                    <a:pt x="15" y="0"/>
                    <a:pt x="15" y="0"/>
                    <a:pt x="15" y="0"/>
                  </a:cubicBezTo>
                  <a:cubicBezTo>
                    <a:pt x="30" y="12"/>
                    <a:pt x="30" y="12"/>
                    <a:pt x="30" y="12"/>
                  </a:cubicBezTo>
                  <a:cubicBezTo>
                    <a:pt x="31" y="16"/>
                    <a:pt x="30" y="19"/>
                    <a:pt x="28" y="22"/>
                  </a:cubicBezTo>
                  <a:close/>
                  <a:moveTo>
                    <a:pt x="60" y="3"/>
                  </a:moveTo>
                  <a:cubicBezTo>
                    <a:pt x="51" y="8"/>
                    <a:pt x="51" y="8"/>
                    <a:pt x="51" y="8"/>
                  </a:cubicBezTo>
                  <a:cubicBezTo>
                    <a:pt x="52" y="12"/>
                    <a:pt x="52" y="12"/>
                    <a:pt x="52" y="12"/>
                  </a:cubicBezTo>
                  <a:cubicBezTo>
                    <a:pt x="38" y="27"/>
                    <a:pt x="38" y="27"/>
                    <a:pt x="38" y="27"/>
                  </a:cubicBezTo>
                  <a:cubicBezTo>
                    <a:pt x="42" y="31"/>
                    <a:pt x="42" y="31"/>
                    <a:pt x="42" y="31"/>
                  </a:cubicBezTo>
                  <a:cubicBezTo>
                    <a:pt x="57" y="17"/>
                    <a:pt x="57" y="17"/>
                    <a:pt x="57" y="17"/>
                  </a:cubicBezTo>
                  <a:cubicBezTo>
                    <a:pt x="61" y="18"/>
                    <a:pt x="61" y="18"/>
                    <a:pt x="61" y="18"/>
                  </a:cubicBezTo>
                  <a:cubicBezTo>
                    <a:pt x="67" y="9"/>
                    <a:pt x="67" y="9"/>
                    <a:pt x="67" y="9"/>
                  </a:cubicBezTo>
                  <a:cubicBezTo>
                    <a:pt x="63" y="6"/>
                    <a:pt x="63" y="6"/>
                    <a:pt x="63" y="6"/>
                  </a:cubicBezTo>
                  <a:lnTo>
                    <a:pt x="60" y="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1013">
                <a:solidFill>
                  <a:srgbClr val="829F89"/>
                </a:solidFill>
                <a:latin typeface="隶书" panose="02010509060101010101" pitchFamily="49" charset="-122"/>
                <a:ea typeface="隶书" panose="02010509060101010101" pitchFamily="49" charset="-122"/>
              </a:endParaRPr>
            </a:p>
          </p:txBody>
        </p:sp>
        <p:sp>
          <p:nvSpPr>
            <p:cNvPr id="8" name="Freeform 58">
              <a:extLst>
                <a:ext uri="{FF2B5EF4-FFF2-40B4-BE49-F238E27FC236}">
                  <a16:creationId xmlns:a16="http://schemas.microsoft.com/office/drawing/2014/main" xmlns="" id="{3D5F2040-DF23-4A69-B63E-2C2561373716}"/>
                </a:ext>
              </a:extLst>
            </p:cNvPr>
            <p:cNvSpPr>
              <a:spLocks noChangeAspect="1" noEditPoints="1"/>
            </p:cNvSpPr>
            <p:nvPr/>
          </p:nvSpPr>
          <p:spPr bwMode="auto">
            <a:xfrm>
              <a:off x="4029075" y="1982788"/>
              <a:ext cx="739775" cy="593725"/>
            </a:xfrm>
            <a:custGeom>
              <a:avLst/>
              <a:gdLst>
                <a:gd name="T0" fmla="*/ 72 w 81"/>
                <a:gd name="T1" fmla="*/ 5 h 65"/>
                <a:gd name="T2" fmla="*/ 81 w 81"/>
                <a:gd name="T3" fmla="*/ 41 h 65"/>
                <a:gd name="T4" fmla="*/ 34 w 81"/>
                <a:gd name="T5" fmla="*/ 50 h 65"/>
                <a:gd name="T6" fmla="*/ 34 w 81"/>
                <a:gd name="T7" fmla="*/ 5 h 65"/>
                <a:gd name="T8" fmla="*/ 10 w 81"/>
                <a:gd name="T9" fmla="*/ 60 h 65"/>
                <a:gd name="T10" fmla="*/ 23 w 81"/>
                <a:gd name="T11" fmla="*/ 60 h 65"/>
                <a:gd name="T12" fmla="*/ 22 w 81"/>
                <a:gd name="T13" fmla="*/ 56 h 65"/>
                <a:gd name="T14" fmla="*/ 22 w 81"/>
                <a:gd name="T15" fmla="*/ 53 h 65"/>
                <a:gd name="T16" fmla="*/ 15 w 81"/>
                <a:gd name="T17" fmla="*/ 49 h 65"/>
                <a:gd name="T18" fmla="*/ 19 w 81"/>
                <a:gd name="T19" fmla="*/ 0 h 65"/>
                <a:gd name="T20" fmla="*/ 31 w 81"/>
                <a:gd name="T21" fmla="*/ 4 h 65"/>
                <a:gd name="T22" fmla="*/ 27 w 81"/>
                <a:gd name="T23" fmla="*/ 53 h 65"/>
                <a:gd name="T24" fmla="*/ 25 w 81"/>
                <a:gd name="T25" fmla="*/ 55 h 65"/>
                <a:gd name="T26" fmla="*/ 17 w 81"/>
                <a:gd name="T27" fmla="*/ 65 h 65"/>
                <a:gd name="T28" fmla="*/ 10 w 81"/>
                <a:gd name="T29" fmla="*/ 35 h 65"/>
                <a:gd name="T30" fmla="*/ 41 w 81"/>
                <a:gd name="T31" fmla="*/ 12 h 65"/>
                <a:gd name="T32" fmla="*/ 68 w 81"/>
                <a:gd name="T33" fmla="*/ 20 h 65"/>
                <a:gd name="T34" fmla="*/ 41 w 81"/>
                <a:gd name="T35" fmla="*/ 12 h 65"/>
                <a:gd name="T36" fmla="*/ 70 w 81"/>
                <a:gd name="T37" fmla="*/ 42 h 65"/>
                <a:gd name="T38" fmla="*/ 76 w 81"/>
                <a:gd name="T39" fmla="*/ 35 h 65"/>
                <a:gd name="T40" fmla="*/ 72 w 81"/>
                <a:gd name="T41" fmla="*/ 30 h 65"/>
                <a:gd name="T42" fmla="*/ 75 w 81"/>
                <a:gd name="T43" fmla="*/ 32 h 65"/>
                <a:gd name="T44" fmla="*/ 72 w 81"/>
                <a:gd name="T45" fmla="*/ 30 h 65"/>
                <a:gd name="T46" fmla="*/ 72 w 81"/>
                <a:gd name="T47" fmla="*/ 26 h 65"/>
                <a:gd name="T48" fmla="*/ 75 w 81"/>
                <a:gd name="T49" fmla="*/ 25 h 65"/>
                <a:gd name="T50" fmla="*/ 72 w 81"/>
                <a:gd name="T51" fmla="*/ 19 h 65"/>
                <a:gd name="T52" fmla="*/ 75 w 81"/>
                <a:gd name="T53" fmla="*/ 21 h 65"/>
                <a:gd name="T54" fmla="*/ 72 w 81"/>
                <a:gd name="T55" fmla="*/ 19 h 65"/>
                <a:gd name="T56" fmla="*/ 72 w 81"/>
                <a:gd name="T57" fmla="*/ 15 h 65"/>
                <a:gd name="T58" fmla="*/ 75 w 81"/>
                <a:gd name="T59" fmla="*/ 14 h 65"/>
                <a:gd name="T60" fmla="*/ 63 w 81"/>
                <a:gd name="T61" fmla="*/ 38 h 65"/>
                <a:gd name="T62" fmla="*/ 67 w 81"/>
                <a:gd name="T63" fmla="*/ 40 h 65"/>
                <a:gd name="T64" fmla="*/ 63 w 81"/>
                <a:gd name="T65" fmla="*/ 38 h 65"/>
                <a:gd name="T66" fmla="*/ 63 w 81"/>
                <a:gd name="T67" fmla="*/ 33 h 65"/>
                <a:gd name="T68" fmla="*/ 67 w 81"/>
                <a:gd name="T69" fmla="*/ 31 h 65"/>
                <a:gd name="T70" fmla="*/ 63 w 81"/>
                <a:gd name="T71" fmla="*/ 24 h 65"/>
                <a:gd name="T72" fmla="*/ 67 w 81"/>
                <a:gd name="T73" fmla="*/ 26 h 65"/>
                <a:gd name="T74" fmla="*/ 63 w 81"/>
                <a:gd name="T75" fmla="*/ 24 h 65"/>
                <a:gd name="T76" fmla="*/ 56 w 81"/>
                <a:gd name="T77" fmla="*/ 39 h 65"/>
                <a:gd name="T78" fmla="*/ 61 w 81"/>
                <a:gd name="T79" fmla="*/ 39 h 65"/>
                <a:gd name="T80" fmla="*/ 51 w 81"/>
                <a:gd name="T81" fmla="*/ 37 h 65"/>
                <a:gd name="T82" fmla="*/ 51 w 81"/>
                <a:gd name="T83" fmla="*/ 41 h 65"/>
                <a:gd name="T84" fmla="*/ 51 w 81"/>
                <a:gd name="T85" fmla="*/ 37 h 65"/>
                <a:gd name="T86" fmla="*/ 42 w 81"/>
                <a:gd name="T87" fmla="*/ 39 h 65"/>
                <a:gd name="T88" fmla="*/ 46 w 81"/>
                <a:gd name="T89" fmla="*/ 39 h 65"/>
                <a:gd name="T90" fmla="*/ 58 w 81"/>
                <a:gd name="T91" fmla="*/ 30 h 65"/>
                <a:gd name="T92" fmla="*/ 58 w 81"/>
                <a:gd name="T93" fmla="*/ 34 h 65"/>
                <a:gd name="T94" fmla="*/ 58 w 81"/>
                <a:gd name="T95" fmla="*/ 30 h 65"/>
                <a:gd name="T96" fmla="*/ 49 w 81"/>
                <a:gd name="T97" fmla="*/ 32 h 65"/>
                <a:gd name="T98" fmla="*/ 53 w 81"/>
                <a:gd name="T99" fmla="*/ 32 h 65"/>
                <a:gd name="T100" fmla="*/ 44 w 81"/>
                <a:gd name="T101" fmla="*/ 30 h 65"/>
                <a:gd name="T102" fmla="*/ 44 w 81"/>
                <a:gd name="T103" fmla="*/ 34 h 65"/>
                <a:gd name="T104" fmla="*/ 44 w 81"/>
                <a:gd name="T105" fmla="*/ 30 h 65"/>
                <a:gd name="T106" fmla="*/ 56 w 81"/>
                <a:gd name="T107" fmla="*/ 25 h 65"/>
                <a:gd name="T108" fmla="*/ 61 w 81"/>
                <a:gd name="T109" fmla="*/ 25 h 65"/>
                <a:gd name="T110" fmla="*/ 51 w 81"/>
                <a:gd name="T111" fmla="*/ 23 h 65"/>
                <a:gd name="T112" fmla="*/ 51 w 81"/>
                <a:gd name="T113" fmla="*/ 27 h 65"/>
                <a:gd name="T114" fmla="*/ 51 w 81"/>
                <a:gd name="T115" fmla="*/ 23 h 65"/>
                <a:gd name="T116" fmla="*/ 42 w 81"/>
                <a:gd name="T117" fmla="*/ 25 h 65"/>
                <a:gd name="T118" fmla="*/ 46 w 81"/>
                <a:gd name="T119" fmla="*/ 25 h 6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1"/>
                <a:gd name="T181" fmla="*/ 0 h 65"/>
                <a:gd name="T182" fmla="*/ 81 w 81"/>
                <a:gd name="T183" fmla="*/ 65 h 6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1" h="65">
                  <a:moveTo>
                    <a:pt x="34" y="5"/>
                  </a:moveTo>
                  <a:cubicBezTo>
                    <a:pt x="72" y="5"/>
                    <a:pt x="72" y="5"/>
                    <a:pt x="72" y="5"/>
                  </a:cubicBezTo>
                  <a:cubicBezTo>
                    <a:pt x="77" y="5"/>
                    <a:pt x="81" y="9"/>
                    <a:pt x="81" y="14"/>
                  </a:cubicBezTo>
                  <a:cubicBezTo>
                    <a:pt x="81" y="41"/>
                    <a:pt x="81" y="41"/>
                    <a:pt x="81" y="41"/>
                  </a:cubicBezTo>
                  <a:cubicBezTo>
                    <a:pt x="81" y="46"/>
                    <a:pt x="77" y="50"/>
                    <a:pt x="72" y="50"/>
                  </a:cubicBezTo>
                  <a:cubicBezTo>
                    <a:pt x="34" y="50"/>
                    <a:pt x="34" y="50"/>
                    <a:pt x="34" y="50"/>
                  </a:cubicBezTo>
                  <a:cubicBezTo>
                    <a:pt x="34" y="50"/>
                    <a:pt x="34" y="49"/>
                    <a:pt x="34" y="49"/>
                  </a:cubicBezTo>
                  <a:cubicBezTo>
                    <a:pt x="34" y="5"/>
                    <a:pt x="34" y="5"/>
                    <a:pt x="34" y="5"/>
                  </a:cubicBezTo>
                  <a:close/>
                  <a:moveTo>
                    <a:pt x="13" y="37"/>
                  </a:moveTo>
                  <a:cubicBezTo>
                    <a:pt x="4" y="50"/>
                    <a:pt x="6" y="57"/>
                    <a:pt x="10" y="60"/>
                  </a:cubicBezTo>
                  <a:cubicBezTo>
                    <a:pt x="12" y="61"/>
                    <a:pt x="15" y="62"/>
                    <a:pt x="17" y="62"/>
                  </a:cubicBezTo>
                  <a:cubicBezTo>
                    <a:pt x="19" y="62"/>
                    <a:pt x="22" y="61"/>
                    <a:pt x="23" y="60"/>
                  </a:cubicBezTo>
                  <a:cubicBezTo>
                    <a:pt x="23" y="59"/>
                    <a:pt x="23" y="58"/>
                    <a:pt x="22" y="56"/>
                  </a:cubicBezTo>
                  <a:cubicBezTo>
                    <a:pt x="22" y="56"/>
                    <a:pt x="22" y="56"/>
                    <a:pt x="22" y="56"/>
                  </a:cubicBezTo>
                  <a:cubicBezTo>
                    <a:pt x="22" y="55"/>
                    <a:pt x="22" y="55"/>
                    <a:pt x="22" y="55"/>
                  </a:cubicBezTo>
                  <a:cubicBezTo>
                    <a:pt x="22" y="53"/>
                    <a:pt x="22" y="53"/>
                    <a:pt x="22" y="53"/>
                  </a:cubicBezTo>
                  <a:cubicBezTo>
                    <a:pt x="19" y="53"/>
                    <a:pt x="19" y="53"/>
                    <a:pt x="19" y="53"/>
                  </a:cubicBezTo>
                  <a:cubicBezTo>
                    <a:pt x="17" y="53"/>
                    <a:pt x="15" y="51"/>
                    <a:pt x="15" y="49"/>
                  </a:cubicBezTo>
                  <a:cubicBezTo>
                    <a:pt x="15" y="4"/>
                    <a:pt x="15" y="4"/>
                    <a:pt x="15" y="4"/>
                  </a:cubicBezTo>
                  <a:cubicBezTo>
                    <a:pt x="15" y="2"/>
                    <a:pt x="17" y="0"/>
                    <a:pt x="19" y="0"/>
                  </a:cubicBezTo>
                  <a:cubicBezTo>
                    <a:pt x="27" y="0"/>
                    <a:pt x="27" y="0"/>
                    <a:pt x="27" y="0"/>
                  </a:cubicBezTo>
                  <a:cubicBezTo>
                    <a:pt x="29" y="0"/>
                    <a:pt x="31" y="2"/>
                    <a:pt x="31" y="4"/>
                  </a:cubicBezTo>
                  <a:cubicBezTo>
                    <a:pt x="31" y="49"/>
                    <a:pt x="31" y="49"/>
                    <a:pt x="31" y="49"/>
                  </a:cubicBezTo>
                  <a:cubicBezTo>
                    <a:pt x="31" y="51"/>
                    <a:pt x="29" y="53"/>
                    <a:pt x="27" y="53"/>
                  </a:cubicBezTo>
                  <a:cubicBezTo>
                    <a:pt x="25" y="53"/>
                    <a:pt x="25" y="53"/>
                    <a:pt x="25" y="53"/>
                  </a:cubicBezTo>
                  <a:cubicBezTo>
                    <a:pt x="25" y="55"/>
                    <a:pt x="25" y="55"/>
                    <a:pt x="25" y="55"/>
                  </a:cubicBezTo>
                  <a:cubicBezTo>
                    <a:pt x="28" y="57"/>
                    <a:pt x="27" y="60"/>
                    <a:pt x="25" y="62"/>
                  </a:cubicBezTo>
                  <a:cubicBezTo>
                    <a:pt x="24" y="64"/>
                    <a:pt x="21" y="65"/>
                    <a:pt x="17" y="65"/>
                  </a:cubicBezTo>
                  <a:cubicBezTo>
                    <a:pt x="14" y="65"/>
                    <a:pt x="11" y="65"/>
                    <a:pt x="8" y="63"/>
                  </a:cubicBezTo>
                  <a:cubicBezTo>
                    <a:pt x="2" y="59"/>
                    <a:pt x="0" y="51"/>
                    <a:pt x="10" y="35"/>
                  </a:cubicBezTo>
                  <a:cubicBezTo>
                    <a:pt x="13" y="37"/>
                    <a:pt x="13" y="37"/>
                    <a:pt x="13" y="37"/>
                  </a:cubicBezTo>
                  <a:close/>
                  <a:moveTo>
                    <a:pt x="41" y="12"/>
                  </a:moveTo>
                  <a:cubicBezTo>
                    <a:pt x="41" y="20"/>
                    <a:pt x="41" y="20"/>
                    <a:pt x="41" y="20"/>
                  </a:cubicBezTo>
                  <a:cubicBezTo>
                    <a:pt x="68" y="20"/>
                    <a:pt x="68" y="20"/>
                    <a:pt x="68" y="20"/>
                  </a:cubicBezTo>
                  <a:cubicBezTo>
                    <a:pt x="68" y="12"/>
                    <a:pt x="68" y="12"/>
                    <a:pt x="68" y="12"/>
                  </a:cubicBezTo>
                  <a:cubicBezTo>
                    <a:pt x="41" y="12"/>
                    <a:pt x="41" y="12"/>
                    <a:pt x="41" y="12"/>
                  </a:cubicBezTo>
                  <a:close/>
                  <a:moveTo>
                    <a:pt x="70" y="35"/>
                  </a:moveTo>
                  <a:cubicBezTo>
                    <a:pt x="70" y="42"/>
                    <a:pt x="70" y="42"/>
                    <a:pt x="70" y="42"/>
                  </a:cubicBezTo>
                  <a:cubicBezTo>
                    <a:pt x="76" y="42"/>
                    <a:pt x="76" y="42"/>
                    <a:pt x="76" y="42"/>
                  </a:cubicBezTo>
                  <a:cubicBezTo>
                    <a:pt x="76" y="35"/>
                    <a:pt x="76" y="35"/>
                    <a:pt x="76" y="35"/>
                  </a:cubicBezTo>
                  <a:cubicBezTo>
                    <a:pt x="70" y="35"/>
                    <a:pt x="70" y="35"/>
                    <a:pt x="70" y="35"/>
                  </a:cubicBezTo>
                  <a:close/>
                  <a:moveTo>
                    <a:pt x="72" y="30"/>
                  </a:moveTo>
                  <a:cubicBezTo>
                    <a:pt x="72" y="32"/>
                    <a:pt x="72" y="32"/>
                    <a:pt x="72" y="32"/>
                  </a:cubicBezTo>
                  <a:cubicBezTo>
                    <a:pt x="75" y="32"/>
                    <a:pt x="75" y="32"/>
                    <a:pt x="75" y="32"/>
                  </a:cubicBezTo>
                  <a:cubicBezTo>
                    <a:pt x="75" y="30"/>
                    <a:pt x="75" y="30"/>
                    <a:pt x="75" y="30"/>
                  </a:cubicBezTo>
                  <a:cubicBezTo>
                    <a:pt x="72" y="30"/>
                    <a:pt x="72" y="30"/>
                    <a:pt x="72" y="30"/>
                  </a:cubicBezTo>
                  <a:close/>
                  <a:moveTo>
                    <a:pt x="72" y="25"/>
                  </a:moveTo>
                  <a:cubicBezTo>
                    <a:pt x="72" y="26"/>
                    <a:pt x="72" y="26"/>
                    <a:pt x="72" y="26"/>
                  </a:cubicBezTo>
                  <a:cubicBezTo>
                    <a:pt x="75" y="26"/>
                    <a:pt x="75" y="26"/>
                    <a:pt x="75" y="26"/>
                  </a:cubicBezTo>
                  <a:cubicBezTo>
                    <a:pt x="75" y="25"/>
                    <a:pt x="75" y="25"/>
                    <a:pt x="75" y="25"/>
                  </a:cubicBezTo>
                  <a:cubicBezTo>
                    <a:pt x="72" y="25"/>
                    <a:pt x="72" y="25"/>
                    <a:pt x="72" y="25"/>
                  </a:cubicBezTo>
                  <a:close/>
                  <a:moveTo>
                    <a:pt x="72" y="19"/>
                  </a:moveTo>
                  <a:cubicBezTo>
                    <a:pt x="72" y="21"/>
                    <a:pt x="72" y="21"/>
                    <a:pt x="72" y="21"/>
                  </a:cubicBezTo>
                  <a:cubicBezTo>
                    <a:pt x="75" y="21"/>
                    <a:pt x="75" y="21"/>
                    <a:pt x="75" y="21"/>
                  </a:cubicBezTo>
                  <a:cubicBezTo>
                    <a:pt x="75" y="19"/>
                    <a:pt x="75" y="19"/>
                    <a:pt x="75" y="19"/>
                  </a:cubicBezTo>
                  <a:cubicBezTo>
                    <a:pt x="72" y="19"/>
                    <a:pt x="72" y="19"/>
                    <a:pt x="72" y="19"/>
                  </a:cubicBezTo>
                  <a:close/>
                  <a:moveTo>
                    <a:pt x="72" y="14"/>
                  </a:moveTo>
                  <a:cubicBezTo>
                    <a:pt x="72" y="15"/>
                    <a:pt x="72" y="15"/>
                    <a:pt x="72" y="15"/>
                  </a:cubicBezTo>
                  <a:cubicBezTo>
                    <a:pt x="75" y="15"/>
                    <a:pt x="75" y="15"/>
                    <a:pt x="75" y="15"/>
                  </a:cubicBezTo>
                  <a:cubicBezTo>
                    <a:pt x="75" y="14"/>
                    <a:pt x="75" y="14"/>
                    <a:pt x="75" y="14"/>
                  </a:cubicBezTo>
                  <a:cubicBezTo>
                    <a:pt x="72" y="14"/>
                    <a:pt x="72" y="14"/>
                    <a:pt x="72" y="14"/>
                  </a:cubicBezTo>
                  <a:close/>
                  <a:moveTo>
                    <a:pt x="63" y="38"/>
                  </a:moveTo>
                  <a:cubicBezTo>
                    <a:pt x="63" y="40"/>
                    <a:pt x="63" y="40"/>
                    <a:pt x="63" y="40"/>
                  </a:cubicBezTo>
                  <a:cubicBezTo>
                    <a:pt x="67" y="40"/>
                    <a:pt x="67" y="40"/>
                    <a:pt x="67" y="40"/>
                  </a:cubicBezTo>
                  <a:cubicBezTo>
                    <a:pt x="67" y="38"/>
                    <a:pt x="67" y="38"/>
                    <a:pt x="67" y="38"/>
                  </a:cubicBezTo>
                  <a:cubicBezTo>
                    <a:pt x="63" y="38"/>
                    <a:pt x="63" y="38"/>
                    <a:pt x="63" y="38"/>
                  </a:cubicBezTo>
                  <a:close/>
                  <a:moveTo>
                    <a:pt x="63" y="31"/>
                  </a:moveTo>
                  <a:cubicBezTo>
                    <a:pt x="63" y="33"/>
                    <a:pt x="63" y="33"/>
                    <a:pt x="63" y="33"/>
                  </a:cubicBezTo>
                  <a:cubicBezTo>
                    <a:pt x="67" y="33"/>
                    <a:pt x="67" y="33"/>
                    <a:pt x="67" y="33"/>
                  </a:cubicBezTo>
                  <a:cubicBezTo>
                    <a:pt x="67" y="31"/>
                    <a:pt x="67" y="31"/>
                    <a:pt x="67" y="31"/>
                  </a:cubicBezTo>
                  <a:cubicBezTo>
                    <a:pt x="63" y="31"/>
                    <a:pt x="63" y="31"/>
                    <a:pt x="63" y="31"/>
                  </a:cubicBezTo>
                  <a:close/>
                  <a:moveTo>
                    <a:pt x="63" y="24"/>
                  </a:moveTo>
                  <a:cubicBezTo>
                    <a:pt x="63" y="26"/>
                    <a:pt x="63" y="26"/>
                    <a:pt x="63" y="26"/>
                  </a:cubicBezTo>
                  <a:cubicBezTo>
                    <a:pt x="67" y="26"/>
                    <a:pt x="67" y="26"/>
                    <a:pt x="67" y="26"/>
                  </a:cubicBezTo>
                  <a:cubicBezTo>
                    <a:pt x="67" y="24"/>
                    <a:pt x="67" y="24"/>
                    <a:pt x="67" y="24"/>
                  </a:cubicBezTo>
                  <a:cubicBezTo>
                    <a:pt x="63" y="24"/>
                    <a:pt x="63" y="24"/>
                    <a:pt x="63" y="24"/>
                  </a:cubicBezTo>
                  <a:close/>
                  <a:moveTo>
                    <a:pt x="58" y="37"/>
                  </a:moveTo>
                  <a:cubicBezTo>
                    <a:pt x="57" y="37"/>
                    <a:pt x="56" y="38"/>
                    <a:pt x="56" y="39"/>
                  </a:cubicBezTo>
                  <a:cubicBezTo>
                    <a:pt x="56" y="40"/>
                    <a:pt x="57" y="41"/>
                    <a:pt x="58" y="41"/>
                  </a:cubicBezTo>
                  <a:cubicBezTo>
                    <a:pt x="60" y="41"/>
                    <a:pt x="61" y="40"/>
                    <a:pt x="61" y="39"/>
                  </a:cubicBezTo>
                  <a:cubicBezTo>
                    <a:pt x="61" y="38"/>
                    <a:pt x="60" y="37"/>
                    <a:pt x="58" y="37"/>
                  </a:cubicBezTo>
                  <a:close/>
                  <a:moveTo>
                    <a:pt x="51" y="37"/>
                  </a:moveTo>
                  <a:cubicBezTo>
                    <a:pt x="50" y="37"/>
                    <a:pt x="49" y="38"/>
                    <a:pt x="49" y="39"/>
                  </a:cubicBezTo>
                  <a:cubicBezTo>
                    <a:pt x="49" y="40"/>
                    <a:pt x="50" y="41"/>
                    <a:pt x="51" y="41"/>
                  </a:cubicBezTo>
                  <a:cubicBezTo>
                    <a:pt x="52" y="41"/>
                    <a:pt x="53" y="40"/>
                    <a:pt x="53" y="39"/>
                  </a:cubicBezTo>
                  <a:cubicBezTo>
                    <a:pt x="53" y="38"/>
                    <a:pt x="52" y="37"/>
                    <a:pt x="51" y="37"/>
                  </a:cubicBezTo>
                  <a:close/>
                  <a:moveTo>
                    <a:pt x="44" y="37"/>
                  </a:moveTo>
                  <a:cubicBezTo>
                    <a:pt x="43" y="37"/>
                    <a:pt x="42" y="38"/>
                    <a:pt x="42" y="39"/>
                  </a:cubicBezTo>
                  <a:cubicBezTo>
                    <a:pt x="42" y="40"/>
                    <a:pt x="43" y="41"/>
                    <a:pt x="44" y="41"/>
                  </a:cubicBezTo>
                  <a:cubicBezTo>
                    <a:pt x="45" y="41"/>
                    <a:pt x="46" y="40"/>
                    <a:pt x="46" y="39"/>
                  </a:cubicBezTo>
                  <a:cubicBezTo>
                    <a:pt x="46" y="38"/>
                    <a:pt x="45" y="37"/>
                    <a:pt x="44" y="37"/>
                  </a:cubicBezTo>
                  <a:close/>
                  <a:moveTo>
                    <a:pt x="58" y="30"/>
                  </a:moveTo>
                  <a:cubicBezTo>
                    <a:pt x="57" y="30"/>
                    <a:pt x="56" y="31"/>
                    <a:pt x="56" y="32"/>
                  </a:cubicBezTo>
                  <a:cubicBezTo>
                    <a:pt x="56" y="33"/>
                    <a:pt x="57" y="34"/>
                    <a:pt x="58" y="34"/>
                  </a:cubicBezTo>
                  <a:cubicBezTo>
                    <a:pt x="60" y="34"/>
                    <a:pt x="61" y="33"/>
                    <a:pt x="61" y="32"/>
                  </a:cubicBezTo>
                  <a:cubicBezTo>
                    <a:pt x="61" y="31"/>
                    <a:pt x="60" y="30"/>
                    <a:pt x="58" y="30"/>
                  </a:cubicBezTo>
                  <a:close/>
                  <a:moveTo>
                    <a:pt x="51" y="30"/>
                  </a:moveTo>
                  <a:cubicBezTo>
                    <a:pt x="50" y="30"/>
                    <a:pt x="49" y="31"/>
                    <a:pt x="49" y="32"/>
                  </a:cubicBezTo>
                  <a:cubicBezTo>
                    <a:pt x="49" y="33"/>
                    <a:pt x="50" y="34"/>
                    <a:pt x="51" y="34"/>
                  </a:cubicBezTo>
                  <a:cubicBezTo>
                    <a:pt x="52" y="34"/>
                    <a:pt x="53" y="33"/>
                    <a:pt x="53" y="32"/>
                  </a:cubicBezTo>
                  <a:cubicBezTo>
                    <a:pt x="53" y="31"/>
                    <a:pt x="52" y="30"/>
                    <a:pt x="51" y="30"/>
                  </a:cubicBezTo>
                  <a:close/>
                  <a:moveTo>
                    <a:pt x="44" y="30"/>
                  </a:moveTo>
                  <a:cubicBezTo>
                    <a:pt x="43" y="30"/>
                    <a:pt x="42" y="31"/>
                    <a:pt x="42" y="32"/>
                  </a:cubicBezTo>
                  <a:cubicBezTo>
                    <a:pt x="42" y="33"/>
                    <a:pt x="43" y="34"/>
                    <a:pt x="44" y="34"/>
                  </a:cubicBezTo>
                  <a:cubicBezTo>
                    <a:pt x="45" y="34"/>
                    <a:pt x="46" y="33"/>
                    <a:pt x="46" y="32"/>
                  </a:cubicBezTo>
                  <a:cubicBezTo>
                    <a:pt x="46" y="31"/>
                    <a:pt x="45" y="30"/>
                    <a:pt x="44" y="30"/>
                  </a:cubicBezTo>
                  <a:close/>
                  <a:moveTo>
                    <a:pt x="58" y="23"/>
                  </a:moveTo>
                  <a:cubicBezTo>
                    <a:pt x="57" y="23"/>
                    <a:pt x="56" y="24"/>
                    <a:pt x="56" y="25"/>
                  </a:cubicBezTo>
                  <a:cubicBezTo>
                    <a:pt x="56" y="26"/>
                    <a:pt x="57" y="27"/>
                    <a:pt x="58" y="27"/>
                  </a:cubicBezTo>
                  <a:cubicBezTo>
                    <a:pt x="60" y="27"/>
                    <a:pt x="61" y="26"/>
                    <a:pt x="61" y="25"/>
                  </a:cubicBezTo>
                  <a:cubicBezTo>
                    <a:pt x="61" y="24"/>
                    <a:pt x="60" y="23"/>
                    <a:pt x="58" y="23"/>
                  </a:cubicBezTo>
                  <a:close/>
                  <a:moveTo>
                    <a:pt x="51" y="23"/>
                  </a:moveTo>
                  <a:cubicBezTo>
                    <a:pt x="50" y="23"/>
                    <a:pt x="49" y="24"/>
                    <a:pt x="49" y="25"/>
                  </a:cubicBezTo>
                  <a:cubicBezTo>
                    <a:pt x="49" y="26"/>
                    <a:pt x="50" y="27"/>
                    <a:pt x="51" y="27"/>
                  </a:cubicBezTo>
                  <a:cubicBezTo>
                    <a:pt x="52" y="27"/>
                    <a:pt x="53" y="26"/>
                    <a:pt x="53" y="25"/>
                  </a:cubicBezTo>
                  <a:cubicBezTo>
                    <a:pt x="53" y="24"/>
                    <a:pt x="52" y="23"/>
                    <a:pt x="51" y="23"/>
                  </a:cubicBezTo>
                  <a:close/>
                  <a:moveTo>
                    <a:pt x="44" y="23"/>
                  </a:moveTo>
                  <a:cubicBezTo>
                    <a:pt x="43" y="23"/>
                    <a:pt x="42" y="24"/>
                    <a:pt x="42" y="25"/>
                  </a:cubicBezTo>
                  <a:cubicBezTo>
                    <a:pt x="42" y="26"/>
                    <a:pt x="43" y="27"/>
                    <a:pt x="44" y="27"/>
                  </a:cubicBezTo>
                  <a:cubicBezTo>
                    <a:pt x="45" y="27"/>
                    <a:pt x="46" y="26"/>
                    <a:pt x="46" y="25"/>
                  </a:cubicBezTo>
                  <a:cubicBezTo>
                    <a:pt x="46" y="24"/>
                    <a:pt x="45" y="23"/>
                    <a:pt x="44" y="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1013">
                <a:solidFill>
                  <a:srgbClr val="829F89"/>
                </a:solidFill>
                <a:latin typeface="隶书" panose="02010509060101010101" pitchFamily="49" charset="-122"/>
                <a:ea typeface="隶书" panose="02010509060101010101" pitchFamily="49" charset="-122"/>
              </a:endParaRPr>
            </a:p>
          </p:txBody>
        </p:sp>
        <p:pic>
          <p:nvPicPr>
            <p:cNvPr id="9" name="图片 9">
              <a:extLst>
                <a:ext uri="{FF2B5EF4-FFF2-40B4-BE49-F238E27FC236}">
                  <a16:creationId xmlns:a16="http://schemas.microsoft.com/office/drawing/2014/main" xmlns="" id="{427093AA-72B6-47C1-9A38-5C5413065896}"/>
                </a:ext>
              </a:extLst>
            </p:cNvPr>
            <p:cNvPicPr>
              <a:picLocks noChangeAspect="1" noChangeArrowheads="1"/>
            </p:cNvPicPr>
            <p:nvPr/>
          </p:nvPicPr>
          <p:blipFill>
            <a:blip r:embed="rId2">
              <a:lum bright="20000" contrast="-50000"/>
              <a:duotone>
                <a:schemeClr val="accent6">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5281061" y="4965078"/>
              <a:ext cx="1158875" cy="116046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0">
              <a:extLst>
                <a:ext uri="{FF2B5EF4-FFF2-40B4-BE49-F238E27FC236}">
                  <a16:creationId xmlns:a16="http://schemas.microsoft.com/office/drawing/2014/main" xmlns="" id="{4BA4F00F-2C0A-4E02-95DF-68C5B2DBEC18}"/>
                </a:ext>
              </a:extLst>
            </p:cNvPr>
            <p:cNvPicPr>
              <a:picLocks noChangeAspect="1" noChangeArrowheads="1"/>
            </p:cNvPicPr>
            <p:nvPr/>
          </p:nvPicPr>
          <p:blipFill>
            <a:blip r:embed="rId2">
              <a:duotone>
                <a:schemeClr val="accent6">
                  <a:shade val="45000"/>
                  <a:satMod val="135000"/>
                </a:schemeClr>
                <a:prstClr val="white"/>
              </a:duotone>
              <a:lum bright="20000" contrast="-50000"/>
              <a:extLst>
                <a:ext uri="{28A0092B-C50C-407E-A947-70E740481C1C}">
                  <a14:useLocalDpi xmlns:a14="http://schemas.microsoft.com/office/drawing/2010/main"/>
                </a:ext>
              </a:extLst>
            </a:blip>
            <a:srcRect/>
            <a:stretch>
              <a:fillRect/>
            </a:stretch>
          </p:blipFill>
          <p:spPr bwMode="auto">
            <a:xfrm>
              <a:off x="5204861" y="3596653"/>
              <a:ext cx="1160462" cy="116046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空心弧 2">
              <a:extLst>
                <a:ext uri="{FF2B5EF4-FFF2-40B4-BE49-F238E27FC236}">
                  <a16:creationId xmlns:a16="http://schemas.microsoft.com/office/drawing/2014/main" xmlns="" id="{B4E0EC01-B7C3-4222-BC30-EFCCE06DA873}"/>
                </a:ext>
              </a:extLst>
            </p:cNvPr>
            <p:cNvSpPr>
              <a:spLocks/>
            </p:cNvSpPr>
            <p:nvPr/>
          </p:nvSpPr>
          <p:spPr bwMode="auto">
            <a:xfrm rot="5400000">
              <a:off x="5079448" y="3455366"/>
              <a:ext cx="1393825" cy="1393825"/>
            </a:xfrm>
            <a:custGeom>
              <a:avLst/>
              <a:gdLst>
                <a:gd name="T0" fmla="*/ 628567 w 1858963"/>
                <a:gd name="T1" fmla="*/ 1808905 h 1858963"/>
                <a:gd name="T2" fmla="*/ 22184 w 1858963"/>
                <a:gd name="T3" fmla="*/ 727619 h 1858963"/>
                <a:gd name="T4" fmla="*/ 1029817 w 1858963"/>
                <a:gd name="T5" fmla="*/ 5430 h 1858963"/>
                <a:gd name="T6" fmla="*/ 1858961 w 1858963"/>
                <a:gd name="T7" fmla="*/ 927060 h 1858963"/>
                <a:gd name="T8" fmla="*/ 1858960 w 1858963"/>
                <a:gd name="T9" fmla="*/ 927061 h 1858963"/>
                <a:gd name="T10" fmla="*/ 1029816 w 1858963"/>
                <a:gd name="T11" fmla="*/ 5431 h 1858963"/>
                <a:gd name="T12" fmla="*/ 22183 w 1858963"/>
                <a:gd name="T13" fmla="*/ 727620 h 1858963"/>
                <a:gd name="T14" fmla="*/ 628566 w 1858963"/>
                <a:gd name="T15" fmla="*/ 1808906 h 1858963"/>
                <a:gd name="T16" fmla="*/ 628567 w 1858963"/>
                <a:gd name="T17" fmla="*/ 1808905 h 18589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58963"/>
                <a:gd name="T28" fmla="*/ 0 h 1858963"/>
                <a:gd name="T29" fmla="*/ 1858963 w 1858963"/>
                <a:gd name="T30" fmla="*/ 1858963 h 18589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58963" h="1858963">
                  <a:moveTo>
                    <a:pt x="628567" y="1808905"/>
                  </a:moveTo>
                  <a:cubicBezTo>
                    <a:pt x="180492" y="1655586"/>
                    <a:pt x="-80667" y="1189895"/>
                    <a:pt x="22184" y="727619"/>
                  </a:cubicBezTo>
                  <a:cubicBezTo>
                    <a:pt x="125034" y="265343"/>
                    <a:pt x="559005" y="-45692"/>
                    <a:pt x="1029817" y="5430"/>
                  </a:cubicBezTo>
                  <a:cubicBezTo>
                    <a:pt x="1500629" y="56552"/>
                    <a:pt x="1857727" y="453482"/>
                    <a:pt x="1858961" y="927060"/>
                  </a:cubicBezTo>
                  <a:lnTo>
                    <a:pt x="1858960" y="927061"/>
                  </a:lnTo>
                  <a:cubicBezTo>
                    <a:pt x="1857727" y="453483"/>
                    <a:pt x="1500629" y="56553"/>
                    <a:pt x="1029816" y="5431"/>
                  </a:cubicBezTo>
                  <a:cubicBezTo>
                    <a:pt x="559004" y="-45691"/>
                    <a:pt x="125034" y="265344"/>
                    <a:pt x="22183" y="727620"/>
                  </a:cubicBezTo>
                  <a:cubicBezTo>
                    <a:pt x="-80667" y="1189896"/>
                    <a:pt x="180492" y="1655588"/>
                    <a:pt x="628566" y="1808906"/>
                  </a:cubicBezTo>
                  <a:lnTo>
                    <a:pt x="628567" y="1808905"/>
                  </a:lnTo>
                  <a:close/>
                </a:path>
              </a:pathLst>
            </a:custGeom>
            <a:solidFill>
              <a:schemeClr val="tx1"/>
            </a:solidFill>
            <a:ln w="12700">
              <a:solidFill>
                <a:srgbClr val="829F89"/>
              </a:solidFill>
              <a:bevel/>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1013">
                <a:solidFill>
                  <a:srgbClr val="829F89"/>
                </a:solidFill>
                <a:latin typeface="隶书" panose="02010509060101010101" pitchFamily="49" charset="-122"/>
                <a:ea typeface="隶书" panose="02010509060101010101" pitchFamily="49" charset="-122"/>
              </a:endParaRPr>
            </a:p>
          </p:txBody>
        </p:sp>
        <p:sp>
          <p:nvSpPr>
            <p:cNvPr id="12" name="空心弧 47">
              <a:extLst>
                <a:ext uri="{FF2B5EF4-FFF2-40B4-BE49-F238E27FC236}">
                  <a16:creationId xmlns:a16="http://schemas.microsoft.com/office/drawing/2014/main" xmlns="" id="{12AADC81-F04E-4E4B-BBC4-82FC8FD0230D}"/>
                </a:ext>
              </a:extLst>
            </p:cNvPr>
            <p:cNvSpPr>
              <a:spLocks/>
            </p:cNvSpPr>
            <p:nvPr/>
          </p:nvSpPr>
          <p:spPr bwMode="auto">
            <a:xfrm rot="16200000" flipH="1">
              <a:off x="5103261" y="4849191"/>
              <a:ext cx="1393825" cy="1393825"/>
            </a:xfrm>
            <a:custGeom>
              <a:avLst/>
              <a:gdLst>
                <a:gd name="T0" fmla="*/ 0 w 1858963"/>
                <a:gd name="T1" fmla="*/ 929482 h 1858963"/>
                <a:gd name="T2" fmla="*/ 798445 w 1858963"/>
                <a:gd name="T3" fmla="*/ 9283 h 1858963"/>
                <a:gd name="T4" fmla="*/ 1822017 w 1858963"/>
                <a:gd name="T5" fmla="*/ 670026 h 1858963"/>
                <a:gd name="T6" fmla="*/ 1312175 w 1858963"/>
                <a:gd name="T7" fmla="*/ 1776526 h 1858963"/>
                <a:gd name="T8" fmla="*/ 1312174 w 1858963"/>
                <a:gd name="T9" fmla="*/ 1776525 h 1858963"/>
                <a:gd name="T10" fmla="*/ 1822016 w 1858963"/>
                <a:gd name="T11" fmla="*/ 670025 h 1858963"/>
                <a:gd name="T12" fmla="*/ 798444 w 1858963"/>
                <a:gd name="T13" fmla="*/ 9282 h 1858963"/>
                <a:gd name="T14" fmla="*/ -1 w 1858963"/>
                <a:gd name="T15" fmla="*/ 929481 h 1858963"/>
                <a:gd name="T16" fmla="*/ 0 w 1858963"/>
                <a:gd name="T17" fmla="*/ 929482 h 18589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58963"/>
                <a:gd name="T28" fmla="*/ 0 h 1858963"/>
                <a:gd name="T29" fmla="*/ 1858963 w 1858963"/>
                <a:gd name="T30" fmla="*/ 1858963 h 18589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58963" h="1858963">
                  <a:moveTo>
                    <a:pt x="0" y="929482"/>
                  </a:moveTo>
                  <a:cubicBezTo>
                    <a:pt x="0" y="466767"/>
                    <a:pt x="340351" y="74516"/>
                    <a:pt x="798445" y="9283"/>
                  </a:cubicBezTo>
                  <a:cubicBezTo>
                    <a:pt x="1256539" y="-55950"/>
                    <a:pt x="1692854" y="225703"/>
                    <a:pt x="1822017" y="670026"/>
                  </a:cubicBezTo>
                  <a:cubicBezTo>
                    <a:pt x="1951180" y="1114348"/>
                    <a:pt x="1733850" y="1586013"/>
                    <a:pt x="1312175" y="1776526"/>
                  </a:cubicBezTo>
                  <a:lnTo>
                    <a:pt x="1312174" y="1776525"/>
                  </a:lnTo>
                  <a:cubicBezTo>
                    <a:pt x="1733849" y="1586013"/>
                    <a:pt x="1951179" y="1114348"/>
                    <a:pt x="1822016" y="670025"/>
                  </a:cubicBezTo>
                  <a:cubicBezTo>
                    <a:pt x="1692853" y="225703"/>
                    <a:pt x="1256538" y="-55951"/>
                    <a:pt x="798444" y="9282"/>
                  </a:cubicBezTo>
                  <a:cubicBezTo>
                    <a:pt x="340350" y="74515"/>
                    <a:pt x="-1" y="466766"/>
                    <a:pt x="-1" y="929481"/>
                  </a:cubicBezTo>
                  <a:lnTo>
                    <a:pt x="0" y="929482"/>
                  </a:lnTo>
                  <a:close/>
                </a:path>
              </a:pathLst>
            </a:custGeom>
            <a:solidFill>
              <a:schemeClr val="tx1"/>
            </a:solidFill>
            <a:ln w="12700">
              <a:solidFill>
                <a:srgbClr val="829F89"/>
              </a:solidFill>
              <a:bevel/>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1013">
                <a:solidFill>
                  <a:srgbClr val="829F89"/>
                </a:solidFill>
                <a:latin typeface="隶书" panose="02010509060101010101" pitchFamily="49" charset="-122"/>
                <a:ea typeface="隶书" panose="02010509060101010101" pitchFamily="49" charset="-122"/>
              </a:endParaRPr>
            </a:p>
          </p:txBody>
        </p:sp>
        <p:sp>
          <p:nvSpPr>
            <p:cNvPr id="13" name="Freeform 67">
              <a:extLst>
                <a:ext uri="{FF2B5EF4-FFF2-40B4-BE49-F238E27FC236}">
                  <a16:creationId xmlns:a16="http://schemas.microsoft.com/office/drawing/2014/main" xmlns="" id="{52AC1076-F9E3-46C5-8BF5-BBFD8F647DCB}"/>
                </a:ext>
              </a:extLst>
            </p:cNvPr>
            <p:cNvSpPr>
              <a:spLocks noChangeAspect="1" noEditPoints="1"/>
            </p:cNvSpPr>
            <p:nvPr/>
          </p:nvSpPr>
          <p:spPr bwMode="auto">
            <a:xfrm>
              <a:off x="5503311" y="5238128"/>
              <a:ext cx="609600" cy="593725"/>
            </a:xfrm>
            <a:custGeom>
              <a:avLst/>
              <a:gdLst>
                <a:gd name="T0" fmla="*/ 30 w 67"/>
                <a:gd name="T1" fmla="*/ 44 h 65"/>
                <a:gd name="T2" fmla="*/ 18 w 67"/>
                <a:gd name="T3" fmla="*/ 56 h 65"/>
                <a:gd name="T4" fmla="*/ 14 w 67"/>
                <a:gd name="T5" fmla="*/ 56 h 65"/>
                <a:gd name="T6" fmla="*/ 14 w 67"/>
                <a:gd name="T7" fmla="*/ 56 h 65"/>
                <a:gd name="T8" fmla="*/ 13 w 67"/>
                <a:gd name="T9" fmla="*/ 51 h 65"/>
                <a:gd name="T10" fmla="*/ 26 w 67"/>
                <a:gd name="T11" fmla="*/ 39 h 65"/>
                <a:gd name="T12" fmla="*/ 22 w 67"/>
                <a:gd name="T13" fmla="*/ 34 h 65"/>
                <a:gd name="T14" fmla="*/ 9 w 67"/>
                <a:gd name="T15" fmla="*/ 47 h 65"/>
                <a:gd name="T16" fmla="*/ 6 w 67"/>
                <a:gd name="T17" fmla="*/ 48 h 65"/>
                <a:gd name="T18" fmla="*/ 8 w 67"/>
                <a:gd name="T19" fmla="*/ 61 h 65"/>
                <a:gd name="T20" fmla="*/ 8 w 67"/>
                <a:gd name="T21" fmla="*/ 61 h 65"/>
                <a:gd name="T22" fmla="*/ 21 w 67"/>
                <a:gd name="T23" fmla="*/ 62 h 65"/>
                <a:gd name="T24" fmla="*/ 22 w 67"/>
                <a:gd name="T25" fmla="*/ 60 h 65"/>
                <a:gd name="T26" fmla="*/ 34 w 67"/>
                <a:gd name="T27" fmla="*/ 48 h 65"/>
                <a:gd name="T28" fmla="*/ 30 w 67"/>
                <a:gd name="T29" fmla="*/ 44 h 65"/>
                <a:gd name="T30" fmla="*/ 28 w 67"/>
                <a:gd name="T31" fmla="*/ 22 h 65"/>
                <a:gd name="T32" fmla="*/ 58 w 67"/>
                <a:gd name="T33" fmla="*/ 50 h 65"/>
                <a:gd name="T34" fmla="*/ 58 w 67"/>
                <a:gd name="T35" fmla="*/ 61 h 65"/>
                <a:gd name="T36" fmla="*/ 58 w 67"/>
                <a:gd name="T37" fmla="*/ 61 h 65"/>
                <a:gd name="T38" fmla="*/ 48 w 67"/>
                <a:gd name="T39" fmla="*/ 61 h 65"/>
                <a:gd name="T40" fmla="*/ 21 w 67"/>
                <a:gd name="T41" fmla="*/ 29 h 65"/>
                <a:gd name="T42" fmla="*/ 11 w 67"/>
                <a:gd name="T43" fmla="*/ 31 h 65"/>
                <a:gd name="T44" fmla="*/ 0 w 67"/>
                <a:gd name="T45" fmla="*/ 16 h 65"/>
                <a:gd name="T46" fmla="*/ 3 w 67"/>
                <a:gd name="T47" fmla="*/ 13 h 65"/>
                <a:gd name="T48" fmla="*/ 11 w 67"/>
                <a:gd name="T49" fmla="*/ 21 h 65"/>
                <a:gd name="T50" fmla="*/ 17 w 67"/>
                <a:gd name="T51" fmla="*/ 18 h 65"/>
                <a:gd name="T52" fmla="*/ 20 w 67"/>
                <a:gd name="T53" fmla="*/ 12 h 65"/>
                <a:gd name="T54" fmla="*/ 13 w 67"/>
                <a:gd name="T55" fmla="*/ 3 h 65"/>
                <a:gd name="T56" fmla="*/ 15 w 67"/>
                <a:gd name="T57" fmla="*/ 0 h 65"/>
                <a:gd name="T58" fmla="*/ 30 w 67"/>
                <a:gd name="T59" fmla="*/ 12 h 65"/>
                <a:gd name="T60" fmla="*/ 28 w 67"/>
                <a:gd name="T61" fmla="*/ 22 h 65"/>
                <a:gd name="T62" fmla="*/ 60 w 67"/>
                <a:gd name="T63" fmla="*/ 3 h 65"/>
                <a:gd name="T64" fmla="*/ 51 w 67"/>
                <a:gd name="T65" fmla="*/ 8 h 65"/>
                <a:gd name="T66" fmla="*/ 52 w 67"/>
                <a:gd name="T67" fmla="*/ 12 h 65"/>
                <a:gd name="T68" fmla="*/ 38 w 67"/>
                <a:gd name="T69" fmla="*/ 27 h 65"/>
                <a:gd name="T70" fmla="*/ 42 w 67"/>
                <a:gd name="T71" fmla="*/ 31 h 65"/>
                <a:gd name="T72" fmla="*/ 57 w 67"/>
                <a:gd name="T73" fmla="*/ 17 h 65"/>
                <a:gd name="T74" fmla="*/ 61 w 67"/>
                <a:gd name="T75" fmla="*/ 18 h 65"/>
                <a:gd name="T76" fmla="*/ 67 w 67"/>
                <a:gd name="T77" fmla="*/ 9 h 65"/>
                <a:gd name="T78" fmla="*/ 63 w 67"/>
                <a:gd name="T79" fmla="*/ 6 h 65"/>
                <a:gd name="T80" fmla="*/ 60 w 67"/>
                <a:gd name="T81" fmla="*/ 3 h 6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7"/>
                <a:gd name="T124" fmla="*/ 0 h 65"/>
                <a:gd name="T125" fmla="*/ 67 w 67"/>
                <a:gd name="T126" fmla="*/ 65 h 6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7" h="65">
                  <a:moveTo>
                    <a:pt x="30" y="44"/>
                  </a:moveTo>
                  <a:cubicBezTo>
                    <a:pt x="18" y="56"/>
                    <a:pt x="18" y="56"/>
                    <a:pt x="18" y="56"/>
                  </a:cubicBezTo>
                  <a:cubicBezTo>
                    <a:pt x="17" y="57"/>
                    <a:pt x="15" y="57"/>
                    <a:pt x="14" y="56"/>
                  </a:cubicBezTo>
                  <a:cubicBezTo>
                    <a:pt x="14" y="56"/>
                    <a:pt x="14" y="56"/>
                    <a:pt x="14" y="56"/>
                  </a:cubicBezTo>
                  <a:cubicBezTo>
                    <a:pt x="12" y="54"/>
                    <a:pt x="12" y="52"/>
                    <a:pt x="13" y="51"/>
                  </a:cubicBezTo>
                  <a:cubicBezTo>
                    <a:pt x="26" y="39"/>
                    <a:pt x="26" y="39"/>
                    <a:pt x="26" y="39"/>
                  </a:cubicBezTo>
                  <a:cubicBezTo>
                    <a:pt x="22" y="34"/>
                    <a:pt x="22" y="34"/>
                    <a:pt x="22" y="34"/>
                  </a:cubicBezTo>
                  <a:cubicBezTo>
                    <a:pt x="9" y="47"/>
                    <a:pt x="9" y="47"/>
                    <a:pt x="9" y="47"/>
                  </a:cubicBezTo>
                  <a:cubicBezTo>
                    <a:pt x="8" y="48"/>
                    <a:pt x="7" y="48"/>
                    <a:pt x="6" y="48"/>
                  </a:cubicBezTo>
                  <a:cubicBezTo>
                    <a:pt x="3" y="51"/>
                    <a:pt x="4" y="57"/>
                    <a:pt x="8" y="61"/>
                  </a:cubicBezTo>
                  <a:cubicBezTo>
                    <a:pt x="8" y="61"/>
                    <a:pt x="8" y="61"/>
                    <a:pt x="8" y="61"/>
                  </a:cubicBezTo>
                  <a:cubicBezTo>
                    <a:pt x="12" y="65"/>
                    <a:pt x="18" y="65"/>
                    <a:pt x="21" y="62"/>
                  </a:cubicBezTo>
                  <a:cubicBezTo>
                    <a:pt x="21" y="61"/>
                    <a:pt x="21" y="60"/>
                    <a:pt x="22" y="60"/>
                  </a:cubicBezTo>
                  <a:cubicBezTo>
                    <a:pt x="34" y="48"/>
                    <a:pt x="34" y="48"/>
                    <a:pt x="34" y="48"/>
                  </a:cubicBezTo>
                  <a:cubicBezTo>
                    <a:pt x="30" y="44"/>
                    <a:pt x="30" y="44"/>
                    <a:pt x="30" y="44"/>
                  </a:cubicBezTo>
                  <a:close/>
                  <a:moveTo>
                    <a:pt x="28" y="22"/>
                  </a:moveTo>
                  <a:cubicBezTo>
                    <a:pt x="58" y="50"/>
                    <a:pt x="58" y="50"/>
                    <a:pt x="58" y="50"/>
                  </a:cubicBezTo>
                  <a:cubicBezTo>
                    <a:pt x="61" y="53"/>
                    <a:pt x="61" y="58"/>
                    <a:pt x="58" y="61"/>
                  </a:cubicBezTo>
                  <a:cubicBezTo>
                    <a:pt x="58" y="61"/>
                    <a:pt x="58" y="61"/>
                    <a:pt x="58" y="61"/>
                  </a:cubicBezTo>
                  <a:cubicBezTo>
                    <a:pt x="56" y="63"/>
                    <a:pt x="51" y="64"/>
                    <a:pt x="48" y="61"/>
                  </a:cubicBezTo>
                  <a:cubicBezTo>
                    <a:pt x="21" y="29"/>
                    <a:pt x="21" y="29"/>
                    <a:pt x="21" y="29"/>
                  </a:cubicBezTo>
                  <a:cubicBezTo>
                    <a:pt x="18" y="31"/>
                    <a:pt x="15" y="32"/>
                    <a:pt x="11" y="31"/>
                  </a:cubicBezTo>
                  <a:cubicBezTo>
                    <a:pt x="0" y="16"/>
                    <a:pt x="0" y="16"/>
                    <a:pt x="0" y="16"/>
                  </a:cubicBezTo>
                  <a:cubicBezTo>
                    <a:pt x="3" y="13"/>
                    <a:pt x="3" y="13"/>
                    <a:pt x="3" y="13"/>
                  </a:cubicBezTo>
                  <a:cubicBezTo>
                    <a:pt x="11" y="21"/>
                    <a:pt x="11" y="21"/>
                    <a:pt x="11" y="21"/>
                  </a:cubicBezTo>
                  <a:cubicBezTo>
                    <a:pt x="17" y="18"/>
                    <a:pt x="17" y="18"/>
                    <a:pt x="17" y="18"/>
                  </a:cubicBezTo>
                  <a:cubicBezTo>
                    <a:pt x="20" y="12"/>
                    <a:pt x="20" y="12"/>
                    <a:pt x="20" y="12"/>
                  </a:cubicBezTo>
                  <a:cubicBezTo>
                    <a:pt x="13" y="3"/>
                    <a:pt x="13" y="3"/>
                    <a:pt x="13" y="3"/>
                  </a:cubicBezTo>
                  <a:cubicBezTo>
                    <a:pt x="15" y="0"/>
                    <a:pt x="15" y="0"/>
                    <a:pt x="15" y="0"/>
                  </a:cubicBezTo>
                  <a:cubicBezTo>
                    <a:pt x="30" y="12"/>
                    <a:pt x="30" y="12"/>
                    <a:pt x="30" y="12"/>
                  </a:cubicBezTo>
                  <a:cubicBezTo>
                    <a:pt x="31" y="16"/>
                    <a:pt x="30" y="19"/>
                    <a:pt x="28" y="22"/>
                  </a:cubicBezTo>
                  <a:close/>
                  <a:moveTo>
                    <a:pt x="60" y="3"/>
                  </a:moveTo>
                  <a:cubicBezTo>
                    <a:pt x="51" y="8"/>
                    <a:pt x="51" y="8"/>
                    <a:pt x="51" y="8"/>
                  </a:cubicBezTo>
                  <a:cubicBezTo>
                    <a:pt x="52" y="12"/>
                    <a:pt x="52" y="12"/>
                    <a:pt x="52" y="12"/>
                  </a:cubicBezTo>
                  <a:cubicBezTo>
                    <a:pt x="38" y="27"/>
                    <a:pt x="38" y="27"/>
                    <a:pt x="38" y="27"/>
                  </a:cubicBezTo>
                  <a:cubicBezTo>
                    <a:pt x="42" y="31"/>
                    <a:pt x="42" y="31"/>
                    <a:pt x="42" y="31"/>
                  </a:cubicBezTo>
                  <a:cubicBezTo>
                    <a:pt x="57" y="17"/>
                    <a:pt x="57" y="17"/>
                    <a:pt x="57" y="17"/>
                  </a:cubicBezTo>
                  <a:cubicBezTo>
                    <a:pt x="61" y="18"/>
                    <a:pt x="61" y="18"/>
                    <a:pt x="61" y="18"/>
                  </a:cubicBezTo>
                  <a:cubicBezTo>
                    <a:pt x="67" y="9"/>
                    <a:pt x="67" y="9"/>
                    <a:pt x="67" y="9"/>
                  </a:cubicBezTo>
                  <a:cubicBezTo>
                    <a:pt x="63" y="6"/>
                    <a:pt x="63" y="6"/>
                    <a:pt x="63" y="6"/>
                  </a:cubicBezTo>
                  <a:lnTo>
                    <a:pt x="60" y="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1013">
                <a:solidFill>
                  <a:srgbClr val="829F89"/>
                </a:solidFill>
                <a:latin typeface="隶书" panose="02010509060101010101" pitchFamily="49" charset="-122"/>
                <a:ea typeface="隶书" panose="02010509060101010101" pitchFamily="49" charset="-122"/>
              </a:endParaRPr>
            </a:p>
          </p:txBody>
        </p:sp>
        <p:sp>
          <p:nvSpPr>
            <p:cNvPr id="14" name="Freeform 58">
              <a:extLst>
                <a:ext uri="{FF2B5EF4-FFF2-40B4-BE49-F238E27FC236}">
                  <a16:creationId xmlns:a16="http://schemas.microsoft.com/office/drawing/2014/main" xmlns="" id="{BEF39F0A-9DA7-46CD-9D0A-882E7514239C}"/>
                </a:ext>
              </a:extLst>
            </p:cNvPr>
            <p:cNvSpPr>
              <a:spLocks noChangeAspect="1" noEditPoints="1"/>
            </p:cNvSpPr>
            <p:nvPr/>
          </p:nvSpPr>
          <p:spPr bwMode="auto">
            <a:xfrm>
              <a:off x="5352498" y="3874466"/>
              <a:ext cx="739775" cy="593725"/>
            </a:xfrm>
            <a:custGeom>
              <a:avLst/>
              <a:gdLst>
                <a:gd name="T0" fmla="*/ 72 w 81"/>
                <a:gd name="T1" fmla="*/ 5 h 65"/>
                <a:gd name="T2" fmla="*/ 81 w 81"/>
                <a:gd name="T3" fmla="*/ 41 h 65"/>
                <a:gd name="T4" fmla="*/ 34 w 81"/>
                <a:gd name="T5" fmla="*/ 50 h 65"/>
                <a:gd name="T6" fmla="*/ 34 w 81"/>
                <a:gd name="T7" fmla="*/ 5 h 65"/>
                <a:gd name="T8" fmla="*/ 10 w 81"/>
                <a:gd name="T9" fmla="*/ 60 h 65"/>
                <a:gd name="T10" fmla="*/ 23 w 81"/>
                <a:gd name="T11" fmla="*/ 60 h 65"/>
                <a:gd name="T12" fmla="*/ 22 w 81"/>
                <a:gd name="T13" fmla="*/ 56 h 65"/>
                <a:gd name="T14" fmla="*/ 22 w 81"/>
                <a:gd name="T15" fmla="*/ 53 h 65"/>
                <a:gd name="T16" fmla="*/ 15 w 81"/>
                <a:gd name="T17" fmla="*/ 49 h 65"/>
                <a:gd name="T18" fmla="*/ 19 w 81"/>
                <a:gd name="T19" fmla="*/ 0 h 65"/>
                <a:gd name="T20" fmla="*/ 31 w 81"/>
                <a:gd name="T21" fmla="*/ 4 h 65"/>
                <a:gd name="T22" fmla="*/ 27 w 81"/>
                <a:gd name="T23" fmla="*/ 53 h 65"/>
                <a:gd name="T24" fmla="*/ 25 w 81"/>
                <a:gd name="T25" fmla="*/ 55 h 65"/>
                <a:gd name="T26" fmla="*/ 17 w 81"/>
                <a:gd name="T27" fmla="*/ 65 h 65"/>
                <a:gd name="T28" fmla="*/ 10 w 81"/>
                <a:gd name="T29" fmla="*/ 35 h 65"/>
                <a:gd name="T30" fmla="*/ 41 w 81"/>
                <a:gd name="T31" fmla="*/ 12 h 65"/>
                <a:gd name="T32" fmla="*/ 68 w 81"/>
                <a:gd name="T33" fmla="*/ 20 h 65"/>
                <a:gd name="T34" fmla="*/ 41 w 81"/>
                <a:gd name="T35" fmla="*/ 12 h 65"/>
                <a:gd name="T36" fmla="*/ 70 w 81"/>
                <a:gd name="T37" fmla="*/ 42 h 65"/>
                <a:gd name="T38" fmla="*/ 76 w 81"/>
                <a:gd name="T39" fmla="*/ 35 h 65"/>
                <a:gd name="T40" fmla="*/ 72 w 81"/>
                <a:gd name="T41" fmla="*/ 30 h 65"/>
                <a:gd name="T42" fmla="*/ 75 w 81"/>
                <a:gd name="T43" fmla="*/ 32 h 65"/>
                <a:gd name="T44" fmla="*/ 72 w 81"/>
                <a:gd name="T45" fmla="*/ 30 h 65"/>
                <a:gd name="T46" fmla="*/ 72 w 81"/>
                <a:gd name="T47" fmla="*/ 26 h 65"/>
                <a:gd name="T48" fmla="*/ 75 w 81"/>
                <a:gd name="T49" fmla="*/ 25 h 65"/>
                <a:gd name="T50" fmla="*/ 72 w 81"/>
                <a:gd name="T51" fmla="*/ 19 h 65"/>
                <a:gd name="T52" fmla="*/ 75 w 81"/>
                <a:gd name="T53" fmla="*/ 21 h 65"/>
                <a:gd name="T54" fmla="*/ 72 w 81"/>
                <a:gd name="T55" fmla="*/ 19 h 65"/>
                <a:gd name="T56" fmla="*/ 72 w 81"/>
                <a:gd name="T57" fmla="*/ 15 h 65"/>
                <a:gd name="T58" fmla="*/ 75 w 81"/>
                <a:gd name="T59" fmla="*/ 14 h 65"/>
                <a:gd name="T60" fmla="*/ 63 w 81"/>
                <a:gd name="T61" fmla="*/ 38 h 65"/>
                <a:gd name="T62" fmla="*/ 67 w 81"/>
                <a:gd name="T63" fmla="*/ 40 h 65"/>
                <a:gd name="T64" fmla="*/ 63 w 81"/>
                <a:gd name="T65" fmla="*/ 38 h 65"/>
                <a:gd name="T66" fmla="*/ 63 w 81"/>
                <a:gd name="T67" fmla="*/ 33 h 65"/>
                <a:gd name="T68" fmla="*/ 67 w 81"/>
                <a:gd name="T69" fmla="*/ 31 h 65"/>
                <a:gd name="T70" fmla="*/ 63 w 81"/>
                <a:gd name="T71" fmla="*/ 24 h 65"/>
                <a:gd name="T72" fmla="*/ 67 w 81"/>
                <a:gd name="T73" fmla="*/ 26 h 65"/>
                <a:gd name="T74" fmla="*/ 63 w 81"/>
                <a:gd name="T75" fmla="*/ 24 h 65"/>
                <a:gd name="T76" fmla="*/ 56 w 81"/>
                <a:gd name="T77" fmla="*/ 39 h 65"/>
                <a:gd name="T78" fmla="*/ 61 w 81"/>
                <a:gd name="T79" fmla="*/ 39 h 65"/>
                <a:gd name="T80" fmla="*/ 51 w 81"/>
                <a:gd name="T81" fmla="*/ 37 h 65"/>
                <a:gd name="T82" fmla="*/ 51 w 81"/>
                <a:gd name="T83" fmla="*/ 41 h 65"/>
                <a:gd name="T84" fmla="*/ 51 w 81"/>
                <a:gd name="T85" fmla="*/ 37 h 65"/>
                <a:gd name="T86" fmla="*/ 42 w 81"/>
                <a:gd name="T87" fmla="*/ 39 h 65"/>
                <a:gd name="T88" fmla="*/ 46 w 81"/>
                <a:gd name="T89" fmla="*/ 39 h 65"/>
                <a:gd name="T90" fmla="*/ 58 w 81"/>
                <a:gd name="T91" fmla="*/ 30 h 65"/>
                <a:gd name="T92" fmla="*/ 58 w 81"/>
                <a:gd name="T93" fmla="*/ 34 h 65"/>
                <a:gd name="T94" fmla="*/ 58 w 81"/>
                <a:gd name="T95" fmla="*/ 30 h 65"/>
                <a:gd name="T96" fmla="*/ 49 w 81"/>
                <a:gd name="T97" fmla="*/ 32 h 65"/>
                <a:gd name="T98" fmla="*/ 53 w 81"/>
                <a:gd name="T99" fmla="*/ 32 h 65"/>
                <a:gd name="T100" fmla="*/ 44 w 81"/>
                <a:gd name="T101" fmla="*/ 30 h 65"/>
                <a:gd name="T102" fmla="*/ 44 w 81"/>
                <a:gd name="T103" fmla="*/ 34 h 65"/>
                <a:gd name="T104" fmla="*/ 44 w 81"/>
                <a:gd name="T105" fmla="*/ 30 h 65"/>
                <a:gd name="T106" fmla="*/ 56 w 81"/>
                <a:gd name="T107" fmla="*/ 25 h 65"/>
                <a:gd name="T108" fmla="*/ 61 w 81"/>
                <a:gd name="T109" fmla="*/ 25 h 65"/>
                <a:gd name="T110" fmla="*/ 51 w 81"/>
                <a:gd name="T111" fmla="*/ 23 h 65"/>
                <a:gd name="T112" fmla="*/ 51 w 81"/>
                <a:gd name="T113" fmla="*/ 27 h 65"/>
                <a:gd name="T114" fmla="*/ 51 w 81"/>
                <a:gd name="T115" fmla="*/ 23 h 65"/>
                <a:gd name="T116" fmla="*/ 42 w 81"/>
                <a:gd name="T117" fmla="*/ 25 h 65"/>
                <a:gd name="T118" fmla="*/ 46 w 81"/>
                <a:gd name="T119" fmla="*/ 25 h 6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1"/>
                <a:gd name="T181" fmla="*/ 0 h 65"/>
                <a:gd name="T182" fmla="*/ 81 w 81"/>
                <a:gd name="T183" fmla="*/ 65 h 6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1" h="65">
                  <a:moveTo>
                    <a:pt x="34" y="5"/>
                  </a:moveTo>
                  <a:cubicBezTo>
                    <a:pt x="72" y="5"/>
                    <a:pt x="72" y="5"/>
                    <a:pt x="72" y="5"/>
                  </a:cubicBezTo>
                  <a:cubicBezTo>
                    <a:pt x="77" y="5"/>
                    <a:pt x="81" y="9"/>
                    <a:pt x="81" y="14"/>
                  </a:cubicBezTo>
                  <a:cubicBezTo>
                    <a:pt x="81" y="41"/>
                    <a:pt x="81" y="41"/>
                    <a:pt x="81" y="41"/>
                  </a:cubicBezTo>
                  <a:cubicBezTo>
                    <a:pt x="81" y="46"/>
                    <a:pt x="77" y="50"/>
                    <a:pt x="72" y="50"/>
                  </a:cubicBezTo>
                  <a:cubicBezTo>
                    <a:pt x="34" y="50"/>
                    <a:pt x="34" y="50"/>
                    <a:pt x="34" y="50"/>
                  </a:cubicBezTo>
                  <a:cubicBezTo>
                    <a:pt x="34" y="50"/>
                    <a:pt x="34" y="49"/>
                    <a:pt x="34" y="49"/>
                  </a:cubicBezTo>
                  <a:cubicBezTo>
                    <a:pt x="34" y="5"/>
                    <a:pt x="34" y="5"/>
                    <a:pt x="34" y="5"/>
                  </a:cubicBezTo>
                  <a:close/>
                  <a:moveTo>
                    <a:pt x="13" y="37"/>
                  </a:moveTo>
                  <a:cubicBezTo>
                    <a:pt x="4" y="50"/>
                    <a:pt x="6" y="57"/>
                    <a:pt x="10" y="60"/>
                  </a:cubicBezTo>
                  <a:cubicBezTo>
                    <a:pt x="12" y="61"/>
                    <a:pt x="15" y="62"/>
                    <a:pt x="17" y="62"/>
                  </a:cubicBezTo>
                  <a:cubicBezTo>
                    <a:pt x="19" y="62"/>
                    <a:pt x="22" y="61"/>
                    <a:pt x="23" y="60"/>
                  </a:cubicBezTo>
                  <a:cubicBezTo>
                    <a:pt x="23" y="59"/>
                    <a:pt x="23" y="58"/>
                    <a:pt x="22" y="56"/>
                  </a:cubicBezTo>
                  <a:cubicBezTo>
                    <a:pt x="22" y="56"/>
                    <a:pt x="22" y="56"/>
                    <a:pt x="22" y="56"/>
                  </a:cubicBezTo>
                  <a:cubicBezTo>
                    <a:pt x="22" y="55"/>
                    <a:pt x="22" y="55"/>
                    <a:pt x="22" y="55"/>
                  </a:cubicBezTo>
                  <a:cubicBezTo>
                    <a:pt x="22" y="53"/>
                    <a:pt x="22" y="53"/>
                    <a:pt x="22" y="53"/>
                  </a:cubicBezTo>
                  <a:cubicBezTo>
                    <a:pt x="19" y="53"/>
                    <a:pt x="19" y="53"/>
                    <a:pt x="19" y="53"/>
                  </a:cubicBezTo>
                  <a:cubicBezTo>
                    <a:pt x="17" y="53"/>
                    <a:pt x="15" y="51"/>
                    <a:pt x="15" y="49"/>
                  </a:cubicBezTo>
                  <a:cubicBezTo>
                    <a:pt x="15" y="4"/>
                    <a:pt x="15" y="4"/>
                    <a:pt x="15" y="4"/>
                  </a:cubicBezTo>
                  <a:cubicBezTo>
                    <a:pt x="15" y="2"/>
                    <a:pt x="17" y="0"/>
                    <a:pt x="19" y="0"/>
                  </a:cubicBezTo>
                  <a:cubicBezTo>
                    <a:pt x="27" y="0"/>
                    <a:pt x="27" y="0"/>
                    <a:pt x="27" y="0"/>
                  </a:cubicBezTo>
                  <a:cubicBezTo>
                    <a:pt x="29" y="0"/>
                    <a:pt x="31" y="2"/>
                    <a:pt x="31" y="4"/>
                  </a:cubicBezTo>
                  <a:cubicBezTo>
                    <a:pt x="31" y="49"/>
                    <a:pt x="31" y="49"/>
                    <a:pt x="31" y="49"/>
                  </a:cubicBezTo>
                  <a:cubicBezTo>
                    <a:pt x="31" y="51"/>
                    <a:pt x="29" y="53"/>
                    <a:pt x="27" y="53"/>
                  </a:cubicBezTo>
                  <a:cubicBezTo>
                    <a:pt x="25" y="53"/>
                    <a:pt x="25" y="53"/>
                    <a:pt x="25" y="53"/>
                  </a:cubicBezTo>
                  <a:cubicBezTo>
                    <a:pt x="25" y="55"/>
                    <a:pt x="25" y="55"/>
                    <a:pt x="25" y="55"/>
                  </a:cubicBezTo>
                  <a:cubicBezTo>
                    <a:pt x="28" y="57"/>
                    <a:pt x="27" y="60"/>
                    <a:pt x="25" y="62"/>
                  </a:cubicBezTo>
                  <a:cubicBezTo>
                    <a:pt x="24" y="64"/>
                    <a:pt x="21" y="65"/>
                    <a:pt x="17" y="65"/>
                  </a:cubicBezTo>
                  <a:cubicBezTo>
                    <a:pt x="14" y="65"/>
                    <a:pt x="11" y="65"/>
                    <a:pt x="8" y="63"/>
                  </a:cubicBezTo>
                  <a:cubicBezTo>
                    <a:pt x="2" y="59"/>
                    <a:pt x="0" y="51"/>
                    <a:pt x="10" y="35"/>
                  </a:cubicBezTo>
                  <a:cubicBezTo>
                    <a:pt x="13" y="37"/>
                    <a:pt x="13" y="37"/>
                    <a:pt x="13" y="37"/>
                  </a:cubicBezTo>
                  <a:close/>
                  <a:moveTo>
                    <a:pt x="41" y="12"/>
                  </a:moveTo>
                  <a:cubicBezTo>
                    <a:pt x="41" y="20"/>
                    <a:pt x="41" y="20"/>
                    <a:pt x="41" y="20"/>
                  </a:cubicBezTo>
                  <a:cubicBezTo>
                    <a:pt x="68" y="20"/>
                    <a:pt x="68" y="20"/>
                    <a:pt x="68" y="20"/>
                  </a:cubicBezTo>
                  <a:cubicBezTo>
                    <a:pt x="68" y="12"/>
                    <a:pt x="68" y="12"/>
                    <a:pt x="68" y="12"/>
                  </a:cubicBezTo>
                  <a:cubicBezTo>
                    <a:pt x="41" y="12"/>
                    <a:pt x="41" y="12"/>
                    <a:pt x="41" y="12"/>
                  </a:cubicBezTo>
                  <a:close/>
                  <a:moveTo>
                    <a:pt x="70" y="35"/>
                  </a:moveTo>
                  <a:cubicBezTo>
                    <a:pt x="70" y="42"/>
                    <a:pt x="70" y="42"/>
                    <a:pt x="70" y="42"/>
                  </a:cubicBezTo>
                  <a:cubicBezTo>
                    <a:pt x="76" y="42"/>
                    <a:pt x="76" y="42"/>
                    <a:pt x="76" y="42"/>
                  </a:cubicBezTo>
                  <a:cubicBezTo>
                    <a:pt x="76" y="35"/>
                    <a:pt x="76" y="35"/>
                    <a:pt x="76" y="35"/>
                  </a:cubicBezTo>
                  <a:cubicBezTo>
                    <a:pt x="70" y="35"/>
                    <a:pt x="70" y="35"/>
                    <a:pt x="70" y="35"/>
                  </a:cubicBezTo>
                  <a:close/>
                  <a:moveTo>
                    <a:pt x="72" y="30"/>
                  </a:moveTo>
                  <a:cubicBezTo>
                    <a:pt x="72" y="32"/>
                    <a:pt x="72" y="32"/>
                    <a:pt x="72" y="32"/>
                  </a:cubicBezTo>
                  <a:cubicBezTo>
                    <a:pt x="75" y="32"/>
                    <a:pt x="75" y="32"/>
                    <a:pt x="75" y="32"/>
                  </a:cubicBezTo>
                  <a:cubicBezTo>
                    <a:pt x="75" y="30"/>
                    <a:pt x="75" y="30"/>
                    <a:pt x="75" y="30"/>
                  </a:cubicBezTo>
                  <a:cubicBezTo>
                    <a:pt x="72" y="30"/>
                    <a:pt x="72" y="30"/>
                    <a:pt x="72" y="30"/>
                  </a:cubicBezTo>
                  <a:close/>
                  <a:moveTo>
                    <a:pt x="72" y="25"/>
                  </a:moveTo>
                  <a:cubicBezTo>
                    <a:pt x="72" y="26"/>
                    <a:pt x="72" y="26"/>
                    <a:pt x="72" y="26"/>
                  </a:cubicBezTo>
                  <a:cubicBezTo>
                    <a:pt x="75" y="26"/>
                    <a:pt x="75" y="26"/>
                    <a:pt x="75" y="26"/>
                  </a:cubicBezTo>
                  <a:cubicBezTo>
                    <a:pt x="75" y="25"/>
                    <a:pt x="75" y="25"/>
                    <a:pt x="75" y="25"/>
                  </a:cubicBezTo>
                  <a:cubicBezTo>
                    <a:pt x="72" y="25"/>
                    <a:pt x="72" y="25"/>
                    <a:pt x="72" y="25"/>
                  </a:cubicBezTo>
                  <a:close/>
                  <a:moveTo>
                    <a:pt x="72" y="19"/>
                  </a:moveTo>
                  <a:cubicBezTo>
                    <a:pt x="72" y="21"/>
                    <a:pt x="72" y="21"/>
                    <a:pt x="72" y="21"/>
                  </a:cubicBezTo>
                  <a:cubicBezTo>
                    <a:pt x="75" y="21"/>
                    <a:pt x="75" y="21"/>
                    <a:pt x="75" y="21"/>
                  </a:cubicBezTo>
                  <a:cubicBezTo>
                    <a:pt x="75" y="19"/>
                    <a:pt x="75" y="19"/>
                    <a:pt x="75" y="19"/>
                  </a:cubicBezTo>
                  <a:cubicBezTo>
                    <a:pt x="72" y="19"/>
                    <a:pt x="72" y="19"/>
                    <a:pt x="72" y="19"/>
                  </a:cubicBezTo>
                  <a:close/>
                  <a:moveTo>
                    <a:pt x="72" y="14"/>
                  </a:moveTo>
                  <a:cubicBezTo>
                    <a:pt x="72" y="15"/>
                    <a:pt x="72" y="15"/>
                    <a:pt x="72" y="15"/>
                  </a:cubicBezTo>
                  <a:cubicBezTo>
                    <a:pt x="75" y="15"/>
                    <a:pt x="75" y="15"/>
                    <a:pt x="75" y="15"/>
                  </a:cubicBezTo>
                  <a:cubicBezTo>
                    <a:pt x="75" y="14"/>
                    <a:pt x="75" y="14"/>
                    <a:pt x="75" y="14"/>
                  </a:cubicBezTo>
                  <a:cubicBezTo>
                    <a:pt x="72" y="14"/>
                    <a:pt x="72" y="14"/>
                    <a:pt x="72" y="14"/>
                  </a:cubicBezTo>
                  <a:close/>
                  <a:moveTo>
                    <a:pt x="63" y="38"/>
                  </a:moveTo>
                  <a:cubicBezTo>
                    <a:pt x="63" y="40"/>
                    <a:pt x="63" y="40"/>
                    <a:pt x="63" y="40"/>
                  </a:cubicBezTo>
                  <a:cubicBezTo>
                    <a:pt x="67" y="40"/>
                    <a:pt x="67" y="40"/>
                    <a:pt x="67" y="40"/>
                  </a:cubicBezTo>
                  <a:cubicBezTo>
                    <a:pt x="67" y="38"/>
                    <a:pt x="67" y="38"/>
                    <a:pt x="67" y="38"/>
                  </a:cubicBezTo>
                  <a:cubicBezTo>
                    <a:pt x="63" y="38"/>
                    <a:pt x="63" y="38"/>
                    <a:pt x="63" y="38"/>
                  </a:cubicBezTo>
                  <a:close/>
                  <a:moveTo>
                    <a:pt x="63" y="31"/>
                  </a:moveTo>
                  <a:cubicBezTo>
                    <a:pt x="63" y="33"/>
                    <a:pt x="63" y="33"/>
                    <a:pt x="63" y="33"/>
                  </a:cubicBezTo>
                  <a:cubicBezTo>
                    <a:pt x="67" y="33"/>
                    <a:pt x="67" y="33"/>
                    <a:pt x="67" y="33"/>
                  </a:cubicBezTo>
                  <a:cubicBezTo>
                    <a:pt x="67" y="31"/>
                    <a:pt x="67" y="31"/>
                    <a:pt x="67" y="31"/>
                  </a:cubicBezTo>
                  <a:cubicBezTo>
                    <a:pt x="63" y="31"/>
                    <a:pt x="63" y="31"/>
                    <a:pt x="63" y="31"/>
                  </a:cubicBezTo>
                  <a:close/>
                  <a:moveTo>
                    <a:pt x="63" y="24"/>
                  </a:moveTo>
                  <a:cubicBezTo>
                    <a:pt x="63" y="26"/>
                    <a:pt x="63" y="26"/>
                    <a:pt x="63" y="26"/>
                  </a:cubicBezTo>
                  <a:cubicBezTo>
                    <a:pt x="67" y="26"/>
                    <a:pt x="67" y="26"/>
                    <a:pt x="67" y="26"/>
                  </a:cubicBezTo>
                  <a:cubicBezTo>
                    <a:pt x="67" y="24"/>
                    <a:pt x="67" y="24"/>
                    <a:pt x="67" y="24"/>
                  </a:cubicBezTo>
                  <a:cubicBezTo>
                    <a:pt x="63" y="24"/>
                    <a:pt x="63" y="24"/>
                    <a:pt x="63" y="24"/>
                  </a:cubicBezTo>
                  <a:close/>
                  <a:moveTo>
                    <a:pt x="58" y="37"/>
                  </a:moveTo>
                  <a:cubicBezTo>
                    <a:pt x="57" y="37"/>
                    <a:pt x="56" y="38"/>
                    <a:pt x="56" y="39"/>
                  </a:cubicBezTo>
                  <a:cubicBezTo>
                    <a:pt x="56" y="40"/>
                    <a:pt x="57" y="41"/>
                    <a:pt x="58" y="41"/>
                  </a:cubicBezTo>
                  <a:cubicBezTo>
                    <a:pt x="60" y="41"/>
                    <a:pt x="61" y="40"/>
                    <a:pt x="61" y="39"/>
                  </a:cubicBezTo>
                  <a:cubicBezTo>
                    <a:pt x="61" y="38"/>
                    <a:pt x="60" y="37"/>
                    <a:pt x="58" y="37"/>
                  </a:cubicBezTo>
                  <a:close/>
                  <a:moveTo>
                    <a:pt x="51" y="37"/>
                  </a:moveTo>
                  <a:cubicBezTo>
                    <a:pt x="50" y="37"/>
                    <a:pt x="49" y="38"/>
                    <a:pt x="49" y="39"/>
                  </a:cubicBezTo>
                  <a:cubicBezTo>
                    <a:pt x="49" y="40"/>
                    <a:pt x="50" y="41"/>
                    <a:pt x="51" y="41"/>
                  </a:cubicBezTo>
                  <a:cubicBezTo>
                    <a:pt x="52" y="41"/>
                    <a:pt x="53" y="40"/>
                    <a:pt x="53" y="39"/>
                  </a:cubicBezTo>
                  <a:cubicBezTo>
                    <a:pt x="53" y="38"/>
                    <a:pt x="52" y="37"/>
                    <a:pt x="51" y="37"/>
                  </a:cubicBezTo>
                  <a:close/>
                  <a:moveTo>
                    <a:pt x="44" y="37"/>
                  </a:moveTo>
                  <a:cubicBezTo>
                    <a:pt x="43" y="37"/>
                    <a:pt x="42" y="38"/>
                    <a:pt x="42" y="39"/>
                  </a:cubicBezTo>
                  <a:cubicBezTo>
                    <a:pt x="42" y="40"/>
                    <a:pt x="43" y="41"/>
                    <a:pt x="44" y="41"/>
                  </a:cubicBezTo>
                  <a:cubicBezTo>
                    <a:pt x="45" y="41"/>
                    <a:pt x="46" y="40"/>
                    <a:pt x="46" y="39"/>
                  </a:cubicBezTo>
                  <a:cubicBezTo>
                    <a:pt x="46" y="38"/>
                    <a:pt x="45" y="37"/>
                    <a:pt x="44" y="37"/>
                  </a:cubicBezTo>
                  <a:close/>
                  <a:moveTo>
                    <a:pt x="58" y="30"/>
                  </a:moveTo>
                  <a:cubicBezTo>
                    <a:pt x="57" y="30"/>
                    <a:pt x="56" y="31"/>
                    <a:pt x="56" y="32"/>
                  </a:cubicBezTo>
                  <a:cubicBezTo>
                    <a:pt x="56" y="33"/>
                    <a:pt x="57" y="34"/>
                    <a:pt x="58" y="34"/>
                  </a:cubicBezTo>
                  <a:cubicBezTo>
                    <a:pt x="60" y="34"/>
                    <a:pt x="61" y="33"/>
                    <a:pt x="61" y="32"/>
                  </a:cubicBezTo>
                  <a:cubicBezTo>
                    <a:pt x="61" y="31"/>
                    <a:pt x="60" y="30"/>
                    <a:pt x="58" y="30"/>
                  </a:cubicBezTo>
                  <a:close/>
                  <a:moveTo>
                    <a:pt x="51" y="30"/>
                  </a:moveTo>
                  <a:cubicBezTo>
                    <a:pt x="50" y="30"/>
                    <a:pt x="49" y="31"/>
                    <a:pt x="49" y="32"/>
                  </a:cubicBezTo>
                  <a:cubicBezTo>
                    <a:pt x="49" y="33"/>
                    <a:pt x="50" y="34"/>
                    <a:pt x="51" y="34"/>
                  </a:cubicBezTo>
                  <a:cubicBezTo>
                    <a:pt x="52" y="34"/>
                    <a:pt x="53" y="33"/>
                    <a:pt x="53" y="32"/>
                  </a:cubicBezTo>
                  <a:cubicBezTo>
                    <a:pt x="53" y="31"/>
                    <a:pt x="52" y="30"/>
                    <a:pt x="51" y="30"/>
                  </a:cubicBezTo>
                  <a:close/>
                  <a:moveTo>
                    <a:pt x="44" y="30"/>
                  </a:moveTo>
                  <a:cubicBezTo>
                    <a:pt x="43" y="30"/>
                    <a:pt x="42" y="31"/>
                    <a:pt x="42" y="32"/>
                  </a:cubicBezTo>
                  <a:cubicBezTo>
                    <a:pt x="42" y="33"/>
                    <a:pt x="43" y="34"/>
                    <a:pt x="44" y="34"/>
                  </a:cubicBezTo>
                  <a:cubicBezTo>
                    <a:pt x="45" y="34"/>
                    <a:pt x="46" y="33"/>
                    <a:pt x="46" y="32"/>
                  </a:cubicBezTo>
                  <a:cubicBezTo>
                    <a:pt x="46" y="31"/>
                    <a:pt x="45" y="30"/>
                    <a:pt x="44" y="30"/>
                  </a:cubicBezTo>
                  <a:close/>
                  <a:moveTo>
                    <a:pt x="58" y="23"/>
                  </a:moveTo>
                  <a:cubicBezTo>
                    <a:pt x="57" y="23"/>
                    <a:pt x="56" y="24"/>
                    <a:pt x="56" y="25"/>
                  </a:cubicBezTo>
                  <a:cubicBezTo>
                    <a:pt x="56" y="26"/>
                    <a:pt x="57" y="27"/>
                    <a:pt x="58" y="27"/>
                  </a:cubicBezTo>
                  <a:cubicBezTo>
                    <a:pt x="60" y="27"/>
                    <a:pt x="61" y="26"/>
                    <a:pt x="61" y="25"/>
                  </a:cubicBezTo>
                  <a:cubicBezTo>
                    <a:pt x="61" y="24"/>
                    <a:pt x="60" y="23"/>
                    <a:pt x="58" y="23"/>
                  </a:cubicBezTo>
                  <a:close/>
                  <a:moveTo>
                    <a:pt x="51" y="23"/>
                  </a:moveTo>
                  <a:cubicBezTo>
                    <a:pt x="50" y="23"/>
                    <a:pt x="49" y="24"/>
                    <a:pt x="49" y="25"/>
                  </a:cubicBezTo>
                  <a:cubicBezTo>
                    <a:pt x="49" y="26"/>
                    <a:pt x="50" y="27"/>
                    <a:pt x="51" y="27"/>
                  </a:cubicBezTo>
                  <a:cubicBezTo>
                    <a:pt x="52" y="27"/>
                    <a:pt x="53" y="26"/>
                    <a:pt x="53" y="25"/>
                  </a:cubicBezTo>
                  <a:cubicBezTo>
                    <a:pt x="53" y="24"/>
                    <a:pt x="52" y="23"/>
                    <a:pt x="51" y="23"/>
                  </a:cubicBezTo>
                  <a:close/>
                  <a:moveTo>
                    <a:pt x="44" y="23"/>
                  </a:moveTo>
                  <a:cubicBezTo>
                    <a:pt x="43" y="23"/>
                    <a:pt x="42" y="24"/>
                    <a:pt x="42" y="25"/>
                  </a:cubicBezTo>
                  <a:cubicBezTo>
                    <a:pt x="42" y="26"/>
                    <a:pt x="43" y="27"/>
                    <a:pt x="44" y="27"/>
                  </a:cubicBezTo>
                  <a:cubicBezTo>
                    <a:pt x="45" y="27"/>
                    <a:pt x="46" y="26"/>
                    <a:pt x="46" y="25"/>
                  </a:cubicBezTo>
                  <a:cubicBezTo>
                    <a:pt x="46" y="24"/>
                    <a:pt x="45" y="23"/>
                    <a:pt x="44" y="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1013">
                <a:solidFill>
                  <a:srgbClr val="829F89"/>
                </a:solidFill>
                <a:latin typeface="隶书" panose="02010509060101010101" pitchFamily="49" charset="-122"/>
                <a:ea typeface="隶书" panose="02010509060101010101" pitchFamily="49" charset="-122"/>
              </a:endParaRPr>
            </a:p>
          </p:txBody>
        </p:sp>
      </p:grpSp>
      <p:sp>
        <p:nvSpPr>
          <p:cNvPr id="15" name="文本框 45">
            <a:extLst>
              <a:ext uri="{FF2B5EF4-FFF2-40B4-BE49-F238E27FC236}">
                <a16:creationId xmlns:a16="http://schemas.microsoft.com/office/drawing/2014/main" xmlns="" id="{761907EF-4FF8-43BC-AC45-A5EC70669714}"/>
              </a:ext>
            </a:extLst>
          </p:cNvPr>
          <p:cNvSpPr txBox="1">
            <a:spLocks noChangeArrowheads="1"/>
          </p:cNvSpPr>
          <p:nvPr/>
        </p:nvSpPr>
        <p:spPr bwMode="auto">
          <a:xfrm>
            <a:off x="3631337" y="2175084"/>
            <a:ext cx="11671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zh-CN" sz="1800" dirty="0">
                <a:solidFill>
                  <a:srgbClr val="829F89"/>
                </a:solidFill>
                <a:latin typeface="隶书" panose="02010509060101010101" pitchFamily="49" charset="-122"/>
                <a:ea typeface="微软简标宋" pitchFamily="2" charset="-122"/>
              </a:rPr>
              <a:t>添加标题</a:t>
            </a:r>
          </a:p>
        </p:txBody>
      </p:sp>
      <p:sp>
        <p:nvSpPr>
          <p:cNvPr id="16" name="文本框 49">
            <a:extLst>
              <a:ext uri="{FF2B5EF4-FFF2-40B4-BE49-F238E27FC236}">
                <a16:creationId xmlns:a16="http://schemas.microsoft.com/office/drawing/2014/main" xmlns="" id="{40575B5C-22DF-4656-ABF9-E936E907ACDF}"/>
              </a:ext>
            </a:extLst>
          </p:cNvPr>
          <p:cNvSpPr txBox="1">
            <a:spLocks noChangeArrowheads="1"/>
          </p:cNvSpPr>
          <p:nvPr/>
        </p:nvSpPr>
        <p:spPr bwMode="auto">
          <a:xfrm>
            <a:off x="2601578" y="2521332"/>
            <a:ext cx="2196958" cy="48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gn="r">
              <a:lnSpc>
                <a:spcPct val="150000"/>
              </a:lnSpc>
              <a:defRPr/>
            </a:pPr>
            <a:r>
              <a:rPr lang="zh-CN" altLang="en-US" sz="900" kern="0" dirty="0">
                <a:solidFill>
                  <a:srgbClr val="829F89"/>
                </a:solidFill>
                <a:latin typeface="隶书" panose="02010509060101010101" pitchFamily="49" charset="-122"/>
                <a:ea typeface="微软简中圆" pitchFamily="2" charset="-122"/>
              </a:rPr>
              <a:t>点击输入本栏的具体文字，简明扼要的说明分项内容</a:t>
            </a:r>
            <a:endParaRPr lang="zh-CN" altLang="en-US" sz="900" dirty="0">
              <a:solidFill>
                <a:srgbClr val="829F89"/>
              </a:solidFill>
              <a:latin typeface="隶书" panose="02010509060101010101" pitchFamily="49" charset="-122"/>
              <a:ea typeface="微软简中圆" pitchFamily="2" charset="-122"/>
            </a:endParaRPr>
          </a:p>
        </p:txBody>
      </p:sp>
      <p:sp>
        <p:nvSpPr>
          <p:cNvPr id="17" name="文本框 45">
            <a:extLst>
              <a:ext uri="{FF2B5EF4-FFF2-40B4-BE49-F238E27FC236}">
                <a16:creationId xmlns:a16="http://schemas.microsoft.com/office/drawing/2014/main" xmlns="" id="{0859B95E-8D52-43EE-B70F-A743EA277EAE}"/>
              </a:ext>
            </a:extLst>
          </p:cNvPr>
          <p:cNvSpPr txBox="1">
            <a:spLocks noChangeArrowheads="1"/>
          </p:cNvSpPr>
          <p:nvPr/>
        </p:nvSpPr>
        <p:spPr bwMode="auto">
          <a:xfrm>
            <a:off x="3662576" y="3268803"/>
            <a:ext cx="11671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zh-CN" sz="1800" dirty="0">
                <a:solidFill>
                  <a:srgbClr val="829F89"/>
                </a:solidFill>
                <a:latin typeface="隶书" panose="02010509060101010101" pitchFamily="49" charset="-122"/>
                <a:ea typeface="微软简标宋" pitchFamily="2" charset="-122"/>
              </a:rPr>
              <a:t>添加标题</a:t>
            </a:r>
          </a:p>
        </p:txBody>
      </p:sp>
      <p:sp>
        <p:nvSpPr>
          <p:cNvPr id="18" name="文本框 49">
            <a:extLst>
              <a:ext uri="{FF2B5EF4-FFF2-40B4-BE49-F238E27FC236}">
                <a16:creationId xmlns:a16="http://schemas.microsoft.com/office/drawing/2014/main" xmlns="" id="{5CB079F0-197F-4B30-A3BB-BDA4EE587305}"/>
              </a:ext>
            </a:extLst>
          </p:cNvPr>
          <p:cNvSpPr txBox="1">
            <a:spLocks noChangeArrowheads="1"/>
          </p:cNvSpPr>
          <p:nvPr/>
        </p:nvSpPr>
        <p:spPr bwMode="auto">
          <a:xfrm>
            <a:off x="2529590" y="3615051"/>
            <a:ext cx="2300185" cy="48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gn="r">
              <a:lnSpc>
                <a:spcPct val="150000"/>
              </a:lnSpc>
              <a:defRPr/>
            </a:pPr>
            <a:r>
              <a:rPr lang="zh-CN" altLang="en-US" sz="900" kern="0" dirty="0">
                <a:solidFill>
                  <a:srgbClr val="829F89"/>
                </a:solidFill>
                <a:latin typeface="隶书" panose="02010509060101010101" pitchFamily="49" charset="-122"/>
                <a:ea typeface="微软简中圆" pitchFamily="2" charset="-122"/>
              </a:rPr>
              <a:t>点击输入本栏的具体文字，简明扼要的说明分项内容</a:t>
            </a:r>
            <a:endParaRPr lang="zh-CN" altLang="en-US" sz="900" dirty="0">
              <a:solidFill>
                <a:srgbClr val="829F89"/>
              </a:solidFill>
              <a:latin typeface="隶书" panose="02010509060101010101" pitchFamily="49" charset="-122"/>
              <a:ea typeface="微软简中圆" pitchFamily="2" charset="-122"/>
            </a:endParaRPr>
          </a:p>
        </p:txBody>
      </p:sp>
      <p:sp>
        <p:nvSpPr>
          <p:cNvPr id="19" name="文本框 45">
            <a:extLst>
              <a:ext uri="{FF2B5EF4-FFF2-40B4-BE49-F238E27FC236}">
                <a16:creationId xmlns:a16="http://schemas.microsoft.com/office/drawing/2014/main" xmlns="" id="{76465032-40BE-4B41-8F46-C574D5851C6B}"/>
              </a:ext>
            </a:extLst>
          </p:cNvPr>
          <p:cNvSpPr txBox="1">
            <a:spLocks noChangeArrowheads="1"/>
          </p:cNvSpPr>
          <p:nvPr/>
        </p:nvSpPr>
        <p:spPr bwMode="auto">
          <a:xfrm>
            <a:off x="7234251" y="3504837"/>
            <a:ext cx="11671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1800" dirty="0">
                <a:solidFill>
                  <a:srgbClr val="829F89"/>
                </a:solidFill>
                <a:latin typeface="隶书" panose="02010509060101010101" pitchFamily="49" charset="-122"/>
                <a:ea typeface="微软简标宋" pitchFamily="2" charset="-122"/>
              </a:rPr>
              <a:t>添加标题</a:t>
            </a:r>
          </a:p>
        </p:txBody>
      </p:sp>
      <p:sp>
        <p:nvSpPr>
          <p:cNvPr id="20" name="文本框 49">
            <a:extLst>
              <a:ext uri="{FF2B5EF4-FFF2-40B4-BE49-F238E27FC236}">
                <a16:creationId xmlns:a16="http://schemas.microsoft.com/office/drawing/2014/main" xmlns="" id="{B0554E11-9BB7-49FA-8DFA-618CA670E46A}"/>
              </a:ext>
            </a:extLst>
          </p:cNvPr>
          <p:cNvSpPr txBox="1">
            <a:spLocks noChangeArrowheads="1"/>
          </p:cNvSpPr>
          <p:nvPr/>
        </p:nvSpPr>
        <p:spPr bwMode="auto">
          <a:xfrm>
            <a:off x="7213333" y="3800546"/>
            <a:ext cx="2196958" cy="48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nSpc>
                <a:spcPct val="150000"/>
              </a:lnSpc>
              <a:defRPr/>
            </a:pPr>
            <a:r>
              <a:rPr lang="zh-CN" altLang="en-US" sz="900" kern="0" dirty="0">
                <a:solidFill>
                  <a:srgbClr val="829F89"/>
                </a:solidFill>
                <a:latin typeface="隶书" panose="02010509060101010101" pitchFamily="49" charset="-122"/>
                <a:ea typeface="微软简中圆" pitchFamily="2" charset="-122"/>
              </a:rPr>
              <a:t>点击输入本栏的具体文字，简明扼要的说明分项内容</a:t>
            </a:r>
            <a:endParaRPr lang="zh-CN" altLang="en-US" sz="900" dirty="0">
              <a:solidFill>
                <a:srgbClr val="829F89"/>
              </a:solidFill>
              <a:latin typeface="隶书" panose="02010509060101010101" pitchFamily="49" charset="-122"/>
              <a:ea typeface="微软简中圆" pitchFamily="2" charset="-122"/>
            </a:endParaRPr>
          </a:p>
        </p:txBody>
      </p:sp>
      <p:sp>
        <p:nvSpPr>
          <p:cNvPr id="21" name="文本框 45">
            <a:extLst>
              <a:ext uri="{FF2B5EF4-FFF2-40B4-BE49-F238E27FC236}">
                <a16:creationId xmlns:a16="http://schemas.microsoft.com/office/drawing/2014/main" xmlns="" id="{BC963996-1596-4FAE-93D3-16C4CA319B52}"/>
              </a:ext>
            </a:extLst>
          </p:cNvPr>
          <p:cNvSpPr txBox="1">
            <a:spLocks noChangeArrowheads="1"/>
          </p:cNvSpPr>
          <p:nvPr/>
        </p:nvSpPr>
        <p:spPr bwMode="auto">
          <a:xfrm>
            <a:off x="7213333" y="4651426"/>
            <a:ext cx="11671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1800" dirty="0">
                <a:solidFill>
                  <a:srgbClr val="829F89"/>
                </a:solidFill>
                <a:latin typeface="隶书" panose="02010509060101010101" pitchFamily="49" charset="-122"/>
                <a:ea typeface="微软简标宋" pitchFamily="2" charset="-122"/>
              </a:rPr>
              <a:t>添加标题</a:t>
            </a:r>
          </a:p>
        </p:txBody>
      </p:sp>
      <p:sp>
        <p:nvSpPr>
          <p:cNvPr id="22" name="文本框 21">
            <a:extLst>
              <a:ext uri="{FF2B5EF4-FFF2-40B4-BE49-F238E27FC236}">
                <a16:creationId xmlns:a16="http://schemas.microsoft.com/office/drawing/2014/main" xmlns="" id="{AD7E5607-B2EA-41B0-B120-D5F68DE044CD}"/>
              </a:ext>
            </a:extLst>
          </p:cNvPr>
          <p:cNvSpPr txBox="1">
            <a:spLocks noChangeArrowheads="1"/>
          </p:cNvSpPr>
          <p:nvPr/>
        </p:nvSpPr>
        <p:spPr bwMode="auto">
          <a:xfrm>
            <a:off x="7192415" y="4947135"/>
            <a:ext cx="2196958" cy="48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nSpc>
                <a:spcPct val="150000"/>
              </a:lnSpc>
              <a:defRPr/>
            </a:pPr>
            <a:r>
              <a:rPr lang="zh-CN" altLang="en-US" sz="900" kern="0" dirty="0">
                <a:solidFill>
                  <a:srgbClr val="829F89"/>
                </a:solidFill>
                <a:latin typeface="隶书" panose="02010509060101010101" pitchFamily="49" charset="-122"/>
                <a:ea typeface="微软简中圆" pitchFamily="2" charset="-122"/>
              </a:rPr>
              <a:t>点击输入本栏的具体文字，简明扼要的说明分项内容</a:t>
            </a:r>
            <a:endParaRPr lang="zh-CN" altLang="en-US" sz="900" dirty="0">
              <a:solidFill>
                <a:srgbClr val="829F89"/>
              </a:solidFill>
              <a:latin typeface="隶书" panose="02010509060101010101" pitchFamily="49" charset="-122"/>
              <a:ea typeface="微软简中圆" pitchFamily="2" charset="-122"/>
            </a:endParaRPr>
          </a:p>
        </p:txBody>
      </p:sp>
    </p:spTree>
    <p:extLst>
      <p:ext uri="{BB962C8B-B14F-4D97-AF65-F5344CB8AC3E}">
        <p14:creationId xmlns:p14="http://schemas.microsoft.com/office/powerpoint/2010/main" val="416104414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1250"/>
                                        <p:tgtEl>
                                          <p:spTgt spid="2"/>
                                        </p:tgtEl>
                                      </p:cBhvr>
                                    </p:animEffect>
                                  </p:childTnLst>
                                </p:cTn>
                              </p:par>
                            </p:childTnLst>
                          </p:cTn>
                        </p:par>
                        <p:par>
                          <p:cTn id="8" fill="hold">
                            <p:stCondLst>
                              <p:cond delay="1250"/>
                            </p:stCondLst>
                            <p:childTnLst>
                              <p:par>
                                <p:cTn id="9" presetID="42"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anim calcmode="lin" valueType="num">
                                      <p:cBhvr>
                                        <p:cTn id="12" dur="500" fill="hold"/>
                                        <p:tgtEl>
                                          <p:spTgt spid="15"/>
                                        </p:tgtEl>
                                        <p:attrNameLst>
                                          <p:attrName>ppt_x</p:attrName>
                                        </p:attrNameLst>
                                      </p:cBhvr>
                                      <p:tavLst>
                                        <p:tav tm="0">
                                          <p:val>
                                            <p:strVal val="#ppt_x"/>
                                          </p:val>
                                        </p:tav>
                                        <p:tav tm="100000">
                                          <p:val>
                                            <p:strVal val="#ppt_x"/>
                                          </p:val>
                                        </p:tav>
                                      </p:tavLst>
                                    </p:anim>
                                    <p:anim calcmode="lin" valueType="num">
                                      <p:cBhvr>
                                        <p:cTn id="13" dur="500" fill="hold"/>
                                        <p:tgtEl>
                                          <p:spTgt spid="15"/>
                                        </p:tgtEl>
                                        <p:attrNameLst>
                                          <p:attrName>ppt_y</p:attrName>
                                        </p:attrNameLst>
                                      </p:cBhvr>
                                      <p:tavLst>
                                        <p:tav tm="0">
                                          <p:val>
                                            <p:strVal val="#ppt_y+.1"/>
                                          </p:val>
                                        </p:tav>
                                        <p:tav tm="100000">
                                          <p:val>
                                            <p:strVal val="#ppt_y"/>
                                          </p:val>
                                        </p:tav>
                                      </p:tavLst>
                                    </p:anim>
                                  </p:childTnLst>
                                </p:cTn>
                              </p:par>
                            </p:childTnLst>
                          </p:cTn>
                        </p:par>
                        <p:par>
                          <p:cTn id="14" fill="hold">
                            <p:stCondLst>
                              <p:cond delay="1750"/>
                            </p:stCondLst>
                            <p:childTnLst>
                              <p:par>
                                <p:cTn id="15" presetID="42"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anim calcmode="lin" valueType="num">
                                      <p:cBhvr>
                                        <p:cTn id="18" dur="500" fill="hold"/>
                                        <p:tgtEl>
                                          <p:spTgt spid="16"/>
                                        </p:tgtEl>
                                        <p:attrNameLst>
                                          <p:attrName>ppt_x</p:attrName>
                                        </p:attrNameLst>
                                      </p:cBhvr>
                                      <p:tavLst>
                                        <p:tav tm="0">
                                          <p:val>
                                            <p:strVal val="#ppt_x"/>
                                          </p:val>
                                        </p:tav>
                                        <p:tav tm="100000">
                                          <p:val>
                                            <p:strVal val="#ppt_x"/>
                                          </p:val>
                                        </p:tav>
                                      </p:tavLst>
                                    </p:anim>
                                    <p:anim calcmode="lin" valueType="num">
                                      <p:cBhvr>
                                        <p:cTn id="19" dur="50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2250"/>
                            </p:stCondLst>
                            <p:childTnLst>
                              <p:par>
                                <p:cTn id="21" presetID="42"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anim calcmode="lin" valueType="num">
                                      <p:cBhvr>
                                        <p:cTn id="24" dur="500" fill="hold"/>
                                        <p:tgtEl>
                                          <p:spTgt spid="17"/>
                                        </p:tgtEl>
                                        <p:attrNameLst>
                                          <p:attrName>ppt_x</p:attrName>
                                        </p:attrNameLst>
                                      </p:cBhvr>
                                      <p:tavLst>
                                        <p:tav tm="0">
                                          <p:val>
                                            <p:strVal val="#ppt_x"/>
                                          </p:val>
                                        </p:tav>
                                        <p:tav tm="100000">
                                          <p:val>
                                            <p:strVal val="#ppt_x"/>
                                          </p:val>
                                        </p:tav>
                                      </p:tavLst>
                                    </p:anim>
                                    <p:anim calcmode="lin" valueType="num">
                                      <p:cBhvr>
                                        <p:cTn id="25" dur="500" fill="hold"/>
                                        <p:tgtEl>
                                          <p:spTgt spid="17"/>
                                        </p:tgtEl>
                                        <p:attrNameLst>
                                          <p:attrName>ppt_y</p:attrName>
                                        </p:attrNameLst>
                                      </p:cBhvr>
                                      <p:tavLst>
                                        <p:tav tm="0">
                                          <p:val>
                                            <p:strVal val="#ppt_y+.1"/>
                                          </p:val>
                                        </p:tav>
                                        <p:tav tm="100000">
                                          <p:val>
                                            <p:strVal val="#ppt_y"/>
                                          </p:val>
                                        </p:tav>
                                      </p:tavLst>
                                    </p:anim>
                                  </p:childTnLst>
                                </p:cTn>
                              </p:par>
                            </p:childTnLst>
                          </p:cTn>
                        </p:par>
                        <p:par>
                          <p:cTn id="26" fill="hold">
                            <p:stCondLst>
                              <p:cond delay="2750"/>
                            </p:stCondLst>
                            <p:childTnLst>
                              <p:par>
                                <p:cTn id="27" presetID="42" presetClass="entr" presetSubtype="0"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anim calcmode="lin" valueType="num">
                                      <p:cBhvr>
                                        <p:cTn id="30" dur="500" fill="hold"/>
                                        <p:tgtEl>
                                          <p:spTgt spid="18"/>
                                        </p:tgtEl>
                                        <p:attrNameLst>
                                          <p:attrName>ppt_x</p:attrName>
                                        </p:attrNameLst>
                                      </p:cBhvr>
                                      <p:tavLst>
                                        <p:tav tm="0">
                                          <p:val>
                                            <p:strVal val="#ppt_x"/>
                                          </p:val>
                                        </p:tav>
                                        <p:tav tm="100000">
                                          <p:val>
                                            <p:strVal val="#ppt_x"/>
                                          </p:val>
                                        </p:tav>
                                      </p:tavLst>
                                    </p:anim>
                                    <p:anim calcmode="lin" valueType="num">
                                      <p:cBhvr>
                                        <p:cTn id="31" dur="500" fill="hold"/>
                                        <p:tgtEl>
                                          <p:spTgt spid="18"/>
                                        </p:tgtEl>
                                        <p:attrNameLst>
                                          <p:attrName>ppt_y</p:attrName>
                                        </p:attrNameLst>
                                      </p:cBhvr>
                                      <p:tavLst>
                                        <p:tav tm="0">
                                          <p:val>
                                            <p:strVal val="#ppt_y+.1"/>
                                          </p:val>
                                        </p:tav>
                                        <p:tav tm="100000">
                                          <p:val>
                                            <p:strVal val="#ppt_y"/>
                                          </p:val>
                                        </p:tav>
                                      </p:tavLst>
                                    </p:anim>
                                  </p:childTnLst>
                                </p:cTn>
                              </p:par>
                            </p:childTnLst>
                          </p:cTn>
                        </p:par>
                        <p:par>
                          <p:cTn id="32" fill="hold">
                            <p:stCondLst>
                              <p:cond delay="3250"/>
                            </p:stCondLst>
                            <p:childTnLst>
                              <p:par>
                                <p:cTn id="33" presetID="42"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anim calcmode="lin" valueType="num">
                                      <p:cBhvr>
                                        <p:cTn id="36" dur="500" fill="hold"/>
                                        <p:tgtEl>
                                          <p:spTgt spid="19"/>
                                        </p:tgtEl>
                                        <p:attrNameLst>
                                          <p:attrName>ppt_x</p:attrName>
                                        </p:attrNameLst>
                                      </p:cBhvr>
                                      <p:tavLst>
                                        <p:tav tm="0">
                                          <p:val>
                                            <p:strVal val="#ppt_x"/>
                                          </p:val>
                                        </p:tav>
                                        <p:tav tm="100000">
                                          <p:val>
                                            <p:strVal val="#ppt_x"/>
                                          </p:val>
                                        </p:tav>
                                      </p:tavLst>
                                    </p:anim>
                                    <p:anim calcmode="lin" valueType="num">
                                      <p:cBhvr>
                                        <p:cTn id="37" dur="500" fill="hold"/>
                                        <p:tgtEl>
                                          <p:spTgt spid="19"/>
                                        </p:tgtEl>
                                        <p:attrNameLst>
                                          <p:attrName>ppt_y</p:attrName>
                                        </p:attrNameLst>
                                      </p:cBhvr>
                                      <p:tavLst>
                                        <p:tav tm="0">
                                          <p:val>
                                            <p:strVal val="#ppt_y+.1"/>
                                          </p:val>
                                        </p:tav>
                                        <p:tav tm="100000">
                                          <p:val>
                                            <p:strVal val="#ppt_y"/>
                                          </p:val>
                                        </p:tav>
                                      </p:tavLst>
                                    </p:anim>
                                  </p:childTnLst>
                                </p:cTn>
                              </p:par>
                            </p:childTnLst>
                          </p:cTn>
                        </p:par>
                        <p:par>
                          <p:cTn id="38" fill="hold">
                            <p:stCondLst>
                              <p:cond delay="3750"/>
                            </p:stCondLst>
                            <p:childTnLst>
                              <p:par>
                                <p:cTn id="39" presetID="42" presetClass="entr" presetSubtype="0"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500"/>
                                        <p:tgtEl>
                                          <p:spTgt spid="20"/>
                                        </p:tgtEl>
                                      </p:cBhvr>
                                    </p:animEffect>
                                    <p:anim calcmode="lin" valueType="num">
                                      <p:cBhvr>
                                        <p:cTn id="42" dur="500" fill="hold"/>
                                        <p:tgtEl>
                                          <p:spTgt spid="20"/>
                                        </p:tgtEl>
                                        <p:attrNameLst>
                                          <p:attrName>ppt_x</p:attrName>
                                        </p:attrNameLst>
                                      </p:cBhvr>
                                      <p:tavLst>
                                        <p:tav tm="0">
                                          <p:val>
                                            <p:strVal val="#ppt_x"/>
                                          </p:val>
                                        </p:tav>
                                        <p:tav tm="100000">
                                          <p:val>
                                            <p:strVal val="#ppt_x"/>
                                          </p:val>
                                        </p:tav>
                                      </p:tavLst>
                                    </p:anim>
                                    <p:anim calcmode="lin" valueType="num">
                                      <p:cBhvr>
                                        <p:cTn id="43" dur="500" fill="hold"/>
                                        <p:tgtEl>
                                          <p:spTgt spid="20"/>
                                        </p:tgtEl>
                                        <p:attrNameLst>
                                          <p:attrName>ppt_y</p:attrName>
                                        </p:attrNameLst>
                                      </p:cBhvr>
                                      <p:tavLst>
                                        <p:tav tm="0">
                                          <p:val>
                                            <p:strVal val="#ppt_y+.1"/>
                                          </p:val>
                                        </p:tav>
                                        <p:tav tm="100000">
                                          <p:val>
                                            <p:strVal val="#ppt_y"/>
                                          </p:val>
                                        </p:tav>
                                      </p:tavLst>
                                    </p:anim>
                                  </p:childTnLst>
                                </p:cTn>
                              </p:par>
                            </p:childTnLst>
                          </p:cTn>
                        </p:par>
                        <p:par>
                          <p:cTn id="44" fill="hold">
                            <p:stCondLst>
                              <p:cond delay="4250"/>
                            </p:stCondLst>
                            <p:childTnLst>
                              <p:par>
                                <p:cTn id="45" presetID="42" presetClass="entr" presetSubtype="0"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anim calcmode="lin" valueType="num">
                                      <p:cBhvr>
                                        <p:cTn id="48" dur="500" fill="hold"/>
                                        <p:tgtEl>
                                          <p:spTgt spid="21"/>
                                        </p:tgtEl>
                                        <p:attrNameLst>
                                          <p:attrName>ppt_x</p:attrName>
                                        </p:attrNameLst>
                                      </p:cBhvr>
                                      <p:tavLst>
                                        <p:tav tm="0">
                                          <p:val>
                                            <p:strVal val="#ppt_x"/>
                                          </p:val>
                                        </p:tav>
                                        <p:tav tm="100000">
                                          <p:val>
                                            <p:strVal val="#ppt_x"/>
                                          </p:val>
                                        </p:tav>
                                      </p:tavLst>
                                    </p:anim>
                                    <p:anim calcmode="lin" valueType="num">
                                      <p:cBhvr>
                                        <p:cTn id="49" dur="500" fill="hold"/>
                                        <p:tgtEl>
                                          <p:spTgt spid="21"/>
                                        </p:tgtEl>
                                        <p:attrNameLst>
                                          <p:attrName>ppt_y</p:attrName>
                                        </p:attrNameLst>
                                      </p:cBhvr>
                                      <p:tavLst>
                                        <p:tav tm="0">
                                          <p:val>
                                            <p:strVal val="#ppt_y+.1"/>
                                          </p:val>
                                        </p:tav>
                                        <p:tav tm="100000">
                                          <p:val>
                                            <p:strVal val="#ppt_y"/>
                                          </p:val>
                                        </p:tav>
                                      </p:tavLst>
                                    </p:anim>
                                  </p:childTnLst>
                                </p:cTn>
                              </p:par>
                            </p:childTnLst>
                          </p:cTn>
                        </p:par>
                        <p:par>
                          <p:cTn id="50" fill="hold">
                            <p:stCondLst>
                              <p:cond delay="4750"/>
                            </p:stCondLst>
                            <p:childTnLst>
                              <p:par>
                                <p:cTn id="51" presetID="42" presetClass="entr" presetSubtype="0"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500"/>
                                        <p:tgtEl>
                                          <p:spTgt spid="22"/>
                                        </p:tgtEl>
                                      </p:cBhvr>
                                    </p:animEffect>
                                    <p:anim calcmode="lin" valueType="num">
                                      <p:cBhvr>
                                        <p:cTn id="54" dur="500" fill="hold"/>
                                        <p:tgtEl>
                                          <p:spTgt spid="22"/>
                                        </p:tgtEl>
                                        <p:attrNameLst>
                                          <p:attrName>ppt_x</p:attrName>
                                        </p:attrNameLst>
                                      </p:cBhvr>
                                      <p:tavLst>
                                        <p:tav tm="0">
                                          <p:val>
                                            <p:strVal val="#ppt_x"/>
                                          </p:val>
                                        </p:tav>
                                        <p:tav tm="100000">
                                          <p:val>
                                            <p:strVal val="#ppt_x"/>
                                          </p:val>
                                        </p:tav>
                                      </p:tavLst>
                                    </p:anim>
                                    <p:anim calcmode="lin" valueType="num">
                                      <p:cBhvr>
                                        <p:cTn id="55"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1" grpId="0"/>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ED772F19-EE76-4B0A-8A9C-62BBB289126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56838" y="789106"/>
            <a:ext cx="4822371" cy="4822371"/>
          </a:xfrm>
          <a:prstGeom prst="rect">
            <a:avLst/>
          </a:prstGeom>
        </p:spPr>
      </p:pic>
      <p:pic>
        <p:nvPicPr>
          <p:cNvPr id="4" name="图片 3" descr="图片包含 鲜花, 餐桌, 室内, 花瓶&#10;&#10;已生成极高可信度的说明">
            <a:extLst>
              <a:ext uri="{FF2B5EF4-FFF2-40B4-BE49-F238E27FC236}">
                <a16:creationId xmlns:a16="http://schemas.microsoft.com/office/drawing/2014/main" xmlns="" id="{739FF092-186D-4120-8682-D30294594B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60042" y="1296954"/>
            <a:ext cx="3815962" cy="5246302"/>
          </a:xfrm>
          <a:prstGeom prst="rect">
            <a:avLst/>
          </a:prstGeom>
        </p:spPr>
      </p:pic>
      <p:grpSp>
        <p:nvGrpSpPr>
          <p:cNvPr id="5" name="组合 4">
            <a:extLst>
              <a:ext uri="{FF2B5EF4-FFF2-40B4-BE49-F238E27FC236}">
                <a16:creationId xmlns:a16="http://schemas.microsoft.com/office/drawing/2014/main" xmlns="" id="{248C08DC-2BD8-4340-9915-1B4B8CC8913A}"/>
              </a:ext>
            </a:extLst>
          </p:cNvPr>
          <p:cNvGrpSpPr/>
          <p:nvPr/>
        </p:nvGrpSpPr>
        <p:grpSpPr>
          <a:xfrm>
            <a:off x="776331" y="600609"/>
            <a:ext cx="1392689" cy="1392689"/>
            <a:chOff x="944111" y="2203578"/>
            <a:chExt cx="1392689" cy="1392689"/>
          </a:xfrm>
        </p:grpSpPr>
        <p:pic>
          <p:nvPicPr>
            <p:cNvPr id="6" name="图片 5">
              <a:extLst>
                <a:ext uri="{FF2B5EF4-FFF2-40B4-BE49-F238E27FC236}">
                  <a16:creationId xmlns:a16="http://schemas.microsoft.com/office/drawing/2014/main" xmlns="" id="{9458741D-A1B1-4C8B-8AE6-EB6FF393307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44111" y="2203578"/>
              <a:ext cx="1392689" cy="1392689"/>
            </a:xfrm>
            <a:prstGeom prst="rect">
              <a:avLst/>
            </a:prstGeom>
          </p:spPr>
        </p:pic>
        <p:sp>
          <p:nvSpPr>
            <p:cNvPr id="7" name="文本框 6">
              <a:extLst>
                <a:ext uri="{FF2B5EF4-FFF2-40B4-BE49-F238E27FC236}">
                  <a16:creationId xmlns:a16="http://schemas.microsoft.com/office/drawing/2014/main" xmlns="" id="{9438A290-C255-485B-B4D5-9CE45EBD06A7}"/>
                </a:ext>
              </a:extLst>
            </p:cNvPr>
            <p:cNvSpPr txBox="1"/>
            <p:nvPr/>
          </p:nvSpPr>
          <p:spPr>
            <a:xfrm>
              <a:off x="1195640" y="2438256"/>
              <a:ext cx="877163" cy="923330"/>
            </a:xfrm>
            <a:prstGeom prst="rect">
              <a:avLst/>
            </a:prstGeom>
            <a:noFill/>
          </p:spPr>
          <p:txBody>
            <a:bodyPr wrap="none" rtlCol="0">
              <a:spAutoFit/>
            </a:bodyPr>
            <a:lstStyle/>
            <a:p>
              <a:r>
                <a:rPr lang="zh-CN" altLang="en-US" sz="5400" dirty="0">
                  <a:solidFill>
                    <a:srgbClr val="526342"/>
                  </a:solidFill>
                </a:rPr>
                <a:t>叁</a:t>
              </a:r>
            </a:p>
          </p:txBody>
        </p:sp>
      </p:grpSp>
      <p:sp>
        <p:nvSpPr>
          <p:cNvPr id="8" name="矩形 7">
            <a:extLst>
              <a:ext uri="{FF2B5EF4-FFF2-40B4-BE49-F238E27FC236}">
                <a16:creationId xmlns:a16="http://schemas.microsoft.com/office/drawing/2014/main" xmlns="" id="{79D0FB88-125C-4DF3-814B-5DDD7C66C762}"/>
              </a:ext>
            </a:extLst>
          </p:cNvPr>
          <p:cNvSpPr/>
          <p:nvPr/>
        </p:nvSpPr>
        <p:spPr>
          <a:xfrm>
            <a:off x="2169020" y="2463833"/>
            <a:ext cx="4247317" cy="1814552"/>
          </a:xfrm>
          <a:prstGeom prst="rect">
            <a:avLst/>
          </a:prstGeom>
        </p:spPr>
        <p:txBody>
          <a:bodyPr vert="eaVert" wrap="square">
            <a:spAutoFit/>
          </a:bodyPr>
          <a:lstStyle/>
          <a:p>
            <a:pPr>
              <a:lnSpc>
                <a:spcPct val="20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请在此处添加详细描述文本，尽量与标题文本语言风格相符合，语言描述尽量简洁生动。请在此处添加详细描述文本，尽量与标题文本语言风格相符合，语言描述尽量简洁生动。</a:t>
            </a:r>
          </a:p>
        </p:txBody>
      </p:sp>
    </p:spTree>
    <p:extLst>
      <p:ext uri="{BB962C8B-B14F-4D97-AF65-F5344CB8AC3E}">
        <p14:creationId xmlns:p14="http://schemas.microsoft.com/office/powerpoint/2010/main" val="19485336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02CD9232-0455-417D-8FFC-591B0D07FCCA}"/>
              </a:ext>
            </a:extLst>
          </p:cNvPr>
          <p:cNvGrpSpPr/>
          <p:nvPr/>
        </p:nvGrpSpPr>
        <p:grpSpPr>
          <a:xfrm>
            <a:off x="587480" y="1677541"/>
            <a:ext cx="4787933" cy="3844312"/>
            <a:chOff x="2693903" y="1536327"/>
            <a:chExt cx="4787933" cy="3844312"/>
          </a:xfrm>
        </p:grpSpPr>
        <p:pic>
          <p:nvPicPr>
            <p:cNvPr id="3" name="图片 2">
              <a:extLst>
                <a:ext uri="{FF2B5EF4-FFF2-40B4-BE49-F238E27FC236}">
                  <a16:creationId xmlns:a16="http://schemas.microsoft.com/office/drawing/2014/main" xmlns="" id="{8F2BC391-F2D6-49FA-8F46-DCF44A7F92F9}"/>
                </a:ext>
              </a:extLst>
            </p:cNvPr>
            <p:cNvPicPr>
              <a:picLocks noChangeAspect="1"/>
            </p:cNvPicPr>
            <p:nvPr/>
          </p:nvPicPr>
          <p:blipFill rotWithShape="1">
            <a:blip r:embed="rId2">
              <a:lum bright="20000" contrast="-50000"/>
              <a:duotone>
                <a:schemeClr val="accent6">
                  <a:shade val="45000"/>
                  <a:satMod val="135000"/>
                </a:schemeClr>
                <a:prstClr val="white"/>
              </a:duotone>
              <a:extLst>
                <a:ext uri="{BEBA8EAE-BF5A-486C-A8C5-ECC9F3942E4B}">
                  <a14:imgProps xmlns:a14="http://schemas.microsoft.com/office/drawing/2010/main">
                    <a14:imgLayer>
                      <a14:imgEffect>
                        <a14:saturation sat="0"/>
                      </a14:imgEffect>
                      <a14:imgEffect>
                        <a14:brightnessContrast bright="-20000" contrast="20000"/>
                      </a14:imgEffect>
                    </a14:imgLayer>
                  </a14:imgProps>
                </a:ext>
                <a:ext uri="{28A0092B-C50C-407E-A947-70E740481C1C}">
                  <a14:useLocalDpi xmlns:a14="http://schemas.microsoft.com/office/drawing/2010/main" val="0"/>
                </a:ext>
              </a:extLst>
            </a:blip>
            <a:srcRect l="7304" r="22674"/>
            <a:stretch/>
          </p:blipFill>
          <p:spPr>
            <a:xfrm>
              <a:off x="2693903" y="1536327"/>
              <a:ext cx="4787933" cy="3844312"/>
            </a:xfrm>
            <a:prstGeom prst="rect">
              <a:avLst/>
            </a:prstGeom>
          </p:spPr>
        </p:pic>
        <p:grpSp>
          <p:nvGrpSpPr>
            <p:cNvPr id="4" name="组合 3">
              <a:extLst>
                <a:ext uri="{FF2B5EF4-FFF2-40B4-BE49-F238E27FC236}">
                  <a16:creationId xmlns:a16="http://schemas.microsoft.com/office/drawing/2014/main" xmlns="" id="{556B2510-226C-4D91-84FF-3404793141E7}"/>
                </a:ext>
              </a:extLst>
            </p:cNvPr>
            <p:cNvGrpSpPr/>
            <p:nvPr/>
          </p:nvGrpSpPr>
          <p:grpSpPr>
            <a:xfrm>
              <a:off x="4124274" y="2477698"/>
              <a:ext cx="1928813" cy="1132701"/>
              <a:chOff x="1907162" y="2801468"/>
              <a:chExt cx="2571750" cy="1510268"/>
            </a:xfrm>
          </p:grpSpPr>
          <p:sp>
            <p:nvSpPr>
              <p:cNvPr id="5" name="文本框 4">
                <a:extLst>
                  <a:ext uri="{FF2B5EF4-FFF2-40B4-BE49-F238E27FC236}">
                    <a16:creationId xmlns:a16="http://schemas.microsoft.com/office/drawing/2014/main" xmlns="" id="{BCC41EB5-A98F-48D6-8D9F-AE22C83C8EA5}"/>
                  </a:ext>
                </a:extLst>
              </p:cNvPr>
              <p:cNvSpPr txBox="1"/>
              <p:nvPr/>
            </p:nvSpPr>
            <p:spPr>
              <a:xfrm>
                <a:off x="2299402" y="2801468"/>
                <a:ext cx="1785105" cy="738664"/>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ctr"/>
                <a:r>
                  <a:rPr lang="zh-CN" altLang="en-US" sz="3000" dirty="0"/>
                  <a:t>关键字</a:t>
                </a:r>
              </a:p>
            </p:txBody>
          </p:sp>
          <p:sp>
            <p:nvSpPr>
              <p:cNvPr id="6" name="矩形 5">
                <a:extLst>
                  <a:ext uri="{FF2B5EF4-FFF2-40B4-BE49-F238E27FC236}">
                    <a16:creationId xmlns:a16="http://schemas.microsoft.com/office/drawing/2014/main" xmlns="" id="{9E1F8ECE-C99C-4BD1-9294-A0DE7F72ABF3}"/>
                  </a:ext>
                </a:extLst>
              </p:cNvPr>
              <p:cNvSpPr/>
              <p:nvPr/>
            </p:nvSpPr>
            <p:spPr>
              <a:xfrm>
                <a:off x="1907162" y="3542295"/>
                <a:ext cx="2571750" cy="769441"/>
              </a:xfrm>
              <a:prstGeom prst="rect">
                <a:avLst/>
              </a:prstGeom>
            </p:spPr>
            <p:txBody>
              <a:bodyPr wrap="square">
                <a:spAutoFit/>
              </a:bodyPr>
              <a:lstStyle/>
              <a:p>
                <a:pPr algn="ctr"/>
                <a:r>
                  <a:rPr lang="zh-CN" altLang="en-US" sz="1050" dirty="0">
                    <a:solidFill>
                      <a:schemeClr val="tx1">
                        <a:lumMod val="75000"/>
                        <a:lumOff val="25000"/>
                      </a:schemeClr>
                    </a:solidFill>
                    <a:latin typeface="微软雅黑 Light" panose="020B0502040204020203" pitchFamily="34" charset="-122"/>
                    <a:ea typeface="微软雅黑 Light" panose="020B0502040204020203" pitchFamily="34" charset="-122"/>
                  </a:rPr>
                  <a:t>请在此处添加详细描述文本，尽量与标题文本语言风格相符合，语言描述尽量简洁生动。</a:t>
                </a:r>
              </a:p>
            </p:txBody>
          </p:sp>
        </p:grpSp>
      </p:grpSp>
      <p:grpSp>
        <p:nvGrpSpPr>
          <p:cNvPr id="7" name="组合 6">
            <a:extLst>
              <a:ext uri="{FF2B5EF4-FFF2-40B4-BE49-F238E27FC236}">
                <a16:creationId xmlns:a16="http://schemas.microsoft.com/office/drawing/2014/main" xmlns="" id="{5C78C6EB-359A-405E-8117-728F06CF41C6}"/>
              </a:ext>
            </a:extLst>
          </p:cNvPr>
          <p:cNvGrpSpPr/>
          <p:nvPr/>
        </p:nvGrpSpPr>
        <p:grpSpPr>
          <a:xfrm>
            <a:off x="6551328" y="1830361"/>
            <a:ext cx="4751365" cy="705763"/>
            <a:chOff x="5329807" y="1442138"/>
            <a:chExt cx="6335152" cy="941017"/>
          </a:xfrm>
        </p:grpSpPr>
        <p:grpSp>
          <p:nvGrpSpPr>
            <p:cNvPr id="8" name="组合 7">
              <a:extLst>
                <a:ext uri="{FF2B5EF4-FFF2-40B4-BE49-F238E27FC236}">
                  <a16:creationId xmlns:a16="http://schemas.microsoft.com/office/drawing/2014/main" xmlns="" id="{5C368B04-E5CD-4339-A897-6B383C7661AA}"/>
                </a:ext>
              </a:extLst>
            </p:cNvPr>
            <p:cNvGrpSpPr/>
            <p:nvPr/>
          </p:nvGrpSpPr>
          <p:grpSpPr>
            <a:xfrm>
              <a:off x="5329807" y="1499288"/>
              <a:ext cx="792481" cy="716282"/>
              <a:chOff x="6648538" y="1291286"/>
              <a:chExt cx="992152" cy="896755"/>
            </a:xfrm>
          </p:grpSpPr>
          <p:pic>
            <p:nvPicPr>
              <p:cNvPr id="12" name="图片 11">
                <a:extLst>
                  <a:ext uri="{FF2B5EF4-FFF2-40B4-BE49-F238E27FC236}">
                    <a16:creationId xmlns:a16="http://schemas.microsoft.com/office/drawing/2014/main" xmlns="" id="{A1D73286-FFD9-4A51-88EC-1BE626154260}"/>
                  </a:ext>
                </a:extLst>
              </p:cNvPr>
              <p:cNvPicPr>
                <a:picLocks noChangeAspect="1"/>
              </p:cNvPicPr>
              <p:nvPr/>
            </p:nvPicPr>
            <p:blipFill rotWithShape="1">
              <a:blip r:embed="rId3" cstate="print">
                <a:duotone>
                  <a:schemeClr val="accent6">
                    <a:shade val="45000"/>
                    <a:satMod val="135000"/>
                  </a:schemeClr>
                  <a:prstClr val="white"/>
                </a:duotone>
                <a:lum bright="20000" contrast="-50000"/>
                <a:extLst>
                  <a:ext uri="{28A0092B-C50C-407E-A947-70E740481C1C}">
                    <a14:useLocalDpi xmlns:a14="http://schemas.microsoft.com/office/drawing/2010/main" val="0"/>
                  </a:ext>
                </a:extLst>
              </a:blip>
              <a:srcRect l="16201" t="25328" r="25698" b="25072"/>
              <a:stretch/>
            </p:blipFill>
            <p:spPr>
              <a:xfrm>
                <a:off x="6648538" y="1291286"/>
                <a:ext cx="992152" cy="896755"/>
              </a:xfrm>
              <a:prstGeom prst="rect">
                <a:avLst/>
              </a:prstGeom>
            </p:spPr>
          </p:pic>
          <p:sp>
            <p:nvSpPr>
              <p:cNvPr id="13" name="Freeform 25">
                <a:extLst>
                  <a:ext uri="{FF2B5EF4-FFF2-40B4-BE49-F238E27FC236}">
                    <a16:creationId xmlns:a16="http://schemas.microsoft.com/office/drawing/2014/main" xmlns="" id="{33456999-1A79-4294-B1E4-B219C96A3862}"/>
                  </a:ext>
                </a:extLst>
              </p:cNvPr>
              <p:cNvSpPr>
                <a:spLocks noEditPoints="1"/>
              </p:cNvSpPr>
              <p:nvPr/>
            </p:nvSpPr>
            <p:spPr bwMode="auto">
              <a:xfrm>
                <a:off x="6880830" y="1519712"/>
                <a:ext cx="530530" cy="397376"/>
              </a:xfrm>
              <a:custGeom>
                <a:avLst/>
                <a:gdLst>
                  <a:gd name="T0" fmla="*/ 3 w 108"/>
                  <a:gd name="T1" fmla="*/ 54 h 81"/>
                  <a:gd name="T2" fmla="*/ 21 w 108"/>
                  <a:gd name="T3" fmla="*/ 47 h 81"/>
                  <a:gd name="T4" fmla="*/ 25 w 108"/>
                  <a:gd name="T5" fmla="*/ 44 h 81"/>
                  <a:gd name="T6" fmla="*/ 35 w 108"/>
                  <a:gd name="T7" fmla="*/ 62 h 81"/>
                  <a:gd name="T8" fmla="*/ 43 w 108"/>
                  <a:gd name="T9" fmla="*/ 44 h 81"/>
                  <a:gd name="T10" fmla="*/ 48 w 108"/>
                  <a:gd name="T11" fmla="*/ 47 h 81"/>
                  <a:gd name="T12" fmla="*/ 60 w 108"/>
                  <a:gd name="T13" fmla="*/ 52 h 81"/>
                  <a:gd name="T14" fmla="*/ 60 w 108"/>
                  <a:gd name="T15" fmla="*/ 51 h 81"/>
                  <a:gd name="T16" fmla="*/ 72 w 108"/>
                  <a:gd name="T17" fmla="*/ 47 h 81"/>
                  <a:gd name="T18" fmla="*/ 83 w 108"/>
                  <a:gd name="T19" fmla="*/ 61 h 81"/>
                  <a:gd name="T20" fmla="*/ 96 w 108"/>
                  <a:gd name="T21" fmla="*/ 47 h 81"/>
                  <a:gd name="T22" fmla="*/ 105 w 108"/>
                  <a:gd name="T23" fmla="*/ 49 h 81"/>
                  <a:gd name="T24" fmla="*/ 108 w 108"/>
                  <a:gd name="T25" fmla="*/ 72 h 81"/>
                  <a:gd name="T26" fmla="*/ 69 w 108"/>
                  <a:gd name="T27" fmla="*/ 72 h 81"/>
                  <a:gd name="T28" fmla="*/ 69 w 108"/>
                  <a:gd name="T29" fmla="*/ 81 h 81"/>
                  <a:gd name="T30" fmla="*/ 0 w 108"/>
                  <a:gd name="T31" fmla="*/ 81 h 81"/>
                  <a:gd name="T32" fmla="*/ 3 w 108"/>
                  <a:gd name="T33" fmla="*/ 54 h 81"/>
                  <a:gd name="T34" fmla="*/ 73 w 108"/>
                  <a:gd name="T35" fmla="*/ 27 h 81"/>
                  <a:gd name="T36" fmla="*/ 93 w 108"/>
                  <a:gd name="T37" fmla="*/ 25 h 81"/>
                  <a:gd name="T38" fmla="*/ 92 w 108"/>
                  <a:gd name="T39" fmla="*/ 37 h 81"/>
                  <a:gd name="T40" fmla="*/ 88 w 108"/>
                  <a:gd name="T41" fmla="*/ 42 h 81"/>
                  <a:gd name="T42" fmla="*/ 99 w 108"/>
                  <a:gd name="T43" fmla="*/ 42 h 81"/>
                  <a:gd name="T44" fmla="*/ 98 w 108"/>
                  <a:gd name="T45" fmla="*/ 32 h 81"/>
                  <a:gd name="T46" fmla="*/ 69 w 108"/>
                  <a:gd name="T47" fmla="*/ 32 h 81"/>
                  <a:gd name="T48" fmla="*/ 68 w 108"/>
                  <a:gd name="T49" fmla="*/ 42 h 81"/>
                  <a:gd name="T50" fmla="*/ 78 w 108"/>
                  <a:gd name="T51" fmla="*/ 42 h 81"/>
                  <a:gd name="T52" fmla="*/ 75 w 108"/>
                  <a:gd name="T53" fmla="*/ 37 h 81"/>
                  <a:gd name="T54" fmla="*/ 73 w 108"/>
                  <a:gd name="T55" fmla="*/ 27 h 81"/>
                  <a:gd name="T56" fmla="*/ 73 w 108"/>
                  <a:gd name="T57" fmla="*/ 27 h 81"/>
                  <a:gd name="T58" fmla="*/ 21 w 108"/>
                  <a:gd name="T59" fmla="*/ 31 h 81"/>
                  <a:gd name="T60" fmla="*/ 22 w 108"/>
                  <a:gd name="T61" fmla="*/ 16 h 81"/>
                  <a:gd name="T62" fmla="*/ 46 w 108"/>
                  <a:gd name="T63" fmla="*/ 16 h 81"/>
                  <a:gd name="T64" fmla="*/ 47 w 108"/>
                  <a:gd name="T65" fmla="*/ 31 h 81"/>
                  <a:gd name="T66" fmla="*/ 52 w 108"/>
                  <a:gd name="T67" fmla="*/ 25 h 81"/>
                  <a:gd name="T68" fmla="*/ 50 w 108"/>
                  <a:gd name="T69" fmla="*/ 8 h 81"/>
                  <a:gd name="T70" fmla="*/ 19 w 108"/>
                  <a:gd name="T71" fmla="*/ 7 h 81"/>
                  <a:gd name="T72" fmla="*/ 18 w 108"/>
                  <a:gd name="T73" fmla="*/ 28 h 81"/>
                  <a:gd name="T74" fmla="*/ 21 w 108"/>
                  <a:gd name="T75" fmla="*/ 3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81">
                    <a:moveTo>
                      <a:pt x="3" y="54"/>
                    </a:moveTo>
                    <a:cubicBezTo>
                      <a:pt x="9" y="52"/>
                      <a:pt x="15" y="49"/>
                      <a:pt x="21" y="47"/>
                    </a:cubicBezTo>
                    <a:cubicBezTo>
                      <a:pt x="22" y="46"/>
                      <a:pt x="24" y="45"/>
                      <a:pt x="25" y="44"/>
                    </a:cubicBezTo>
                    <a:cubicBezTo>
                      <a:pt x="35" y="62"/>
                      <a:pt x="35" y="62"/>
                      <a:pt x="35" y="62"/>
                    </a:cubicBezTo>
                    <a:cubicBezTo>
                      <a:pt x="43" y="44"/>
                      <a:pt x="43" y="44"/>
                      <a:pt x="43" y="44"/>
                    </a:cubicBezTo>
                    <a:cubicBezTo>
                      <a:pt x="45" y="45"/>
                      <a:pt x="46" y="46"/>
                      <a:pt x="48" y="47"/>
                    </a:cubicBezTo>
                    <a:cubicBezTo>
                      <a:pt x="60" y="52"/>
                      <a:pt x="60" y="52"/>
                      <a:pt x="60" y="52"/>
                    </a:cubicBezTo>
                    <a:cubicBezTo>
                      <a:pt x="60" y="51"/>
                      <a:pt x="60" y="51"/>
                      <a:pt x="60" y="51"/>
                    </a:cubicBezTo>
                    <a:cubicBezTo>
                      <a:pt x="65" y="49"/>
                      <a:pt x="69" y="47"/>
                      <a:pt x="72" y="47"/>
                    </a:cubicBezTo>
                    <a:cubicBezTo>
                      <a:pt x="74" y="53"/>
                      <a:pt x="78" y="57"/>
                      <a:pt x="83" y="61"/>
                    </a:cubicBezTo>
                    <a:cubicBezTo>
                      <a:pt x="89" y="57"/>
                      <a:pt x="93" y="52"/>
                      <a:pt x="96" y="47"/>
                    </a:cubicBezTo>
                    <a:cubicBezTo>
                      <a:pt x="98" y="47"/>
                      <a:pt x="102" y="48"/>
                      <a:pt x="105" y="49"/>
                    </a:cubicBezTo>
                    <a:cubicBezTo>
                      <a:pt x="108" y="54"/>
                      <a:pt x="108" y="65"/>
                      <a:pt x="108" y="72"/>
                    </a:cubicBezTo>
                    <a:cubicBezTo>
                      <a:pt x="69" y="72"/>
                      <a:pt x="69" y="72"/>
                      <a:pt x="69" y="72"/>
                    </a:cubicBezTo>
                    <a:cubicBezTo>
                      <a:pt x="70" y="75"/>
                      <a:pt x="70" y="78"/>
                      <a:pt x="69" y="81"/>
                    </a:cubicBezTo>
                    <a:cubicBezTo>
                      <a:pt x="46" y="81"/>
                      <a:pt x="23" y="81"/>
                      <a:pt x="0" y="81"/>
                    </a:cubicBezTo>
                    <a:cubicBezTo>
                      <a:pt x="0" y="68"/>
                      <a:pt x="0" y="59"/>
                      <a:pt x="3" y="54"/>
                    </a:cubicBezTo>
                    <a:close/>
                    <a:moveTo>
                      <a:pt x="73" y="27"/>
                    </a:moveTo>
                    <a:cubicBezTo>
                      <a:pt x="79" y="28"/>
                      <a:pt x="89" y="27"/>
                      <a:pt x="93" y="25"/>
                    </a:cubicBezTo>
                    <a:cubicBezTo>
                      <a:pt x="93" y="27"/>
                      <a:pt x="93" y="33"/>
                      <a:pt x="92" y="37"/>
                    </a:cubicBezTo>
                    <a:cubicBezTo>
                      <a:pt x="91" y="39"/>
                      <a:pt x="90" y="41"/>
                      <a:pt x="88" y="42"/>
                    </a:cubicBezTo>
                    <a:cubicBezTo>
                      <a:pt x="99" y="42"/>
                      <a:pt x="99" y="42"/>
                      <a:pt x="99" y="42"/>
                    </a:cubicBezTo>
                    <a:cubicBezTo>
                      <a:pt x="99" y="42"/>
                      <a:pt x="98" y="34"/>
                      <a:pt x="98" y="32"/>
                    </a:cubicBezTo>
                    <a:cubicBezTo>
                      <a:pt x="102" y="3"/>
                      <a:pt x="64" y="3"/>
                      <a:pt x="69" y="32"/>
                    </a:cubicBezTo>
                    <a:cubicBezTo>
                      <a:pt x="69" y="34"/>
                      <a:pt x="68" y="42"/>
                      <a:pt x="68" y="42"/>
                    </a:cubicBezTo>
                    <a:cubicBezTo>
                      <a:pt x="78" y="42"/>
                      <a:pt x="78" y="42"/>
                      <a:pt x="78" y="42"/>
                    </a:cubicBezTo>
                    <a:cubicBezTo>
                      <a:pt x="77" y="41"/>
                      <a:pt x="76" y="39"/>
                      <a:pt x="75" y="37"/>
                    </a:cubicBezTo>
                    <a:cubicBezTo>
                      <a:pt x="73" y="34"/>
                      <a:pt x="73" y="30"/>
                      <a:pt x="73" y="27"/>
                    </a:cubicBezTo>
                    <a:cubicBezTo>
                      <a:pt x="73" y="27"/>
                      <a:pt x="73" y="27"/>
                      <a:pt x="73" y="27"/>
                    </a:cubicBezTo>
                    <a:close/>
                    <a:moveTo>
                      <a:pt x="21" y="31"/>
                    </a:moveTo>
                    <a:cubicBezTo>
                      <a:pt x="21" y="25"/>
                      <a:pt x="21" y="21"/>
                      <a:pt x="22" y="16"/>
                    </a:cubicBezTo>
                    <a:cubicBezTo>
                      <a:pt x="29" y="12"/>
                      <a:pt x="37" y="18"/>
                      <a:pt x="46" y="16"/>
                    </a:cubicBezTo>
                    <a:cubicBezTo>
                      <a:pt x="47" y="20"/>
                      <a:pt x="48" y="25"/>
                      <a:pt x="47" y="31"/>
                    </a:cubicBezTo>
                    <a:cubicBezTo>
                      <a:pt x="47" y="31"/>
                      <a:pt x="51" y="28"/>
                      <a:pt x="52" y="25"/>
                    </a:cubicBezTo>
                    <a:cubicBezTo>
                      <a:pt x="52" y="22"/>
                      <a:pt x="51" y="10"/>
                      <a:pt x="50" y="8"/>
                    </a:cubicBezTo>
                    <a:cubicBezTo>
                      <a:pt x="45" y="0"/>
                      <a:pt x="25" y="0"/>
                      <a:pt x="19" y="7"/>
                    </a:cubicBezTo>
                    <a:cubicBezTo>
                      <a:pt x="18" y="9"/>
                      <a:pt x="16" y="25"/>
                      <a:pt x="18" y="28"/>
                    </a:cubicBezTo>
                    <a:cubicBezTo>
                      <a:pt x="19" y="30"/>
                      <a:pt x="21" y="31"/>
                      <a:pt x="21" y="31"/>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013">
                  <a:solidFill>
                    <a:srgbClr val="829F89"/>
                  </a:solidFill>
                </a:endParaRPr>
              </a:p>
            </p:txBody>
          </p:sp>
        </p:grpSp>
        <p:grpSp>
          <p:nvGrpSpPr>
            <p:cNvPr id="9" name="组合 8">
              <a:extLst>
                <a:ext uri="{FF2B5EF4-FFF2-40B4-BE49-F238E27FC236}">
                  <a16:creationId xmlns:a16="http://schemas.microsoft.com/office/drawing/2014/main" xmlns="" id="{4182FB6E-8519-4A92-AA43-CB708617E1A3}"/>
                </a:ext>
              </a:extLst>
            </p:cNvPr>
            <p:cNvGrpSpPr/>
            <p:nvPr/>
          </p:nvGrpSpPr>
          <p:grpSpPr>
            <a:xfrm>
              <a:off x="6029777" y="1442138"/>
              <a:ext cx="5635182" cy="941017"/>
              <a:chOff x="6029777" y="1535249"/>
              <a:chExt cx="5635182" cy="941017"/>
            </a:xfrm>
          </p:grpSpPr>
          <p:sp>
            <p:nvSpPr>
              <p:cNvPr id="10" name="文本框 9">
                <a:extLst>
                  <a:ext uri="{FF2B5EF4-FFF2-40B4-BE49-F238E27FC236}">
                    <a16:creationId xmlns:a16="http://schemas.microsoft.com/office/drawing/2014/main" xmlns="" id="{52C492B2-2327-4322-8CE5-7D2D32C1224D}"/>
                  </a:ext>
                </a:extLst>
              </p:cNvPr>
              <p:cNvSpPr txBox="1"/>
              <p:nvPr/>
            </p:nvSpPr>
            <p:spPr>
              <a:xfrm>
                <a:off x="6029777" y="1535249"/>
                <a:ext cx="2092880" cy="492442"/>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1800" dirty="0">
                    <a:solidFill>
                      <a:srgbClr val="829F89"/>
                    </a:solidFill>
                  </a:rPr>
                  <a:t>输入文字内容</a:t>
                </a:r>
              </a:p>
            </p:txBody>
          </p:sp>
          <p:sp>
            <p:nvSpPr>
              <p:cNvPr id="11" name="文本框 10">
                <a:extLst>
                  <a:ext uri="{FF2B5EF4-FFF2-40B4-BE49-F238E27FC236}">
                    <a16:creationId xmlns:a16="http://schemas.microsoft.com/office/drawing/2014/main" xmlns="" id="{76C547EB-9A42-4639-A21C-A53EAD695BA8}"/>
                  </a:ext>
                </a:extLst>
              </p:cNvPr>
              <p:cNvSpPr txBox="1"/>
              <p:nvPr/>
            </p:nvSpPr>
            <p:spPr>
              <a:xfrm>
                <a:off x="6073528" y="1922269"/>
                <a:ext cx="5591431" cy="553997"/>
              </a:xfrm>
              <a:prstGeom prst="rect">
                <a:avLst/>
              </a:prstGeom>
              <a:noFill/>
            </p:spPr>
            <p:txBody>
              <a:bodyPr wrap="square" rtlCol="0">
                <a:spAutoFit/>
              </a:bodyPr>
              <a:lstStyle/>
              <a:p>
                <a:r>
                  <a:rPr lang="zh-CN" altLang="en-US" sz="1050" dirty="0">
                    <a:solidFill>
                      <a:srgbClr val="829F89"/>
                    </a:solidFill>
                    <a:latin typeface="微软雅黑 Light" panose="020B0502040204020203" pitchFamily="34" charset="-122"/>
                    <a:ea typeface="微软雅黑 Light" panose="020B0502040204020203" pitchFamily="34" charset="-122"/>
                  </a:rPr>
                  <a:t>请在此处添加详细描述文本，尽量与标题文本语言风格相符合，语言描述尽量简洁生动。</a:t>
                </a:r>
              </a:p>
            </p:txBody>
          </p:sp>
        </p:grpSp>
      </p:grpSp>
      <p:grpSp>
        <p:nvGrpSpPr>
          <p:cNvPr id="14" name="组合 13">
            <a:extLst>
              <a:ext uri="{FF2B5EF4-FFF2-40B4-BE49-F238E27FC236}">
                <a16:creationId xmlns:a16="http://schemas.microsoft.com/office/drawing/2014/main" xmlns="" id="{201907BB-C297-44DE-8BC0-947849E5B23A}"/>
              </a:ext>
            </a:extLst>
          </p:cNvPr>
          <p:cNvGrpSpPr/>
          <p:nvPr/>
        </p:nvGrpSpPr>
        <p:grpSpPr>
          <a:xfrm>
            <a:off x="6481945" y="4792076"/>
            <a:ext cx="4820748" cy="705763"/>
            <a:chOff x="5237296" y="5391093"/>
            <a:chExt cx="6427663" cy="941017"/>
          </a:xfrm>
        </p:grpSpPr>
        <p:grpSp>
          <p:nvGrpSpPr>
            <p:cNvPr id="15" name="组合 14">
              <a:extLst>
                <a:ext uri="{FF2B5EF4-FFF2-40B4-BE49-F238E27FC236}">
                  <a16:creationId xmlns:a16="http://schemas.microsoft.com/office/drawing/2014/main" xmlns="" id="{869588AB-F794-4D4D-9FE0-B3CAE29A719D}"/>
                </a:ext>
              </a:extLst>
            </p:cNvPr>
            <p:cNvGrpSpPr/>
            <p:nvPr/>
          </p:nvGrpSpPr>
          <p:grpSpPr>
            <a:xfrm>
              <a:off x="5237296" y="5448243"/>
              <a:ext cx="792481" cy="716282"/>
              <a:chOff x="5237296" y="5541354"/>
              <a:chExt cx="792481" cy="716282"/>
            </a:xfrm>
          </p:grpSpPr>
          <p:pic>
            <p:nvPicPr>
              <p:cNvPr id="19" name="图片 18">
                <a:extLst>
                  <a:ext uri="{FF2B5EF4-FFF2-40B4-BE49-F238E27FC236}">
                    <a16:creationId xmlns:a16="http://schemas.microsoft.com/office/drawing/2014/main" xmlns="" id="{CF616020-AEF7-474A-923F-C361B4C1F2A8}"/>
                  </a:ext>
                </a:extLst>
              </p:cNvPr>
              <p:cNvPicPr>
                <a:picLocks noChangeAspect="1"/>
              </p:cNvPicPr>
              <p:nvPr/>
            </p:nvPicPr>
            <p:blipFill rotWithShape="1">
              <a:blip r:embed="rId3" cstate="print">
                <a:lum bright="20000" contrast="-50000"/>
                <a:duotone>
                  <a:schemeClr val="accent6">
                    <a:shade val="45000"/>
                    <a:satMod val="135000"/>
                  </a:schemeClr>
                  <a:prstClr val="white"/>
                </a:duotone>
                <a:extLst>
                  <a:ext uri="{28A0092B-C50C-407E-A947-70E740481C1C}">
                    <a14:useLocalDpi xmlns:a14="http://schemas.microsoft.com/office/drawing/2010/main" val="0"/>
                  </a:ext>
                </a:extLst>
              </a:blip>
              <a:srcRect l="16201" t="25328" r="25698" b="25072"/>
              <a:stretch/>
            </p:blipFill>
            <p:spPr>
              <a:xfrm>
                <a:off x="5237296" y="5541354"/>
                <a:ext cx="792481" cy="716282"/>
              </a:xfrm>
              <a:prstGeom prst="rect">
                <a:avLst/>
              </a:prstGeom>
            </p:spPr>
          </p:pic>
          <p:sp>
            <p:nvSpPr>
              <p:cNvPr id="20" name="Freeform 326">
                <a:extLst>
                  <a:ext uri="{FF2B5EF4-FFF2-40B4-BE49-F238E27FC236}">
                    <a16:creationId xmlns:a16="http://schemas.microsoft.com/office/drawing/2014/main" xmlns="" id="{83E357E6-0A7A-4F70-B30E-BFF2E729B8F7}"/>
                  </a:ext>
                </a:extLst>
              </p:cNvPr>
              <p:cNvSpPr>
                <a:spLocks noEditPoints="1"/>
              </p:cNvSpPr>
              <p:nvPr/>
            </p:nvSpPr>
            <p:spPr bwMode="auto">
              <a:xfrm>
                <a:off x="5439146" y="5760038"/>
                <a:ext cx="350680" cy="297964"/>
              </a:xfrm>
              <a:custGeom>
                <a:avLst/>
                <a:gdLst>
                  <a:gd name="T0" fmla="*/ 2 w 65"/>
                  <a:gd name="T1" fmla="*/ 0 h 55"/>
                  <a:gd name="T2" fmla="*/ 62 w 65"/>
                  <a:gd name="T3" fmla="*/ 0 h 55"/>
                  <a:gd name="T4" fmla="*/ 65 w 65"/>
                  <a:gd name="T5" fmla="*/ 0 h 55"/>
                  <a:gd name="T6" fmla="*/ 65 w 65"/>
                  <a:gd name="T7" fmla="*/ 3 h 55"/>
                  <a:gd name="T8" fmla="*/ 65 w 65"/>
                  <a:gd name="T9" fmla="*/ 37 h 55"/>
                  <a:gd name="T10" fmla="*/ 65 w 65"/>
                  <a:gd name="T11" fmla="*/ 40 h 55"/>
                  <a:gd name="T12" fmla="*/ 62 w 65"/>
                  <a:gd name="T13" fmla="*/ 40 h 55"/>
                  <a:gd name="T14" fmla="*/ 45 w 65"/>
                  <a:gd name="T15" fmla="*/ 40 h 55"/>
                  <a:gd name="T16" fmla="*/ 45 w 65"/>
                  <a:gd name="T17" fmla="*/ 51 h 55"/>
                  <a:gd name="T18" fmla="*/ 52 w 65"/>
                  <a:gd name="T19" fmla="*/ 51 h 55"/>
                  <a:gd name="T20" fmla="*/ 52 w 65"/>
                  <a:gd name="T21" fmla="*/ 55 h 55"/>
                  <a:gd name="T22" fmla="*/ 16 w 65"/>
                  <a:gd name="T23" fmla="*/ 55 h 55"/>
                  <a:gd name="T24" fmla="*/ 16 w 65"/>
                  <a:gd name="T25" fmla="*/ 51 h 55"/>
                  <a:gd name="T26" fmla="*/ 22 w 65"/>
                  <a:gd name="T27" fmla="*/ 51 h 55"/>
                  <a:gd name="T28" fmla="*/ 22 w 65"/>
                  <a:gd name="T29" fmla="*/ 40 h 55"/>
                  <a:gd name="T30" fmla="*/ 2 w 65"/>
                  <a:gd name="T31" fmla="*/ 40 h 55"/>
                  <a:gd name="T32" fmla="*/ 0 w 65"/>
                  <a:gd name="T33" fmla="*/ 40 h 55"/>
                  <a:gd name="T34" fmla="*/ 0 w 65"/>
                  <a:gd name="T35" fmla="*/ 37 h 55"/>
                  <a:gd name="T36" fmla="*/ 0 w 65"/>
                  <a:gd name="T37" fmla="*/ 3 h 55"/>
                  <a:gd name="T38" fmla="*/ 0 w 65"/>
                  <a:gd name="T39" fmla="*/ 0 h 55"/>
                  <a:gd name="T40" fmla="*/ 2 w 65"/>
                  <a:gd name="T41" fmla="*/ 0 h 55"/>
                  <a:gd name="T42" fmla="*/ 20 w 65"/>
                  <a:gd name="T43" fmla="*/ 16 h 55"/>
                  <a:gd name="T44" fmla="*/ 22 w 65"/>
                  <a:gd name="T45" fmla="*/ 18 h 55"/>
                  <a:gd name="T46" fmla="*/ 23 w 65"/>
                  <a:gd name="T47" fmla="*/ 18 h 55"/>
                  <a:gd name="T48" fmla="*/ 33 w 65"/>
                  <a:gd name="T49" fmla="*/ 13 h 55"/>
                  <a:gd name="T50" fmla="*/ 44 w 65"/>
                  <a:gd name="T51" fmla="*/ 18 h 55"/>
                  <a:gd name="T52" fmla="*/ 44 w 65"/>
                  <a:gd name="T53" fmla="*/ 18 h 55"/>
                  <a:gd name="T54" fmla="*/ 46 w 65"/>
                  <a:gd name="T55" fmla="*/ 16 h 55"/>
                  <a:gd name="T56" fmla="*/ 46 w 65"/>
                  <a:gd name="T57" fmla="*/ 15 h 55"/>
                  <a:gd name="T58" fmla="*/ 33 w 65"/>
                  <a:gd name="T59" fmla="*/ 9 h 55"/>
                  <a:gd name="T60" fmla="*/ 20 w 65"/>
                  <a:gd name="T61" fmla="*/ 15 h 55"/>
                  <a:gd name="T62" fmla="*/ 20 w 65"/>
                  <a:gd name="T63" fmla="*/ 16 h 55"/>
                  <a:gd name="T64" fmla="*/ 24 w 65"/>
                  <a:gd name="T65" fmla="*/ 21 h 55"/>
                  <a:gd name="T66" fmla="*/ 26 w 65"/>
                  <a:gd name="T67" fmla="*/ 24 h 55"/>
                  <a:gd name="T68" fmla="*/ 27 w 65"/>
                  <a:gd name="T69" fmla="*/ 23 h 55"/>
                  <a:gd name="T70" fmla="*/ 33 w 65"/>
                  <a:gd name="T71" fmla="*/ 21 h 55"/>
                  <a:gd name="T72" fmla="*/ 39 w 65"/>
                  <a:gd name="T73" fmla="*/ 23 h 55"/>
                  <a:gd name="T74" fmla="*/ 40 w 65"/>
                  <a:gd name="T75" fmla="*/ 24 h 55"/>
                  <a:gd name="T76" fmla="*/ 42 w 65"/>
                  <a:gd name="T77" fmla="*/ 21 h 55"/>
                  <a:gd name="T78" fmla="*/ 42 w 65"/>
                  <a:gd name="T79" fmla="*/ 21 h 55"/>
                  <a:gd name="T80" fmla="*/ 33 w 65"/>
                  <a:gd name="T81" fmla="*/ 17 h 55"/>
                  <a:gd name="T82" fmla="*/ 25 w 65"/>
                  <a:gd name="T83" fmla="*/ 21 h 55"/>
                  <a:gd name="T84" fmla="*/ 24 w 65"/>
                  <a:gd name="T85" fmla="*/ 21 h 55"/>
                  <a:gd name="T86" fmla="*/ 33 w 65"/>
                  <a:gd name="T87" fmla="*/ 24 h 55"/>
                  <a:gd name="T88" fmla="*/ 31 w 65"/>
                  <a:gd name="T89" fmla="*/ 27 h 55"/>
                  <a:gd name="T90" fmla="*/ 33 w 65"/>
                  <a:gd name="T91" fmla="*/ 30 h 55"/>
                  <a:gd name="T92" fmla="*/ 36 w 65"/>
                  <a:gd name="T93" fmla="*/ 27 h 55"/>
                  <a:gd name="T94" fmla="*/ 33 w 65"/>
                  <a:gd name="T95" fmla="*/ 24 h 55"/>
                  <a:gd name="T96" fmla="*/ 59 w 65"/>
                  <a:gd name="T97" fmla="*/ 6 h 55"/>
                  <a:gd name="T98" fmla="*/ 5 w 65"/>
                  <a:gd name="T99" fmla="*/ 6 h 55"/>
                  <a:gd name="T100" fmla="*/ 5 w 65"/>
                  <a:gd name="T101" fmla="*/ 34 h 55"/>
                  <a:gd name="T102" fmla="*/ 59 w 65"/>
                  <a:gd name="T103" fmla="*/ 34 h 55"/>
                  <a:gd name="T104" fmla="*/ 59 w 65"/>
                  <a:gd name="T105" fmla="*/ 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5" h="55">
                    <a:moveTo>
                      <a:pt x="2" y="0"/>
                    </a:moveTo>
                    <a:cubicBezTo>
                      <a:pt x="62" y="0"/>
                      <a:pt x="62" y="0"/>
                      <a:pt x="62" y="0"/>
                    </a:cubicBezTo>
                    <a:cubicBezTo>
                      <a:pt x="65" y="0"/>
                      <a:pt x="65" y="0"/>
                      <a:pt x="65" y="0"/>
                    </a:cubicBezTo>
                    <a:cubicBezTo>
                      <a:pt x="65" y="3"/>
                      <a:pt x="65" y="3"/>
                      <a:pt x="65" y="3"/>
                    </a:cubicBezTo>
                    <a:cubicBezTo>
                      <a:pt x="65" y="37"/>
                      <a:pt x="65" y="37"/>
                      <a:pt x="65" y="37"/>
                    </a:cubicBezTo>
                    <a:cubicBezTo>
                      <a:pt x="65" y="40"/>
                      <a:pt x="65" y="40"/>
                      <a:pt x="65" y="40"/>
                    </a:cubicBezTo>
                    <a:cubicBezTo>
                      <a:pt x="62" y="40"/>
                      <a:pt x="62" y="40"/>
                      <a:pt x="62" y="40"/>
                    </a:cubicBezTo>
                    <a:cubicBezTo>
                      <a:pt x="45" y="40"/>
                      <a:pt x="45" y="40"/>
                      <a:pt x="45" y="40"/>
                    </a:cubicBezTo>
                    <a:cubicBezTo>
                      <a:pt x="45" y="51"/>
                      <a:pt x="45" y="51"/>
                      <a:pt x="45" y="51"/>
                    </a:cubicBezTo>
                    <a:cubicBezTo>
                      <a:pt x="52" y="51"/>
                      <a:pt x="52" y="51"/>
                      <a:pt x="52" y="51"/>
                    </a:cubicBezTo>
                    <a:cubicBezTo>
                      <a:pt x="52" y="55"/>
                      <a:pt x="52" y="55"/>
                      <a:pt x="52" y="55"/>
                    </a:cubicBezTo>
                    <a:cubicBezTo>
                      <a:pt x="16" y="55"/>
                      <a:pt x="16" y="55"/>
                      <a:pt x="16" y="55"/>
                    </a:cubicBezTo>
                    <a:cubicBezTo>
                      <a:pt x="16" y="51"/>
                      <a:pt x="16" y="51"/>
                      <a:pt x="16" y="51"/>
                    </a:cubicBezTo>
                    <a:cubicBezTo>
                      <a:pt x="22" y="51"/>
                      <a:pt x="22" y="51"/>
                      <a:pt x="22" y="51"/>
                    </a:cubicBezTo>
                    <a:cubicBezTo>
                      <a:pt x="22" y="40"/>
                      <a:pt x="22" y="40"/>
                      <a:pt x="22" y="40"/>
                    </a:cubicBezTo>
                    <a:cubicBezTo>
                      <a:pt x="2" y="40"/>
                      <a:pt x="2" y="40"/>
                      <a:pt x="2" y="40"/>
                    </a:cubicBezTo>
                    <a:cubicBezTo>
                      <a:pt x="0" y="40"/>
                      <a:pt x="0" y="40"/>
                      <a:pt x="0" y="40"/>
                    </a:cubicBezTo>
                    <a:cubicBezTo>
                      <a:pt x="0" y="37"/>
                      <a:pt x="0" y="37"/>
                      <a:pt x="0" y="37"/>
                    </a:cubicBezTo>
                    <a:cubicBezTo>
                      <a:pt x="0" y="3"/>
                      <a:pt x="0" y="3"/>
                      <a:pt x="0" y="3"/>
                    </a:cubicBezTo>
                    <a:cubicBezTo>
                      <a:pt x="0" y="0"/>
                      <a:pt x="0" y="0"/>
                      <a:pt x="0" y="0"/>
                    </a:cubicBezTo>
                    <a:cubicBezTo>
                      <a:pt x="2" y="0"/>
                      <a:pt x="2" y="0"/>
                      <a:pt x="2" y="0"/>
                    </a:cubicBezTo>
                    <a:close/>
                    <a:moveTo>
                      <a:pt x="20" y="16"/>
                    </a:moveTo>
                    <a:cubicBezTo>
                      <a:pt x="22" y="18"/>
                      <a:pt x="22" y="18"/>
                      <a:pt x="22" y="18"/>
                    </a:cubicBezTo>
                    <a:cubicBezTo>
                      <a:pt x="22" y="18"/>
                      <a:pt x="22" y="18"/>
                      <a:pt x="23" y="18"/>
                    </a:cubicBezTo>
                    <a:cubicBezTo>
                      <a:pt x="25" y="14"/>
                      <a:pt x="29" y="13"/>
                      <a:pt x="33" y="13"/>
                    </a:cubicBezTo>
                    <a:cubicBezTo>
                      <a:pt x="37" y="13"/>
                      <a:pt x="41" y="15"/>
                      <a:pt x="44" y="18"/>
                    </a:cubicBezTo>
                    <a:cubicBezTo>
                      <a:pt x="44" y="18"/>
                      <a:pt x="44" y="18"/>
                      <a:pt x="44" y="18"/>
                    </a:cubicBezTo>
                    <a:cubicBezTo>
                      <a:pt x="46" y="16"/>
                      <a:pt x="46" y="16"/>
                      <a:pt x="46" y="16"/>
                    </a:cubicBezTo>
                    <a:cubicBezTo>
                      <a:pt x="46" y="15"/>
                      <a:pt x="46" y="15"/>
                      <a:pt x="46" y="15"/>
                    </a:cubicBezTo>
                    <a:cubicBezTo>
                      <a:pt x="42" y="11"/>
                      <a:pt x="38" y="9"/>
                      <a:pt x="33" y="9"/>
                    </a:cubicBezTo>
                    <a:cubicBezTo>
                      <a:pt x="29" y="9"/>
                      <a:pt x="24" y="11"/>
                      <a:pt x="20" y="15"/>
                    </a:cubicBezTo>
                    <a:cubicBezTo>
                      <a:pt x="20" y="15"/>
                      <a:pt x="20" y="15"/>
                      <a:pt x="20" y="16"/>
                    </a:cubicBezTo>
                    <a:close/>
                    <a:moveTo>
                      <a:pt x="24" y="21"/>
                    </a:moveTo>
                    <a:cubicBezTo>
                      <a:pt x="26" y="24"/>
                      <a:pt x="26" y="24"/>
                      <a:pt x="26" y="24"/>
                    </a:cubicBezTo>
                    <a:cubicBezTo>
                      <a:pt x="27" y="24"/>
                      <a:pt x="27" y="23"/>
                      <a:pt x="27" y="23"/>
                    </a:cubicBezTo>
                    <a:cubicBezTo>
                      <a:pt x="29" y="21"/>
                      <a:pt x="31" y="21"/>
                      <a:pt x="33" y="21"/>
                    </a:cubicBezTo>
                    <a:cubicBezTo>
                      <a:pt x="35" y="21"/>
                      <a:pt x="38" y="22"/>
                      <a:pt x="39" y="23"/>
                    </a:cubicBezTo>
                    <a:cubicBezTo>
                      <a:pt x="39" y="23"/>
                      <a:pt x="40" y="24"/>
                      <a:pt x="40" y="24"/>
                    </a:cubicBezTo>
                    <a:cubicBezTo>
                      <a:pt x="42" y="21"/>
                      <a:pt x="42" y="21"/>
                      <a:pt x="42" y="21"/>
                    </a:cubicBezTo>
                    <a:cubicBezTo>
                      <a:pt x="42" y="21"/>
                      <a:pt x="42" y="21"/>
                      <a:pt x="42" y="21"/>
                    </a:cubicBezTo>
                    <a:cubicBezTo>
                      <a:pt x="39" y="18"/>
                      <a:pt x="36" y="17"/>
                      <a:pt x="33" y="17"/>
                    </a:cubicBezTo>
                    <a:cubicBezTo>
                      <a:pt x="30" y="17"/>
                      <a:pt x="27" y="18"/>
                      <a:pt x="25" y="21"/>
                    </a:cubicBezTo>
                    <a:cubicBezTo>
                      <a:pt x="24" y="21"/>
                      <a:pt x="24" y="21"/>
                      <a:pt x="24" y="21"/>
                    </a:cubicBezTo>
                    <a:close/>
                    <a:moveTo>
                      <a:pt x="33" y="24"/>
                    </a:moveTo>
                    <a:cubicBezTo>
                      <a:pt x="32" y="24"/>
                      <a:pt x="31" y="25"/>
                      <a:pt x="31" y="27"/>
                    </a:cubicBezTo>
                    <a:cubicBezTo>
                      <a:pt x="31" y="28"/>
                      <a:pt x="32" y="30"/>
                      <a:pt x="33" y="30"/>
                    </a:cubicBezTo>
                    <a:cubicBezTo>
                      <a:pt x="35" y="30"/>
                      <a:pt x="36" y="28"/>
                      <a:pt x="36" y="27"/>
                    </a:cubicBezTo>
                    <a:cubicBezTo>
                      <a:pt x="36" y="25"/>
                      <a:pt x="35" y="24"/>
                      <a:pt x="33" y="24"/>
                    </a:cubicBezTo>
                    <a:close/>
                    <a:moveTo>
                      <a:pt x="59" y="6"/>
                    </a:moveTo>
                    <a:cubicBezTo>
                      <a:pt x="5" y="6"/>
                      <a:pt x="5" y="6"/>
                      <a:pt x="5" y="6"/>
                    </a:cubicBezTo>
                    <a:cubicBezTo>
                      <a:pt x="5" y="34"/>
                      <a:pt x="5" y="34"/>
                      <a:pt x="5" y="34"/>
                    </a:cubicBezTo>
                    <a:cubicBezTo>
                      <a:pt x="59" y="34"/>
                      <a:pt x="59" y="34"/>
                      <a:pt x="59" y="34"/>
                    </a:cubicBezTo>
                    <a:lnTo>
                      <a:pt x="59" y="6"/>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013">
                  <a:solidFill>
                    <a:srgbClr val="829F89"/>
                  </a:solidFill>
                </a:endParaRPr>
              </a:p>
            </p:txBody>
          </p:sp>
        </p:grpSp>
        <p:grpSp>
          <p:nvGrpSpPr>
            <p:cNvPr id="16" name="组合 15">
              <a:extLst>
                <a:ext uri="{FF2B5EF4-FFF2-40B4-BE49-F238E27FC236}">
                  <a16:creationId xmlns:a16="http://schemas.microsoft.com/office/drawing/2014/main" xmlns="" id="{E328800E-5C9C-417B-B140-4A5EE943766B}"/>
                </a:ext>
              </a:extLst>
            </p:cNvPr>
            <p:cNvGrpSpPr/>
            <p:nvPr/>
          </p:nvGrpSpPr>
          <p:grpSpPr>
            <a:xfrm>
              <a:off x="6029777" y="5391093"/>
              <a:ext cx="5635182" cy="941017"/>
              <a:chOff x="6029777" y="1535249"/>
              <a:chExt cx="5635182" cy="941017"/>
            </a:xfrm>
          </p:grpSpPr>
          <p:sp>
            <p:nvSpPr>
              <p:cNvPr id="17" name="文本框 16">
                <a:extLst>
                  <a:ext uri="{FF2B5EF4-FFF2-40B4-BE49-F238E27FC236}">
                    <a16:creationId xmlns:a16="http://schemas.microsoft.com/office/drawing/2014/main" xmlns="" id="{6483D6E7-A4E3-43FD-BADF-EE74F1297AE3}"/>
                  </a:ext>
                </a:extLst>
              </p:cNvPr>
              <p:cNvSpPr txBox="1"/>
              <p:nvPr/>
            </p:nvSpPr>
            <p:spPr>
              <a:xfrm>
                <a:off x="6029777" y="1535249"/>
                <a:ext cx="2092880" cy="492442"/>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1800" dirty="0">
                    <a:solidFill>
                      <a:srgbClr val="829F89"/>
                    </a:solidFill>
                  </a:rPr>
                  <a:t>输入文字内容</a:t>
                </a:r>
              </a:p>
            </p:txBody>
          </p:sp>
          <p:sp>
            <p:nvSpPr>
              <p:cNvPr id="18" name="文本框 17">
                <a:extLst>
                  <a:ext uri="{FF2B5EF4-FFF2-40B4-BE49-F238E27FC236}">
                    <a16:creationId xmlns:a16="http://schemas.microsoft.com/office/drawing/2014/main" xmlns="" id="{6727CD14-592E-4D32-BF76-3671458E2A48}"/>
                  </a:ext>
                </a:extLst>
              </p:cNvPr>
              <p:cNvSpPr txBox="1"/>
              <p:nvPr/>
            </p:nvSpPr>
            <p:spPr>
              <a:xfrm>
                <a:off x="6073528" y="1922269"/>
                <a:ext cx="5591431" cy="553997"/>
              </a:xfrm>
              <a:prstGeom prst="rect">
                <a:avLst/>
              </a:prstGeom>
              <a:noFill/>
            </p:spPr>
            <p:txBody>
              <a:bodyPr wrap="square" rtlCol="0">
                <a:spAutoFit/>
              </a:bodyPr>
              <a:lstStyle/>
              <a:p>
                <a:r>
                  <a:rPr lang="zh-CN" altLang="en-US" sz="1050" dirty="0">
                    <a:solidFill>
                      <a:srgbClr val="829F89"/>
                    </a:solidFill>
                    <a:latin typeface="微软雅黑 Light" panose="020B0502040204020203" pitchFamily="34" charset="-122"/>
                    <a:ea typeface="微软雅黑 Light" panose="020B0502040204020203" pitchFamily="34" charset="-122"/>
                  </a:rPr>
                  <a:t>请在此处添加详细描述文本，尽量与标题文本语言风格相符合，语言描述尽量简洁生动。</a:t>
                </a:r>
              </a:p>
            </p:txBody>
          </p:sp>
        </p:grpSp>
      </p:grpSp>
      <p:grpSp>
        <p:nvGrpSpPr>
          <p:cNvPr id="21" name="组合 20">
            <a:extLst>
              <a:ext uri="{FF2B5EF4-FFF2-40B4-BE49-F238E27FC236}">
                <a16:creationId xmlns:a16="http://schemas.microsoft.com/office/drawing/2014/main" xmlns="" id="{50705B28-D25D-4633-A5FE-10E09C19DB4E}"/>
              </a:ext>
            </a:extLst>
          </p:cNvPr>
          <p:cNvGrpSpPr/>
          <p:nvPr/>
        </p:nvGrpSpPr>
        <p:grpSpPr>
          <a:xfrm>
            <a:off x="7008304" y="3804838"/>
            <a:ext cx="4212968" cy="705763"/>
            <a:chOff x="5939109" y="4052031"/>
            <a:chExt cx="5617290" cy="941017"/>
          </a:xfrm>
        </p:grpSpPr>
        <p:grpSp>
          <p:nvGrpSpPr>
            <p:cNvPr id="22" name="组合 21">
              <a:extLst>
                <a:ext uri="{FF2B5EF4-FFF2-40B4-BE49-F238E27FC236}">
                  <a16:creationId xmlns:a16="http://schemas.microsoft.com/office/drawing/2014/main" xmlns="" id="{19EB226F-1439-4555-9C84-A4607B9F2EC2}"/>
                </a:ext>
              </a:extLst>
            </p:cNvPr>
            <p:cNvGrpSpPr/>
            <p:nvPr/>
          </p:nvGrpSpPr>
          <p:grpSpPr>
            <a:xfrm>
              <a:off x="5939109" y="4109181"/>
              <a:ext cx="792481" cy="716282"/>
              <a:chOff x="5939109" y="4231372"/>
              <a:chExt cx="792481" cy="716282"/>
            </a:xfrm>
          </p:grpSpPr>
          <p:pic>
            <p:nvPicPr>
              <p:cNvPr id="26" name="图片 25">
                <a:extLst>
                  <a:ext uri="{FF2B5EF4-FFF2-40B4-BE49-F238E27FC236}">
                    <a16:creationId xmlns:a16="http://schemas.microsoft.com/office/drawing/2014/main" xmlns="" id="{7E5938F3-8294-4750-B620-BC40443A2263}"/>
                  </a:ext>
                </a:extLst>
              </p:cNvPr>
              <p:cNvPicPr>
                <a:picLocks noChangeAspect="1"/>
              </p:cNvPicPr>
              <p:nvPr/>
            </p:nvPicPr>
            <p:blipFill rotWithShape="1">
              <a:blip r:embed="rId3" cstate="print">
                <a:duotone>
                  <a:schemeClr val="accent6">
                    <a:shade val="45000"/>
                    <a:satMod val="135000"/>
                  </a:schemeClr>
                  <a:prstClr val="white"/>
                </a:duotone>
                <a:lum bright="20000" contrast="-50000"/>
                <a:extLst>
                  <a:ext uri="{28A0092B-C50C-407E-A947-70E740481C1C}">
                    <a14:useLocalDpi xmlns:a14="http://schemas.microsoft.com/office/drawing/2010/main" val="0"/>
                  </a:ext>
                </a:extLst>
              </a:blip>
              <a:srcRect l="16201" t="25328" r="25698" b="25072"/>
              <a:stretch/>
            </p:blipFill>
            <p:spPr>
              <a:xfrm>
                <a:off x="5939109" y="4231372"/>
                <a:ext cx="792481" cy="716282"/>
              </a:xfrm>
              <a:prstGeom prst="rect">
                <a:avLst/>
              </a:prstGeom>
            </p:spPr>
          </p:pic>
          <p:sp>
            <p:nvSpPr>
              <p:cNvPr id="27" name="Freeform 104">
                <a:extLst>
                  <a:ext uri="{FF2B5EF4-FFF2-40B4-BE49-F238E27FC236}">
                    <a16:creationId xmlns:a16="http://schemas.microsoft.com/office/drawing/2014/main" xmlns="" id="{BF6D9C84-4FF4-4F9D-A591-520F5F322998}"/>
                  </a:ext>
                </a:extLst>
              </p:cNvPr>
              <p:cNvSpPr>
                <a:spLocks noEditPoints="1"/>
              </p:cNvSpPr>
              <p:nvPr/>
            </p:nvSpPr>
            <p:spPr bwMode="auto">
              <a:xfrm>
                <a:off x="6167027" y="4408303"/>
                <a:ext cx="299821" cy="36241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013">
                  <a:solidFill>
                    <a:srgbClr val="829F89"/>
                  </a:solidFill>
                </a:endParaRPr>
              </a:p>
            </p:txBody>
          </p:sp>
        </p:grpSp>
        <p:grpSp>
          <p:nvGrpSpPr>
            <p:cNvPr id="23" name="组合 22">
              <a:extLst>
                <a:ext uri="{FF2B5EF4-FFF2-40B4-BE49-F238E27FC236}">
                  <a16:creationId xmlns:a16="http://schemas.microsoft.com/office/drawing/2014/main" xmlns="" id="{7F22DAA4-BA20-40AA-9797-0DB9CD99458C}"/>
                </a:ext>
              </a:extLst>
            </p:cNvPr>
            <p:cNvGrpSpPr/>
            <p:nvPr/>
          </p:nvGrpSpPr>
          <p:grpSpPr>
            <a:xfrm>
              <a:off x="6623032" y="4052031"/>
              <a:ext cx="4933367" cy="941017"/>
              <a:chOff x="5921219" y="1535249"/>
              <a:chExt cx="4933367" cy="941017"/>
            </a:xfrm>
          </p:grpSpPr>
          <p:sp>
            <p:nvSpPr>
              <p:cNvPr id="24" name="文本框 23">
                <a:extLst>
                  <a:ext uri="{FF2B5EF4-FFF2-40B4-BE49-F238E27FC236}">
                    <a16:creationId xmlns:a16="http://schemas.microsoft.com/office/drawing/2014/main" xmlns="" id="{6D0BC6A2-86C8-4126-AACB-2B20AFF98B35}"/>
                  </a:ext>
                </a:extLst>
              </p:cNvPr>
              <p:cNvSpPr txBox="1"/>
              <p:nvPr/>
            </p:nvSpPr>
            <p:spPr>
              <a:xfrm>
                <a:off x="5921219" y="1535249"/>
                <a:ext cx="2092880" cy="492442"/>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1800" dirty="0">
                    <a:solidFill>
                      <a:srgbClr val="829F89"/>
                    </a:solidFill>
                  </a:rPr>
                  <a:t>输入文字内容</a:t>
                </a:r>
              </a:p>
            </p:txBody>
          </p:sp>
          <p:sp>
            <p:nvSpPr>
              <p:cNvPr id="25" name="文本框 24">
                <a:extLst>
                  <a:ext uri="{FF2B5EF4-FFF2-40B4-BE49-F238E27FC236}">
                    <a16:creationId xmlns:a16="http://schemas.microsoft.com/office/drawing/2014/main" xmlns="" id="{DB99E21C-BC44-4D91-AA42-EBF51779B229}"/>
                  </a:ext>
                </a:extLst>
              </p:cNvPr>
              <p:cNvSpPr txBox="1"/>
              <p:nvPr/>
            </p:nvSpPr>
            <p:spPr>
              <a:xfrm>
                <a:off x="5964970" y="1922269"/>
                <a:ext cx="4889616" cy="553997"/>
              </a:xfrm>
              <a:prstGeom prst="rect">
                <a:avLst/>
              </a:prstGeom>
              <a:noFill/>
            </p:spPr>
            <p:txBody>
              <a:bodyPr wrap="square" rtlCol="0">
                <a:spAutoFit/>
              </a:bodyPr>
              <a:lstStyle/>
              <a:p>
                <a:r>
                  <a:rPr lang="zh-CN" altLang="en-US" sz="1050" dirty="0">
                    <a:solidFill>
                      <a:srgbClr val="829F89"/>
                    </a:solidFill>
                    <a:latin typeface="微软雅黑 Light" panose="020B0502040204020203" pitchFamily="34" charset="-122"/>
                    <a:ea typeface="微软雅黑 Light" panose="020B0502040204020203" pitchFamily="34" charset="-122"/>
                  </a:rPr>
                  <a:t>请在此处添加详细描述文本，尽量与标题文本语言风格相符合，语言描述尽量简洁生动。</a:t>
                </a:r>
              </a:p>
            </p:txBody>
          </p:sp>
        </p:grpSp>
      </p:grpSp>
      <p:grpSp>
        <p:nvGrpSpPr>
          <p:cNvPr id="28" name="组合 27">
            <a:extLst>
              <a:ext uri="{FF2B5EF4-FFF2-40B4-BE49-F238E27FC236}">
                <a16:creationId xmlns:a16="http://schemas.microsoft.com/office/drawing/2014/main" xmlns="" id="{6FB0C277-04DB-45DD-92BF-88F0ED0A35B2}"/>
              </a:ext>
            </a:extLst>
          </p:cNvPr>
          <p:cNvGrpSpPr/>
          <p:nvPr/>
        </p:nvGrpSpPr>
        <p:grpSpPr>
          <a:xfrm>
            <a:off x="7008304" y="2817600"/>
            <a:ext cx="4212968" cy="705763"/>
            <a:chOff x="5939109" y="2648318"/>
            <a:chExt cx="5617290" cy="941017"/>
          </a:xfrm>
        </p:grpSpPr>
        <p:grpSp>
          <p:nvGrpSpPr>
            <p:cNvPr id="29" name="组合 28">
              <a:extLst>
                <a:ext uri="{FF2B5EF4-FFF2-40B4-BE49-F238E27FC236}">
                  <a16:creationId xmlns:a16="http://schemas.microsoft.com/office/drawing/2014/main" xmlns="" id="{25679B81-D0AF-40F0-86EA-2B4E07075864}"/>
                </a:ext>
              </a:extLst>
            </p:cNvPr>
            <p:cNvGrpSpPr/>
            <p:nvPr/>
          </p:nvGrpSpPr>
          <p:grpSpPr>
            <a:xfrm>
              <a:off x="5939109" y="2705468"/>
              <a:ext cx="792481" cy="716282"/>
              <a:chOff x="5939110" y="2798579"/>
              <a:chExt cx="792481" cy="716282"/>
            </a:xfrm>
          </p:grpSpPr>
          <p:pic>
            <p:nvPicPr>
              <p:cNvPr id="33" name="图片 32">
                <a:extLst>
                  <a:ext uri="{FF2B5EF4-FFF2-40B4-BE49-F238E27FC236}">
                    <a16:creationId xmlns:a16="http://schemas.microsoft.com/office/drawing/2014/main" xmlns="" id="{CB792FE8-44CA-4909-9AE7-7E6C7BCE3B5C}"/>
                  </a:ext>
                </a:extLst>
              </p:cNvPr>
              <p:cNvPicPr>
                <a:picLocks noChangeAspect="1"/>
              </p:cNvPicPr>
              <p:nvPr/>
            </p:nvPicPr>
            <p:blipFill rotWithShape="1">
              <a:blip r:embed="rId3" cstate="print">
                <a:lum bright="20000" contrast="-50000"/>
                <a:duotone>
                  <a:schemeClr val="accent6">
                    <a:shade val="45000"/>
                    <a:satMod val="135000"/>
                  </a:schemeClr>
                  <a:prstClr val="white"/>
                </a:duotone>
                <a:extLst>
                  <a:ext uri="{28A0092B-C50C-407E-A947-70E740481C1C}">
                    <a14:useLocalDpi xmlns:a14="http://schemas.microsoft.com/office/drawing/2010/main" val="0"/>
                  </a:ext>
                </a:extLst>
              </a:blip>
              <a:srcRect l="16201" t="25328" r="25698" b="25072"/>
              <a:stretch/>
            </p:blipFill>
            <p:spPr>
              <a:xfrm>
                <a:off x="5939110" y="2798579"/>
                <a:ext cx="792481" cy="716282"/>
              </a:xfrm>
              <a:prstGeom prst="rect">
                <a:avLst/>
              </a:prstGeom>
            </p:spPr>
          </p:pic>
          <p:sp>
            <p:nvSpPr>
              <p:cNvPr id="34" name="Freeform 27">
                <a:extLst>
                  <a:ext uri="{FF2B5EF4-FFF2-40B4-BE49-F238E27FC236}">
                    <a16:creationId xmlns:a16="http://schemas.microsoft.com/office/drawing/2014/main" xmlns="" id="{B06D0D01-6400-4960-AB90-1388B985BE0C}"/>
                  </a:ext>
                </a:extLst>
              </p:cNvPr>
              <p:cNvSpPr>
                <a:spLocks noEditPoints="1"/>
              </p:cNvSpPr>
              <p:nvPr/>
            </p:nvSpPr>
            <p:spPr bwMode="auto">
              <a:xfrm>
                <a:off x="6127051" y="2998233"/>
                <a:ext cx="308041" cy="320528"/>
              </a:xfrm>
              <a:custGeom>
                <a:avLst/>
                <a:gdLst>
                  <a:gd name="T0" fmla="*/ 81 w 94"/>
                  <a:gd name="T1" fmla="*/ 57 h 98"/>
                  <a:gd name="T2" fmla="*/ 81 w 94"/>
                  <a:gd name="T3" fmla="*/ 95 h 98"/>
                  <a:gd name="T4" fmla="*/ 81 w 94"/>
                  <a:gd name="T5" fmla="*/ 98 h 98"/>
                  <a:gd name="T6" fmla="*/ 78 w 94"/>
                  <a:gd name="T7" fmla="*/ 98 h 98"/>
                  <a:gd name="T8" fmla="*/ 67 w 94"/>
                  <a:gd name="T9" fmla="*/ 98 h 98"/>
                  <a:gd name="T10" fmla="*/ 67 w 94"/>
                  <a:gd name="T11" fmla="*/ 68 h 98"/>
                  <a:gd name="T12" fmla="*/ 62 w 94"/>
                  <a:gd name="T13" fmla="*/ 64 h 98"/>
                  <a:gd name="T14" fmla="*/ 49 w 94"/>
                  <a:gd name="T15" fmla="*/ 64 h 98"/>
                  <a:gd name="T16" fmla="*/ 45 w 94"/>
                  <a:gd name="T17" fmla="*/ 68 h 98"/>
                  <a:gd name="T18" fmla="*/ 45 w 94"/>
                  <a:gd name="T19" fmla="*/ 98 h 98"/>
                  <a:gd name="T20" fmla="*/ 15 w 94"/>
                  <a:gd name="T21" fmla="*/ 98 h 98"/>
                  <a:gd name="T22" fmla="*/ 12 w 94"/>
                  <a:gd name="T23" fmla="*/ 98 h 98"/>
                  <a:gd name="T24" fmla="*/ 12 w 94"/>
                  <a:gd name="T25" fmla="*/ 95 h 98"/>
                  <a:gd name="T26" fmla="*/ 12 w 94"/>
                  <a:gd name="T27" fmla="*/ 57 h 98"/>
                  <a:gd name="T28" fmla="*/ 3 w 94"/>
                  <a:gd name="T29" fmla="*/ 57 h 98"/>
                  <a:gd name="T30" fmla="*/ 0 w 94"/>
                  <a:gd name="T31" fmla="*/ 50 h 98"/>
                  <a:gd name="T32" fmla="*/ 44 w 94"/>
                  <a:gd name="T33" fmla="*/ 3 h 98"/>
                  <a:gd name="T34" fmla="*/ 47 w 94"/>
                  <a:gd name="T35" fmla="*/ 0 h 98"/>
                  <a:gd name="T36" fmla="*/ 50 w 94"/>
                  <a:gd name="T37" fmla="*/ 3 h 98"/>
                  <a:gd name="T38" fmla="*/ 94 w 94"/>
                  <a:gd name="T39" fmla="*/ 50 h 98"/>
                  <a:gd name="T40" fmla="*/ 90 w 94"/>
                  <a:gd name="T41" fmla="*/ 57 h 98"/>
                  <a:gd name="T42" fmla="*/ 81 w 94"/>
                  <a:gd name="T43" fmla="*/ 57 h 98"/>
                  <a:gd name="T44" fmla="*/ 74 w 94"/>
                  <a:gd name="T45" fmla="*/ 8 h 98"/>
                  <a:gd name="T46" fmla="*/ 77 w 94"/>
                  <a:gd name="T47" fmla="*/ 8 h 98"/>
                  <a:gd name="T48" fmla="*/ 77 w 94"/>
                  <a:gd name="T49" fmla="*/ 2 h 98"/>
                  <a:gd name="T50" fmla="*/ 61 w 94"/>
                  <a:gd name="T51" fmla="*/ 2 h 98"/>
                  <a:gd name="T52" fmla="*/ 61 w 94"/>
                  <a:gd name="T53" fmla="*/ 8 h 98"/>
                  <a:gd name="T54" fmla="*/ 64 w 94"/>
                  <a:gd name="T55" fmla="*/ 8 h 98"/>
                  <a:gd name="T56" fmla="*/ 64 w 94"/>
                  <a:gd name="T57" fmla="*/ 13 h 98"/>
                  <a:gd name="T58" fmla="*/ 74 w 94"/>
                  <a:gd name="T59" fmla="*/ 25 h 98"/>
                  <a:gd name="T60" fmla="*/ 74 w 94"/>
                  <a:gd name="T61" fmla="*/ 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98">
                    <a:moveTo>
                      <a:pt x="81" y="57"/>
                    </a:moveTo>
                    <a:cubicBezTo>
                      <a:pt x="81" y="95"/>
                      <a:pt x="81" y="95"/>
                      <a:pt x="81" y="95"/>
                    </a:cubicBezTo>
                    <a:cubicBezTo>
                      <a:pt x="81" y="98"/>
                      <a:pt x="81" y="98"/>
                      <a:pt x="81" y="98"/>
                    </a:cubicBezTo>
                    <a:cubicBezTo>
                      <a:pt x="78" y="98"/>
                      <a:pt x="78" y="98"/>
                      <a:pt x="78" y="98"/>
                    </a:cubicBezTo>
                    <a:cubicBezTo>
                      <a:pt x="67" y="98"/>
                      <a:pt x="67" y="98"/>
                      <a:pt x="67" y="98"/>
                    </a:cubicBezTo>
                    <a:cubicBezTo>
                      <a:pt x="67" y="68"/>
                      <a:pt x="67" y="68"/>
                      <a:pt x="67" y="68"/>
                    </a:cubicBezTo>
                    <a:cubicBezTo>
                      <a:pt x="67" y="66"/>
                      <a:pt x="65" y="64"/>
                      <a:pt x="62" y="64"/>
                    </a:cubicBezTo>
                    <a:cubicBezTo>
                      <a:pt x="49" y="64"/>
                      <a:pt x="49" y="64"/>
                      <a:pt x="49" y="64"/>
                    </a:cubicBezTo>
                    <a:cubicBezTo>
                      <a:pt x="47" y="64"/>
                      <a:pt x="45" y="66"/>
                      <a:pt x="45" y="68"/>
                    </a:cubicBezTo>
                    <a:cubicBezTo>
                      <a:pt x="45" y="98"/>
                      <a:pt x="45" y="98"/>
                      <a:pt x="45" y="98"/>
                    </a:cubicBezTo>
                    <a:cubicBezTo>
                      <a:pt x="15" y="98"/>
                      <a:pt x="15" y="98"/>
                      <a:pt x="15" y="98"/>
                    </a:cubicBezTo>
                    <a:cubicBezTo>
                      <a:pt x="12" y="98"/>
                      <a:pt x="12" y="98"/>
                      <a:pt x="12" y="98"/>
                    </a:cubicBezTo>
                    <a:cubicBezTo>
                      <a:pt x="12" y="95"/>
                      <a:pt x="12" y="95"/>
                      <a:pt x="12" y="95"/>
                    </a:cubicBezTo>
                    <a:cubicBezTo>
                      <a:pt x="12" y="57"/>
                      <a:pt x="12" y="57"/>
                      <a:pt x="12" y="57"/>
                    </a:cubicBezTo>
                    <a:cubicBezTo>
                      <a:pt x="3" y="57"/>
                      <a:pt x="3" y="57"/>
                      <a:pt x="3" y="57"/>
                    </a:cubicBezTo>
                    <a:cubicBezTo>
                      <a:pt x="0" y="50"/>
                      <a:pt x="0" y="50"/>
                      <a:pt x="0" y="50"/>
                    </a:cubicBezTo>
                    <a:cubicBezTo>
                      <a:pt x="44" y="3"/>
                      <a:pt x="44" y="3"/>
                      <a:pt x="44" y="3"/>
                    </a:cubicBezTo>
                    <a:cubicBezTo>
                      <a:pt x="47" y="0"/>
                      <a:pt x="47" y="0"/>
                      <a:pt x="47" y="0"/>
                    </a:cubicBezTo>
                    <a:cubicBezTo>
                      <a:pt x="50" y="3"/>
                      <a:pt x="50" y="3"/>
                      <a:pt x="50" y="3"/>
                    </a:cubicBezTo>
                    <a:cubicBezTo>
                      <a:pt x="94" y="50"/>
                      <a:pt x="94" y="50"/>
                      <a:pt x="94" y="50"/>
                    </a:cubicBezTo>
                    <a:cubicBezTo>
                      <a:pt x="90" y="57"/>
                      <a:pt x="90" y="57"/>
                      <a:pt x="90" y="57"/>
                    </a:cubicBezTo>
                    <a:cubicBezTo>
                      <a:pt x="81" y="57"/>
                      <a:pt x="81" y="57"/>
                      <a:pt x="81" y="57"/>
                    </a:cubicBezTo>
                    <a:close/>
                    <a:moveTo>
                      <a:pt x="74" y="8"/>
                    </a:moveTo>
                    <a:cubicBezTo>
                      <a:pt x="77" y="8"/>
                      <a:pt x="77" y="8"/>
                      <a:pt x="77" y="8"/>
                    </a:cubicBezTo>
                    <a:cubicBezTo>
                      <a:pt x="77" y="2"/>
                      <a:pt x="77" y="2"/>
                      <a:pt x="77" y="2"/>
                    </a:cubicBezTo>
                    <a:cubicBezTo>
                      <a:pt x="61" y="2"/>
                      <a:pt x="61" y="2"/>
                      <a:pt x="61" y="2"/>
                    </a:cubicBezTo>
                    <a:cubicBezTo>
                      <a:pt x="61" y="8"/>
                      <a:pt x="61" y="8"/>
                      <a:pt x="61" y="8"/>
                    </a:cubicBezTo>
                    <a:cubicBezTo>
                      <a:pt x="64" y="8"/>
                      <a:pt x="64" y="8"/>
                      <a:pt x="64" y="8"/>
                    </a:cubicBezTo>
                    <a:cubicBezTo>
                      <a:pt x="64" y="13"/>
                      <a:pt x="64" y="13"/>
                      <a:pt x="64" y="13"/>
                    </a:cubicBezTo>
                    <a:cubicBezTo>
                      <a:pt x="74" y="25"/>
                      <a:pt x="74" y="25"/>
                      <a:pt x="74" y="25"/>
                    </a:cubicBezTo>
                    <a:lnTo>
                      <a:pt x="74" y="8"/>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013">
                  <a:solidFill>
                    <a:srgbClr val="829F89"/>
                  </a:solidFill>
                </a:endParaRPr>
              </a:p>
            </p:txBody>
          </p:sp>
        </p:grpSp>
        <p:grpSp>
          <p:nvGrpSpPr>
            <p:cNvPr id="30" name="组合 29">
              <a:extLst>
                <a:ext uri="{FF2B5EF4-FFF2-40B4-BE49-F238E27FC236}">
                  <a16:creationId xmlns:a16="http://schemas.microsoft.com/office/drawing/2014/main" xmlns="" id="{5B8F1D56-0DFE-4FB0-81EF-1290B152003E}"/>
                </a:ext>
              </a:extLst>
            </p:cNvPr>
            <p:cNvGrpSpPr/>
            <p:nvPr/>
          </p:nvGrpSpPr>
          <p:grpSpPr>
            <a:xfrm>
              <a:off x="6623032" y="2648318"/>
              <a:ext cx="4933367" cy="941017"/>
              <a:chOff x="5921219" y="1535249"/>
              <a:chExt cx="4933367" cy="941017"/>
            </a:xfrm>
          </p:grpSpPr>
          <p:sp>
            <p:nvSpPr>
              <p:cNvPr id="31" name="文本框 30">
                <a:extLst>
                  <a:ext uri="{FF2B5EF4-FFF2-40B4-BE49-F238E27FC236}">
                    <a16:creationId xmlns:a16="http://schemas.microsoft.com/office/drawing/2014/main" xmlns="" id="{AC2A7106-5AEF-46C2-B243-18CDD47EE998}"/>
                  </a:ext>
                </a:extLst>
              </p:cNvPr>
              <p:cNvSpPr txBox="1"/>
              <p:nvPr/>
            </p:nvSpPr>
            <p:spPr>
              <a:xfrm>
                <a:off x="5921219" y="1535249"/>
                <a:ext cx="2092880" cy="492442"/>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1800" dirty="0">
                    <a:solidFill>
                      <a:srgbClr val="829F89"/>
                    </a:solidFill>
                  </a:rPr>
                  <a:t>输入文字内容</a:t>
                </a:r>
              </a:p>
            </p:txBody>
          </p:sp>
          <p:sp>
            <p:nvSpPr>
              <p:cNvPr id="32" name="文本框 31">
                <a:extLst>
                  <a:ext uri="{FF2B5EF4-FFF2-40B4-BE49-F238E27FC236}">
                    <a16:creationId xmlns:a16="http://schemas.microsoft.com/office/drawing/2014/main" xmlns="" id="{CAE5756A-B4EE-4906-A2E8-55CA6F54323E}"/>
                  </a:ext>
                </a:extLst>
              </p:cNvPr>
              <p:cNvSpPr txBox="1"/>
              <p:nvPr/>
            </p:nvSpPr>
            <p:spPr>
              <a:xfrm>
                <a:off x="5964970" y="1922269"/>
                <a:ext cx="4889616" cy="553997"/>
              </a:xfrm>
              <a:prstGeom prst="rect">
                <a:avLst/>
              </a:prstGeom>
              <a:noFill/>
            </p:spPr>
            <p:txBody>
              <a:bodyPr wrap="square" rtlCol="0">
                <a:spAutoFit/>
              </a:bodyPr>
              <a:lstStyle/>
              <a:p>
                <a:r>
                  <a:rPr lang="zh-CN" altLang="en-US" sz="1050" dirty="0">
                    <a:solidFill>
                      <a:srgbClr val="829F89"/>
                    </a:solidFill>
                    <a:latin typeface="微软雅黑 Light" panose="020B0502040204020203" pitchFamily="34" charset="-122"/>
                    <a:ea typeface="微软雅黑 Light" panose="020B0502040204020203" pitchFamily="34" charset="-122"/>
                  </a:rPr>
                  <a:t>请在此处添加详细描述文本，尽量与标题文本语言风格相符合，语言描述尽量简洁生动。</a:t>
                </a:r>
              </a:p>
            </p:txBody>
          </p:sp>
        </p:grpSp>
      </p:grpSp>
    </p:spTree>
    <p:extLst>
      <p:ext uri="{BB962C8B-B14F-4D97-AF65-F5344CB8AC3E}">
        <p14:creationId xmlns:p14="http://schemas.microsoft.com/office/powerpoint/2010/main" val="117963007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1000"/>
                                        <p:tgtEl>
                                          <p:spTgt spid="7"/>
                                        </p:tgtEl>
                                      </p:cBhvr>
                                    </p:animEffect>
                                  </p:childTnLst>
                                </p:cTn>
                              </p:par>
                            </p:childTnLst>
                          </p:cTn>
                        </p:par>
                        <p:par>
                          <p:cTn id="15" fill="hold">
                            <p:stCondLst>
                              <p:cond delay="2000"/>
                            </p:stCondLst>
                            <p:childTnLst>
                              <p:par>
                                <p:cTn id="16" presetID="22" presetClass="entr" presetSubtype="8" fill="hold" nodeType="after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wipe(left)">
                                      <p:cBhvr>
                                        <p:cTn id="18" dur="1000"/>
                                        <p:tgtEl>
                                          <p:spTgt spid="28"/>
                                        </p:tgtEl>
                                      </p:cBhvr>
                                    </p:animEffect>
                                  </p:childTnLst>
                                </p:cTn>
                              </p:par>
                            </p:childTnLst>
                          </p:cTn>
                        </p:par>
                        <p:par>
                          <p:cTn id="19" fill="hold">
                            <p:stCondLst>
                              <p:cond delay="3000"/>
                            </p:stCondLst>
                            <p:childTnLst>
                              <p:par>
                                <p:cTn id="20" presetID="22" presetClass="entr" presetSubtype="8"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left)">
                                      <p:cBhvr>
                                        <p:cTn id="22" dur="1000"/>
                                        <p:tgtEl>
                                          <p:spTgt spid="21"/>
                                        </p:tgtEl>
                                      </p:cBhvr>
                                    </p:animEffect>
                                  </p:childTnLst>
                                </p:cTn>
                              </p:par>
                            </p:childTnLst>
                          </p:cTn>
                        </p:par>
                        <p:par>
                          <p:cTn id="23" fill="hold">
                            <p:stCondLst>
                              <p:cond delay="4000"/>
                            </p:stCondLst>
                            <p:childTnLst>
                              <p:par>
                                <p:cTn id="24" presetID="22" presetClass="entr" presetSubtype="8"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BDAB7637-A9B3-4A2A-9615-05166491BDA1}"/>
              </a:ext>
            </a:extLst>
          </p:cNvPr>
          <p:cNvGrpSpPr/>
          <p:nvPr/>
        </p:nvGrpSpPr>
        <p:grpSpPr>
          <a:xfrm>
            <a:off x="5097428" y="2102223"/>
            <a:ext cx="1129184" cy="1192419"/>
            <a:chOff x="4638968" y="1085503"/>
            <a:chExt cx="1179771" cy="1205126"/>
          </a:xfrm>
        </p:grpSpPr>
        <p:pic>
          <p:nvPicPr>
            <p:cNvPr id="3" name="图片 2">
              <a:extLst>
                <a:ext uri="{FF2B5EF4-FFF2-40B4-BE49-F238E27FC236}">
                  <a16:creationId xmlns:a16="http://schemas.microsoft.com/office/drawing/2014/main" xmlns="" id="{B30B131B-8A99-4A6D-B6C6-2116B96EA008}"/>
                </a:ext>
              </a:extLst>
            </p:cNvPr>
            <p:cNvPicPr>
              <a:picLocks noChangeAspect="1"/>
            </p:cNvPicPr>
            <p:nvPr/>
          </p:nvPicPr>
          <p:blipFill>
            <a:blip r:embed="rId2">
              <a:duotone>
                <a:schemeClr val="accent6">
                  <a:shade val="45000"/>
                  <a:satMod val="135000"/>
                </a:schemeClr>
                <a:prstClr val="white"/>
              </a:duotone>
              <a:lum bright="20000" contrast="-50000"/>
              <a:extLst>
                <a:ext uri="{BEBA8EAE-BF5A-486C-A8C5-ECC9F3942E4B}">
                  <a14:imgProps xmlns:a14="http://schemas.microsoft.com/office/drawing/2010/main">
                    <a14:imgLayer>
                      <a14:imgEffect>
                        <a14:brightnessContrast bright="40000"/>
                      </a14:imgEffect>
                    </a14:imgLayer>
                  </a14:imgProps>
                </a:ext>
                <a:ext uri="{28A0092B-C50C-407E-A947-70E740481C1C}">
                  <a14:useLocalDpi xmlns:a14="http://schemas.microsoft.com/office/drawing/2010/main" val="0"/>
                </a:ext>
              </a:extLst>
            </a:blip>
            <a:stretch>
              <a:fillRect/>
            </a:stretch>
          </p:blipFill>
          <p:spPr>
            <a:xfrm>
              <a:off x="4638968" y="1085503"/>
              <a:ext cx="1179771" cy="1205126"/>
            </a:xfrm>
            <a:prstGeom prst="rect">
              <a:avLst/>
            </a:prstGeom>
          </p:spPr>
        </p:pic>
        <p:sp>
          <p:nvSpPr>
            <p:cNvPr id="4" name="TextBox 20">
              <a:extLst>
                <a:ext uri="{FF2B5EF4-FFF2-40B4-BE49-F238E27FC236}">
                  <a16:creationId xmlns:a16="http://schemas.microsoft.com/office/drawing/2014/main" xmlns="" id="{D0BD1747-B903-4C0E-8771-E77C70BC0E21}"/>
                </a:ext>
              </a:extLst>
            </p:cNvPr>
            <p:cNvSpPr txBox="1"/>
            <p:nvPr/>
          </p:nvSpPr>
          <p:spPr>
            <a:xfrm>
              <a:off x="4788024" y="1310351"/>
              <a:ext cx="864096" cy="559902"/>
            </a:xfrm>
            <a:prstGeom prst="rect">
              <a:avLst/>
            </a:prstGeom>
            <a:noFill/>
          </p:spPr>
          <p:txBody>
            <a:bodyPr wrap="square" rtlCol="0">
              <a:spAutoFit/>
            </a:bodyPr>
            <a:lstStyle/>
            <a:p>
              <a:pPr algn="ctr"/>
              <a:r>
                <a:rPr lang="zh-CN" altLang="en-US" sz="3000" b="1" dirty="0">
                  <a:solidFill>
                    <a:schemeClr val="bg1"/>
                  </a:solidFill>
                  <a:latin typeface="隶书" panose="02010509060101010101" pitchFamily="49" charset="-122"/>
                  <a:ea typeface="微软简标宋" pitchFamily="2" charset="-122"/>
                </a:rPr>
                <a:t>壹</a:t>
              </a:r>
            </a:p>
          </p:txBody>
        </p:sp>
      </p:grpSp>
      <p:grpSp>
        <p:nvGrpSpPr>
          <p:cNvPr id="5" name="组合 4">
            <a:extLst>
              <a:ext uri="{FF2B5EF4-FFF2-40B4-BE49-F238E27FC236}">
                <a16:creationId xmlns:a16="http://schemas.microsoft.com/office/drawing/2014/main" xmlns="" id="{3BD98B12-1304-429E-8343-143F6D3932B8}"/>
              </a:ext>
            </a:extLst>
          </p:cNvPr>
          <p:cNvGrpSpPr/>
          <p:nvPr/>
        </p:nvGrpSpPr>
        <p:grpSpPr>
          <a:xfrm>
            <a:off x="5097428" y="3208805"/>
            <a:ext cx="1129184" cy="1192419"/>
            <a:chOff x="4638968" y="2349926"/>
            <a:chExt cx="1179771" cy="1205126"/>
          </a:xfrm>
        </p:grpSpPr>
        <p:pic>
          <p:nvPicPr>
            <p:cNvPr id="6" name="图片 5">
              <a:extLst>
                <a:ext uri="{FF2B5EF4-FFF2-40B4-BE49-F238E27FC236}">
                  <a16:creationId xmlns:a16="http://schemas.microsoft.com/office/drawing/2014/main" xmlns="" id="{161DB937-9639-4100-A9A1-5E3ADE8124B6}"/>
                </a:ext>
              </a:extLst>
            </p:cNvPr>
            <p:cNvPicPr>
              <a:picLocks noChangeAspect="1"/>
            </p:cNvPicPr>
            <p:nvPr/>
          </p:nvPicPr>
          <p:blipFill>
            <a:blip r:embed="rId2">
              <a:lum bright="20000" contrast="-50000"/>
              <a:duotone>
                <a:schemeClr val="accent6">
                  <a:shade val="45000"/>
                  <a:satMod val="135000"/>
                </a:schemeClr>
                <a:prstClr val="white"/>
              </a:duotone>
              <a:extLst>
                <a:ext uri="{BEBA8EAE-BF5A-486C-A8C5-ECC9F3942E4B}">
                  <a14:imgProps xmlns:a14="http://schemas.microsoft.com/office/drawing/2010/main">
                    <a14:imgLayer>
                      <a14:imgEffect>
                        <a14:brightnessContrast bright="40000"/>
                      </a14:imgEffect>
                    </a14:imgLayer>
                  </a14:imgProps>
                </a:ext>
                <a:ext uri="{28A0092B-C50C-407E-A947-70E740481C1C}">
                  <a14:useLocalDpi xmlns:a14="http://schemas.microsoft.com/office/drawing/2010/main" val="0"/>
                </a:ext>
              </a:extLst>
            </a:blip>
            <a:stretch>
              <a:fillRect/>
            </a:stretch>
          </p:blipFill>
          <p:spPr>
            <a:xfrm>
              <a:off x="4638968" y="2349926"/>
              <a:ext cx="1179771" cy="1205126"/>
            </a:xfrm>
            <a:prstGeom prst="rect">
              <a:avLst/>
            </a:prstGeom>
          </p:spPr>
        </p:pic>
        <p:sp>
          <p:nvSpPr>
            <p:cNvPr id="7" name="TextBox 24">
              <a:extLst>
                <a:ext uri="{FF2B5EF4-FFF2-40B4-BE49-F238E27FC236}">
                  <a16:creationId xmlns:a16="http://schemas.microsoft.com/office/drawing/2014/main" xmlns="" id="{64A3B480-2289-4229-8C93-01BF951958AB}"/>
                </a:ext>
              </a:extLst>
            </p:cNvPr>
            <p:cNvSpPr txBox="1"/>
            <p:nvPr/>
          </p:nvSpPr>
          <p:spPr>
            <a:xfrm>
              <a:off x="4796806" y="2575878"/>
              <a:ext cx="864096" cy="559902"/>
            </a:xfrm>
            <a:prstGeom prst="rect">
              <a:avLst/>
            </a:prstGeom>
            <a:noFill/>
          </p:spPr>
          <p:txBody>
            <a:bodyPr wrap="square" rtlCol="0">
              <a:spAutoFit/>
            </a:bodyPr>
            <a:lstStyle/>
            <a:p>
              <a:pPr algn="ctr"/>
              <a:r>
                <a:rPr lang="zh-CN" altLang="en-US" sz="3000" b="1" dirty="0">
                  <a:solidFill>
                    <a:schemeClr val="bg1"/>
                  </a:solidFill>
                  <a:latin typeface="隶书" panose="02010509060101010101" pitchFamily="49" charset="-122"/>
                  <a:ea typeface="微软简标宋" pitchFamily="2" charset="-122"/>
                </a:rPr>
                <a:t>贰</a:t>
              </a:r>
            </a:p>
          </p:txBody>
        </p:sp>
      </p:grpSp>
      <p:grpSp>
        <p:nvGrpSpPr>
          <p:cNvPr id="8" name="组合 7">
            <a:extLst>
              <a:ext uri="{FF2B5EF4-FFF2-40B4-BE49-F238E27FC236}">
                <a16:creationId xmlns:a16="http://schemas.microsoft.com/office/drawing/2014/main" xmlns="" id="{505BC228-081E-45A0-9C62-DC68312D91E5}"/>
              </a:ext>
            </a:extLst>
          </p:cNvPr>
          <p:cNvGrpSpPr/>
          <p:nvPr/>
        </p:nvGrpSpPr>
        <p:grpSpPr>
          <a:xfrm>
            <a:off x="5097427" y="4356534"/>
            <a:ext cx="1129184" cy="1192419"/>
            <a:chOff x="4638967" y="3598872"/>
            <a:chExt cx="1179771" cy="1205126"/>
          </a:xfrm>
        </p:grpSpPr>
        <p:pic>
          <p:nvPicPr>
            <p:cNvPr id="9" name="图片 8">
              <a:extLst>
                <a:ext uri="{FF2B5EF4-FFF2-40B4-BE49-F238E27FC236}">
                  <a16:creationId xmlns:a16="http://schemas.microsoft.com/office/drawing/2014/main" xmlns="" id="{8A65AAED-9943-44A7-A58A-2296C8A26859}"/>
                </a:ext>
              </a:extLst>
            </p:cNvPr>
            <p:cNvPicPr>
              <a:picLocks noChangeAspect="1"/>
            </p:cNvPicPr>
            <p:nvPr/>
          </p:nvPicPr>
          <p:blipFill>
            <a:blip r:embed="rId2">
              <a:duotone>
                <a:schemeClr val="accent6">
                  <a:shade val="45000"/>
                  <a:satMod val="135000"/>
                </a:schemeClr>
                <a:prstClr val="white"/>
              </a:duotone>
              <a:lum bright="20000" contrast="-50000"/>
              <a:extLst>
                <a:ext uri="{BEBA8EAE-BF5A-486C-A8C5-ECC9F3942E4B}">
                  <a14:imgProps xmlns:a14="http://schemas.microsoft.com/office/drawing/2010/main">
                    <a14:imgLayer>
                      <a14:imgEffect>
                        <a14:brightnessContrast bright="40000"/>
                      </a14:imgEffect>
                    </a14:imgLayer>
                  </a14:imgProps>
                </a:ext>
                <a:ext uri="{28A0092B-C50C-407E-A947-70E740481C1C}">
                  <a14:useLocalDpi xmlns:a14="http://schemas.microsoft.com/office/drawing/2010/main" val="0"/>
                </a:ext>
              </a:extLst>
            </a:blip>
            <a:stretch>
              <a:fillRect/>
            </a:stretch>
          </p:blipFill>
          <p:spPr>
            <a:xfrm>
              <a:off x="4638967" y="3598872"/>
              <a:ext cx="1179771" cy="1205126"/>
            </a:xfrm>
            <a:prstGeom prst="rect">
              <a:avLst/>
            </a:prstGeom>
          </p:spPr>
        </p:pic>
        <p:sp>
          <p:nvSpPr>
            <p:cNvPr id="10" name="TextBox 27">
              <a:extLst>
                <a:ext uri="{FF2B5EF4-FFF2-40B4-BE49-F238E27FC236}">
                  <a16:creationId xmlns:a16="http://schemas.microsoft.com/office/drawing/2014/main" xmlns="" id="{37E8E07D-8E6E-4F51-9CF2-CBA8436BA84B}"/>
                </a:ext>
              </a:extLst>
            </p:cNvPr>
            <p:cNvSpPr txBox="1"/>
            <p:nvPr/>
          </p:nvSpPr>
          <p:spPr>
            <a:xfrm>
              <a:off x="4788024" y="3856815"/>
              <a:ext cx="864096" cy="559902"/>
            </a:xfrm>
            <a:prstGeom prst="rect">
              <a:avLst/>
            </a:prstGeom>
            <a:noFill/>
          </p:spPr>
          <p:txBody>
            <a:bodyPr wrap="square" rtlCol="0">
              <a:spAutoFit/>
            </a:bodyPr>
            <a:lstStyle/>
            <a:p>
              <a:pPr algn="ctr"/>
              <a:r>
                <a:rPr lang="zh-CN" altLang="en-US" sz="3000" b="1" dirty="0">
                  <a:solidFill>
                    <a:schemeClr val="bg1"/>
                  </a:solidFill>
                  <a:latin typeface="隶书" panose="02010509060101010101" pitchFamily="49" charset="-122"/>
                  <a:ea typeface="微软简标宋" pitchFamily="2" charset="-122"/>
                </a:rPr>
                <a:t>叁</a:t>
              </a:r>
            </a:p>
          </p:txBody>
        </p:sp>
      </p:grpSp>
      <p:sp>
        <p:nvSpPr>
          <p:cNvPr id="11" name="TextBox 28">
            <a:extLst>
              <a:ext uri="{FF2B5EF4-FFF2-40B4-BE49-F238E27FC236}">
                <a16:creationId xmlns:a16="http://schemas.microsoft.com/office/drawing/2014/main" xmlns="" id="{5CCDE7F8-5682-434B-AAC4-8DB1DB0DB7F3}"/>
              </a:ext>
            </a:extLst>
          </p:cNvPr>
          <p:cNvSpPr txBox="1"/>
          <p:nvPr/>
        </p:nvSpPr>
        <p:spPr>
          <a:xfrm>
            <a:off x="6459051" y="2442570"/>
            <a:ext cx="3395508" cy="646331"/>
          </a:xfrm>
          <a:prstGeom prst="rect">
            <a:avLst/>
          </a:prstGeom>
          <a:noFill/>
        </p:spPr>
        <p:txBody>
          <a:bodyPr wrap="square" rtlCol="0">
            <a:spAutoFit/>
          </a:bodyPr>
          <a:lstStyle/>
          <a:p>
            <a:r>
              <a:rPr lang="zh-CN" altLang="en-US" sz="1200" kern="0" dirty="0">
                <a:solidFill>
                  <a:srgbClr val="829F89"/>
                </a:solidFill>
                <a:latin typeface="隶书" panose="02010509060101010101" pitchFamily="49" charset="-122"/>
                <a:ea typeface="微软简中圆" pitchFamily="2" charset="-122"/>
              </a:rPr>
              <a:t>点击输入本栏的具体文字，简明扼要的说明分项内容，此为概念图解，请根据您的具体内容酌情修改。</a:t>
            </a:r>
            <a:endParaRPr lang="zh-CN" altLang="en-US" sz="1200" dirty="0">
              <a:solidFill>
                <a:srgbClr val="829F89"/>
              </a:solidFill>
              <a:latin typeface="隶书" panose="02010509060101010101" pitchFamily="49" charset="-122"/>
              <a:ea typeface="微软简中圆" pitchFamily="2" charset="-122"/>
            </a:endParaRPr>
          </a:p>
        </p:txBody>
      </p:sp>
      <p:sp>
        <p:nvSpPr>
          <p:cNvPr id="12" name="TextBox 29">
            <a:extLst>
              <a:ext uri="{FF2B5EF4-FFF2-40B4-BE49-F238E27FC236}">
                <a16:creationId xmlns:a16="http://schemas.microsoft.com/office/drawing/2014/main" xmlns="" id="{F0F9C3AE-3652-4C09-B7B5-57F970770CA9}"/>
              </a:ext>
            </a:extLst>
          </p:cNvPr>
          <p:cNvSpPr txBox="1"/>
          <p:nvPr/>
        </p:nvSpPr>
        <p:spPr>
          <a:xfrm>
            <a:off x="6459051" y="3515019"/>
            <a:ext cx="3395508" cy="646331"/>
          </a:xfrm>
          <a:prstGeom prst="rect">
            <a:avLst/>
          </a:prstGeom>
          <a:noFill/>
        </p:spPr>
        <p:txBody>
          <a:bodyPr wrap="square" rtlCol="0">
            <a:spAutoFit/>
          </a:bodyPr>
          <a:lstStyle/>
          <a:p>
            <a:r>
              <a:rPr lang="zh-CN" altLang="en-US" sz="1200" kern="0" dirty="0">
                <a:solidFill>
                  <a:srgbClr val="829F89"/>
                </a:solidFill>
                <a:latin typeface="隶书" panose="02010509060101010101" pitchFamily="49" charset="-122"/>
                <a:ea typeface="微软简中圆" pitchFamily="2" charset="-122"/>
              </a:rPr>
              <a:t>点击输入本栏的具体文字，简明扼要的说明分项内容，此为概念图解，请根据您的具体内容酌情修改。</a:t>
            </a:r>
            <a:endParaRPr lang="zh-CN" altLang="en-US" sz="1200" dirty="0">
              <a:solidFill>
                <a:srgbClr val="829F89"/>
              </a:solidFill>
              <a:latin typeface="隶书" panose="02010509060101010101" pitchFamily="49" charset="-122"/>
              <a:ea typeface="微软简中圆" pitchFamily="2" charset="-122"/>
            </a:endParaRPr>
          </a:p>
        </p:txBody>
      </p:sp>
      <p:sp>
        <p:nvSpPr>
          <p:cNvPr id="13" name="TextBox 30">
            <a:extLst>
              <a:ext uri="{FF2B5EF4-FFF2-40B4-BE49-F238E27FC236}">
                <a16:creationId xmlns:a16="http://schemas.microsoft.com/office/drawing/2014/main" xmlns="" id="{9185703E-6024-4CC0-9581-C3BB19A8BE94}"/>
              </a:ext>
            </a:extLst>
          </p:cNvPr>
          <p:cNvSpPr txBox="1"/>
          <p:nvPr/>
        </p:nvSpPr>
        <p:spPr>
          <a:xfrm>
            <a:off x="6459051" y="4696881"/>
            <a:ext cx="3395508" cy="646331"/>
          </a:xfrm>
          <a:prstGeom prst="rect">
            <a:avLst/>
          </a:prstGeom>
          <a:noFill/>
        </p:spPr>
        <p:txBody>
          <a:bodyPr wrap="square" rtlCol="0">
            <a:spAutoFit/>
          </a:bodyPr>
          <a:lstStyle/>
          <a:p>
            <a:r>
              <a:rPr lang="zh-CN" altLang="en-US" sz="1200" kern="0" dirty="0">
                <a:solidFill>
                  <a:srgbClr val="829F89"/>
                </a:solidFill>
                <a:latin typeface="隶书" panose="02010509060101010101" pitchFamily="49" charset="-122"/>
                <a:ea typeface="微软简中圆" pitchFamily="2" charset="-122"/>
              </a:rPr>
              <a:t>点击输入本栏的具体文字，简明扼要的说明分项内容，此为概念图解，请根据您的具体内容酌情修改。</a:t>
            </a:r>
            <a:endParaRPr lang="zh-CN" altLang="en-US" sz="1200" dirty="0">
              <a:solidFill>
                <a:srgbClr val="829F89"/>
              </a:solidFill>
              <a:latin typeface="隶书" panose="02010509060101010101" pitchFamily="49" charset="-122"/>
              <a:ea typeface="微软简中圆" pitchFamily="2" charset="-122"/>
            </a:endParaRPr>
          </a:p>
        </p:txBody>
      </p:sp>
      <p:sp>
        <p:nvSpPr>
          <p:cNvPr id="14" name="TextBox 28">
            <a:extLst>
              <a:ext uri="{FF2B5EF4-FFF2-40B4-BE49-F238E27FC236}">
                <a16:creationId xmlns:a16="http://schemas.microsoft.com/office/drawing/2014/main" xmlns="" id="{97BE2E80-A3FD-45FA-B2DE-E6E4E5F4DC99}"/>
              </a:ext>
            </a:extLst>
          </p:cNvPr>
          <p:cNvSpPr txBox="1"/>
          <p:nvPr/>
        </p:nvSpPr>
        <p:spPr>
          <a:xfrm>
            <a:off x="1585699" y="2442570"/>
            <a:ext cx="3395508" cy="646331"/>
          </a:xfrm>
          <a:prstGeom prst="rect">
            <a:avLst/>
          </a:prstGeom>
          <a:noFill/>
        </p:spPr>
        <p:txBody>
          <a:bodyPr wrap="square" rtlCol="0">
            <a:spAutoFit/>
          </a:bodyPr>
          <a:lstStyle/>
          <a:p>
            <a:r>
              <a:rPr lang="zh-CN" altLang="en-US" sz="1200" kern="0" dirty="0">
                <a:solidFill>
                  <a:srgbClr val="829F89"/>
                </a:solidFill>
                <a:latin typeface="隶书" panose="02010509060101010101" pitchFamily="49" charset="-122"/>
                <a:ea typeface="微软简中圆" pitchFamily="2" charset="-122"/>
              </a:rPr>
              <a:t>点击输入本栏的具体文字，简明扼要的说明分项内容，此为概念图解，请根据您的具体内容酌情修改。</a:t>
            </a:r>
            <a:endParaRPr lang="zh-CN" altLang="en-US" sz="1200" dirty="0">
              <a:solidFill>
                <a:srgbClr val="829F89"/>
              </a:solidFill>
              <a:latin typeface="隶书" panose="02010509060101010101" pitchFamily="49" charset="-122"/>
              <a:ea typeface="微软简中圆" pitchFamily="2" charset="-122"/>
            </a:endParaRPr>
          </a:p>
        </p:txBody>
      </p:sp>
      <p:sp>
        <p:nvSpPr>
          <p:cNvPr id="15" name="TextBox 29">
            <a:extLst>
              <a:ext uri="{FF2B5EF4-FFF2-40B4-BE49-F238E27FC236}">
                <a16:creationId xmlns:a16="http://schemas.microsoft.com/office/drawing/2014/main" xmlns="" id="{8E5FC1F7-4C19-4CAC-9DDA-EA0572DD67A2}"/>
              </a:ext>
            </a:extLst>
          </p:cNvPr>
          <p:cNvSpPr txBox="1"/>
          <p:nvPr/>
        </p:nvSpPr>
        <p:spPr>
          <a:xfrm>
            <a:off x="1585699" y="3515019"/>
            <a:ext cx="3395508" cy="646331"/>
          </a:xfrm>
          <a:prstGeom prst="rect">
            <a:avLst/>
          </a:prstGeom>
          <a:noFill/>
        </p:spPr>
        <p:txBody>
          <a:bodyPr wrap="square" rtlCol="0">
            <a:spAutoFit/>
          </a:bodyPr>
          <a:lstStyle/>
          <a:p>
            <a:r>
              <a:rPr lang="zh-CN" altLang="en-US" sz="1200" kern="0" dirty="0">
                <a:solidFill>
                  <a:srgbClr val="829F89"/>
                </a:solidFill>
                <a:latin typeface="隶书" panose="02010509060101010101" pitchFamily="49" charset="-122"/>
                <a:ea typeface="微软简中圆" pitchFamily="2" charset="-122"/>
              </a:rPr>
              <a:t>点击输入本栏的具体文字，简明扼要的说明分项内容，此为概念图解，请根据您的具体内容酌情修改。</a:t>
            </a:r>
            <a:endParaRPr lang="zh-CN" altLang="en-US" sz="1200" dirty="0">
              <a:solidFill>
                <a:srgbClr val="829F89"/>
              </a:solidFill>
              <a:latin typeface="隶书" panose="02010509060101010101" pitchFamily="49" charset="-122"/>
              <a:ea typeface="微软简中圆" pitchFamily="2" charset="-122"/>
            </a:endParaRPr>
          </a:p>
        </p:txBody>
      </p:sp>
      <p:sp>
        <p:nvSpPr>
          <p:cNvPr id="16" name="TextBox 30">
            <a:extLst>
              <a:ext uri="{FF2B5EF4-FFF2-40B4-BE49-F238E27FC236}">
                <a16:creationId xmlns:a16="http://schemas.microsoft.com/office/drawing/2014/main" xmlns="" id="{5FFA4B45-337F-48FE-A1CE-AB3629116C2A}"/>
              </a:ext>
            </a:extLst>
          </p:cNvPr>
          <p:cNvSpPr txBox="1"/>
          <p:nvPr/>
        </p:nvSpPr>
        <p:spPr>
          <a:xfrm>
            <a:off x="1585699" y="4696881"/>
            <a:ext cx="3395508" cy="646331"/>
          </a:xfrm>
          <a:prstGeom prst="rect">
            <a:avLst/>
          </a:prstGeom>
          <a:noFill/>
        </p:spPr>
        <p:txBody>
          <a:bodyPr wrap="square" rtlCol="0">
            <a:spAutoFit/>
          </a:bodyPr>
          <a:lstStyle/>
          <a:p>
            <a:r>
              <a:rPr lang="zh-CN" altLang="en-US" sz="1200" kern="0" dirty="0">
                <a:solidFill>
                  <a:srgbClr val="829F89"/>
                </a:solidFill>
                <a:latin typeface="隶书" panose="02010509060101010101" pitchFamily="49" charset="-122"/>
                <a:ea typeface="微软简中圆" pitchFamily="2" charset="-122"/>
              </a:rPr>
              <a:t>点击输入本栏的具体文字，简明扼要的说明分项内容，此为概念图解，请根据您的具体内容酌情修改。</a:t>
            </a:r>
            <a:endParaRPr lang="zh-CN" altLang="en-US" sz="1200" dirty="0">
              <a:solidFill>
                <a:srgbClr val="829F89"/>
              </a:solidFill>
              <a:latin typeface="隶书" panose="02010509060101010101" pitchFamily="49" charset="-122"/>
              <a:ea typeface="微软简中圆" pitchFamily="2" charset="-122"/>
            </a:endParaRPr>
          </a:p>
        </p:txBody>
      </p:sp>
    </p:spTree>
    <p:extLst>
      <p:ext uri="{BB962C8B-B14F-4D97-AF65-F5344CB8AC3E}">
        <p14:creationId xmlns:p14="http://schemas.microsoft.com/office/powerpoint/2010/main" val="357214612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arn(inVertical)">
                                      <p:cBhvr>
                                        <p:cTn id="12" dur="500"/>
                                        <p:tgtEl>
                                          <p:spTgt spid="14"/>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inVertical)">
                                      <p:cBhvr>
                                        <p:cTn id="25" dur="500"/>
                                        <p:tgtEl>
                                          <p:spTgt spid="12"/>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barn(inVertical)">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barn(inVertical)">
                                      <p:cBhvr>
                                        <p:cTn id="38" dur="500"/>
                                        <p:tgtEl>
                                          <p:spTgt spid="13"/>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barn(inVertical)">
                                      <p:cBhvr>
                                        <p:cTn id="4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E1E286D9-F482-4F08-87EA-EC85223A7F50}"/>
              </a:ext>
            </a:extLst>
          </p:cNvPr>
          <p:cNvGrpSpPr/>
          <p:nvPr/>
        </p:nvGrpSpPr>
        <p:grpSpPr>
          <a:xfrm>
            <a:off x="1695660" y="1788796"/>
            <a:ext cx="8465800" cy="3799343"/>
            <a:chOff x="442914" y="1165511"/>
            <a:chExt cx="11287733" cy="5065791"/>
          </a:xfrm>
        </p:grpSpPr>
        <p:grpSp>
          <p:nvGrpSpPr>
            <p:cNvPr id="6" name="组合 5">
              <a:extLst>
                <a:ext uri="{FF2B5EF4-FFF2-40B4-BE49-F238E27FC236}">
                  <a16:creationId xmlns:a16="http://schemas.microsoft.com/office/drawing/2014/main" xmlns="" id="{D8B9F1DC-68CD-4060-8EB3-1EACB6F4E539}"/>
                </a:ext>
              </a:extLst>
            </p:cNvPr>
            <p:cNvGrpSpPr/>
            <p:nvPr/>
          </p:nvGrpSpPr>
          <p:grpSpPr>
            <a:xfrm>
              <a:off x="4246484" y="1165511"/>
              <a:ext cx="1772110" cy="1772110"/>
              <a:chOff x="1162764" y="5171202"/>
              <a:chExt cx="1772110" cy="1772110"/>
            </a:xfrm>
          </p:grpSpPr>
          <p:pic>
            <p:nvPicPr>
              <p:cNvPr id="40" name="图片 39">
                <a:extLst>
                  <a:ext uri="{FF2B5EF4-FFF2-40B4-BE49-F238E27FC236}">
                    <a16:creationId xmlns:a16="http://schemas.microsoft.com/office/drawing/2014/main" xmlns="" id="{4BB0B364-43D2-482E-A2B0-1BC4B3A8312A}"/>
                  </a:ext>
                </a:extLst>
              </p:cNvPr>
              <p:cNvPicPr>
                <a:picLocks noChangeAspect="1"/>
              </p:cNvPicPr>
              <p:nvPr/>
            </p:nvPicPr>
            <p:blipFill>
              <a:blip r:embed="rId2" cstate="print">
                <a:lum bright="20000" contrast="-50000"/>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1162764" y="5171202"/>
                <a:ext cx="1772110" cy="1772110"/>
              </a:xfrm>
              <a:prstGeom prst="rect">
                <a:avLst/>
              </a:prstGeom>
            </p:spPr>
          </p:pic>
          <p:sp>
            <p:nvSpPr>
              <p:cNvPr id="41" name="Freeform 5">
                <a:extLst>
                  <a:ext uri="{FF2B5EF4-FFF2-40B4-BE49-F238E27FC236}">
                    <a16:creationId xmlns:a16="http://schemas.microsoft.com/office/drawing/2014/main" xmlns="" id="{3AC77120-4262-499A-82A1-69295F4269B6}"/>
                  </a:ext>
                </a:extLst>
              </p:cNvPr>
              <p:cNvSpPr>
                <a:spLocks noEditPoints="1"/>
              </p:cNvSpPr>
              <p:nvPr/>
            </p:nvSpPr>
            <p:spPr bwMode="auto">
              <a:xfrm>
                <a:off x="1708613" y="5779734"/>
                <a:ext cx="340206" cy="537706"/>
              </a:xfrm>
              <a:custGeom>
                <a:avLst/>
                <a:gdLst>
                  <a:gd name="T0" fmla="*/ 107 w 126"/>
                  <a:gd name="T1" fmla="*/ 19 h 199"/>
                  <a:gd name="T2" fmla="*/ 117 w 126"/>
                  <a:gd name="T3" fmla="*/ 95 h 199"/>
                  <a:gd name="T4" fmla="*/ 97 w 126"/>
                  <a:gd name="T5" fmla="*/ 123 h 199"/>
                  <a:gd name="T6" fmla="*/ 104 w 126"/>
                  <a:gd name="T7" fmla="*/ 122 h 199"/>
                  <a:gd name="T8" fmla="*/ 108 w 126"/>
                  <a:gd name="T9" fmla="*/ 137 h 199"/>
                  <a:gd name="T10" fmla="*/ 105 w 126"/>
                  <a:gd name="T11" fmla="*/ 149 h 199"/>
                  <a:gd name="T12" fmla="*/ 108 w 126"/>
                  <a:gd name="T13" fmla="*/ 161 h 199"/>
                  <a:gd name="T14" fmla="*/ 104 w 126"/>
                  <a:gd name="T15" fmla="*/ 175 h 199"/>
                  <a:gd name="T16" fmla="*/ 29 w 126"/>
                  <a:gd name="T17" fmla="*/ 181 h 199"/>
                  <a:gd name="T18" fmla="*/ 22 w 126"/>
                  <a:gd name="T19" fmla="*/ 177 h 199"/>
                  <a:gd name="T20" fmla="*/ 22 w 126"/>
                  <a:gd name="T21" fmla="*/ 156 h 199"/>
                  <a:gd name="T22" fmla="*/ 22 w 126"/>
                  <a:gd name="T23" fmla="*/ 153 h 199"/>
                  <a:gd name="T24" fmla="*/ 22 w 126"/>
                  <a:gd name="T25" fmla="*/ 132 h 199"/>
                  <a:gd name="T26" fmla="*/ 28 w 126"/>
                  <a:gd name="T27" fmla="*/ 129 h 199"/>
                  <a:gd name="T28" fmla="*/ 31 w 126"/>
                  <a:gd name="T29" fmla="*/ 117 h 199"/>
                  <a:gd name="T30" fmla="*/ 0 w 126"/>
                  <a:gd name="T31" fmla="*/ 63 h 199"/>
                  <a:gd name="T32" fmla="*/ 63 w 126"/>
                  <a:gd name="T33" fmla="*/ 0 h 199"/>
                  <a:gd name="T34" fmla="*/ 52 w 126"/>
                  <a:gd name="T35" fmla="*/ 76 h 199"/>
                  <a:gd name="T36" fmla="*/ 57 w 126"/>
                  <a:gd name="T37" fmla="*/ 73 h 199"/>
                  <a:gd name="T38" fmla="*/ 63 w 126"/>
                  <a:gd name="T39" fmla="*/ 76 h 199"/>
                  <a:gd name="T40" fmla="*/ 68 w 126"/>
                  <a:gd name="T41" fmla="*/ 73 h 199"/>
                  <a:gd name="T42" fmla="*/ 74 w 126"/>
                  <a:gd name="T43" fmla="*/ 76 h 199"/>
                  <a:gd name="T44" fmla="*/ 81 w 126"/>
                  <a:gd name="T45" fmla="*/ 71 h 199"/>
                  <a:gd name="T46" fmla="*/ 73 w 126"/>
                  <a:gd name="T47" fmla="*/ 96 h 199"/>
                  <a:gd name="T48" fmla="*/ 84 w 126"/>
                  <a:gd name="T49" fmla="*/ 124 h 199"/>
                  <a:gd name="T50" fmla="*/ 84 w 126"/>
                  <a:gd name="T51" fmla="*/ 109 h 199"/>
                  <a:gd name="T52" fmla="*/ 106 w 126"/>
                  <a:gd name="T53" fmla="*/ 88 h 199"/>
                  <a:gd name="T54" fmla="*/ 98 w 126"/>
                  <a:gd name="T55" fmla="*/ 28 h 199"/>
                  <a:gd name="T56" fmla="*/ 28 w 126"/>
                  <a:gd name="T57" fmla="*/ 28 h 199"/>
                  <a:gd name="T58" fmla="*/ 20 w 126"/>
                  <a:gd name="T59" fmla="*/ 89 h 199"/>
                  <a:gd name="T60" fmla="*/ 44 w 126"/>
                  <a:gd name="T61" fmla="*/ 109 h 199"/>
                  <a:gd name="T62" fmla="*/ 44 w 126"/>
                  <a:gd name="T63" fmla="*/ 125 h 199"/>
                  <a:gd name="T64" fmla="*/ 55 w 126"/>
                  <a:gd name="T65" fmla="*/ 96 h 199"/>
                  <a:gd name="T66" fmla="*/ 47 w 126"/>
                  <a:gd name="T67" fmla="*/ 71 h 199"/>
                  <a:gd name="T68" fmla="*/ 76 w 126"/>
                  <a:gd name="T69" fmla="*/ 79 h 199"/>
                  <a:gd name="T70" fmla="*/ 68 w 126"/>
                  <a:gd name="T71" fmla="*/ 78 h 199"/>
                  <a:gd name="T72" fmla="*/ 57 w 126"/>
                  <a:gd name="T73" fmla="*/ 78 h 199"/>
                  <a:gd name="T74" fmla="*/ 52 w 126"/>
                  <a:gd name="T75" fmla="*/ 79 h 199"/>
                  <a:gd name="T76" fmla="*/ 61 w 126"/>
                  <a:gd name="T77" fmla="*/ 94 h 199"/>
                  <a:gd name="T78" fmla="*/ 61 w 126"/>
                  <a:gd name="T79" fmla="*/ 125 h 199"/>
                  <a:gd name="T80" fmla="*/ 66 w 126"/>
                  <a:gd name="T81" fmla="*/ 95 h 199"/>
                  <a:gd name="T82" fmla="*/ 67 w 126"/>
                  <a:gd name="T83" fmla="*/ 93 h 199"/>
                  <a:gd name="T84" fmla="*/ 82 w 126"/>
                  <a:gd name="T85" fmla="*/ 180 h 199"/>
                  <a:gd name="T86" fmla="*/ 64 w 126"/>
                  <a:gd name="T87" fmla="*/ 199 h 199"/>
                  <a:gd name="T88" fmla="*/ 82 w 126"/>
                  <a:gd name="T89" fmla="*/ 180 h 199"/>
                  <a:gd name="T90" fmla="*/ 33 w 126"/>
                  <a:gd name="T91" fmla="*/ 165 h 199"/>
                  <a:gd name="T92" fmla="*/ 33 w 126"/>
                  <a:gd name="T93" fmla="*/ 168 h 199"/>
                  <a:gd name="T94" fmla="*/ 95 w 126"/>
                  <a:gd name="T95" fmla="*/ 161 h 199"/>
                  <a:gd name="T96" fmla="*/ 95 w 126"/>
                  <a:gd name="T97" fmla="*/ 136 h 199"/>
                  <a:gd name="T98" fmla="*/ 33 w 126"/>
                  <a:gd name="T99" fmla="*/ 143 h 199"/>
                  <a:gd name="T100" fmla="*/ 95 w 126"/>
                  <a:gd name="T101" fmla="*/ 139 h 199"/>
                  <a:gd name="T102" fmla="*/ 95 w 126"/>
                  <a:gd name="T103" fmla="*/ 136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6" h="199">
                    <a:moveTo>
                      <a:pt x="63" y="0"/>
                    </a:moveTo>
                    <a:cubicBezTo>
                      <a:pt x="80" y="0"/>
                      <a:pt x="96" y="7"/>
                      <a:pt x="107" y="19"/>
                    </a:cubicBezTo>
                    <a:cubicBezTo>
                      <a:pt x="119" y="30"/>
                      <a:pt x="126" y="46"/>
                      <a:pt x="126" y="63"/>
                    </a:cubicBezTo>
                    <a:cubicBezTo>
                      <a:pt x="126" y="75"/>
                      <a:pt x="123" y="86"/>
                      <a:pt x="117" y="95"/>
                    </a:cubicBezTo>
                    <a:cubicBezTo>
                      <a:pt x="112" y="104"/>
                      <a:pt x="105" y="111"/>
                      <a:pt x="97" y="116"/>
                    </a:cubicBezTo>
                    <a:cubicBezTo>
                      <a:pt x="97" y="123"/>
                      <a:pt x="97" y="123"/>
                      <a:pt x="97" y="123"/>
                    </a:cubicBezTo>
                    <a:cubicBezTo>
                      <a:pt x="99" y="122"/>
                      <a:pt x="99" y="122"/>
                      <a:pt x="99" y="122"/>
                    </a:cubicBezTo>
                    <a:cubicBezTo>
                      <a:pt x="104" y="122"/>
                      <a:pt x="104" y="122"/>
                      <a:pt x="104" y="122"/>
                    </a:cubicBezTo>
                    <a:cubicBezTo>
                      <a:pt x="106" y="126"/>
                      <a:pt x="106" y="126"/>
                      <a:pt x="106" y="126"/>
                    </a:cubicBezTo>
                    <a:cubicBezTo>
                      <a:pt x="107" y="130"/>
                      <a:pt x="108" y="134"/>
                      <a:pt x="108" y="137"/>
                    </a:cubicBezTo>
                    <a:cubicBezTo>
                      <a:pt x="108" y="141"/>
                      <a:pt x="107" y="144"/>
                      <a:pt x="106" y="148"/>
                    </a:cubicBezTo>
                    <a:cubicBezTo>
                      <a:pt x="105" y="149"/>
                      <a:pt x="105" y="149"/>
                      <a:pt x="105" y="149"/>
                    </a:cubicBezTo>
                    <a:cubicBezTo>
                      <a:pt x="106" y="150"/>
                      <a:pt x="106" y="150"/>
                      <a:pt x="106" y="150"/>
                    </a:cubicBezTo>
                    <a:cubicBezTo>
                      <a:pt x="107" y="154"/>
                      <a:pt x="108" y="157"/>
                      <a:pt x="108" y="161"/>
                    </a:cubicBezTo>
                    <a:cubicBezTo>
                      <a:pt x="108" y="164"/>
                      <a:pt x="107" y="168"/>
                      <a:pt x="106" y="171"/>
                    </a:cubicBezTo>
                    <a:cubicBezTo>
                      <a:pt x="104" y="175"/>
                      <a:pt x="104" y="175"/>
                      <a:pt x="104" y="175"/>
                    </a:cubicBezTo>
                    <a:cubicBezTo>
                      <a:pt x="100" y="175"/>
                      <a:pt x="100" y="175"/>
                      <a:pt x="100" y="175"/>
                    </a:cubicBezTo>
                    <a:cubicBezTo>
                      <a:pt x="29" y="181"/>
                      <a:pt x="29" y="181"/>
                      <a:pt x="29" y="181"/>
                    </a:cubicBezTo>
                    <a:cubicBezTo>
                      <a:pt x="24" y="182"/>
                      <a:pt x="24" y="182"/>
                      <a:pt x="24" y="182"/>
                    </a:cubicBezTo>
                    <a:cubicBezTo>
                      <a:pt x="22" y="177"/>
                      <a:pt x="22" y="177"/>
                      <a:pt x="22" y="177"/>
                    </a:cubicBezTo>
                    <a:cubicBezTo>
                      <a:pt x="21" y="174"/>
                      <a:pt x="20" y="171"/>
                      <a:pt x="20" y="167"/>
                    </a:cubicBezTo>
                    <a:cubicBezTo>
                      <a:pt x="20" y="164"/>
                      <a:pt x="21" y="160"/>
                      <a:pt x="22" y="156"/>
                    </a:cubicBezTo>
                    <a:cubicBezTo>
                      <a:pt x="23" y="155"/>
                      <a:pt x="23" y="155"/>
                      <a:pt x="23" y="155"/>
                    </a:cubicBezTo>
                    <a:cubicBezTo>
                      <a:pt x="22" y="153"/>
                      <a:pt x="22" y="153"/>
                      <a:pt x="22" y="153"/>
                    </a:cubicBezTo>
                    <a:cubicBezTo>
                      <a:pt x="21" y="150"/>
                      <a:pt x="20" y="147"/>
                      <a:pt x="20" y="144"/>
                    </a:cubicBezTo>
                    <a:cubicBezTo>
                      <a:pt x="20" y="140"/>
                      <a:pt x="21" y="136"/>
                      <a:pt x="22" y="132"/>
                    </a:cubicBezTo>
                    <a:cubicBezTo>
                      <a:pt x="24" y="129"/>
                      <a:pt x="24" y="129"/>
                      <a:pt x="24" y="129"/>
                    </a:cubicBezTo>
                    <a:cubicBezTo>
                      <a:pt x="28" y="129"/>
                      <a:pt x="28" y="129"/>
                      <a:pt x="28" y="129"/>
                    </a:cubicBezTo>
                    <a:cubicBezTo>
                      <a:pt x="31" y="129"/>
                      <a:pt x="31" y="129"/>
                      <a:pt x="31" y="129"/>
                    </a:cubicBezTo>
                    <a:cubicBezTo>
                      <a:pt x="31" y="117"/>
                      <a:pt x="31" y="117"/>
                      <a:pt x="31" y="117"/>
                    </a:cubicBezTo>
                    <a:cubicBezTo>
                      <a:pt x="22" y="112"/>
                      <a:pt x="15" y="104"/>
                      <a:pt x="9" y="96"/>
                    </a:cubicBezTo>
                    <a:cubicBezTo>
                      <a:pt x="3" y="86"/>
                      <a:pt x="0" y="75"/>
                      <a:pt x="0" y="63"/>
                    </a:cubicBezTo>
                    <a:cubicBezTo>
                      <a:pt x="0" y="46"/>
                      <a:pt x="7" y="30"/>
                      <a:pt x="19" y="19"/>
                    </a:cubicBezTo>
                    <a:cubicBezTo>
                      <a:pt x="30" y="7"/>
                      <a:pt x="46" y="0"/>
                      <a:pt x="63" y="0"/>
                    </a:cubicBezTo>
                    <a:close/>
                    <a:moveTo>
                      <a:pt x="49" y="75"/>
                    </a:moveTo>
                    <a:cubicBezTo>
                      <a:pt x="50" y="76"/>
                      <a:pt x="51" y="76"/>
                      <a:pt x="52" y="76"/>
                    </a:cubicBezTo>
                    <a:cubicBezTo>
                      <a:pt x="54" y="76"/>
                      <a:pt x="55" y="75"/>
                      <a:pt x="56" y="74"/>
                    </a:cubicBezTo>
                    <a:cubicBezTo>
                      <a:pt x="57" y="73"/>
                      <a:pt x="57" y="73"/>
                      <a:pt x="57" y="73"/>
                    </a:cubicBezTo>
                    <a:cubicBezTo>
                      <a:pt x="58" y="74"/>
                      <a:pt x="58" y="74"/>
                      <a:pt x="58" y="74"/>
                    </a:cubicBezTo>
                    <a:cubicBezTo>
                      <a:pt x="60" y="76"/>
                      <a:pt x="61" y="76"/>
                      <a:pt x="63" y="76"/>
                    </a:cubicBezTo>
                    <a:cubicBezTo>
                      <a:pt x="64" y="76"/>
                      <a:pt x="65" y="76"/>
                      <a:pt x="67" y="74"/>
                    </a:cubicBezTo>
                    <a:cubicBezTo>
                      <a:pt x="68" y="73"/>
                      <a:pt x="68" y="73"/>
                      <a:pt x="68" y="73"/>
                    </a:cubicBezTo>
                    <a:cubicBezTo>
                      <a:pt x="69" y="74"/>
                      <a:pt x="69" y="74"/>
                      <a:pt x="69" y="74"/>
                    </a:cubicBezTo>
                    <a:cubicBezTo>
                      <a:pt x="71" y="76"/>
                      <a:pt x="72" y="76"/>
                      <a:pt x="74" y="76"/>
                    </a:cubicBezTo>
                    <a:cubicBezTo>
                      <a:pt x="76" y="76"/>
                      <a:pt x="77" y="75"/>
                      <a:pt x="79" y="75"/>
                    </a:cubicBezTo>
                    <a:cubicBezTo>
                      <a:pt x="81" y="71"/>
                      <a:pt x="81" y="71"/>
                      <a:pt x="81" y="71"/>
                    </a:cubicBezTo>
                    <a:cubicBezTo>
                      <a:pt x="87" y="74"/>
                      <a:pt x="87" y="74"/>
                      <a:pt x="87" y="74"/>
                    </a:cubicBezTo>
                    <a:cubicBezTo>
                      <a:pt x="73" y="96"/>
                      <a:pt x="73" y="96"/>
                      <a:pt x="73" y="96"/>
                    </a:cubicBezTo>
                    <a:cubicBezTo>
                      <a:pt x="73" y="125"/>
                      <a:pt x="73" y="125"/>
                      <a:pt x="73" y="125"/>
                    </a:cubicBezTo>
                    <a:cubicBezTo>
                      <a:pt x="84" y="124"/>
                      <a:pt x="84" y="124"/>
                      <a:pt x="84" y="124"/>
                    </a:cubicBezTo>
                    <a:cubicBezTo>
                      <a:pt x="84" y="112"/>
                      <a:pt x="84" y="112"/>
                      <a:pt x="84" y="112"/>
                    </a:cubicBezTo>
                    <a:cubicBezTo>
                      <a:pt x="84" y="109"/>
                      <a:pt x="84" y="109"/>
                      <a:pt x="84" y="109"/>
                    </a:cubicBezTo>
                    <a:cubicBezTo>
                      <a:pt x="87" y="107"/>
                      <a:pt x="87" y="107"/>
                      <a:pt x="87" y="107"/>
                    </a:cubicBezTo>
                    <a:cubicBezTo>
                      <a:pt x="95" y="102"/>
                      <a:pt x="101" y="96"/>
                      <a:pt x="106" y="88"/>
                    </a:cubicBezTo>
                    <a:cubicBezTo>
                      <a:pt x="110" y="81"/>
                      <a:pt x="113" y="72"/>
                      <a:pt x="113" y="63"/>
                    </a:cubicBezTo>
                    <a:cubicBezTo>
                      <a:pt x="113" y="49"/>
                      <a:pt x="107" y="37"/>
                      <a:pt x="98" y="28"/>
                    </a:cubicBezTo>
                    <a:cubicBezTo>
                      <a:pt x="89" y="19"/>
                      <a:pt x="77" y="13"/>
                      <a:pt x="63" y="13"/>
                    </a:cubicBezTo>
                    <a:cubicBezTo>
                      <a:pt x="49" y="13"/>
                      <a:pt x="37" y="19"/>
                      <a:pt x="28" y="28"/>
                    </a:cubicBezTo>
                    <a:cubicBezTo>
                      <a:pt x="19" y="37"/>
                      <a:pt x="13" y="49"/>
                      <a:pt x="13" y="63"/>
                    </a:cubicBezTo>
                    <a:cubicBezTo>
                      <a:pt x="13" y="73"/>
                      <a:pt x="16" y="81"/>
                      <a:pt x="20" y="89"/>
                    </a:cubicBezTo>
                    <a:cubicBezTo>
                      <a:pt x="25" y="97"/>
                      <a:pt x="32" y="103"/>
                      <a:pt x="40" y="107"/>
                    </a:cubicBezTo>
                    <a:cubicBezTo>
                      <a:pt x="44" y="109"/>
                      <a:pt x="44" y="109"/>
                      <a:pt x="44" y="109"/>
                    </a:cubicBezTo>
                    <a:cubicBezTo>
                      <a:pt x="44" y="113"/>
                      <a:pt x="44" y="113"/>
                      <a:pt x="44" y="113"/>
                    </a:cubicBezTo>
                    <a:cubicBezTo>
                      <a:pt x="44" y="125"/>
                      <a:pt x="44" y="125"/>
                      <a:pt x="44" y="125"/>
                    </a:cubicBezTo>
                    <a:cubicBezTo>
                      <a:pt x="55" y="125"/>
                      <a:pt x="55" y="125"/>
                      <a:pt x="55" y="125"/>
                    </a:cubicBezTo>
                    <a:cubicBezTo>
                      <a:pt x="55" y="96"/>
                      <a:pt x="55" y="96"/>
                      <a:pt x="55" y="96"/>
                    </a:cubicBezTo>
                    <a:cubicBezTo>
                      <a:pt x="41" y="74"/>
                      <a:pt x="41" y="74"/>
                      <a:pt x="41" y="74"/>
                    </a:cubicBezTo>
                    <a:cubicBezTo>
                      <a:pt x="47" y="71"/>
                      <a:pt x="47" y="71"/>
                      <a:pt x="47" y="71"/>
                    </a:cubicBezTo>
                    <a:cubicBezTo>
                      <a:pt x="49" y="75"/>
                      <a:pt x="49" y="75"/>
                      <a:pt x="49" y="75"/>
                    </a:cubicBezTo>
                    <a:close/>
                    <a:moveTo>
                      <a:pt x="76" y="79"/>
                    </a:moveTo>
                    <a:cubicBezTo>
                      <a:pt x="75" y="79"/>
                      <a:pt x="75" y="79"/>
                      <a:pt x="74" y="79"/>
                    </a:cubicBezTo>
                    <a:cubicBezTo>
                      <a:pt x="72" y="80"/>
                      <a:pt x="70" y="79"/>
                      <a:pt x="68" y="78"/>
                    </a:cubicBezTo>
                    <a:cubicBezTo>
                      <a:pt x="66" y="79"/>
                      <a:pt x="65" y="80"/>
                      <a:pt x="63" y="80"/>
                    </a:cubicBezTo>
                    <a:cubicBezTo>
                      <a:pt x="61" y="80"/>
                      <a:pt x="59" y="79"/>
                      <a:pt x="57" y="78"/>
                    </a:cubicBezTo>
                    <a:cubicBezTo>
                      <a:pt x="56" y="79"/>
                      <a:pt x="54" y="79"/>
                      <a:pt x="52" y="79"/>
                    </a:cubicBezTo>
                    <a:cubicBezTo>
                      <a:pt x="52" y="79"/>
                      <a:pt x="52" y="79"/>
                      <a:pt x="52" y="79"/>
                    </a:cubicBezTo>
                    <a:cubicBezTo>
                      <a:pt x="61" y="93"/>
                      <a:pt x="61" y="93"/>
                      <a:pt x="61" y="93"/>
                    </a:cubicBezTo>
                    <a:cubicBezTo>
                      <a:pt x="61" y="94"/>
                      <a:pt x="61" y="94"/>
                      <a:pt x="61" y="94"/>
                    </a:cubicBezTo>
                    <a:cubicBezTo>
                      <a:pt x="61" y="95"/>
                      <a:pt x="61" y="95"/>
                      <a:pt x="61" y="95"/>
                    </a:cubicBezTo>
                    <a:cubicBezTo>
                      <a:pt x="61" y="125"/>
                      <a:pt x="61" y="125"/>
                      <a:pt x="61" y="125"/>
                    </a:cubicBezTo>
                    <a:cubicBezTo>
                      <a:pt x="66" y="125"/>
                      <a:pt x="66" y="125"/>
                      <a:pt x="66" y="125"/>
                    </a:cubicBezTo>
                    <a:cubicBezTo>
                      <a:pt x="66" y="95"/>
                      <a:pt x="66" y="95"/>
                      <a:pt x="66" y="95"/>
                    </a:cubicBezTo>
                    <a:cubicBezTo>
                      <a:pt x="66" y="94"/>
                      <a:pt x="66" y="94"/>
                      <a:pt x="66" y="94"/>
                    </a:cubicBezTo>
                    <a:cubicBezTo>
                      <a:pt x="67" y="93"/>
                      <a:pt x="67" y="93"/>
                      <a:pt x="67" y="93"/>
                    </a:cubicBezTo>
                    <a:cubicBezTo>
                      <a:pt x="76" y="79"/>
                      <a:pt x="76" y="79"/>
                      <a:pt x="76" y="79"/>
                    </a:cubicBezTo>
                    <a:close/>
                    <a:moveTo>
                      <a:pt x="82" y="180"/>
                    </a:moveTo>
                    <a:cubicBezTo>
                      <a:pt x="46" y="184"/>
                      <a:pt x="46" y="184"/>
                      <a:pt x="46" y="184"/>
                    </a:cubicBezTo>
                    <a:cubicBezTo>
                      <a:pt x="47" y="192"/>
                      <a:pt x="54" y="199"/>
                      <a:pt x="64" y="199"/>
                    </a:cubicBezTo>
                    <a:cubicBezTo>
                      <a:pt x="74" y="199"/>
                      <a:pt x="82" y="191"/>
                      <a:pt x="82" y="181"/>
                    </a:cubicBezTo>
                    <a:cubicBezTo>
                      <a:pt x="82" y="181"/>
                      <a:pt x="82" y="181"/>
                      <a:pt x="82" y="180"/>
                    </a:cubicBezTo>
                    <a:close/>
                    <a:moveTo>
                      <a:pt x="95" y="159"/>
                    </a:moveTo>
                    <a:cubicBezTo>
                      <a:pt x="33" y="165"/>
                      <a:pt x="33" y="165"/>
                      <a:pt x="33" y="165"/>
                    </a:cubicBezTo>
                    <a:cubicBezTo>
                      <a:pt x="33" y="166"/>
                      <a:pt x="33" y="166"/>
                      <a:pt x="33" y="167"/>
                    </a:cubicBezTo>
                    <a:cubicBezTo>
                      <a:pt x="33" y="167"/>
                      <a:pt x="33" y="167"/>
                      <a:pt x="33" y="168"/>
                    </a:cubicBezTo>
                    <a:cubicBezTo>
                      <a:pt x="95" y="162"/>
                      <a:pt x="95" y="162"/>
                      <a:pt x="95" y="162"/>
                    </a:cubicBezTo>
                    <a:cubicBezTo>
                      <a:pt x="95" y="162"/>
                      <a:pt x="95" y="161"/>
                      <a:pt x="95" y="161"/>
                    </a:cubicBezTo>
                    <a:cubicBezTo>
                      <a:pt x="95" y="160"/>
                      <a:pt x="95" y="160"/>
                      <a:pt x="95" y="159"/>
                    </a:cubicBezTo>
                    <a:close/>
                    <a:moveTo>
                      <a:pt x="95" y="136"/>
                    </a:moveTo>
                    <a:cubicBezTo>
                      <a:pt x="33" y="141"/>
                      <a:pt x="33" y="141"/>
                      <a:pt x="33" y="141"/>
                    </a:cubicBezTo>
                    <a:cubicBezTo>
                      <a:pt x="33" y="142"/>
                      <a:pt x="33" y="143"/>
                      <a:pt x="33" y="143"/>
                    </a:cubicBezTo>
                    <a:cubicBezTo>
                      <a:pt x="33" y="144"/>
                      <a:pt x="33" y="144"/>
                      <a:pt x="33" y="144"/>
                    </a:cubicBezTo>
                    <a:cubicBezTo>
                      <a:pt x="95" y="139"/>
                      <a:pt x="95" y="139"/>
                      <a:pt x="95" y="139"/>
                    </a:cubicBezTo>
                    <a:cubicBezTo>
                      <a:pt x="95" y="138"/>
                      <a:pt x="95" y="138"/>
                      <a:pt x="95" y="137"/>
                    </a:cubicBezTo>
                    <a:cubicBezTo>
                      <a:pt x="95" y="137"/>
                      <a:pt x="95" y="136"/>
                      <a:pt x="95" y="136"/>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013">
                  <a:solidFill>
                    <a:srgbClr val="829F89"/>
                  </a:solidFill>
                </a:endParaRPr>
              </a:p>
            </p:txBody>
          </p:sp>
        </p:grpSp>
        <p:grpSp>
          <p:nvGrpSpPr>
            <p:cNvPr id="7" name="组合 6">
              <a:extLst>
                <a:ext uri="{FF2B5EF4-FFF2-40B4-BE49-F238E27FC236}">
                  <a16:creationId xmlns:a16="http://schemas.microsoft.com/office/drawing/2014/main" xmlns="" id="{0AA11BDB-F182-4A3A-92F7-2046E20C7EA8}"/>
                </a:ext>
              </a:extLst>
            </p:cNvPr>
            <p:cNvGrpSpPr/>
            <p:nvPr/>
          </p:nvGrpSpPr>
          <p:grpSpPr>
            <a:xfrm>
              <a:off x="3257238" y="2802731"/>
              <a:ext cx="1772110" cy="1772110"/>
              <a:chOff x="5269392" y="5171202"/>
              <a:chExt cx="1772110" cy="1772110"/>
            </a:xfrm>
          </p:grpSpPr>
          <p:pic>
            <p:nvPicPr>
              <p:cNvPr id="38" name="图片 37">
                <a:extLst>
                  <a:ext uri="{FF2B5EF4-FFF2-40B4-BE49-F238E27FC236}">
                    <a16:creationId xmlns:a16="http://schemas.microsoft.com/office/drawing/2014/main" xmlns="" id="{37748696-FF4C-426A-938C-3877587A4A99}"/>
                  </a:ext>
                </a:extLst>
              </p:cNvPr>
              <p:cNvPicPr>
                <a:picLocks noChangeAspect="1"/>
              </p:cNvPicPr>
              <p:nvPr/>
            </p:nvPicPr>
            <p:blipFill>
              <a:blip r:embed="rId2" cstate="print">
                <a:lum bright="20000" contrast="-50000"/>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5269392" y="5171202"/>
                <a:ext cx="1772110" cy="1772110"/>
              </a:xfrm>
              <a:prstGeom prst="rect">
                <a:avLst/>
              </a:prstGeom>
            </p:spPr>
          </p:pic>
          <p:sp>
            <p:nvSpPr>
              <p:cNvPr id="39" name="Freeform 28">
                <a:extLst>
                  <a:ext uri="{FF2B5EF4-FFF2-40B4-BE49-F238E27FC236}">
                    <a16:creationId xmlns:a16="http://schemas.microsoft.com/office/drawing/2014/main" xmlns="" id="{46BFDD50-2FB9-420E-95F8-463115C735D0}"/>
                  </a:ext>
                </a:extLst>
              </p:cNvPr>
              <p:cNvSpPr>
                <a:spLocks noEditPoints="1"/>
              </p:cNvSpPr>
              <p:nvPr/>
            </p:nvSpPr>
            <p:spPr bwMode="auto">
              <a:xfrm>
                <a:off x="5759348" y="5847769"/>
                <a:ext cx="563964" cy="418976"/>
              </a:xfrm>
              <a:custGeom>
                <a:avLst/>
                <a:gdLst>
                  <a:gd name="T0" fmla="*/ 44 w 209"/>
                  <a:gd name="T1" fmla="*/ 99 h 155"/>
                  <a:gd name="T2" fmla="*/ 24 w 209"/>
                  <a:gd name="T3" fmla="*/ 87 h 155"/>
                  <a:gd name="T4" fmla="*/ 28 w 209"/>
                  <a:gd name="T5" fmla="*/ 4 h 155"/>
                  <a:gd name="T6" fmla="*/ 179 w 209"/>
                  <a:gd name="T7" fmla="*/ 4 h 155"/>
                  <a:gd name="T8" fmla="*/ 182 w 209"/>
                  <a:gd name="T9" fmla="*/ 87 h 155"/>
                  <a:gd name="T10" fmla="*/ 161 w 209"/>
                  <a:gd name="T11" fmla="*/ 99 h 155"/>
                  <a:gd name="T12" fmla="*/ 209 w 209"/>
                  <a:gd name="T13" fmla="*/ 141 h 155"/>
                  <a:gd name="T14" fmla="*/ 7 w 209"/>
                  <a:gd name="T15" fmla="*/ 155 h 155"/>
                  <a:gd name="T16" fmla="*/ 63 w 209"/>
                  <a:gd name="T17" fmla="*/ 102 h 155"/>
                  <a:gd name="T18" fmla="*/ 63 w 209"/>
                  <a:gd name="T19" fmla="*/ 99 h 155"/>
                  <a:gd name="T20" fmla="*/ 36 w 209"/>
                  <a:gd name="T21" fmla="*/ 12 h 155"/>
                  <a:gd name="T22" fmla="*/ 36 w 209"/>
                  <a:gd name="T23" fmla="*/ 12 h 155"/>
                  <a:gd name="T24" fmla="*/ 36 w 209"/>
                  <a:gd name="T25" fmla="*/ 87 h 155"/>
                  <a:gd name="T26" fmla="*/ 170 w 209"/>
                  <a:gd name="T27" fmla="*/ 87 h 155"/>
                  <a:gd name="T28" fmla="*/ 170 w 209"/>
                  <a:gd name="T29" fmla="*/ 12 h 155"/>
                  <a:gd name="T30" fmla="*/ 27 w 209"/>
                  <a:gd name="T31" fmla="*/ 133 h 155"/>
                  <a:gd name="T32" fmla="*/ 31 w 209"/>
                  <a:gd name="T33" fmla="*/ 126 h 155"/>
                  <a:gd name="T34" fmla="*/ 61 w 209"/>
                  <a:gd name="T35" fmla="*/ 115 h 155"/>
                  <a:gd name="T36" fmla="*/ 157 w 209"/>
                  <a:gd name="T37" fmla="*/ 110 h 155"/>
                  <a:gd name="T38" fmla="*/ 170 w 209"/>
                  <a:gd name="T39" fmla="*/ 110 h 155"/>
                  <a:gd name="T40" fmla="*/ 140 w 209"/>
                  <a:gd name="T41" fmla="*/ 115 h 155"/>
                  <a:gd name="T42" fmla="*/ 139 w 209"/>
                  <a:gd name="T43" fmla="*/ 110 h 155"/>
                  <a:gd name="T44" fmla="*/ 136 w 209"/>
                  <a:gd name="T45" fmla="*/ 115 h 155"/>
                  <a:gd name="T46" fmla="*/ 103 w 209"/>
                  <a:gd name="T47" fmla="*/ 110 h 155"/>
                  <a:gd name="T48" fmla="*/ 117 w 209"/>
                  <a:gd name="T49" fmla="*/ 110 h 155"/>
                  <a:gd name="T50" fmla="*/ 84 w 209"/>
                  <a:gd name="T51" fmla="*/ 115 h 155"/>
                  <a:gd name="T52" fmla="*/ 85 w 209"/>
                  <a:gd name="T53" fmla="*/ 110 h 155"/>
                  <a:gd name="T54" fmla="*/ 80 w 209"/>
                  <a:gd name="T55" fmla="*/ 115 h 155"/>
                  <a:gd name="T56" fmla="*/ 152 w 209"/>
                  <a:gd name="T57" fmla="*/ 117 h 155"/>
                  <a:gd name="T58" fmla="*/ 175 w 209"/>
                  <a:gd name="T59" fmla="*/ 117 h 155"/>
                  <a:gd name="T60" fmla="*/ 134 w 209"/>
                  <a:gd name="T61" fmla="*/ 123 h 155"/>
                  <a:gd name="T62" fmla="*/ 132 w 209"/>
                  <a:gd name="T63" fmla="*/ 117 h 155"/>
                  <a:gd name="T64" fmla="*/ 129 w 209"/>
                  <a:gd name="T65" fmla="*/ 123 h 155"/>
                  <a:gd name="T66" fmla="*/ 94 w 209"/>
                  <a:gd name="T67" fmla="*/ 117 h 155"/>
                  <a:gd name="T68" fmla="*/ 109 w 209"/>
                  <a:gd name="T69" fmla="*/ 117 h 155"/>
                  <a:gd name="T70" fmla="*/ 73 w 209"/>
                  <a:gd name="T71" fmla="*/ 123 h 155"/>
                  <a:gd name="T72" fmla="*/ 75 w 209"/>
                  <a:gd name="T73" fmla="*/ 117 h 155"/>
                  <a:gd name="T74" fmla="*/ 68 w 209"/>
                  <a:gd name="T75" fmla="*/ 123 h 155"/>
                  <a:gd name="T76" fmla="*/ 37 w 209"/>
                  <a:gd name="T77" fmla="*/ 117 h 155"/>
                  <a:gd name="T78" fmla="*/ 51 w 209"/>
                  <a:gd name="T79" fmla="*/ 117 h 155"/>
                  <a:gd name="T80" fmla="*/ 163 w 209"/>
                  <a:gd name="T81" fmla="*/ 133 h 155"/>
                  <a:gd name="T82" fmla="*/ 160 w 209"/>
                  <a:gd name="T83" fmla="*/ 126 h 155"/>
                  <a:gd name="T84" fmla="*/ 158 w 209"/>
                  <a:gd name="T85" fmla="*/ 133 h 155"/>
                  <a:gd name="T86" fmla="*/ 119 w 209"/>
                  <a:gd name="T87" fmla="*/ 126 h 155"/>
                  <a:gd name="T88" fmla="*/ 135 w 209"/>
                  <a:gd name="T89" fmla="*/ 126 h 155"/>
                  <a:gd name="T90" fmla="*/ 98 w 209"/>
                  <a:gd name="T91" fmla="*/ 133 h 155"/>
                  <a:gd name="T92" fmla="*/ 98 w 209"/>
                  <a:gd name="T93" fmla="*/ 126 h 155"/>
                  <a:gd name="T94" fmla="*/ 92 w 209"/>
                  <a:gd name="T95" fmla="*/ 133 h 155"/>
                  <a:gd name="T96" fmla="*/ 57 w 209"/>
                  <a:gd name="T97" fmla="*/ 126 h 155"/>
                  <a:gd name="T98" fmla="*/ 73 w 209"/>
                  <a:gd name="T99" fmla="*/ 126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55">
                    <a:moveTo>
                      <a:pt x="27" y="102"/>
                    </a:moveTo>
                    <a:cubicBezTo>
                      <a:pt x="44" y="102"/>
                      <a:pt x="44" y="102"/>
                      <a:pt x="44" y="102"/>
                    </a:cubicBezTo>
                    <a:cubicBezTo>
                      <a:pt x="44" y="99"/>
                      <a:pt x="44" y="99"/>
                      <a:pt x="44" y="99"/>
                    </a:cubicBezTo>
                    <a:cubicBezTo>
                      <a:pt x="36" y="99"/>
                      <a:pt x="36" y="99"/>
                      <a:pt x="36" y="99"/>
                    </a:cubicBezTo>
                    <a:cubicBezTo>
                      <a:pt x="33" y="99"/>
                      <a:pt x="30" y="98"/>
                      <a:pt x="28" y="96"/>
                    </a:cubicBezTo>
                    <a:cubicBezTo>
                      <a:pt x="25" y="93"/>
                      <a:pt x="24" y="90"/>
                      <a:pt x="24" y="87"/>
                    </a:cubicBezTo>
                    <a:cubicBezTo>
                      <a:pt x="24" y="12"/>
                      <a:pt x="24" y="12"/>
                      <a:pt x="24" y="12"/>
                    </a:cubicBezTo>
                    <a:cubicBezTo>
                      <a:pt x="24" y="9"/>
                      <a:pt x="25" y="6"/>
                      <a:pt x="28" y="4"/>
                    </a:cubicBezTo>
                    <a:cubicBezTo>
                      <a:pt x="28" y="4"/>
                      <a:pt x="28" y="4"/>
                      <a:pt x="28" y="4"/>
                    </a:cubicBezTo>
                    <a:cubicBezTo>
                      <a:pt x="30" y="1"/>
                      <a:pt x="33" y="0"/>
                      <a:pt x="36" y="0"/>
                    </a:cubicBezTo>
                    <a:cubicBezTo>
                      <a:pt x="170" y="0"/>
                      <a:pt x="170" y="0"/>
                      <a:pt x="170" y="0"/>
                    </a:cubicBezTo>
                    <a:cubicBezTo>
                      <a:pt x="173" y="0"/>
                      <a:pt x="177" y="1"/>
                      <a:pt x="179" y="4"/>
                    </a:cubicBezTo>
                    <a:cubicBezTo>
                      <a:pt x="179" y="4"/>
                      <a:pt x="179" y="4"/>
                      <a:pt x="179" y="4"/>
                    </a:cubicBezTo>
                    <a:cubicBezTo>
                      <a:pt x="181" y="6"/>
                      <a:pt x="182" y="9"/>
                      <a:pt x="182" y="12"/>
                    </a:cubicBezTo>
                    <a:cubicBezTo>
                      <a:pt x="182" y="87"/>
                      <a:pt x="182" y="87"/>
                      <a:pt x="182" y="87"/>
                    </a:cubicBezTo>
                    <a:cubicBezTo>
                      <a:pt x="182" y="90"/>
                      <a:pt x="181" y="93"/>
                      <a:pt x="179" y="96"/>
                    </a:cubicBezTo>
                    <a:cubicBezTo>
                      <a:pt x="177" y="98"/>
                      <a:pt x="173" y="99"/>
                      <a:pt x="170" y="99"/>
                    </a:cubicBezTo>
                    <a:cubicBezTo>
                      <a:pt x="161" y="99"/>
                      <a:pt x="161" y="99"/>
                      <a:pt x="161" y="99"/>
                    </a:cubicBezTo>
                    <a:cubicBezTo>
                      <a:pt x="161" y="102"/>
                      <a:pt x="161" y="102"/>
                      <a:pt x="161" y="102"/>
                    </a:cubicBezTo>
                    <a:cubicBezTo>
                      <a:pt x="180" y="102"/>
                      <a:pt x="180" y="102"/>
                      <a:pt x="180" y="102"/>
                    </a:cubicBezTo>
                    <a:cubicBezTo>
                      <a:pt x="209" y="141"/>
                      <a:pt x="209" y="141"/>
                      <a:pt x="209" y="141"/>
                    </a:cubicBezTo>
                    <a:cubicBezTo>
                      <a:pt x="209" y="141"/>
                      <a:pt x="209" y="141"/>
                      <a:pt x="209" y="141"/>
                    </a:cubicBezTo>
                    <a:cubicBezTo>
                      <a:pt x="202" y="155"/>
                      <a:pt x="202" y="155"/>
                      <a:pt x="202" y="155"/>
                    </a:cubicBezTo>
                    <a:cubicBezTo>
                      <a:pt x="7" y="155"/>
                      <a:pt x="7" y="155"/>
                      <a:pt x="7" y="155"/>
                    </a:cubicBezTo>
                    <a:cubicBezTo>
                      <a:pt x="0" y="141"/>
                      <a:pt x="0" y="141"/>
                      <a:pt x="0" y="141"/>
                    </a:cubicBezTo>
                    <a:cubicBezTo>
                      <a:pt x="27" y="102"/>
                      <a:pt x="27" y="102"/>
                      <a:pt x="27" y="102"/>
                    </a:cubicBezTo>
                    <a:close/>
                    <a:moveTo>
                      <a:pt x="63" y="102"/>
                    </a:moveTo>
                    <a:cubicBezTo>
                      <a:pt x="143" y="102"/>
                      <a:pt x="143" y="102"/>
                      <a:pt x="143" y="102"/>
                    </a:cubicBezTo>
                    <a:cubicBezTo>
                      <a:pt x="143" y="99"/>
                      <a:pt x="143" y="99"/>
                      <a:pt x="143" y="99"/>
                    </a:cubicBezTo>
                    <a:cubicBezTo>
                      <a:pt x="63" y="99"/>
                      <a:pt x="63" y="99"/>
                      <a:pt x="63" y="99"/>
                    </a:cubicBezTo>
                    <a:cubicBezTo>
                      <a:pt x="63" y="102"/>
                      <a:pt x="63" y="102"/>
                      <a:pt x="63" y="102"/>
                    </a:cubicBezTo>
                    <a:close/>
                    <a:moveTo>
                      <a:pt x="170" y="12"/>
                    </a:moveTo>
                    <a:cubicBezTo>
                      <a:pt x="36" y="12"/>
                      <a:pt x="36" y="12"/>
                      <a:pt x="36" y="12"/>
                    </a:cubicBezTo>
                    <a:cubicBezTo>
                      <a:pt x="36" y="12"/>
                      <a:pt x="36" y="12"/>
                      <a:pt x="36" y="12"/>
                    </a:cubicBezTo>
                    <a:cubicBezTo>
                      <a:pt x="36" y="12"/>
                      <a:pt x="36" y="12"/>
                      <a:pt x="36" y="12"/>
                    </a:cubicBezTo>
                    <a:cubicBezTo>
                      <a:pt x="36" y="12"/>
                      <a:pt x="36" y="12"/>
                      <a:pt x="36" y="12"/>
                    </a:cubicBezTo>
                    <a:cubicBezTo>
                      <a:pt x="36" y="87"/>
                      <a:pt x="36" y="87"/>
                      <a:pt x="36" y="87"/>
                    </a:cubicBezTo>
                    <a:cubicBezTo>
                      <a:pt x="36" y="87"/>
                      <a:pt x="36" y="87"/>
                      <a:pt x="36" y="87"/>
                    </a:cubicBezTo>
                    <a:cubicBezTo>
                      <a:pt x="36" y="87"/>
                      <a:pt x="36" y="87"/>
                      <a:pt x="36" y="87"/>
                    </a:cubicBezTo>
                    <a:cubicBezTo>
                      <a:pt x="170" y="87"/>
                      <a:pt x="170" y="87"/>
                      <a:pt x="170" y="87"/>
                    </a:cubicBezTo>
                    <a:cubicBezTo>
                      <a:pt x="170" y="87"/>
                      <a:pt x="170" y="87"/>
                      <a:pt x="170" y="87"/>
                    </a:cubicBezTo>
                    <a:cubicBezTo>
                      <a:pt x="170" y="87"/>
                      <a:pt x="170" y="87"/>
                      <a:pt x="170" y="87"/>
                    </a:cubicBezTo>
                    <a:cubicBezTo>
                      <a:pt x="170" y="12"/>
                      <a:pt x="170" y="12"/>
                      <a:pt x="170" y="12"/>
                    </a:cubicBezTo>
                    <a:cubicBezTo>
                      <a:pt x="170" y="12"/>
                      <a:pt x="170" y="12"/>
                      <a:pt x="170" y="12"/>
                    </a:cubicBezTo>
                    <a:cubicBezTo>
                      <a:pt x="170" y="12"/>
                      <a:pt x="170" y="12"/>
                      <a:pt x="170" y="12"/>
                    </a:cubicBezTo>
                    <a:cubicBezTo>
                      <a:pt x="170" y="12"/>
                      <a:pt x="170" y="12"/>
                      <a:pt x="170" y="12"/>
                    </a:cubicBezTo>
                    <a:close/>
                    <a:moveTo>
                      <a:pt x="31" y="126"/>
                    </a:moveTo>
                    <a:cubicBezTo>
                      <a:pt x="30" y="128"/>
                      <a:pt x="28" y="131"/>
                      <a:pt x="27" y="133"/>
                    </a:cubicBezTo>
                    <a:cubicBezTo>
                      <a:pt x="34" y="133"/>
                      <a:pt x="41" y="133"/>
                      <a:pt x="48" y="133"/>
                    </a:cubicBezTo>
                    <a:cubicBezTo>
                      <a:pt x="49" y="131"/>
                      <a:pt x="50" y="128"/>
                      <a:pt x="51" y="126"/>
                    </a:cubicBezTo>
                    <a:cubicBezTo>
                      <a:pt x="44" y="126"/>
                      <a:pt x="38" y="126"/>
                      <a:pt x="31" y="126"/>
                    </a:cubicBezTo>
                    <a:close/>
                    <a:moveTo>
                      <a:pt x="41" y="110"/>
                    </a:moveTo>
                    <a:cubicBezTo>
                      <a:pt x="40" y="111"/>
                      <a:pt x="39" y="113"/>
                      <a:pt x="38" y="115"/>
                    </a:cubicBezTo>
                    <a:cubicBezTo>
                      <a:pt x="46" y="115"/>
                      <a:pt x="53" y="115"/>
                      <a:pt x="61" y="115"/>
                    </a:cubicBezTo>
                    <a:cubicBezTo>
                      <a:pt x="62" y="113"/>
                      <a:pt x="62" y="111"/>
                      <a:pt x="63" y="110"/>
                    </a:cubicBezTo>
                    <a:cubicBezTo>
                      <a:pt x="56" y="110"/>
                      <a:pt x="49" y="110"/>
                      <a:pt x="41" y="110"/>
                    </a:cubicBezTo>
                    <a:close/>
                    <a:moveTo>
                      <a:pt x="157" y="110"/>
                    </a:moveTo>
                    <a:cubicBezTo>
                      <a:pt x="157" y="111"/>
                      <a:pt x="158" y="113"/>
                      <a:pt x="159" y="115"/>
                    </a:cubicBezTo>
                    <a:cubicBezTo>
                      <a:pt x="164" y="115"/>
                      <a:pt x="169" y="115"/>
                      <a:pt x="173" y="115"/>
                    </a:cubicBezTo>
                    <a:cubicBezTo>
                      <a:pt x="172" y="113"/>
                      <a:pt x="171" y="111"/>
                      <a:pt x="170" y="110"/>
                    </a:cubicBezTo>
                    <a:cubicBezTo>
                      <a:pt x="166" y="110"/>
                      <a:pt x="161" y="110"/>
                      <a:pt x="157" y="110"/>
                    </a:cubicBezTo>
                    <a:close/>
                    <a:moveTo>
                      <a:pt x="139" y="110"/>
                    </a:moveTo>
                    <a:cubicBezTo>
                      <a:pt x="139" y="111"/>
                      <a:pt x="140" y="113"/>
                      <a:pt x="140" y="115"/>
                    </a:cubicBezTo>
                    <a:cubicBezTo>
                      <a:pt x="145" y="115"/>
                      <a:pt x="150" y="115"/>
                      <a:pt x="155" y="115"/>
                    </a:cubicBezTo>
                    <a:cubicBezTo>
                      <a:pt x="154" y="113"/>
                      <a:pt x="153" y="111"/>
                      <a:pt x="152" y="110"/>
                    </a:cubicBezTo>
                    <a:cubicBezTo>
                      <a:pt x="148" y="110"/>
                      <a:pt x="143" y="110"/>
                      <a:pt x="139" y="110"/>
                    </a:cubicBezTo>
                    <a:close/>
                    <a:moveTo>
                      <a:pt x="121" y="110"/>
                    </a:moveTo>
                    <a:cubicBezTo>
                      <a:pt x="121" y="111"/>
                      <a:pt x="121" y="113"/>
                      <a:pt x="122" y="115"/>
                    </a:cubicBezTo>
                    <a:cubicBezTo>
                      <a:pt x="126" y="115"/>
                      <a:pt x="131" y="115"/>
                      <a:pt x="136" y="115"/>
                    </a:cubicBezTo>
                    <a:cubicBezTo>
                      <a:pt x="135" y="113"/>
                      <a:pt x="135" y="111"/>
                      <a:pt x="134" y="110"/>
                    </a:cubicBezTo>
                    <a:cubicBezTo>
                      <a:pt x="130" y="110"/>
                      <a:pt x="125" y="110"/>
                      <a:pt x="121" y="110"/>
                    </a:cubicBezTo>
                    <a:close/>
                    <a:moveTo>
                      <a:pt x="103" y="110"/>
                    </a:moveTo>
                    <a:cubicBezTo>
                      <a:pt x="103" y="111"/>
                      <a:pt x="103" y="113"/>
                      <a:pt x="103" y="115"/>
                    </a:cubicBezTo>
                    <a:cubicBezTo>
                      <a:pt x="108" y="115"/>
                      <a:pt x="113" y="115"/>
                      <a:pt x="117" y="115"/>
                    </a:cubicBezTo>
                    <a:cubicBezTo>
                      <a:pt x="117" y="113"/>
                      <a:pt x="117" y="111"/>
                      <a:pt x="117" y="110"/>
                    </a:cubicBezTo>
                    <a:cubicBezTo>
                      <a:pt x="112" y="110"/>
                      <a:pt x="108" y="110"/>
                      <a:pt x="103" y="110"/>
                    </a:cubicBezTo>
                    <a:close/>
                    <a:moveTo>
                      <a:pt x="85" y="110"/>
                    </a:moveTo>
                    <a:cubicBezTo>
                      <a:pt x="85" y="111"/>
                      <a:pt x="85" y="113"/>
                      <a:pt x="84" y="115"/>
                    </a:cubicBezTo>
                    <a:cubicBezTo>
                      <a:pt x="89" y="115"/>
                      <a:pt x="94" y="115"/>
                      <a:pt x="98" y="115"/>
                    </a:cubicBezTo>
                    <a:cubicBezTo>
                      <a:pt x="99" y="113"/>
                      <a:pt x="99" y="111"/>
                      <a:pt x="99" y="110"/>
                    </a:cubicBezTo>
                    <a:cubicBezTo>
                      <a:pt x="94" y="110"/>
                      <a:pt x="90" y="110"/>
                      <a:pt x="85" y="110"/>
                    </a:cubicBezTo>
                    <a:close/>
                    <a:moveTo>
                      <a:pt x="67" y="110"/>
                    </a:moveTo>
                    <a:cubicBezTo>
                      <a:pt x="67" y="111"/>
                      <a:pt x="66" y="113"/>
                      <a:pt x="66" y="115"/>
                    </a:cubicBezTo>
                    <a:cubicBezTo>
                      <a:pt x="70" y="115"/>
                      <a:pt x="75" y="115"/>
                      <a:pt x="80" y="115"/>
                    </a:cubicBezTo>
                    <a:cubicBezTo>
                      <a:pt x="80" y="113"/>
                      <a:pt x="81" y="111"/>
                      <a:pt x="81" y="110"/>
                    </a:cubicBezTo>
                    <a:cubicBezTo>
                      <a:pt x="77" y="110"/>
                      <a:pt x="72" y="110"/>
                      <a:pt x="67" y="110"/>
                    </a:cubicBezTo>
                    <a:close/>
                    <a:moveTo>
                      <a:pt x="152" y="117"/>
                    </a:moveTo>
                    <a:cubicBezTo>
                      <a:pt x="153" y="119"/>
                      <a:pt x="153" y="121"/>
                      <a:pt x="154" y="123"/>
                    </a:cubicBezTo>
                    <a:cubicBezTo>
                      <a:pt x="162" y="123"/>
                      <a:pt x="170" y="123"/>
                      <a:pt x="178" y="123"/>
                    </a:cubicBezTo>
                    <a:cubicBezTo>
                      <a:pt x="177" y="121"/>
                      <a:pt x="176" y="119"/>
                      <a:pt x="175" y="117"/>
                    </a:cubicBezTo>
                    <a:cubicBezTo>
                      <a:pt x="167" y="117"/>
                      <a:pt x="160" y="117"/>
                      <a:pt x="152" y="117"/>
                    </a:cubicBezTo>
                    <a:close/>
                    <a:moveTo>
                      <a:pt x="132" y="117"/>
                    </a:moveTo>
                    <a:cubicBezTo>
                      <a:pt x="133" y="119"/>
                      <a:pt x="133" y="121"/>
                      <a:pt x="134" y="123"/>
                    </a:cubicBezTo>
                    <a:cubicBezTo>
                      <a:pt x="139" y="123"/>
                      <a:pt x="144" y="123"/>
                      <a:pt x="149" y="123"/>
                    </a:cubicBezTo>
                    <a:cubicBezTo>
                      <a:pt x="148" y="121"/>
                      <a:pt x="148" y="119"/>
                      <a:pt x="147" y="117"/>
                    </a:cubicBezTo>
                    <a:cubicBezTo>
                      <a:pt x="142" y="117"/>
                      <a:pt x="137" y="117"/>
                      <a:pt x="132" y="117"/>
                    </a:cubicBezTo>
                    <a:close/>
                    <a:moveTo>
                      <a:pt x="113" y="117"/>
                    </a:moveTo>
                    <a:cubicBezTo>
                      <a:pt x="113" y="119"/>
                      <a:pt x="114" y="121"/>
                      <a:pt x="114" y="123"/>
                    </a:cubicBezTo>
                    <a:cubicBezTo>
                      <a:pt x="119" y="123"/>
                      <a:pt x="124" y="123"/>
                      <a:pt x="129" y="123"/>
                    </a:cubicBezTo>
                    <a:cubicBezTo>
                      <a:pt x="129" y="121"/>
                      <a:pt x="128" y="119"/>
                      <a:pt x="128" y="117"/>
                    </a:cubicBezTo>
                    <a:cubicBezTo>
                      <a:pt x="123" y="117"/>
                      <a:pt x="118" y="117"/>
                      <a:pt x="113" y="117"/>
                    </a:cubicBezTo>
                    <a:close/>
                    <a:moveTo>
                      <a:pt x="94" y="117"/>
                    </a:moveTo>
                    <a:cubicBezTo>
                      <a:pt x="94" y="119"/>
                      <a:pt x="94" y="121"/>
                      <a:pt x="93" y="123"/>
                    </a:cubicBezTo>
                    <a:cubicBezTo>
                      <a:pt x="99" y="123"/>
                      <a:pt x="104" y="123"/>
                      <a:pt x="109" y="123"/>
                    </a:cubicBezTo>
                    <a:cubicBezTo>
                      <a:pt x="109" y="121"/>
                      <a:pt x="109" y="119"/>
                      <a:pt x="109" y="117"/>
                    </a:cubicBezTo>
                    <a:cubicBezTo>
                      <a:pt x="104" y="117"/>
                      <a:pt x="99" y="117"/>
                      <a:pt x="94" y="117"/>
                    </a:cubicBezTo>
                    <a:close/>
                    <a:moveTo>
                      <a:pt x="75" y="117"/>
                    </a:moveTo>
                    <a:cubicBezTo>
                      <a:pt x="74" y="119"/>
                      <a:pt x="74" y="121"/>
                      <a:pt x="73" y="123"/>
                    </a:cubicBezTo>
                    <a:cubicBezTo>
                      <a:pt x="79" y="123"/>
                      <a:pt x="84" y="123"/>
                      <a:pt x="89" y="123"/>
                    </a:cubicBezTo>
                    <a:cubicBezTo>
                      <a:pt x="89" y="121"/>
                      <a:pt x="89" y="119"/>
                      <a:pt x="90" y="117"/>
                    </a:cubicBezTo>
                    <a:cubicBezTo>
                      <a:pt x="85" y="117"/>
                      <a:pt x="80" y="117"/>
                      <a:pt x="75" y="117"/>
                    </a:cubicBezTo>
                    <a:close/>
                    <a:moveTo>
                      <a:pt x="56" y="117"/>
                    </a:moveTo>
                    <a:cubicBezTo>
                      <a:pt x="55" y="119"/>
                      <a:pt x="54" y="121"/>
                      <a:pt x="53" y="123"/>
                    </a:cubicBezTo>
                    <a:cubicBezTo>
                      <a:pt x="58" y="123"/>
                      <a:pt x="63" y="123"/>
                      <a:pt x="68" y="123"/>
                    </a:cubicBezTo>
                    <a:cubicBezTo>
                      <a:pt x="69" y="121"/>
                      <a:pt x="70" y="119"/>
                      <a:pt x="70" y="117"/>
                    </a:cubicBezTo>
                    <a:cubicBezTo>
                      <a:pt x="65" y="117"/>
                      <a:pt x="60" y="117"/>
                      <a:pt x="56" y="117"/>
                    </a:cubicBezTo>
                    <a:close/>
                    <a:moveTo>
                      <a:pt x="37" y="117"/>
                    </a:moveTo>
                    <a:cubicBezTo>
                      <a:pt x="35" y="119"/>
                      <a:pt x="34" y="121"/>
                      <a:pt x="33" y="123"/>
                    </a:cubicBezTo>
                    <a:cubicBezTo>
                      <a:pt x="38" y="123"/>
                      <a:pt x="43" y="123"/>
                      <a:pt x="48" y="123"/>
                    </a:cubicBezTo>
                    <a:cubicBezTo>
                      <a:pt x="49" y="121"/>
                      <a:pt x="50" y="119"/>
                      <a:pt x="51" y="117"/>
                    </a:cubicBezTo>
                    <a:cubicBezTo>
                      <a:pt x="46" y="117"/>
                      <a:pt x="41" y="117"/>
                      <a:pt x="37" y="117"/>
                    </a:cubicBezTo>
                    <a:close/>
                    <a:moveTo>
                      <a:pt x="160" y="126"/>
                    </a:moveTo>
                    <a:cubicBezTo>
                      <a:pt x="161" y="128"/>
                      <a:pt x="162" y="131"/>
                      <a:pt x="163" y="133"/>
                    </a:cubicBezTo>
                    <a:cubicBezTo>
                      <a:pt x="170" y="133"/>
                      <a:pt x="177" y="133"/>
                      <a:pt x="184" y="133"/>
                    </a:cubicBezTo>
                    <a:cubicBezTo>
                      <a:pt x="183" y="131"/>
                      <a:pt x="182" y="128"/>
                      <a:pt x="180" y="126"/>
                    </a:cubicBezTo>
                    <a:cubicBezTo>
                      <a:pt x="174" y="126"/>
                      <a:pt x="167" y="126"/>
                      <a:pt x="160" y="126"/>
                    </a:cubicBezTo>
                    <a:close/>
                    <a:moveTo>
                      <a:pt x="139" y="126"/>
                    </a:moveTo>
                    <a:cubicBezTo>
                      <a:pt x="140" y="128"/>
                      <a:pt x="141" y="131"/>
                      <a:pt x="141" y="133"/>
                    </a:cubicBezTo>
                    <a:cubicBezTo>
                      <a:pt x="147" y="133"/>
                      <a:pt x="152" y="133"/>
                      <a:pt x="158" y="133"/>
                    </a:cubicBezTo>
                    <a:cubicBezTo>
                      <a:pt x="157" y="131"/>
                      <a:pt x="156" y="128"/>
                      <a:pt x="155" y="126"/>
                    </a:cubicBezTo>
                    <a:cubicBezTo>
                      <a:pt x="150" y="126"/>
                      <a:pt x="145" y="126"/>
                      <a:pt x="139" y="126"/>
                    </a:cubicBezTo>
                    <a:close/>
                    <a:moveTo>
                      <a:pt x="119" y="126"/>
                    </a:moveTo>
                    <a:cubicBezTo>
                      <a:pt x="119" y="128"/>
                      <a:pt x="119" y="131"/>
                      <a:pt x="119" y="133"/>
                    </a:cubicBezTo>
                    <a:cubicBezTo>
                      <a:pt x="125" y="133"/>
                      <a:pt x="131" y="133"/>
                      <a:pt x="136" y="133"/>
                    </a:cubicBezTo>
                    <a:cubicBezTo>
                      <a:pt x="136" y="131"/>
                      <a:pt x="135" y="128"/>
                      <a:pt x="135" y="126"/>
                    </a:cubicBezTo>
                    <a:cubicBezTo>
                      <a:pt x="129" y="126"/>
                      <a:pt x="124" y="126"/>
                      <a:pt x="119" y="126"/>
                    </a:cubicBezTo>
                    <a:close/>
                    <a:moveTo>
                      <a:pt x="98" y="126"/>
                    </a:moveTo>
                    <a:cubicBezTo>
                      <a:pt x="98" y="128"/>
                      <a:pt x="98" y="131"/>
                      <a:pt x="98" y="133"/>
                    </a:cubicBezTo>
                    <a:cubicBezTo>
                      <a:pt x="103" y="133"/>
                      <a:pt x="109" y="133"/>
                      <a:pt x="115" y="133"/>
                    </a:cubicBezTo>
                    <a:cubicBezTo>
                      <a:pt x="114" y="131"/>
                      <a:pt x="114" y="128"/>
                      <a:pt x="114" y="126"/>
                    </a:cubicBezTo>
                    <a:cubicBezTo>
                      <a:pt x="109" y="126"/>
                      <a:pt x="103" y="126"/>
                      <a:pt x="98" y="126"/>
                    </a:cubicBezTo>
                    <a:close/>
                    <a:moveTo>
                      <a:pt x="77" y="126"/>
                    </a:moveTo>
                    <a:cubicBezTo>
                      <a:pt x="77" y="128"/>
                      <a:pt x="76" y="131"/>
                      <a:pt x="76" y="133"/>
                    </a:cubicBezTo>
                    <a:cubicBezTo>
                      <a:pt x="81" y="133"/>
                      <a:pt x="87" y="133"/>
                      <a:pt x="92" y="133"/>
                    </a:cubicBezTo>
                    <a:cubicBezTo>
                      <a:pt x="93" y="131"/>
                      <a:pt x="93" y="128"/>
                      <a:pt x="93" y="126"/>
                    </a:cubicBezTo>
                    <a:cubicBezTo>
                      <a:pt x="88" y="126"/>
                      <a:pt x="83" y="126"/>
                      <a:pt x="77" y="126"/>
                    </a:cubicBezTo>
                    <a:close/>
                    <a:moveTo>
                      <a:pt x="57" y="126"/>
                    </a:moveTo>
                    <a:cubicBezTo>
                      <a:pt x="56" y="128"/>
                      <a:pt x="55" y="131"/>
                      <a:pt x="54" y="133"/>
                    </a:cubicBezTo>
                    <a:cubicBezTo>
                      <a:pt x="60" y="133"/>
                      <a:pt x="65" y="133"/>
                      <a:pt x="71" y="133"/>
                    </a:cubicBezTo>
                    <a:cubicBezTo>
                      <a:pt x="71" y="131"/>
                      <a:pt x="72" y="128"/>
                      <a:pt x="73" y="126"/>
                    </a:cubicBezTo>
                    <a:cubicBezTo>
                      <a:pt x="67" y="126"/>
                      <a:pt x="62" y="126"/>
                      <a:pt x="57" y="126"/>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013">
                  <a:solidFill>
                    <a:srgbClr val="829F89"/>
                  </a:solidFill>
                </a:endParaRPr>
              </a:p>
            </p:txBody>
          </p:sp>
        </p:grpSp>
        <p:grpSp>
          <p:nvGrpSpPr>
            <p:cNvPr id="8" name="组合 7">
              <a:extLst>
                <a:ext uri="{FF2B5EF4-FFF2-40B4-BE49-F238E27FC236}">
                  <a16:creationId xmlns:a16="http://schemas.microsoft.com/office/drawing/2014/main" xmlns="" id="{49D7A1A8-36BB-475B-888D-9FA998D30F20}"/>
                </a:ext>
              </a:extLst>
            </p:cNvPr>
            <p:cNvGrpSpPr/>
            <p:nvPr/>
          </p:nvGrpSpPr>
          <p:grpSpPr>
            <a:xfrm>
              <a:off x="4246484" y="4459192"/>
              <a:ext cx="1772110" cy="1772110"/>
              <a:chOff x="9376020" y="5171202"/>
              <a:chExt cx="1772110" cy="1772110"/>
            </a:xfrm>
          </p:grpSpPr>
          <p:pic>
            <p:nvPicPr>
              <p:cNvPr id="36" name="图片 35">
                <a:extLst>
                  <a:ext uri="{FF2B5EF4-FFF2-40B4-BE49-F238E27FC236}">
                    <a16:creationId xmlns:a16="http://schemas.microsoft.com/office/drawing/2014/main" xmlns="" id="{FA84EB49-0C41-48A8-8EF0-C4544159ECD2}"/>
                  </a:ext>
                </a:extLst>
              </p:cNvPr>
              <p:cNvPicPr>
                <a:picLocks noChangeAspect="1"/>
              </p:cNvPicPr>
              <p:nvPr/>
            </p:nvPicPr>
            <p:blipFill>
              <a:blip r:embed="rId2" cstate="print">
                <a:lum bright="20000" contrast="-50000"/>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9376020" y="5171202"/>
                <a:ext cx="1772110" cy="1772110"/>
              </a:xfrm>
              <a:prstGeom prst="rect">
                <a:avLst/>
              </a:prstGeom>
            </p:spPr>
          </p:pic>
          <p:sp>
            <p:nvSpPr>
              <p:cNvPr id="37" name="Freeform 29">
                <a:extLst>
                  <a:ext uri="{FF2B5EF4-FFF2-40B4-BE49-F238E27FC236}">
                    <a16:creationId xmlns:a16="http://schemas.microsoft.com/office/drawing/2014/main" xmlns="" id="{E462E3EA-C6DD-4D50-8D5A-0A5A9108CA31}"/>
                  </a:ext>
                </a:extLst>
              </p:cNvPr>
              <p:cNvSpPr>
                <a:spLocks noEditPoints="1"/>
              </p:cNvSpPr>
              <p:nvPr/>
            </p:nvSpPr>
            <p:spPr bwMode="auto">
              <a:xfrm>
                <a:off x="9972381" y="5815798"/>
                <a:ext cx="322926" cy="482918"/>
              </a:xfrm>
              <a:custGeom>
                <a:avLst/>
                <a:gdLst>
                  <a:gd name="T0" fmla="*/ 14 w 139"/>
                  <a:gd name="T1" fmla="*/ 21 h 208"/>
                  <a:gd name="T2" fmla="*/ 126 w 139"/>
                  <a:gd name="T3" fmla="*/ 21 h 208"/>
                  <a:gd name="T4" fmla="*/ 126 w 139"/>
                  <a:gd name="T5" fmla="*/ 187 h 208"/>
                  <a:gd name="T6" fmla="*/ 14 w 139"/>
                  <a:gd name="T7" fmla="*/ 187 h 208"/>
                  <a:gd name="T8" fmla="*/ 14 w 139"/>
                  <a:gd name="T9" fmla="*/ 21 h 208"/>
                  <a:gd name="T10" fmla="*/ 55 w 139"/>
                  <a:gd name="T11" fmla="*/ 193 h 208"/>
                  <a:gd name="T12" fmla="*/ 83 w 139"/>
                  <a:gd name="T13" fmla="*/ 193 h 208"/>
                  <a:gd name="T14" fmla="*/ 83 w 139"/>
                  <a:gd name="T15" fmla="*/ 203 h 208"/>
                  <a:gd name="T16" fmla="*/ 55 w 139"/>
                  <a:gd name="T17" fmla="*/ 203 h 208"/>
                  <a:gd name="T18" fmla="*/ 55 w 139"/>
                  <a:gd name="T19" fmla="*/ 193 h 208"/>
                  <a:gd name="T20" fmla="*/ 52 w 139"/>
                  <a:gd name="T21" fmla="*/ 9 h 208"/>
                  <a:gd name="T22" fmla="*/ 90 w 139"/>
                  <a:gd name="T23" fmla="*/ 9 h 208"/>
                  <a:gd name="T24" fmla="*/ 90 w 139"/>
                  <a:gd name="T25" fmla="*/ 14 h 208"/>
                  <a:gd name="T26" fmla="*/ 52 w 139"/>
                  <a:gd name="T27" fmla="*/ 14 h 208"/>
                  <a:gd name="T28" fmla="*/ 52 w 139"/>
                  <a:gd name="T29" fmla="*/ 9 h 208"/>
                  <a:gd name="T30" fmla="*/ 13 w 139"/>
                  <a:gd name="T31" fmla="*/ 0 h 208"/>
                  <a:gd name="T32" fmla="*/ 0 w 139"/>
                  <a:gd name="T33" fmla="*/ 13 h 208"/>
                  <a:gd name="T34" fmla="*/ 0 w 139"/>
                  <a:gd name="T35" fmla="*/ 195 h 208"/>
                  <a:gd name="T36" fmla="*/ 13 w 139"/>
                  <a:gd name="T37" fmla="*/ 208 h 208"/>
                  <a:gd name="T38" fmla="*/ 127 w 139"/>
                  <a:gd name="T39" fmla="*/ 208 h 208"/>
                  <a:gd name="T40" fmla="*/ 139 w 139"/>
                  <a:gd name="T41" fmla="*/ 195 h 208"/>
                  <a:gd name="T42" fmla="*/ 139 w 139"/>
                  <a:gd name="T43" fmla="*/ 13 h 208"/>
                  <a:gd name="T44" fmla="*/ 127 w 139"/>
                  <a:gd name="T45" fmla="*/ 0 h 208"/>
                  <a:gd name="T46" fmla="*/ 13 w 139"/>
                  <a:gd name="T47"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9" h="208">
                    <a:moveTo>
                      <a:pt x="14" y="21"/>
                    </a:moveTo>
                    <a:cubicBezTo>
                      <a:pt x="126" y="21"/>
                      <a:pt x="126" y="21"/>
                      <a:pt x="126" y="21"/>
                    </a:cubicBezTo>
                    <a:cubicBezTo>
                      <a:pt x="126" y="187"/>
                      <a:pt x="126" y="187"/>
                      <a:pt x="126" y="187"/>
                    </a:cubicBezTo>
                    <a:cubicBezTo>
                      <a:pt x="14" y="187"/>
                      <a:pt x="14" y="187"/>
                      <a:pt x="14" y="187"/>
                    </a:cubicBezTo>
                    <a:cubicBezTo>
                      <a:pt x="14" y="21"/>
                      <a:pt x="14" y="21"/>
                      <a:pt x="14" y="21"/>
                    </a:cubicBezTo>
                    <a:close/>
                    <a:moveTo>
                      <a:pt x="55" y="193"/>
                    </a:moveTo>
                    <a:cubicBezTo>
                      <a:pt x="83" y="193"/>
                      <a:pt x="83" y="193"/>
                      <a:pt x="83" y="193"/>
                    </a:cubicBezTo>
                    <a:cubicBezTo>
                      <a:pt x="83" y="203"/>
                      <a:pt x="83" y="203"/>
                      <a:pt x="83" y="203"/>
                    </a:cubicBezTo>
                    <a:cubicBezTo>
                      <a:pt x="55" y="203"/>
                      <a:pt x="55" y="203"/>
                      <a:pt x="55" y="203"/>
                    </a:cubicBezTo>
                    <a:cubicBezTo>
                      <a:pt x="55" y="193"/>
                      <a:pt x="55" y="193"/>
                      <a:pt x="55" y="193"/>
                    </a:cubicBezTo>
                    <a:close/>
                    <a:moveTo>
                      <a:pt x="52" y="9"/>
                    </a:moveTo>
                    <a:cubicBezTo>
                      <a:pt x="90" y="9"/>
                      <a:pt x="90" y="9"/>
                      <a:pt x="90" y="9"/>
                    </a:cubicBezTo>
                    <a:cubicBezTo>
                      <a:pt x="90" y="14"/>
                      <a:pt x="90" y="14"/>
                      <a:pt x="90" y="14"/>
                    </a:cubicBezTo>
                    <a:cubicBezTo>
                      <a:pt x="52" y="14"/>
                      <a:pt x="52" y="14"/>
                      <a:pt x="52" y="14"/>
                    </a:cubicBezTo>
                    <a:cubicBezTo>
                      <a:pt x="52" y="9"/>
                      <a:pt x="52" y="9"/>
                      <a:pt x="52" y="9"/>
                    </a:cubicBezTo>
                    <a:close/>
                    <a:moveTo>
                      <a:pt x="13" y="0"/>
                    </a:moveTo>
                    <a:cubicBezTo>
                      <a:pt x="6" y="0"/>
                      <a:pt x="0" y="6"/>
                      <a:pt x="0" y="13"/>
                    </a:cubicBezTo>
                    <a:cubicBezTo>
                      <a:pt x="0" y="195"/>
                      <a:pt x="0" y="195"/>
                      <a:pt x="0" y="195"/>
                    </a:cubicBezTo>
                    <a:cubicBezTo>
                      <a:pt x="0" y="202"/>
                      <a:pt x="6" y="208"/>
                      <a:pt x="13" y="208"/>
                    </a:cubicBezTo>
                    <a:cubicBezTo>
                      <a:pt x="127" y="208"/>
                      <a:pt x="127" y="208"/>
                      <a:pt x="127" y="208"/>
                    </a:cubicBezTo>
                    <a:cubicBezTo>
                      <a:pt x="134" y="208"/>
                      <a:pt x="139" y="202"/>
                      <a:pt x="139" y="195"/>
                    </a:cubicBezTo>
                    <a:cubicBezTo>
                      <a:pt x="139" y="13"/>
                      <a:pt x="139" y="13"/>
                      <a:pt x="139" y="13"/>
                    </a:cubicBezTo>
                    <a:cubicBezTo>
                      <a:pt x="139" y="6"/>
                      <a:pt x="134" y="0"/>
                      <a:pt x="127" y="0"/>
                    </a:cubicBezTo>
                    <a:lnTo>
                      <a:pt x="13" y="0"/>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013">
                  <a:solidFill>
                    <a:srgbClr val="829F89"/>
                  </a:solidFill>
                </a:endParaRPr>
              </a:p>
            </p:txBody>
          </p:sp>
        </p:grpSp>
        <p:grpSp>
          <p:nvGrpSpPr>
            <p:cNvPr id="9" name="组合 8">
              <a:extLst>
                <a:ext uri="{FF2B5EF4-FFF2-40B4-BE49-F238E27FC236}">
                  <a16:creationId xmlns:a16="http://schemas.microsoft.com/office/drawing/2014/main" xmlns="" id="{68B0523F-464A-416E-8141-C9D97F92C507}"/>
                </a:ext>
              </a:extLst>
            </p:cNvPr>
            <p:cNvGrpSpPr/>
            <p:nvPr/>
          </p:nvGrpSpPr>
          <p:grpSpPr>
            <a:xfrm>
              <a:off x="6372168" y="1165511"/>
              <a:ext cx="1772110" cy="1772110"/>
              <a:chOff x="6371883" y="869213"/>
              <a:chExt cx="1772110" cy="1772110"/>
            </a:xfrm>
          </p:grpSpPr>
          <p:pic>
            <p:nvPicPr>
              <p:cNvPr id="34" name="图片 33">
                <a:extLst>
                  <a:ext uri="{FF2B5EF4-FFF2-40B4-BE49-F238E27FC236}">
                    <a16:creationId xmlns:a16="http://schemas.microsoft.com/office/drawing/2014/main" xmlns="" id="{2FDD7D62-EF6C-41C9-B5C2-B15E35705E34}"/>
                  </a:ext>
                </a:extLst>
              </p:cNvPr>
              <p:cNvPicPr>
                <a:picLocks noChangeAspect="1"/>
              </p:cNvPicPr>
              <p:nvPr/>
            </p:nvPicPr>
            <p:blipFill>
              <a:blip r:embed="rId2" cstate="print">
                <a:lum bright="20000" contrast="-50000"/>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6371883" y="869213"/>
                <a:ext cx="1772110" cy="1772110"/>
              </a:xfrm>
              <a:prstGeom prst="rect">
                <a:avLst/>
              </a:prstGeom>
            </p:spPr>
          </p:pic>
          <p:sp>
            <p:nvSpPr>
              <p:cNvPr id="35" name="Freeform 25">
                <a:extLst>
                  <a:ext uri="{FF2B5EF4-FFF2-40B4-BE49-F238E27FC236}">
                    <a16:creationId xmlns:a16="http://schemas.microsoft.com/office/drawing/2014/main" xmlns="" id="{767EB038-BBD6-4C62-B21E-43AD67670350}"/>
                  </a:ext>
                </a:extLst>
              </p:cNvPr>
              <p:cNvSpPr>
                <a:spLocks noEditPoints="1"/>
              </p:cNvSpPr>
              <p:nvPr/>
            </p:nvSpPr>
            <p:spPr bwMode="auto">
              <a:xfrm>
                <a:off x="6880830" y="1519712"/>
                <a:ext cx="530530" cy="397376"/>
              </a:xfrm>
              <a:custGeom>
                <a:avLst/>
                <a:gdLst>
                  <a:gd name="T0" fmla="*/ 3 w 108"/>
                  <a:gd name="T1" fmla="*/ 54 h 81"/>
                  <a:gd name="T2" fmla="*/ 21 w 108"/>
                  <a:gd name="T3" fmla="*/ 47 h 81"/>
                  <a:gd name="T4" fmla="*/ 25 w 108"/>
                  <a:gd name="T5" fmla="*/ 44 h 81"/>
                  <a:gd name="T6" fmla="*/ 35 w 108"/>
                  <a:gd name="T7" fmla="*/ 62 h 81"/>
                  <a:gd name="T8" fmla="*/ 43 w 108"/>
                  <a:gd name="T9" fmla="*/ 44 h 81"/>
                  <a:gd name="T10" fmla="*/ 48 w 108"/>
                  <a:gd name="T11" fmla="*/ 47 h 81"/>
                  <a:gd name="T12" fmla="*/ 60 w 108"/>
                  <a:gd name="T13" fmla="*/ 52 h 81"/>
                  <a:gd name="T14" fmla="*/ 60 w 108"/>
                  <a:gd name="T15" fmla="*/ 51 h 81"/>
                  <a:gd name="T16" fmla="*/ 72 w 108"/>
                  <a:gd name="T17" fmla="*/ 47 h 81"/>
                  <a:gd name="T18" fmla="*/ 83 w 108"/>
                  <a:gd name="T19" fmla="*/ 61 h 81"/>
                  <a:gd name="T20" fmla="*/ 96 w 108"/>
                  <a:gd name="T21" fmla="*/ 47 h 81"/>
                  <a:gd name="T22" fmla="*/ 105 w 108"/>
                  <a:gd name="T23" fmla="*/ 49 h 81"/>
                  <a:gd name="T24" fmla="*/ 108 w 108"/>
                  <a:gd name="T25" fmla="*/ 72 h 81"/>
                  <a:gd name="T26" fmla="*/ 69 w 108"/>
                  <a:gd name="T27" fmla="*/ 72 h 81"/>
                  <a:gd name="T28" fmla="*/ 69 w 108"/>
                  <a:gd name="T29" fmla="*/ 81 h 81"/>
                  <a:gd name="T30" fmla="*/ 0 w 108"/>
                  <a:gd name="T31" fmla="*/ 81 h 81"/>
                  <a:gd name="T32" fmla="*/ 3 w 108"/>
                  <a:gd name="T33" fmla="*/ 54 h 81"/>
                  <a:gd name="T34" fmla="*/ 73 w 108"/>
                  <a:gd name="T35" fmla="*/ 27 h 81"/>
                  <a:gd name="T36" fmla="*/ 93 w 108"/>
                  <a:gd name="T37" fmla="*/ 25 h 81"/>
                  <a:gd name="T38" fmla="*/ 92 w 108"/>
                  <a:gd name="T39" fmla="*/ 37 h 81"/>
                  <a:gd name="T40" fmla="*/ 88 w 108"/>
                  <a:gd name="T41" fmla="*/ 42 h 81"/>
                  <a:gd name="T42" fmla="*/ 99 w 108"/>
                  <a:gd name="T43" fmla="*/ 42 h 81"/>
                  <a:gd name="T44" fmla="*/ 98 w 108"/>
                  <a:gd name="T45" fmla="*/ 32 h 81"/>
                  <a:gd name="T46" fmla="*/ 69 w 108"/>
                  <a:gd name="T47" fmla="*/ 32 h 81"/>
                  <a:gd name="T48" fmla="*/ 68 w 108"/>
                  <a:gd name="T49" fmla="*/ 42 h 81"/>
                  <a:gd name="T50" fmla="*/ 78 w 108"/>
                  <a:gd name="T51" fmla="*/ 42 h 81"/>
                  <a:gd name="T52" fmla="*/ 75 w 108"/>
                  <a:gd name="T53" fmla="*/ 37 h 81"/>
                  <a:gd name="T54" fmla="*/ 73 w 108"/>
                  <a:gd name="T55" fmla="*/ 27 h 81"/>
                  <a:gd name="T56" fmla="*/ 73 w 108"/>
                  <a:gd name="T57" fmla="*/ 27 h 81"/>
                  <a:gd name="T58" fmla="*/ 21 w 108"/>
                  <a:gd name="T59" fmla="*/ 31 h 81"/>
                  <a:gd name="T60" fmla="*/ 22 w 108"/>
                  <a:gd name="T61" fmla="*/ 16 h 81"/>
                  <a:gd name="T62" fmla="*/ 46 w 108"/>
                  <a:gd name="T63" fmla="*/ 16 h 81"/>
                  <a:gd name="T64" fmla="*/ 47 w 108"/>
                  <a:gd name="T65" fmla="*/ 31 h 81"/>
                  <a:gd name="T66" fmla="*/ 52 w 108"/>
                  <a:gd name="T67" fmla="*/ 25 h 81"/>
                  <a:gd name="T68" fmla="*/ 50 w 108"/>
                  <a:gd name="T69" fmla="*/ 8 h 81"/>
                  <a:gd name="T70" fmla="*/ 19 w 108"/>
                  <a:gd name="T71" fmla="*/ 7 h 81"/>
                  <a:gd name="T72" fmla="*/ 18 w 108"/>
                  <a:gd name="T73" fmla="*/ 28 h 81"/>
                  <a:gd name="T74" fmla="*/ 21 w 108"/>
                  <a:gd name="T75" fmla="*/ 3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81">
                    <a:moveTo>
                      <a:pt x="3" y="54"/>
                    </a:moveTo>
                    <a:cubicBezTo>
                      <a:pt x="9" y="52"/>
                      <a:pt x="15" y="49"/>
                      <a:pt x="21" y="47"/>
                    </a:cubicBezTo>
                    <a:cubicBezTo>
                      <a:pt x="22" y="46"/>
                      <a:pt x="24" y="45"/>
                      <a:pt x="25" y="44"/>
                    </a:cubicBezTo>
                    <a:cubicBezTo>
                      <a:pt x="35" y="62"/>
                      <a:pt x="35" y="62"/>
                      <a:pt x="35" y="62"/>
                    </a:cubicBezTo>
                    <a:cubicBezTo>
                      <a:pt x="43" y="44"/>
                      <a:pt x="43" y="44"/>
                      <a:pt x="43" y="44"/>
                    </a:cubicBezTo>
                    <a:cubicBezTo>
                      <a:pt x="45" y="45"/>
                      <a:pt x="46" y="46"/>
                      <a:pt x="48" y="47"/>
                    </a:cubicBezTo>
                    <a:cubicBezTo>
                      <a:pt x="60" y="52"/>
                      <a:pt x="60" y="52"/>
                      <a:pt x="60" y="52"/>
                    </a:cubicBezTo>
                    <a:cubicBezTo>
                      <a:pt x="60" y="51"/>
                      <a:pt x="60" y="51"/>
                      <a:pt x="60" y="51"/>
                    </a:cubicBezTo>
                    <a:cubicBezTo>
                      <a:pt x="65" y="49"/>
                      <a:pt x="69" y="47"/>
                      <a:pt x="72" y="47"/>
                    </a:cubicBezTo>
                    <a:cubicBezTo>
                      <a:pt x="74" y="53"/>
                      <a:pt x="78" y="57"/>
                      <a:pt x="83" y="61"/>
                    </a:cubicBezTo>
                    <a:cubicBezTo>
                      <a:pt x="89" y="57"/>
                      <a:pt x="93" y="52"/>
                      <a:pt x="96" y="47"/>
                    </a:cubicBezTo>
                    <a:cubicBezTo>
                      <a:pt x="98" y="47"/>
                      <a:pt x="102" y="48"/>
                      <a:pt x="105" y="49"/>
                    </a:cubicBezTo>
                    <a:cubicBezTo>
                      <a:pt x="108" y="54"/>
                      <a:pt x="108" y="65"/>
                      <a:pt x="108" y="72"/>
                    </a:cubicBezTo>
                    <a:cubicBezTo>
                      <a:pt x="69" y="72"/>
                      <a:pt x="69" y="72"/>
                      <a:pt x="69" y="72"/>
                    </a:cubicBezTo>
                    <a:cubicBezTo>
                      <a:pt x="70" y="75"/>
                      <a:pt x="70" y="78"/>
                      <a:pt x="69" y="81"/>
                    </a:cubicBezTo>
                    <a:cubicBezTo>
                      <a:pt x="46" y="81"/>
                      <a:pt x="23" y="81"/>
                      <a:pt x="0" y="81"/>
                    </a:cubicBezTo>
                    <a:cubicBezTo>
                      <a:pt x="0" y="68"/>
                      <a:pt x="0" y="59"/>
                      <a:pt x="3" y="54"/>
                    </a:cubicBezTo>
                    <a:close/>
                    <a:moveTo>
                      <a:pt x="73" y="27"/>
                    </a:moveTo>
                    <a:cubicBezTo>
                      <a:pt x="79" y="28"/>
                      <a:pt x="89" y="27"/>
                      <a:pt x="93" y="25"/>
                    </a:cubicBezTo>
                    <a:cubicBezTo>
                      <a:pt x="93" y="27"/>
                      <a:pt x="93" y="33"/>
                      <a:pt x="92" y="37"/>
                    </a:cubicBezTo>
                    <a:cubicBezTo>
                      <a:pt x="91" y="39"/>
                      <a:pt x="90" y="41"/>
                      <a:pt x="88" y="42"/>
                    </a:cubicBezTo>
                    <a:cubicBezTo>
                      <a:pt x="99" y="42"/>
                      <a:pt x="99" y="42"/>
                      <a:pt x="99" y="42"/>
                    </a:cubicBezTo>
                    <a:cubicBezTo>
                      <a:pt x="99" y="42"/>
                      <a:pt x="98" y="34"/>
                      <a:pt x="98" y="32"/>
                    </a:cubicBezTo>
                    <a:cubicBezTo>
                      <a:pt x="102" y="3"/>
                      <a:pt x="64" y="3"/>
                      <a:pt x="69" y="32"/>
                    </a:cubicBezTo>
                    <a:cubicBezTo>
                      <a:pt x="69" y="34"/>
                      <a:pt x="68" y="42"/>
                      <a:pt x="68" y="42"/>
                    </a:cubicBezTo>
                    <a:cubicBezTo>
                      <a:pt x="78" y="42"/>
                      <a:pt x="78" y="42"/>
                      <a:pt x="78" y="42"/>
                    </a:cubicBezTo>
                    <a:cubicBezTo>
                      <a:pt x="77" y="41"/>
                      <a:pt x="76" y="39"/>
                      <a:pt x="75" y="37"/>
                    </a:cubicBezTo>
                    <a:cubicBezTo>
                      <a:pt x="73" y="34"/>
                      <a:pt x="73" y="30"/>
                      <a:pt x="73" y="27"/>
                    </a:cubicBezTo>
                    <a:cubicBezTo>
                      <a:pt x="73" y="27"/>
                      <a:pt x="73" y="27"/>
                      <a:pt x="73" y="27"/>
                    </a:cubicBezTo>
                    <a:close/>
                    <a:moveTo>
                      <a:pt x="21" y="31"/>
                    </a:moveTo>
                    <a:cubicBezTo>
                      <a:pt x="21" y="25"/>
                      <a:pt x="21" y="21"/>
                      <a:pt x="22" y="16"/>
                    </a:cubicBezTo>
                    <a:cubicBezTo>
                      <a:pt x="29" y="12"/>
                      <a:pt x="37" y="18"/>
                      <a:pt x="46" y="16"/>
                    </a:cubicBezTo>
                    <a:cubicBezTo>
                      <a:pt x="47" y="20"/>
                      <a:pt x="48" y="25"/>
                      <a:pt x="47" y="31"/>
                    </a:cubicBezTo>
                    <a:cubicBezTo>
                      <a:pt x="47" y="31"/>
                      <a:pt x="51" y="28"/>
                      <a:pt x="52" y="25"/>
                    </a:cubicBezTo>
                    <a:cubicBezTo>
                      <a:pt x="52" y="22"/>
                      <a:pt x="51" y="10"/>
                      <a:pt x="50" y="8"/>
                    </a:cubicBezTo>
                    <a:cubicBezTo>
                      <a:pt x="45" y="0"/>
                      <a:pt x="25" y="0"/>
                      <a:pt x="19" y="7"/>
                    </a:cubicBezTo>
                    <a:cubicBezTo>
                      <a:pt x="18" y="9"/>
                      <a:pt x="16" y="25"/>
                      <a:pt x="18" y="28"/>
                    </a:cubicBezTo>
                    <a:cubicBezTo>
                      <a:pt x="19" y="30"/>
                      <a:pt x="21" y="31"/>
                      <a:pt x="21" y="31"/>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013">
                  <a:solidFill>
                    <a:srgbClr val="829F89"/>
                  </a:solidFill>
                </a:endParaRPr>
              </a:p>
            </p:txBody>
          </p:sp>
        </p:grpSp>
        <p:grpSp>
          <p:nvGrpSpPr>
            <p:cNvPr id="10" name="组合 9">
              <a:extLst>
                <a:ext uri="{FF2B5EF4-FFF2-40B4-BE49-F238E27FC236}">
                  <a16:creationId xmlns:a16="http://schemas.microsoft.com/office/drawing/2014/main" xmlns="" id="{00D3199C-13CE-4056-B79E-F83BB4C32961}"/>
                </a:ext>
              </a:extLst>
            </p:cNvPr>
            <p:cNvGrpSpPr/>
            <p:nvPr/>
          </p:nvGrpSpPr>
          <p:grpSpPr>
            <a:xfrm>
              <a:off x="7253910" y="2802731"/>
              <a:ext cx="1772110" cy="1772110"/>
              <a:chOff x="7459890" y="2506433"/>
              <a:chExt cx="1772110" cy="1772110"/>
            </a:xfrm>
          </p:grpSpPr>
          <p:pic>
            <p:nvPicPr>
              <p:cNvPr id="32" name="图片 31">
                <a:extLst>
                  <a:ext uri="{FF2B5EF4-FFF2-40B4-BE49-F238E27FC236}">
                    <a16:creationId xmlns:a16="http://schemas.microsoft.com/office/drawing/2014/main" xmlns="" id="{50D6B0DC-C04E-47FE-A14F-190C258598DC}"/>
                  </a:ext>
                </a:extLst>
              </p:cNvPr>
              <p:cNvPicPr>
                <a:picLocks noChangeAspect="1"/>
              </p:cNvPicPr>
              <p:nvPr/>
            </p:nvPicPr>
            <p:blipFill>
              <a:blip r:embed="rId2" cstate="print">
                <a:lum bright="20000" contrast="-50000"/>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7459890" y="2506433"/>
                <a:ext cx="1772110" cy="1772110"/>
              </a:xfrm>
              <a:prstGeom prst="rect">
                <a:avLst/>
              </a:prstGeom>
            </p:spPr>
          </p:pic>
          <p:sp>
            <p:nvSpPr>
              <p:cNvPr id="33" name="Freeform 92">
                <a:extLst>
                  <a:ext uri="{FF2B5EF4-FFF2-40B4-BE49-F238E27FC236}">
                    <a16:creationId xmlns:a16="http://schemas.microsoft.com/office/drawing/2014/main" xmlns="" id="{509FC07F-8064-4F2C-9D82-5F1F23962D75}"/>
                  </a:ext>
                </a:extLst>
              </p:cNvPr>
              <p:cNvSpPr>
                <a:spLocks noEditPoints="1"/>
              </p:cNvSpPr>
              <p:nvPr/>
            </p:nvSpPr>
            <p:spPr bwMode="auto">
              <a:xfrm>
                <a:off x="7935710" y="3183000"/>
                <a:ext cx="553412" cy="380730"/>
              </a:xfrm>
              <a:custGeom>
                <a:avLst/>
                <a:gdLst>
                  <a:gd name="T0" fmla="*/ 56 w 112"/>
                  <a:gd name="T1" fmla="*/ 20 h 77"/>
                  <a:gd name="T2" fmla="*/ 15 w 112"/>
                  <a:gd name="T3" fmla="*/ 49 h 77"/>
                  <a:gd name="T4" fmla="*/ 10 w 112"/>
                  <a:gd name="T5" fmla="*/ 52 h 77"/>
                  <a:gd name="T6" fmla="*/ 4 w 112"/>
                  <a:gd name="T7" fmla="*/ 66 h 77"/>
                  <a:gd name="T8" fmla="*/ 4 w 112"/>
                  <a:gd name="T9" fmla="*/ 37 h 77"/>
                  <a:gd name="T10" fmla="*/ 0 w 112"/>
                  <a:gd name="T11" fmla="*/ 46 h 77"/>
                  <a:gd name="T12" fmla="*/ 13 w 112"/>
                  <a:gd name="T13" fmla="*/ 29 h 77"/>
                  <a:gd name="T14" fmla="*/ 15 w 112"/>
                  <a:gd name="T15" fmla="*/ 49 h 77"/>
                  <a:gd name="T16" fmla="*/ 15 w 112"/>
                  <a:gd name="T17" fmla="*/ 25 h 77"/>
                  <a:gd name="T18" fmla="*/ 3 w 112"/>
                  <a:gd name="T19" fmla="*/ 22 h 77"/>
                  <a:gd name="T20" fmla="*/ 96 w 112"/>
                  <a:gd name="T21" fmla="*/ 66 h 77"/>
                  <a:gd name="T22" fmla="*/ 102 w 112"/>
                  <a:gd name="T23" fmla="*/ 52 h 77"/>
                  <a:gd name="T24" fmla="*/ 107 w 112"/>
                  <a:gd name="T25" fmla="*/ 49 h 77"/>
                  <a:gd name="T26" fmla="*/ 107 w 112"/>
                  <a:gd name="T27" fmla="*/ 37 h 77"/>
                  <a:gd name="T28" fmla="*/ 112 w 112"/>
                  <a:gd name="T29" fmla="*/ 33 h 77"/>
                  <a:gd name="T30" fmla="*/ 98 w 112"/>
                  <a:gd name="T31" fmla="*/ 31 h 77"/>
                  <a:gd name="T32" fmla="*/ 101 w 112"/>
                  <a:gd name="T33" fmla="*/ 15 h 77"/>
                  <a:gd name="T34" fmla="*/ 97 w 112"/>
                  <a:gd name="T35" fmla="*/ 26 h 77"/>
                  <a:gd name="T36" fmla="*/ 101 w 112"/>
                  <a:gd name="T37" fmla="*/ 15 h 77"/>
                  <a:gd name="T38" fmla="*/ 80 w 112"/>
                  <a:gd name="T39" fmla="*/ 72 h 77"/>
                  <a:gd name="T40" fmla="*/ 82 w 112"/>
                  <a:gd name="T41" fmla="*/ 72 h 77"/>
                  <a:gd name="T42" fmla="*/ 87 w 112"/>
                  <a:gd name="T43" fmla="*/ 47 h 77"/>
                  <a:gd name="T44" fmla="*/ 88 w 112"/>
                  <a:gd name="T45" fmla="*/ 47 h 77"/>
                  <a:gd name="T46" fmla="*/ 88 w 112"/>
                  <a:gd name="T47" fmla="*/ 26 h 77"/>
                  <a:gd name="T48" fmla="*/ 77 w 112"/>
                  <a:gd name="T49" fmla="*/ 51 h 77"/>
                  <a:gd name="T50" fmla="*/ 65 w 112"/>
                  <a:gd name="T51" fmla="*/ 32 h 77"/>
                  <a:gd name="T52" fmla="*/ 64 w 112"/>
                  <a:gd name="T53" fmla="*/ 50 h 77"/>
                  <a:gd name="T54" fmla="*/ 57 w 112"/>
                  <a:gd name="T55" fmla="*/ 55 h 77"/>
                  <a:gd name="T56" fmla="*/ 48 w 112"/>
                  <a:gd name="T57" fmla="*/ 77 h 77"/>
                  <a:gd name="T58" fmla="*/ 48 w 112"/>
                  <a:gd name="T59" fmla="*/ 32 h 77"/>
                  <a:gd name="T60" fmla="*/ 41 w 112"/>
                  <a:gd name="T61" fmla="*/ 47 h 77"/>
                  <a:gd name="T62" fmla="*/ 65 w 112"/>
                  <a:gd name="T63" fmla="*/ 21 h 77"/>
                  <a:gd name="T64" fmla="*/ 65 w 112"/>
                  <a:gd name="T65" fmla="*/ 47 h 77"/>
                  <a:gd name="T66" fmla="*/ 31 w 112"/>
                  <a:gd name="T67" fmla="*/ 72 h 77"/>
                  <a:gd name="T68" fmla="*/ 30 w 112"/>
                  <a:gd name="T69" fmla="*/ 72 h 77"/>
                  <a:gd name="T70" fmla="*/ 24 w 112"/>
                  <a:gd name="T71" fmla="*/ 47 h 77"/>
                  <a:gd name="T72" fmla="*/ 23 w 112"/>
                  <a:gd name="T73" fmla="*/ 47 h 77"/>
                  <a:gd name="T74" fmla="*/ 23 w 112"/>
                  <a:gd name="T75" fmla="*/ 26 h 77"/>
                  <a:gd name="T76" fmla="*/ 35 w 112"/>
                  <a:gd name="T77" fmla="*/ 51 h 77"/>
                  <a:gd name="T78" fmla="*/ 39 w 112"/>
                  <a:gd name="T79" fmla="*/ 17 h 77"/>
                  <a:gd name="T80" fmla="*/ 31 w 112"/>
                  <a:gd name="T81" fmla="*/ 25 h 77"/>
                  <a:gd name="T82" fmla="*/ 81 w 112"/>
                  <a:gd name="T83" fmla="*/ 9 h 77"/>
                  <a:gd name="T84" fmla="*/ 75 w 112"/>
                  <a:gd name="T85" fmla="*/ 23 h 77"/>
                  <a:gd name="T86" fmla="*/ 81 w 112"/>
                  <a:gd name="T87" fmla="*/ 9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013">
                  <a:solidFill>
                    <a:srgbClr val="829F89"/>
                  </a:solidFill>
                </a:endParaRPr>
              </a:p>
            </p:txBody>
          </p:sp>
        </p:grpSp>
        <p:grpSp>
          <p:nvGrpSpPr>
            <p:cNvPr id="11" name="组合 10">
              <a:extLst>
                <a:ext uri="{FF2B5EF4-FFF2-40B4-BE49-F238E27FC236}">
                  <a16:creationId xmlns:a16="http://schemas.microsoft.com/office/drawing/2014/main" xmlns="" id="{0D98CAD4-92B7-4D39-8057-8DEBF560C59F}"/>
                </a:ext>
              </a:extLst>
            </p:cNvPr>
            <p:cNvGrpSpPr/>
            <p:nvPr/>
          </p:nvGrpSpPr>
          <p:grpSpPr>
            <a:xfrm>
              <a:off x="6372168" y="4459192"/>
              <a:ext cx="1772110" cy="1772110"/>
              <a:chOff x="6506227" y="4162894"/>
              <a:chExt cx="1772110" cy="1772110"/>
            </a:xfrm>
          </p:grpSpPr>
          <p:pic>
            <p:nvPicPr>
              <p:cNvPr id="30" name="图片 29">
                <a:extLst>
                  <a:ext uri="{FF2B5EF4-FFF2-40B4-BE49-F238E27FC236}">
                    <a16:creationId xmlns:a16="http://schemas.microsoft.com/office/drawing/2014/main" xmlns="" id="{ED063F2B-FF88-4217-849C-6EABA559530C}"/>
                  </a:ext>
                </a:extLst>
              </p:cNvPr>
              <p:cNvPicPr>
                <a:picLocks noChangeAspect="1"/>
              </p:cNvPicPr>
              <p:nvPr/>
            </p:nvPicPr>
            <p:blipFill>
              <a:blip r:embed="rId2" cstate="print">
                <a:lum bright="20000" contrast="-50000"/>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6506227" y="4162894"/>
                <a:ext cx="1772110" cy="1772110"/>
              </a:xfrm>
              <a:prstGeom prst="rect">
                <a:avLst/>
              </a:prstGeom>
            </p:spPr>
          </p:pic>
          <p:sp>
            <p:nvSpPr>
              <p:cNvPr id="31" name="Freeform 96">
                <a:extLst>
                  <a:ext uri="{FF2B5EF4-FFF2-40B4-BE49-F238E27FC236}">
                    <a16:creationId xmlns:a16="http://schemas.microsoft.com/office/drawing/2014/main" xmlns="" id="{01E4E6EA-B7F9-46A2-AB21-BDF015DE4E69}"/>
                  </a:ext>
                </a:extLst>
              </p:cNvPr>
              <p:cNvSpPr>
                <a:spLocks noEditPoints="1"/>
              </p:cNvSpPr>
              <p:nvPr/>
            </p:nvSpPr>
            <p:spPr bwMode="auto">
              <a:xfrm>
                <a:off x="7016403" y="4850058"/>
                <a:ext cx="518046" cy="461870"/>
              </a:xfrm>
              <a:custGeom>
                <a:avLst/>
                <a:gdLst>
                  <a:gd name="T0" fmla="*/ 52 w 105"/>
                  <a:gd name="T1" fmla="*/ 17 h 94"/>
                  <a:gd name="T2" fmla="*/ 45 w 105"/>
                  <a:gd name="T3" fmla="*/ 24 h 94"/>
                  <a:gd name="T4" fmla="*/ 52 w 105"/>
                  <a:gd name="T5" fmla="*/ 31 h 94"/>
                  <a:gd name="T6" fmla="*/ 59 w 105"/>
                  <a:gd name="T7" fmla="*/ 24 h 94"/>
                  <a:gd name="T8" fmla="*/ 52 w 105"/>
                  <a:gd name="T9" fmla="*/ 17 h 94"/>
                  <a:gd name="T10" fmla="*/ 11 w 105"/>
                  <a:gd name="T11" fmla="*/ 37 h 94"/>
                  <a:gd name="T12" fmla="*/ 5 w 105"/>
                  <a:gd name="T13" fmla="*/ 49 h 94"/>
                  <a:gd name="T14" fmla="*/ 0 w 105"/>
                  <a:gd name="T15" fmla="*/ 60 h 94"/>
                  <a:gd name="T16" fmla="*/ 7 w 105"/>
                  <a:gd name="T17" fmla="*/ 60 h 94"/>
                  <a:gd name="T18" fmla="*/ 18 w 105"/>
                  <a:gd name="T19" fmla="*/ 80 h 94"/>
                  <a:gd name="T20" fmla="*/ 52 w 105"/>
                  <a:gd name="T21" fmla="*/ 94 h 94"/>
                  <a:gd name="T22" fmla="*/ 85 w 105"/>
                  <a:gd name="T23" fmla="*/ 80 h 94"/>
                  <a:gd name="T24" fmla="*/ 91 w 105"/>
                  <a:gd name="T25" fmla="*/ 73 h 94"/>
                  <a:gd name="T26" fmla="*/ 79 w 105"/>
                  <a:gd name="T27" fmla="*/ 73 h 94"/>
                  <a:gd name="T28" fmla="*/ 78 w 105"/>
                  <a:gd name="T29" fmla="*/ 74 h 94"/>
                  <a:gd name="T30" fmla="*/ 52 w 105"/>
                  <a:gd name="T31" fmla="*/ 85 h 94"/>
                  <a:gd name="T32" fmla="*/ 25 w 105"/>
                  <a:gd name="T33" fmla="*/ 74 h 94"/>
                  <a:gd name="T34" fmla="*/ 17 w 105"/>
                  <a:gd name="T35" fmla="*/ 60 h 94"/>
                  <a:gd name="T36" fmla="*/ 22 w 105"/>
                  <a:gd name="T37" fmla="*/ 60 h 94"/>
                  <a:gd name="T38" fmla="*/ 16 w 105"/>
                  <a:gd name="T39" fmla="*/ 49 h 94"/>
                  <a:gd name="T40" fmla="*/ 11 w 105"/>
                  <a:gd name="T41" fmla="*/ 37 h 94"/>
                  <a:gd name="T42" fmla="*/ 93 w 105"/>
                  <a:gd name="T43" fmla="*/ 63 h 94"/>
                  <a:gd name="T44" fmla="*/ 88 w 105"/>
                  <a:gd name="T45" fmla="*/ 52 h 94"/>
                  <a:gd name="T46" fmla="*/ 82 w 105"/>
                  <a:gd name="T47" fmla="*/ 40 h 94"/>
                  <a:gd name="T48" fmla="*/ 88 w 105"/>
                  <a:gd name="T49" fmla="*/ 40 h 94"/>
                  <a:gd name="T50" fmla="*/ 78 w 105"/>
                  <a:gd name="T51" fmla="*/ 21 h 94"/>
                  <a:gd name="T52" fmla="*/ 52 w 105"/>
                  <a:gd name="T53" fmla="*/ 10 h 94"/>
                  <a:gd name="T54" fmla="*/ 25 w 105"/>
                  <a:gd name="T55" fmla="*/ 21 h 94"/>
                  <a:gd name="T56" fmla="*/ 22 w 105"/>
                  <a:gd name="T57" fmla="*/ 25 h 94"/>
                  <a:gd name="T58" fmla="*/ 10 w 105"/>
                  <a:gd name="T59" fmla="*/ 25 h 94"/>
                  <a:gd name="T60" fmla="*/ 18 w 105"/>
                  <a:gd name="T61" fmla="*/ 14 h 94"/>
                  <a:gd name="T62" fmla="*/ 52 w 105"/>
                  <a:gd name="T63" fmla="*/ 0 h 94"/>
                  <a:gd name="T64" fmla="*/ 85 w 105"/>
                  <a:gd name="T65" fmla="*/ 14 h 94"/>
                  <a:gd name="T66" fmla="*/ 98 w 105"/>
                  <a:gd name="T67" fmla="*/ 40 h 94"/>
                  <a:gd name="T68" fmla="*/ 105 w 105"/>
                  <a:gd name="T69" fmla="*/ 40 h 94"/>
                  <a:gd name="T70" fmla="*/ 99 w 105"/>
                  <a:gd name="T71" fmla="*/ 52 h 94"/>
                  <a:gd name="T72" fmla="*/ 93 w 105"/>
                  <a:gd name="T73" fmla="*/ 63 h 94"/>
                  <a:gd name="T74" fmla="*/ 40 w 105"/>
                  <a:gd name="T75" fmla="*/ 50 h 94"/>
                  <a:gd name="T76" fmla="*/ 43 w 105"/>
                  <a:gd name="T77" fmla="*/ 33 h 94"/>
                  <a:gd name="T78" fmla="*/ 60 w 105"/>
                  <a:gd name="T79" fmla="*/ 33 h 94"/>
                  <a:gd name="T80" fmla="*/ 64 w 105"/>
                  <a:gd name="T81" fmla="*/ 51 h 94"/>
                  <a:gd name="T82" fmla="*/ 59 w 105"/>
                  <a:gd name="T83" fmla="*/ 54 h 94"/>
                  <a:gd name="T84" fmla="*/ 60 w 105"/>
                  <a:gd name="T85" fmla="*/ 78 h 94"/>
                  <a:gd name="T86" fmla="*/ 54 w 105"/>
                  <a:gd name="T87" fmla="*/ 78 h 94"/>
                  <a:gd name="T88" fmla="*/ 53 w 105"/>
                  <a:gd name="T89" fmla="*/ 57 h 94"/>
                  <a:gd name="T90" fmla="*/ 50 w 105"/>
                  <a:gd name="T91" fmla="*/ 57 h 94"/>
                  <a:gd name="T92" fmla="*/ 49 w 105"/>
                  <a:gd name="T93" fmla="*/ 78 h 94"/>
                  <a:gd name="T94" fmla="*/ 43 w 105"/>
                  <a:gd name="T95" fmla="*/ 78 h 94"/>
                  <a:gd name="T96" fmla="*/ 44 w 105"/>
                  <a:gd name="T97" fmla="*/ 54 h 94"/>
                  <a:gd name="T98" fmla="*/ 40 w 105"/>
                  <a:gd name="T99" fmla="*/ 5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5" h="94">
                    <a:moveTo>
                      <a:pt x="52" y="17"/>
                    </a:moveTo>
                    <a:cubicBezTo>
                      <a:pt x="48" y="17"/>
                      <a:pt x="45" y="20"/>
                      <a:pt x="45" y="24"/>
                    </a:cubicBezTo>
                    <a:cubicBezTo>
                      <a:pt x="45" y="28"/>
                      <a:pt x="48" y="31"/>
                      <a:pt x="52" y="31"/>
                    </a:cubicBezTo>
                    <a:cubicBezTo>
                      <a:pt x="56" y="31"/>
                      <a:pt x="59" y="28"/>
                      <a:pt x="59" y="24"/>
                    </a:cubicBezTo>
                    <a:cubicBezTo>
                      <a:pt x="59" y="20"/>
                      <a:pt x="56" y="17"/>
                      <a:pt x="52" y="17"/>
                    </a:cubicBezTo>
                    <a:close/>
                    <a:moveTo>
                      <a:pt x="11" y="37"/>
                    </a:moveTo>
                    <a:cubicBezTo>
                      <a:pt x="5" y="49"/>
                      <a:pt x="5" y="49"/>
                      <a:pt x="5" y="49"/>
                    </a:cubicBezTo>
                    <a:cubicBezTo>
                      <a:pt x="0" y="60"/>
                      <a:pt x="0" y="60"/>
                      <a:pt x="0" y="60"/>
                    </a:cubicBezTo>
                    <a:cubicBezTo>
                      <a:pt x="7" y="60"/>
                      <a:pt x="7" y="60"/>
                      <a:pt x="7" y="60"/>
                    </a:cubicBezTo>
                    <a:cubicBezTo>
                      <a:pt x="9" y="68"/>
                      <a:pt x="13" y="75"/>
                      <a:pt x="18" y="80"/>
                    </a:cubicBezTo>
                    <a:cubicBezTo>
                      <a:pt x="27" y="89"/>
                      <a:pt x="39" y="94"/>
                      <a:pt x="52" y="94"/>
                    </a:cubicBezTo>
                    <a:cubicBezTo>
                      <a:pt x="65" y="94"/>
                      <a:pt x="76" y="89"/>
                      <a:pt x="85" y="80"/>
                    </a:cubicBezTo>
                    <a:cubicBezTo>
                      <a:pt x="87" y="78"/>
                      <a:pt x="89" y="75"/>
                      <a:pt x="91" y="73"/>
                    </a:cubicBezTo>
                    <a:cubicBezTo>
                      <a:pt x="79" y="73"/>
                      <a:pt x="79" y="73"/>
                      <a:pt x="79" y="73"/>
                    </a:cubicBezTo>
                    <a:cubicBezTo>
                      <a:pt x="79" y="73"/>
                      <a:pt x="78" y="73"/>
                      <a:pt x="78" y="74"/>
                    </a:cubicBezTo>
                    <a:cubicBezTo>
                      <a:pt x="71" y="80"/>
                      <a:pt x="62" y="85"/>
                      <a:pt x="52" y="85"/>
                    </a:cubicBezTo>
                    <a:cubicBezTo>
                      <a:pt x="41" y="85"/>
                      <a:pt x="32" y="80"/>
                      <a:pt x="25" y="74"/>
                    </a:cubicBezTo>
                    <a:cubicBezTo>
                      <a:pt x="21" y="70"/>
                      <a:pt x="18" y="65"/>
                      <a:pt x="17" y="60"/>
                    </a:cubicBezTo>
                    <a:cubicBezTo>
                      <a:pt x="22" y="60"/>
                      <a:pt x="22" y="60"/>
                      <a:pt x="22" y="60"/>
                    </a:cubicBezTo>
                    <a:cubicBezTo>
                      <a:pt x="16" y="49"/>
                      <a:pt x="16" y="49"/>
                      <a:pt x="16" y="49"/>
                    </a:cubicBezTo>
                    <a:cubicBezTo>
                      <a:pt x="11" y="37"/>
                      <a:pt x="11" y="37"/>
                      <a:pt x="11" y="37"/>
                    </a:cubicBezTo>
                    <a:close/>
                    <a:moveTo>
                      <a:pt x="93" y="63"/>
                    </a:moveTo>
                    <a:cubicBezTo>
                      <a:pt x="88" y="52"/>
                      <a:pt x="88" y="52"/>
                      <a:pt x="88" y="52"/>
                    </a:cubicBezTo>
                    <a:cubicBezTo>
                      <a:pt x="82" y="40"/>
                      <a:pt x="82" y="40"/>
                      <a:pt x="82" y="40"/>
                    </a:cubicBezTo>
                    <a:cubicBezTo>
                      <a:pt x="88" y="40"/>
                      <a:pt x="88" y="40"/>
                      <a:pt x="88" y="40"/>
                    </a:cubicBezTo>
                    <a:cubicBezTo>
                      <a:pt x="87" y="33"/>
                      <a:pt x="83" y="26"/>
                      <a:pt x="78" y="21"/>
                    </a:cubicBezTo>
                    <a:cubicBezTo>
                      <a:pt x="71" y="14"/>
                      <a:pt x="62" y="10"/>
                      <a:pt x="52" y="10"/>
                    </a:cubicBezTo>
                    <a:cubicBezTo>
                      <a:pt x="41" y="10"/>
                      <a:pt x="32" y="14"/>
                      <a:pt x="25" y="21"/>
                    </a:cubicBezTo>
                    <a:cubicBezTo>
                      <a:pt x="24" y="22"/>
                      <a:pt x="23" y="23"/>
                      <a:pt x="22" y="25"/>
                    </a:cubicBezTo>
                    <a:cubicBezTo>
                      <a:pt x="10" y="25"/>
                      <a:pt x="10" y="25"/>
                      <a:pt x="10" y="25"/>
                    </a:cubicBezTo>
                    <a:cubicBezTo>
                      <a:pt x="13" y="21"/>
                      <a:pt x="15" y="17"/>
                      <a:pt x="18" y="14"/>
                    </a:cubicBezTo>
                    <a:cubicBezTo>
                      <a:pt x="27" y="6"/>
                      <a:pt x="39" y="0"/>
                      <a:pt x="52" y="0"/>
                    </a:cubicBezTo>
                    <a:cubicBezTo>
                      <a:pt x="65" y="0"/>
                      <a:pt x="76" y="6"/>
                      <a:pt x="85" y="14"/>
                    </a:cubicBezTo>
                    <a:cubicBezTo>
                      <a:pt x="92" y="21"/>
                      <a:pt x="96" y="30"/>
                      <a:pt x="98" y="40"/>
                    </a:cubicBezTo>
                    <a:cubicBezTo>
                      <a:pt x="105" y="40"/>
                      <a:pt x="105" y="40"/>
                      <a:pt x="105" y="40"/>
                    </a:cubicBezTo>
                    <a:cubicBezTo>
                      <a:pt x="99" y="52"/>
                      <a:pt x="99" y="52"/>
                      <a:pt x="99" y="52"/>
                    </a:cubicBezTo>
                    <a:cubicBezTo>
                      <a:pt x="93" y="63"/>
                      <a:pt x="93" y="63"/>
                      <a:pt x="93" y="63"/>
                    </a:cubicBezTo>
                    <a:close/>
                    <a:moveTo>
                      <a:pt x="40" y="50"/>
                    </a:moveTo>
                    <a:cubicBezTo>
                      <a:pt x="43" y="33"/>
                      <a:pt x="43" y="33"/>
                      <a:pt x="43" y="33"/>
                    </a:cubicBezTo>
                    <a:cubicBezTo>
                      <a:pt x="62" y="33"/>
                      <a:pt x="42" y="33"/>
                      <a:pt x="60" y="33"/>
                    </a:cubicBezTo>
                    <a:cubicBezTo>
                      <a:pt x="64" y="51"/>
                      <a:pt x="64" y="51"/>
                      <a:pt x="64" y="51"/>
                    </a:cubicBezTo>
                    <a:cubicBezTo>
                      <a:pt x="59" y="54"/>
                      <a:pt x="59" y="54"/>
                      <a:pt x="59" y="54"/>
                    </a:cubicBezTo>
                    <a:cubicBezTo>
                      <a:pt x="60" y="78"/>
                      <a:pt x="60" y="78"/>
                      <a:pt x="60" y="78"/>
                    </a:cubicBezTo>
                    <a:cubicBezTo>
                      <a:pt x="54" y="78"/>
                      <a:pt x="54" y="78"/>
                      <a:pt x="54" y="78"/>
                    </a:cubicBezTo>
                    <a:cubicBezTo>
                      <a:pt x="53" y="57"/>
                      <a:pt x="53" y="57"/>
                      <a:pt x="53" y="57"/>
                    </a:cubicBezTo>
                    <a:cubicBezTo>
                      <a:pt x="50" y="57"/>
                      <a:pt x="50" y="57"/>
                      <a:pt x="50" y="57"/>
                    </a:cubicBezTo>
                    <a:cubicBezTo>
                      <a:pt x="49" y="78"/>
                      <a:pt x="49" y="78"/>
                      <a:pt x="49" y="78"/>
                    </a:cubicBezTo>
                    <a:cubicBezTo>
                      <a:pt x="43" y="78"/>
                      <a:pt x="43" y="78"/>
                      <a:pt x="43" y="78"/>
                    </a:cubicBezTo>
                    <a:cubicBezTo>
                      <a:pt x="44" y="54"/>
                      <a:pt x="44" y="54"/>
                      <a:pt x="44" y="54"/>
                    </a:cubicBezTo>
                    <a:cubicBezTo>
                      <a:pt x="43" y="52"/>
                      <a:pt x="42" y="51"/>
                      <a:pt x="40" y="50"/>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013">
                  <a:solidFill>
                    <a:srgbClr val="829F89"/>
                  </a:solidFill>
                </a:endParaRPr>
              </a:p>
            </p:txBody>
          </p:sp>
        </p:grpSp>
        <p:grpSp>
          <p:nvGrpSpPr>
            <p:cNvPr id="12" name="组合 11">
              <a:extLst>
                <a:ext uri="{FF2B5EF4-FFF2-40B4-BE49-F238E27FC236}">
                  <a16:creationId xmlns:a16="http://schemas.microsoft.com/office/drawing/2014/main" xmlns="" id="{A5348AA9-5277-4206-B790-B5845F33AFE7}"/>
                </a:ext>
              </a:extLst>
            </p:cNvPr>
            <p:cNvGrpSpPr/>
            <p:nvPr/>
          </p:nvGrpSpPr>
          <p:grpSpPr>
            <a:xfrm>
              <a:off x="815951" y="1604792"/>
              <a:ext cx="3703458" cy="954108"/>
              <a:chOff x="1062852" y="4983670"/>
              <a:chExt cx="3703458" cy="954108"/>
            </a:xfrm>
          </p:grpSpPr>
          <p:sp>
            <p:nvSpPr>
              <p:cNvPr id="28" name="文本框 27">
                <a:extLst>
                  <a:ext uri="{FF2B5EF4-FFF2-40B4-BE49-F238E27FC236}">
                    <a16:creationId xmlns:a16="http://schemas.microsoft.com/office/drawing/2014/main" xmlns="" id="{09C2F864-A27F-4D12-A650-00D72024A3E3}"/>
                  </a:ext>
                </a:extLst>
              </p:cNvPr>
              <p:cNvSpPr txBox="1"/>
              <p:nvPr/>
            </p:nvSpPr>
            <p:spPr>
              <a:xfrm>
                <a:off x="2981205" y="4983670"/>
                <a:ext cx="1785105" cy="430887"/>
              </a:xfrm>
              <a:prstGeom prst="rect">
                <a:avLst/>
              </a:prstGeom>
              <a:noFill/>
            </p:spPr>
            <p:txBody>
              <a:bodyPr wrap="none" rtlCol="0">
                <a:spAutoFit/>
              </a:bodyPr>
              <a:lstStyle>
                <a:defPPr>
                  <a:defRPr lang="zh-CN"/>
                </a:defPPr>
                <a:lvl1pPr>
                  <a:defRPr sz="20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r"/>
                <a:r>
                  <a:rPr lang="zh-CN" altLang="en-US" sz="1500" dirty="0">
                    <a:solidFill>
                      <a:srgbClr val="829F89"/>
                    </a:solidFill>
                  </a:rPr>
                  <a:t>输入文字内容</a:t>
                </a:r>
              </a:p>
            </p:txBody>
          </p:sp>
          <p:sp>
            <p:nvSpPr>
              <p:cNvPr id="29" name="文本框 28">
                <a:extLst>
                  <a:ext uri="{FF2B5EF4-FFF2-40B4-BE49-F238E27FC236}">
                    <a16:creationId xmlns:a16="http://schemas.microsoft.com/office/drawing/2014/main" xmlns="" id="{B25D06CB-084B-4D51-9310-762AFF5258A9}"/>
                  </a:ext>
                </a:extLst>
              </p:cNvPr>
              <p:cNvSpPr txBox="1"/>
              <p:nvPr/>
            </p:nvSpPr>
            <p:spPr>
              <a:xfrm>
                <a:off x="1062852" y="5383781"/>
                <a:ext cx="3703458" cy="553997"/>
              </a:xfrm>
              <a:prstGeom prst="rect">
                <a:avLst/>
              </a:prstGeom>
              <a:noFill/>
            </p:spPr>
            <p:txBody>
              <a:bodyPr wrap="square" rtlCol="0">
                <a:spAutoFit/>
              </a:bodyPr>
              <a:lstStyle/>
              <a:p>
                <a:pPr algn="r"/>
                <a:r>
                  <a:rPr lang="zh-CN" altLang="en-US" sz="1050" dirty="0">
                    <a:solidFill>
                      <a:srgbClr val="829F89"/>
                    </a:solidFill>
                    <a:latin typeface="微软雅黑 Light" panose="020B0502040204020203" pitchFamily="34" charset="-122"/>
                    <a:ea typeface="微软雅黑 Light" panose="020B0502040204020203" pitchFamily="34" charset="-122"/>
                  </a:rPr>
                  <a:t>水融色的干湿浓淡变化以及在纸上的渗透效果使水彩画具有很强的表现力</a:t>
                </a:r>
              </a:p>
            </p:txBody>
          </p:sp>
        </p:grpSp>
        <p:grpSp>
          <p:nvGrpSpPr>
            <p:cNvPr id="13" name="组合 12">
              <a:extLst>
                <a:ext uri="{FF2B5EF4-FFF2-40B4-BE49-F238E27FC236}">
                  <a16:creationId xmlns:a16="http://schemas.microsoft.com/office/drawing/2014/main" xmlns="" id="{BAECCDFA-C05B-4922-A691-DE6413D3DCC6}"/>
                </a:ext>
              </a:extLst>
            </p:cNvPr>
            <p:cNvGrpSpPr/>
            <p:nvPr/>
          </p:nvGrpSpPr>
          <p:grpSpPr>
            <a:xfrm>
              <a:off x="442914" y="3319836"/>
              <a:ext cx="3066370" cy="1169552"/>
              <a:chOff x="1699940" y="4983670"/>
              <a:chExt cx="3066370" cy="1169552"/>
            </a:xfrm>
          </p:grpSpPr>
          <p:sp>
            <p:nvSpPr>
              <p:cNvPr id="26" name="文本框 25">
                <a:extLst>
                  <a:ext uri="{FF2B5EF4-FFF2-40B4-BE49-F238E27FC236}">
                    <a16:creationId xmlns:a16="http://schemas.microsoft.com/office/drawing/2014/main" xmlns="" id="{2315F2FE-777E-4AA0-83E7-9AB56E993141}"/>
                  </a:ext>
                </a:extLst>
              </p:cNvPr>
              <p:cNvSpPr txBox="1"/>
              <p:nvPr/>
            </p:nvSpPr>
            <p:spPr>
              <a:xfrm>
                <a:off x="2981205" y="4983670"/>
                <a:ext cx="1785105" cy="430887"/>
              </a:xfrm>
              <a:prstGeom prst="rect">
                <a:avLst/>
              </a:prstGeom>
              <a:noFill/>
            </p:spPr>
            <p:txBody>
              <a:bodyPr wrap="none" rtlCol="0">
                <a:spAutoFit/>
              </a:bodyPr>
              <a:lstStyle>
                <a:defPPr>
                  <a:defRPr lang="zh-CN"/>
                </a:defPPr>
                <a:lvl1pPr>
                  <a:defRPr sz="20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r"/>
                <a:r>
                  <a:rPr lang="zh-CN" altLang="en-US" sz="1500" dirty="0">
                    <a:solidFill>
                      <a:srgbClr val="829F89"/>
                    </a:solidFill>
                  </a:rPr>
                  <a:t>输入文字内容</a:t>
                </a:r>
              </a:p>
            </p:txBody>
          </p:sp>
          <p:sp>
            <p:nvSpPr>
              <p:cNvPr id="27" name="文本框 26">
                <a:extLst>
                  <a:ext uri="{FF2B5EF4-FFF2-40B4-BE49-F238E27FC236}">
                    <a16:creationId xmlns:a16="http://schemas.microsoft.com/office/drawing/2014/main" xmlns="" id="{6D290420-E373-49C3-9F1C-1DF8E3679272}"/>
                  </a:ext>
                </a:extLst>
              </p:cNvPr>
              <p:cNvSpPr txBox="1"/>
              <p:nvPr/>
            </p:nvSpPr>
            <p:spPr>
              <a:xfrm>
                <a:off x="1699940" y="5383781"/>
                <a:ext cx="3066369" cy="769441"/>
              </a:xfrm>
              <a:prstGeom prst="rect">
                <a:avLst/>
              </a:prstGeom>
              <a:noFill/>
            </p:spPr>
            <p:txBody>
              <a:bodyPr wrap="square" rtlCol="0">
                <a:spAutoFit/>
              </a:bodyPr>
              <a:lstStyle/>
              <a:p>
                <a:pPr algn="r"/>
                <a:r>
                  <a:rPr lang="zh-CN" altLang="en-US" sz="1050" dirty="0">
                    <a:solidFill>
                      <a:srgbClr val="829F89"/>
                    </a:solidFill>
                    <a:latin typeface="微软雅黑 Light" panose="020B0502040204020203" pitchFamily="34" charset="-122"/>
                    <a:ea typeface="微软雅黑 Light" panose="020B0502040204020203" pitchFamily="34" charset="-122"/>
                  </a:rPr>
                  <a:t>水融色的干湿浓淡变化以及在纸上的渗透效果使水彩画具有很强的表现力</a:t>
                </a:r>
              </a:p>
            </p:txBody>
          </p:sp>
        </p:grpSp>
        <p:grpSp>
          <p:nvGrpSpPr>
            <p:cNvPr id="14" name="组合 13">
              <a:extLst>
                <a:ext uri="{FF2B5EF4-FFF2-40B4-BE49-F238E27FC236}">
                  <a16:creationId xmlns:a16="http://schemas.microsoft.com/office/drawing/2014/main" xmlns="" id="{075D9AA3-0969-4DAE-BEE9-F8D93E0ABE0A}"/>
                </a:ext>
              </a:extLst>
            </p:cNvPr>
            <p:cNvGrpSpPr/>
            <p:nvPr/>
          </p:nvGrpSpPr>
          <p:grpSpPr>
            <a:xfrm>
              <a:off x="785813" y="5034880"/>
              <a:ext cx="3703458" cy="954108"/>
              <a:chOff x="1062852" y="4983670"/>
              <a:chExt cx="3703458" cy="954108"/>
            </a:xfrm>
          </p:grpSpPr>
          <p:sp>
            <p:nvSpPr>
              <p:cNvPr id="24" name="文本框 23">
                <a:extLst>
                  <a:ext uri="{FF2B5EF4-FFF2-40B4-BE49-F238E27FC236}">
                    <a16:creationId xmlns:a16="http://schemas.microsoft.com/office/drawing/2014/main" xmlns="" id="{581653F3-A002-4534-B7D1-2F06B2AD3735}"/>
                  </a:ext>
                </a:extLst>
              </p:cNvPr>
              <p:cNvSpPr txBox="1"/>
              <p:nvPr/>
            </p:nvSpPr>
            <p:spPr>
              <a:xfrm>
                <a:off x="2981205" y="4983670"/>
                <a:ext cx="1785105" cy="430887"/>
              </a:xfrm>
              <a:prstGeom prst="rect">
                <a:avLst/>
              </a:prstGeom>
              <a:noFill/>
            </p:spPr>
            <p:txBody>
              <a:bodyPr wrap="none" rtlCol="0">
                <a:spAutoFit/>
              </a:bodyPr>
              <a:lstStyle>
                <a:defPPr>
                  <a:defRPr lang="zh-CN"/>
                </a:defPPr>
                <a:lvl1pPr>
                  <a:defRPr sz="20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r"/>
                <a:r>
                  <a:rPr lang="zh-CN" altLang="en-US" sz="1500" dirty="0">
                    <a:solidFill>
                      <a:srgbClr val="829F89"/>
                    </a:solidFill>
                  </a:rPr>
                  <a:t>输入文字内容</a:t>
                </a:r>
              </a:p>
            </p:txBody>
          </p:sp>
          <p:sp>
            <p:nvSpPr>
              <p:cNvPr id="25" name="文本框 24">
                <a:extLst>
                  <a:ext uri="{FF2B5EF4-FFF2-40B4-BE49-F238E27FC236}">
                    <a16:creationId xmlns:a16="http://schemas.microsoft.com/office/drawing/2014/main" xmlns="" id="{721595F0-1F06-4704-8511-A4CE60C4C974}"/>
                  </a:ext>
                </a:extLst>
              </p:cNvPr>
              <p:cNvSpPr txBox="1"/>
              <p:nvPr/>
            </p:nvSpPr>
            <p:spPr>
              <a:xfrm>
                <a:off x="1062852" y="5383781"/>
                <a:ext cx="3703458" cy="553997"/>
              </a:xfrm>
              <a:prstGeom prst="rect">
                <a:avLst/>
              </a:prstGeom>
              <a:noFill/>
            </p:spPr>
            <p:txBody>
              <a:bodyPr wrap="square" rtlCol="0">
                <a:spAutoFit/>
              </a:bodyPr>
              <a:lstStyle/>
              <a:p>
                <a:pPr algn="r"/>
                <a:r>
                  <a:rPr lang="zh-CN" altLang="en-US" sz="1050" dirty="0">
                    <a:solidFill>
                      <a:srgbClr val="829F89"/>
                    </a:solidFill>
                    <a:latin typeface="微软雅黑 Light" panose="020B0502040204020203" pitchFamily="34" charset="-122"/>
                    <a:ea typeface="微软雅黑 Light" panose="020B0502040204020203" pitchFamily="34" charset="-122"/>
                  </a:rPr>
                  <a:t>水融色的干湿浓淡变化以及在纸上的渗透效果使水彩画具有很强的表现力</a:t>
                </a:r>
              </a:p>
            </p:txBody>
          </p:sp>
        </p:grpSp>
        <p:grpSp>
          <p:nvGrpSpPr>
            <p:cNvPr id="15" name="组合 14">
              <a:extLst>
                <a:ext uri="{FF2B5EF4-FFF2-40B4-BE49-F238E27FC236}">
                  <a16:creationId xmlns:a16="http://schemas.microsoft.com/office/drawing/2014/main" xmlns="" id="{E31DBF36-67FE-4934-AF69-04D4A129CF1F}"/>
                </a:ext>
              </a:extLst>
            </p:cNvPr>
            <p:cNvGrpSpPr/>
            <p:nvPr/>
          </p:nvGrpSpPr>
          <p:grpSpPr>
            <a:xfrm>
              <a:off x="7597398" y="1584729"/>
              <a:ext cx="3703458" cy="954108"/>
              <a:chOff x="7660233" y="1308494"/>
              <a:chExt cx="3703458" cy="954108"/>
            </a:xfrm>
          </p:grpSpPr>
          <p:sp>
            <p:nvSpPr>
              <p:cNvPr id="22" name="文本框 21">
                <a:extLst>
                  <a:ext uri="{FF2B5EF4-FFF2-40B4-BE49-F238E27FC236}">
                    <a16:creationId xmlns:a16="http://schemas.microsoft.com/office/drawing/2014/main" xmlns="" id="{A97BE2D2-4C49-490E-B0A3-814D008A76E8}"/>
                  </a:ext>
                </a:extLst>
              </p:cNvPr>
              <p:cNvSpPr txBox="1"/>
              <p:nvPr/>
            </p:nvSpPr>
            <p:spPr>
              <a:xfrm>
                <a:off x="7660233" y="1308494"/>
                <a:ext cx="1785104" cy="430887"/>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1500" dirty="0">
                    <a:solidFill>
                      <a:srgbClr val="829F89"/>
                    </a:solidFill>
                  </a:rPr>
                  <a:t>输入文字内容</a:t>
                </a:r>
              </a:p>
            </p:txBody>
          </p:sp>
          <p:sp>
            <p:nvSpPr>
              <p:cNvPr id="23" name="文本框 22">
                <a:extLst>
                  <a:ext uri="{FF2B5EF4-FFF2-40B4-BE49-F238E27FC236}">
                    <a16:creationId xmlns:a16="http://schemas.microsoft.com/office/drawing/2014/main" xmlns="" id="{D97C9004-4906-4CF1-A265-13E1BF577819}"/>
                  </a:ext>
                </a:extLst>
              </p:cNvPr>
              <p:cNvSpPr txBox="1"/>
              <p:nvPr/>
            </p:nvSpPr>
            <p:spPr>
              <a:xfrm>
                <a:off x="7660233" y="1708605"/>
                <a:ext cx="3703458" cy="553997"/>
              </a:xfrm>
              <a:prstGeom prst="rect">
                <a:avLst/>
              </a:prstGeom>
              <a:noFill/>
            </p:spPr>
            <p:txBody>
              <a:bodyPr wrap="square" rtlCol="0">
                <a:spAutoFit/>
              </a:bodyPr>
              <a:lstStyle/>
              <a:p>
                <a:r>
                  <a:rPr lang="zh-CN" altLang="en-US" sz="1050" dirty="0">
                    <a:solidFill>
                      <a:srgbClr val="829F89"/>
                    </a:solidFill>
                    <a:latin typeface="微软雅黑 Light" panose="020B0502040204020203" pitchFamily="34" charset="-122"/>
                    <a:ea typeface="微软雅黑 Light" panose="020B0502040204020203" pitchFamily="34" charset="-122"/>
                  </a:rPr>
                  <a:t>水融色的干湿浓淡变化以及在纸上的渗透效果使水彩画具有很强的表现力</a:t>
                </a:r>
              </a:p>
            </p:txBody>
          </p:sp>
        </p:grpSp>
        <p:grpSp>
          <p:nvGrpSpPr>
            <p:cNvPr id="16" name="组合 15">
              <a:extLst>
                <a:ext uri="{FF2B5EF4-FFF2-40B4-BE49-F238E27FC236}">
                  <a16:creationId xmlns:a16="http://schemas.microsoft.com/office/drawing/2014/main" xmlns="" id="{8BCB6ADD-B1BE-4BFA-B2F8-2C4FFD2248A9}"/>
                </a:ext>
              </a:extLst>
            </p:cNvPr>
            <p:cNvGrpSpPr/>
            <p:nvPr/>
          </p:nvGrpSpPr>
          <p:grpSpPr>
            <a:xfrm>
              <a:off x="8664278" y="3319836"/>
              <a:ext cx="3066369" cy="1169552"/>
              <a:chOff x="7660233" y="3023538"/>
              <a:chExt cx="3066369" cy="1169552"/>
            </a:xfrm>
          </p:grpSpPr>
          <p:sp>
            <p:nvSpPr>
              <p:cNvPr id="20" name="文本框 19">
                <a:extLst>
                  <a:ext uri="{FF2B5EF4-FFF2-40B4-BE49-F238E27FC236}">
                    <a16:creationId xmlns:a16="http://schemas.microsoft.com/office/drawing/2014/main" xmlns="" id="{6BDEB5AE-1FD9-455B-9A1E-1BC5BDBBBF06}"/>
                  </a:ext>
                </a:extLst>
              </p:cNvPr>
              <p:cNvSpPr txBox="1"/>
              <p:nvPr/>
            </p:nvSpPr>
            <p:spPr>
              <a:xfrm>
                <a:off x="7660233" y="3023538"/>
                <a:ext cx="1785104" cy="430887"/>
              </a:xfrm>
              <a:prstGeom prst="rect">
                <a:avLst/>
              </a:prstGeom>
              <a:noFill/>
            </p:spPr>
            <p:txBody>
              <a:bodyPr wrap="none" rtlCol="0">
                <a:spAutoFit/>
              </a:bodyPr>
              <a:lstStyle>
                <a:defPPr>
                  <a:defRPr lang="zh-CN"/>
                </a:defPPr>
                <a:lvl1pPr>
                  <a:defRPr sz="20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1500" dirty="0">
                    <a:solidFill>
                      <a:srgbClr val="829F89"/>
                    </a:solidFill>
                  </a:rPr>
                  <a:t>输入文字内容</a:t>
                </a:r>
              </a:p>
            </p:txBody>
          </p:sp>
          <p:sp>
            <p:nvSpPr>
              <p:cNvPr id="21" name="文本框 20">
                <a:extLst>
                  <a:ext uri="{FF2B5EF4-FFF2-40B4-BE49-F238E27FC236}">
                    <a16:creationId xmlns:a16="http://schemas.microsoft.com/office/drawing/2014/main" xmlns="" id="{74C78500-3A08-4145-BE7E-141B907DBE07}"/>
                  </a:ext>
                </a:extLst>
              </p:cNvPr>
              <p:cNvSpPr txBox="1"/>
              <p:nvPr/>
            </p:nvSpPr>
            <p:spPr>
              <a:xfrm>
                <a:off x="7660233" y="3423649"/>
                <a:ext cx="3066369" cy="769441"/>
              </a:xfrm>
              <a:prstGeom prst="rect">
                <a:avLst/>
              </a:prstGeom>
              <a:noFill/>
            </p:spPr>
            <p:txBody>
              <a:bodyPr wrap="square" rtlCol="0">
                <a:spAutoFit/>
              </a:bodyPr>
              <a:lstStyle/>
              <a:p>
                <a:r>
                  <a:rPr lang="zh-CN" altLang="en-US" sz="1050" dirty="0">
                    <a:solidFill>
                      <a:srgbClr val="829F89"/>
                    </a:solidFill>
                    <a:latin typeface="微软雅黑 Light" panose="020B0502040204020203" pitchFamily="34" charset="-122"/>
                    <a:ea typeface="微软雅黑 Light" panose="020B0502040204020203" pitchFamily="34" charset="-122"/>
                  </a:rPr>
                  <a:t>水融色的干湿浓淡变化以及在纸上的渗透效果使水彩画具有很强的表现力</a:t>
                </a:r>
              </a:p>
            </p:txBody>
          </p:sp>
        </p:grpSp>
        <p:grpSp>
          <p:nvGrpSpPr>
            <p:cNvPr id="17" name="组合 16">
              <a:extLst>
                <a:ext uri="{FF2B5EF4-FFF2-40B4-BE49-F238E27FC236}">
                  <a16:creationId xmlns:a16="http://schemas.microsoft.com/office/drawing/2014/main" xmlns="" id="{95883F18-FE36-4BCD-8F07-F3181E3B044B}"/>
                </a:ext>
              </a:extLst>
            </p:cNvPr>
            <p:cNvGrpSpPr/>
            <p:nvPr/>
          </p:nvGrpSpPr>
          <p:grpSpPr>
            <a:xfrm>
              <a:off x="7660518" y="5034880"/>
              <a:ext cx="3703458" cy="954108"/>
              <a:chOff x="7660233" y="4738582"/>
              <a:chExt cx="3703458" cy="954108"/>
            </a:xfrm>
          </p:grpSpPr>
          <p:sp>
            <p:nvSpPr>
              <p:cNvPr id="18" name="文本框 17">
                <a:extLst>
                  <a:ext uri="{FF2B5EF4-FFF2-40B4-BE49-F238E27FC236}">
                    <a16:creationId xmlns:a16="http://schemas.microsoft.com/office/drawing/2014/main" xmlns="" id="{E2251B77-1F86-4578-9952-F28ACB388183}"/>
                  </a:ext>
                </a:extLst>
              </p:cNvPr>
              <p:cNvSpPr txBox="1"/>
              <p:nvPr/>
            </p:nvSpPr>
            <p:spPr>
              <a:xfrm>
                <a:off x="7660233" y="4738582"/>
                <a:ext cx="1785104" cy="430887"/>
              </a:xfrm>
              <a:prstGeom prst="rect">
                <a:avLst/>
              </a:prstGeom>
              <a:noFill/>
            </p:spPr>
            <p:txBody>
              <a:bodyPr wrap="none" rtlCol="0">
                <a:spAutoFit/>
              </a:bodyPr>
              <a:lstStyle>
                <a:defPPr>
                  <a:defRPr lang="zh-CN"/>
                </a:defPPr>
                <a:lvl1pPr>
                  <a:defRPr sz="20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1500" dirty="0">
                    <a:solidFill>
                      <a:srgbClr val="829F89"/>
                    </a:solidFill>
                  </a:rPr>
                  <a:t>输入文字内容</a:t>
                </a:r>
              </a:p>
            </p:txBody>
          </p:sp>
          <p:sp>
            <p:nvSpPr>
              <p:cNvPr id="19" name="文本框 18">
                <a:extLst>
                  <a:ext uri="{FF2B5EF4-FFF2-40B4-BE49-F238E27FC236}">
                    <a16:creationId xmlns:a16="http://schemas.microsoft.com/office/drawing/2014/main" xmlns="" id="{BB1B1BBE-31D4-49DC-BFEF-93222736BAF5}"/>
                  </a:ext>
                </a:extLst>
              </p:cNvPr>
              <p:cNvSpPr txBox="1"/>
              <p:nvPr/>
            </p:nvSpPr>
            <p:spPr>
              <a:xfrm>
                <a:off x="7660233" y="5138693"/>
                <a:ext cx="3703458" cy="553997"/>
              </a:xfrm>
              <a:prstGeom prst="rect">
                <a:avLst/>
              </a:prstGeom>
              <a:noFill/>
            </p:spPr>
            <p:txBody>
              <a:bodyPr wrap="square" rtlCol="0">
                <a:spAutoFit/>
              </a:bodyPr>
              <a:lstStyle/>
              <a:p>
                <a:r>
                  <a:rPr lang="zh-CN" altLang="en-US" sz="1050" dirty="0">
                    <a:solidFill>
                      <a:srgbClr val="829F89"/>
                    </a:solidFill>
                    <a:latin typeface="微软雅黑 Light" panose="020B0502040204020203" pitchFamily="34" charset="-122"/>
                    <a:ea typeface="微软雅黑 Light" panose="020B0502040204020203" pitchFamily="34" charset="-122"/>
                  </a:rPr>
                  <a:t>水融色的干湿浓淡变化以及在纸上的渗透效果使水彩画具有很强的表现力</a:t>
                </a:r>
              </a:p>
            </p:txBody>
          </p:sp>
        </p:grpSp>
      </p:grpSp>
      <p:grpSp>
        <p:nvGrpSpPr>
          <p:cNvPr id="42" name="组合 41">
            <a:extLst>
              <a:ext uri="{FF2B5EF4-FFF2-40B4-BE49-F238E27FC236}">
                <a16:creationId xmlns:a16="http://schemas.microsoft.com/office/drawing/2014/main" xmlns="" id="{608C07BC-C668-464A-B0A8-CE4C470EDEE9}"/>
              </a:ext>
            </a:extLst>
          </p:cNvPr>
          <p:cNvGrpSpPr/>
          <p:nvPr/>
        </p:nvGrpSpPr>
        <p:grpSpPr>
          <a:xfrm>
            <a:off x="4614509" y="2279886"/>
            <a:ext cx="2642360" cy="2750949"/>
            <a:chOff x="4334712" y="1820298"/>
            <a:chExt cx="3523146" cy="3667932"/>
          </a:xfrm>
        </p:grpSpPr>
        <p:pic>
          <p:nvPicPr>
            <p:cNvPr id="43" name="图片 42">
              <a:extLst>
                <a:ext uri="{FF2B5EF4-FFF2-40B4-BE49-F238E27FC236}">
                  <a16:creationId xmlns:a16="http://schemas.microsoft.com/office/drawing/2014/main" xmlns="" id="{9211353C-0E33-43E8-B53E-64BDF760D53D}"/>
                </a:ext>
              </a:extLst>
            </p:cNvPr>
            <p:cNvPicPr>
              <a:picLocks noChangeAspect="1"/>
            </p:cNvPicPr>
            <p:nvPr/>
          </p:nvPicPr>
          <p:blipFill rotWithShape="1">
            <a:blip r:embed="rId3">
              <a:duotone>
                <a:schemeClr val="accent6">
                  <a:shade val="45000"/>
                  <a:satMod val="135000"/>
                </a:schemeClr>
                <a:prstClr val="white"/>
              </a:duotone>
              <a:lum bright="20000" contrast="-50000"/>
              <a:extLst>
                <a:ext uri="{BEBA8EAE-BF5A-486C-A8C5-ECC9F3942E4B}">
                  <a14:imgProps xmlns:a14="http://schemas.microsoft.com/office/drawing/2010/main">
                    <a14:imgLayer>
                      <a14:imgEffect>
                        <a14:brightnessContrast bright="-40000"/>
                      </a14:imgEffect>
                    </a14:imgLayer>
                  </a14:imgProps>
                </a:ext>
                <a:ext uri="{28A0092B-C50C-407E-A947-70E740481C1C}">
                  <a14:useLocalDpi xmlns:a14="http://schemas.microsoft.com/office/drawing/2010/main" val="0"/>
                </a:ext>
              </a:extLst>
            </a:blip>
            <a:srcRect l="15159" t="17415" r="18334" b="13346"/>
            <a:stretch/>
          </p:blipFill>
          <p:spPr>
            <a:xfrm>
              <a:off x="4334712" y="1820298"/>
              <a:ext cx="3523146" cy="3667932"/>
            </a:xfrm>
            <a:prstGeom prst="rect">
              <a:avLst/>
            </a:prstGeom>
          </p:spPr>
        </p:pic>
        <p:grpSp>
          <p:nvGrpSpPr>
            <p:cNvPr id="44" name="组合 43">
              <a:extLst>
                <a:ext uri="{FF2B5EF4-FFF2-40B4-BE49-F238E27FC236}">
                  <a16:creationId xmlns:a16="http://schemas.microsoft.com/office/drawing/2014/main" xmlns="" id="{09164AEE-6D26-449D-B525-37ADEAABD4C4}"/>
                </a:ext>
              </a:extLst>
            </p:cNvPr>
            <p:cNvGrpSpPr/>
            <p:nvPr/>
          </p:nvGrpSpPr>
          <p:grpSpPr>
            <a:xfrm>
              <a:off x="5280676" y="3165566"/>
              <a:ext cx="1631217" cy="1077218"/>
              <a:chOff x="5390533" y="3100099"/>
              <a:chExt cx="1631217" cy="1077218"/>
            </a:xfrm>
          </p:grpSpPr>
          <p:sp>
            <p:nvSpPr>
              <p:cNvPr id="45" name="文本框 44">
                <a:extLst>
                  <a:ext uri="{FF2B5EF4-FFF2-40B4-BE49-F238E27FC236}">
                    <a16:creationId xmlns:a16="http://schemas.microsoft.com/office/drawing/2014/main" xmlns="" id="{89389B37-6FC2-41A5-A36C-9CE9CB5B7095}"/>
                  </a:ext>
                </a:extLst>
              </p:cNvPr>
              <p:cNvSpPr txBox="1"/>
              <p:nvPr/>
            </p:nvSpPr>
            <p:spPr>
              <a:xfrm>
                <a:off x="5390533" y="3100099"/>
                <a:ext cx="1631217" cy="677108"/>
              </a:xfrm>
              <a:prstGeom prst="rect">
                <a:avLst/>
              </a:prstGeom>
              <a:noFill/>
            </p:spPr>
            <p:txBody>
              <a:bodyPr wrap="none" rtlCol="0">
                <a:spAutoFit/>
              </a:bodyPr>
              <a:lstStyle/>
              <a:p>
                <a:pPr algn="ctr"/>
                <a:r>
                  <a:rPr lang="zh-CN" altLang="en-US" sz="2700" dirty="0">
                    <a:solidFill>
                      <a:schemeClr val="bg1"/>
                    </a:solidFill>
                    <a:latin typeface="微软雅黑 Light" panose="020B0502040204020203" pitchFamily="34" charset="-122"/>
                    <a:ea typeface="微软雅黑 Light" panose="020B0502040204020203" pitchFamily="34" charset="-122"/>
                  </a:rPr>
                  <a:t>关键字</a:t>
                </a:r>
              </a:p>
            </p:txBody>
          </p:sp>
          <p:sp>
            <p:nvSpPr>
              <p:cNvPr id="46" name="文本框 45">
                <a:extLst>
                  <a:ext uri="{FF2B5EF4-FFF2-40B4-BE49-F238E27FC236}">
                    <a16:creationId xmlns:a16="http://schemas.microsoft.com/office/drawing/2014/main" xmlns="" id="{070E20FA-93A2-4FA0-8D68-E1C0703FC534}"/>
                  </a:ext>
                </a:extLst>
              </p:cNvPr>
              <p:cNvSpPr txBox="1"/>
              <p:nvPr/>
            </p:nvSpPr>
            <p:spPr>
              <a:xfrm>
                <a:off x="5413832" y="3684874"/>
                <a:ext cx="1584622" cy="492443"/>
              </a:xfrm>
              <a:prstGeom prst="rect">
                <a:avLst/>
              </a:prstGeom>
              <a:noFill/>
            </p:spPr>
            <p:txBody>
              <a:bodyPr wrap="none" rtlCol="0">
                <a:spAutoFit/>
              </a:bodyPr>
              <a:lstStyle/>
              <a:p>
                <a:pPr algn="ctr"/>
                <a:r>
                  <a:rPr lang="en-US" altLang="zh-CN" sz="1800" dirty="0">
                    <a:solidFill>
                      <a:schemeClr val="bg1"/>
                    </a:solidFill>
                    <a:latin typeface="微软雅黑 Light" panose="020B0502040204020203" pitchFamily="34" charset="-122"/>
                    <a:ea typeface="微软雅黑 Light" panose="020B0502040204020203" pitchFamily="34" charset="-122"/>
                  </a:rPr>
                  <a:t>Key Word</a:t>
                </a:r>
                <a:endParaRPr lang="zh-CN" altLang="en-US" sz="1800" dirty="0">
                  <a:solidFill>
                    <a:schemeClr val="bg1"/>
                  </a:solidFill>
                  <a:latin typeface="微软雅黑 Light" panose="020B0502040204020203" pitchFamily="34" charset="-122"/>
                  <a:ea typeface="微软雅黑 Light" panose="020B0502040204020203" pitchFamily="34" charset="-122"/>
                </a:endParaRPr>
              </a:p>
            </p:txBody>
          </p:sp>
        </p:grpSp>
      </p:grpSp>
    </p:spTree>
    <p:extLst>
      <p:ext uri="{BB962C8B-B14F-4D97-AF65-F5344CB8AC3E}">
        <p14:creationId xmlns:p14="http://schemas.microsoft.com/office/powerpoint/2010/main" val="354689712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1000" fill="hold"/>
                                        <p:tgtEl>
                                          <p:spTgt spid="42"/>
                                        </p:tgtEl>
                                        <p:attrNameLst>
                                          <p:attrName>ppt_w</p:attrName>
                                        </p:attrNameLst>
                                      </p:cBhvr>
                                      <p:tavLst>
                                        <p:tav tm="0">
                                          <p:val>
                                            <p:fltVal val="0"/>
                                          </p:val>
                                        </p:tav>
                                        <p:tav tm="100000">
                                          <p:val>
                                            <p:strVal val="#ppt_w"/>
                                          </p:val>
                                        </p:tav>
                                      </p:tavLst>
                                    </p:anim>
                                    <p:anim calcmode="lin" valueType="num">
                                      <p:cBhvr>
                                        <p:cTn id="8" dur="1000" fill="hold"/>
                                        <p:tgtEl>
                                          <p:spTgt spid="42"/>
                                        </p:tgtEl>
                                        <p:attrNameLst>
                                          <p:attrName>ppt_h</p:attrName>
                                        </p:attrNameLst>
                                      </p:cBhvr>
                                      <p:tavLst>
                                        <p:tav tm="0">
                                          <p:val>
                                            <p:fltVal val="0"/>
                                          </p:val>
                                        </p:tav>
                                        <p:tav tm="100000">
                                          <p:val>
                                            <p:strVal val="#ppt_h"/>
                                          </p:val>
                                        </p:tav>
                                      </p:tavLst>
                                    </p:anim>
                                    <p:anim calcmode="lin" valueType="num">
                                      <p:cBhvr>
                                        <p:cTn id="9" dur="1000" fill="hold"/>
                                        <p:tgtEl>
                                          <p:spTgt spid="42"/>
                                        </p:tgtEl>
                                        <p:attrNameLst>
                                          <p:attrName>style.rotation</p:attrName>
                                        </p:attrNameLst>
                                      </p:cBhvr>
                                      <p:tavLst>
                                        <p:tav tm="0">
                                          <p:val>
                                            <p:fltVal val="90"/>
                                          </p:val>
                                        </p:tav>
                                        <p:tav tm="100000">
                                          <p:val>
                                            <p:fltVal val="0"/>
                                          </p:val>
                                        </p:tav>
                                      </p:tavLst>
                                    </p:anim>
                                    <p:animEffect transition="in" filter="fade">
                                      <p:cBhvr>
                                        <p:cTn id="10" dur="1000"/>
                                        <p:tgtEl>
                                          <p:spTgt spid="42"/>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37"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outVertical)">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55619653-44C3-4C8E-8439-A47DC0F9F25D}"/>
              </a:ext>
            </a:extLst>
          </p:cNvPr>
          <p:cNvGrpSpPr/>
          <p:nvPr/>
        </p:nvGrpSpPr>
        <p:grpSpPr>
          <a:xfrm>
            <a:off x="2474312" y="2376868"/>
            <a:ext cx="6941617" cy="2294746"/>
            <a:chOff x="1561406" y="1993563"/>
            <a:chExt cx="9255489" cy="3059661"/>
          </a:xfrm>
        </p:grpSpPr>
        <p:grpSp>
          <p:nvGrpSpPr>
            <p:cNvPr id="3" name="组合 2">
              <a:extLst>
                <a:ext uri="{FF2B5EF4-FFF2-40B4-BE49-F238E27FC236}">
                  <a16:creationId xmlns:a16="http://schemas.microsoft.com/office/drawing/2014/main" xmlns="" id="{290427DA-FE52-4417-9A46-79205F2FDF4B}"/>
                </a:ext>
              </a:extLst>
            </p:cNvPr>
            <p:cNvGrpSpPr/>
            <p:nvPr/>
          </p:nvGrpSpPr>
          <p:grpSpPr>
            <a:xfrm>
              <a:off x="1786489" y="2001716"/>
              <a:ext cx="2383532" cy="2257425"/>
              <a:chOff x="1269157" y="1347614"/>
              <a:chExt cx="2383532" cy="2257425"/>
            </a:xfrm>
          </p:grpSpPr>
          <p:pic>
            <p:nvPicPr>
              <p:cNvPr id="18" name="图片 17">
                <a:extLst>
                  <a:ext uri="{FF2B5EF4-FFF2-40B4-BE49-F238E27FC236}">
                    <a16:creationId xmlns:a16="http://schemas.microsoft.com/office/drawing/2014/main" xmlns="" id="{8FFBE8E7-12FB-43F0-900D-6146FD05D666}"/>
                  </a:ext>
                </a:extLst>
              </p:cNvPr>
              <p:cNvPicPr>
                <a:picLocks noChangeAspect="1"/>
              </p:cNvPicPr>
              <p:nvPr/>
            </p:nvPicPr>
            <p:blipFill>
              <a:blip r:embed="rId2">
                <a:duotone>
                  <a:schemeClr val="accent6">
                    <a:shade val="45000"/>
                    <a:satMod val="135000"/>
                  </a:schemeClr>
                  <a:prstClr val="white"/>
                </a:duotone>
                <a:extLst>
                  <a:ext uri="{BEBA8EAE-BF5A-486C-A8C5-ECC9F3942E4B}">
                    <a14:imgProps xmlns:a14="http://schemas.microsoft.com/office/drawing/2010/main">
                      <a14:imgLayer>
                        <a14:imgEffect>
                          <a14:brightnessContrast contrast="-50000"/>
                        </a14:imgEffect>
                      </a14:imgLayer>
                    </a14:imgProps>
                  </a:ext>
                  <a:ext uri="{28A0092B-C50C-407E-A947-70E740481C1C}">
                    <a14:useLocalDpi xmlns:a14="http://schemas.microsoft.com/office/drawing/2010/main" val="0"/>
                  </a:ext>
                </a:extLst>
              </a:blip>
              <a:stretch>
                <a:fillRect/>
              </a:stretch>
            </p:blipFill>
            <p:spPr>
              <a:xfrm>
                <a:off x="1547664" y="1347614"/>
                <a:ext cx="2105025" cy="2257425"/>
              </a:xfrm>
              <a:prstGeom prst="rect">
                <a:avLst/>
              </a:prstGeom>
            </p:spPr>
          </p:pic>
          <p:pic>
            <p:nvPicPr>
              <p:cNvPr id="19" name="图片 18">
                <a:extLst>
                  <a:ext uri="{FF2B5EF4-FFF2-40B4-BE49-F238E27FC236}">
                    <a16:creationId xmlns:a16="http://schemas.microsoft.com/office/drawing/2014/main" xmlns="" id="{527E5E92-C7D9-4E88-8C5B-97FB8B0DB3C3}"/>
                  </a:ext>
                </a:extLst>
              </p:cNvPr>
              <p:cNvPicPr>
                <a:picLocks noChangeAspect="1"/>
              </p:cNvPicPr>
              <p:nvPr/>
            </p:nvPicPr>
            <p:blipFill>
              <a:blip r:embed="rId3">
                <a:lum bright="20000" contrast="-50000"/>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1269157" y="1561605"/>
                <a:ext cx="1057275" cy="1028700"/>
              </a:xfrm>
              <a:prstGeom prst="rect">
                <a:avLst/>
              </a:prstGeom>
            </p:spPr>
          </p:pic>
          <p:sp>
            <p:nvSpPr>
              <p:cNvPr id="20" name="TextBox 27">
                <a:extLst>
                  <a:ext uri="{FF2B5EF4-FFF2-40B4-BE49-F238E27FC236}">
                    <a16:creationId xmlns:a16="http://schemas.microsoft.com/office/drawing/2014/main" xmlns="" id="{B7F00B6D-8EDD-4740-815F-2BCAE6AC3841}"/>
                  </a:ext>
                </a:extLst>
              </p:cNvPr>
              <p:cNvSpPr txBox="1"/>
              <p:nvPr/>
            </p:nvSpPr>
            <p:spPr>
              <a:xfrm>
                <a:off x="1509762" y="1814345"/>
                <a:ext cx="576064" cy="553997"/>
              </a:xfrm>
              <a:prstGeom prst="rect">
                <a:avLst/>
              </a:prstGeom>
              <a:noFill/>
            </p:spPr>
            <p:txBody>
              <a:bodyPr wrap="square" rtlCol="0">
                <a:spAutoFit/>
              </a:bodyPr>
              <a:lstStyle/>
              <a:p>
                <a:pPr algn="ctr"/>
                <a:r>
                  <a:rPr lang="en-US" altLang="zh-CN" sz="2100" dirty="0">
                    <a:solidFill>
                      <a:schemeClr val="bg1"/>
                    </a:solidFill>
                    <a:latin typeface="微软雅黑" pitchFamily="34" charset="-122"/>
                    <a:ea typeface="微软雅黑" pitchFamily="34" charset="-122"/>
                  </a:rPr>
                  <a:t>1</a:t>
                </a:r>
                <a:endParaRPr lang="zh-CN" altLang="en-US" sz="2100" dirty="0">
                  <a:solidFill>
                    <a:schemeClr val="bg1"/>
                  </a:solidFill>
                  <a:latin typeface="微软雅黑" pitchFamily="34" charset="-122"/>
                  <a:ea typeface="微软雅黑" pitchFamily="34" charset="-122"/>
                </a:endParaRPr>
              </a:p>
            </p:txBody>
          </p:sp>
        </p:grpSp>
        <p:grpSp>
          <p:nvGrpSpPr>
            <p:cNvPr id="4" name="组合 3">
              <a:extLst>
                <a:ext uri="{FF2B5EF4-FFF2-40B4-BE49-F238E27FC236}">
                  <a16:creationId xmlns:a16="http://schemas.microsoft.com/office/drawing/2014/main" xmlns="" id="{85B8B259-EE73-4F89-8B05-2478527F3E4B}"/>
                </a:ext>
              </a:extLst>
            </p:cNvPr>
            <p:cNvGrpSpPr/>
            <p:nvPr/>
          </p:nvGrpSpPr>
          <p:grpSpPr>
            <a:xfrm>
              <a:off x="4779443" y="1993564"/>
              <a:ext cx="2383532" cy="2257425"/>
              <a:chOff x="3779523" y="1339462"/>
              <a:chExt cx="2383532" cy="2257425"/>
            </a:xfrm>
          </p:grpSpPr>
          <p:pic>
            <p:nvPicPr>
              <p:cNvPr id="15" name="图片 14">
                <a:extLst>
                  <a:ext uri="{FF2B5EF4-FFF2-40B4-BE49-F238E27FC236}">
                    <a16:creationId xmlns:a16="http://schemas.microsoft.com/office/drawing/2014/main" xmlns="" id="{58776146-367C-4B54-9348-2BBBA0C8E093}"/>
                  </a:ext>
                </a:extLst>
              </p:cNvPr>
              <p:cNvPicPr>
                <a:picLocks noChangeAspect="1"/>
              </p:cNvPicPr>
              <p:nvPr/>
            </p:nvPicPr>
            <p:blipFill>
              <a:blip r:embed="rId2">
                <a:duotone>
                  <a:schemeClr val="accent6">
                    <a:shade val="45000"/>
                    <a:satMod val="135000"/>
                  </a:schemeClr>
                  <a:prstClr val="white"/>
                </a:duotone>
                <a:extLst>
                  <a:ext uri="{BEBA8EAE-BF5A-486C-A8C5-ECC9F3942E4B}">
                    <a14:imgProps xmlns:a14="http://schemas.microsoft.com/office/drawing/2010/main">
                      <a14:imgLayer>
                        <a14:imgEffect>
                          <a14:brightnessContrast contrast="-50000"/>
                        </a14:imgEffect>
                      </a14:imgLayer>
                    </a14:imgProps>
                  </a:ext>
                  <a:ext uri="{28A0092B-C50C-407E-A947-70E740481C1C}">
                    <a14:useLocalDpi xmlns:a14="http://schemas.microsoft.com/office/drawing/2010/main" val="0"/>
                  </a:ext>
                </a:extLst>
              </a:blip>
              <a:stretch>
                <a:fillRect/>
              </a:stretch>
            </p:blipFill>
            <p:spPr>
              <a:xfrm>
                <a:off x="4058030" y="1339462"/>
                <a:ext cx="2105025" cy="2257425"/>
              </a:xfrm>
              <a:prstGeom prst="rect">
                <a:avLst/>
              </a:prstGeom>
            </p:spPr>
          </p:pic>
          <p:pic>
            <p:nvPicPr>
              <p:cNvPr id="16" name="图片 15">
                <a:extLst>
                  <a:ext uri="{FF2B5EF4-FFF2-40B4-BE49-F238E27FC236}">
                    <a16:creationId xmlns:a16="http://schemas.microsoft.com/office/drawing/2014/main" xmlns="" id="{88414D8C-21D1-49CF-92FA-F88C7815E361}"/>
                  </a:ext>
                </a:extLst>
              </p:cNvPr>
              <p:cNvPicPr>
                <a:picLocks noChangeAspect="1"/>
              </p:cNvPicPr>
              <p:nvPr/>
            </p:nvPicPr>
            <p:blipFill>
              <a:blip r:embed="rId3">
                <a:lum bright="20000" contrast="-50000"/>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3779523" y="1553453"/>
                <a:ext cx="1057275" cy="1028700"/>
              </a:xfrm>
              <a:prstGeom prst="rect">
                <a:avLst/>
              </a:prstGeom>
            </p:spPr>
          </p:pic>
          <p:sp>
            <p:nvSpPr>
              <p:cNvPr id="17" name="TextBox 31">
                <a:extLst>
                  <a:ext uri="{FF2B5EF4-FFF2-40B4-BE49-F238E27FC236}">
                    <a16:creationId xmlns:a16="http://schemas.microsoft.com/office/drawing/2014/main" xmlns="" id="{44CE8867-F54F-49E4-92B8-DF7D752ECAD9}"/>
                  </a:ext>
                </a:extLst>
              </p:cNvPr>
              <p:cNvSpPr txBox="1"/>
              <p:nvPr/>
            </p:nvSpPr>
            <p:spPr>
              <a:xfrm>
                <a:off x="4020128" y="1806193"/>
                <a:ext cx="576064" cy="553997"/>
              </a:xfrm>
              <a:prstGeom prst="rect">
                <a:avLst/>
              </a:prstGeom>
              <a:noFill/>
            </p:spPr>
            <p:txBody>
              <a:bodyPr wrap="square" rtlCol="0">
                <a:spAutoFit/>
              </a:bodyPr>
              <a:lstStyle/>
              <a:p>
                <a:pPr algn="ctr"/>
                <a:r>
                  <a:rPr lang="en-US" altLang="zh-CN" sz="2100" dirty="0">
                    <a:solidFill>
                      <a:schemeClr val="bg1"/>
                    </a:solidFill>
                    <a:latin typeface="微软雅黑" pitchFamily="34" charset="-122"/>
                    <a:ea typeface="微软雅黑" pitchFamily="34" charset="-122"/>
                  </a:rPr>
                  <a:t>2</a:t>
                </a:r>
                <a:endParaRPr lang="zh-CN" altLang="en-US" sz="2100" dirty="0">
                  <a:solidFill>
                    <a:schemeClr val="bg1"/>
                  </a:solidFill>
                  <a:latin typeface="微软雅黑" pitchFamily="34" charset="-122"/>
                  <a:ea typeface="微软雅黑" pitchFamily="34" charset="-122"/>
                </a:endParaRPr>
              </a:p>
            </p:txBody>
          </p:sp>
        </p:grpSp>
        <p:grpSp>
          <p:nvGrpSpPr>
            <p:cNvPr id="5" name="组合 4">
              <a:extLst>
                <a:ext uri="{FF2B5EF4-FFF2-40B4-BE49-F238E27FC236}">
                  <a16:creationId xmlns:a16="http://schemas.microsoft.com/office/drawing/2014/main" xmlns="" id="{EF36599E-8631-4A94-8D87-42EB151D7525}"/>
                </a:ext>
              </a:extLst>
            </p:cNvPr>
            <p:cNvGrpSpPr/>
            <p:nvPr/>
          </p:nvGrpSpPr>
          <p:grpSpPr>
            <a:xfrm>
              <a:off x="7830971" y="1993563"/>
              <a:ext cx="2383532" cy="2257425"/>
              <a:chOff x="6184234" y="1339461"/>
              <a:chExt cx="2383532" cy="2257425"/>
            </a:xfrm>
          </p:grpSpPr>
          <p:pic>
            <p:nvPicPr>
              <p:cNvPr id="12" name="图片 11">
                <a:extLst>
                  <a:ext uri="{FF2B5EF4-FFF2-40B4-BE49-F238E27FC236}">
                    <a16:creationId xmlns:a16="http://schemas.microsoft.com/office/drawing/2014/main" xmlns="" id="{02FB2A48-E6A2-4F84-8911-45861DCF9D85}"/>
                  </a:ext>
                </a:extLst>
              </p:cNvPr>
              <p:cNvPicPr>
                <a:picLocks noChangeAspect="1"/>
              </p:cNvPicPr>
              <p:nvPr/>
            </p:nvPicPr>
            <p:blipFill>
              <a:blip r:embed="rId2">
                <a:duotone>
                  <a:schemeClr val="accent6">
                    <a:shade val="45000"/>
                    <a:satMod val="135000"/>
                  </a:schemeClr>
                  <a:prstClr val="white"/>
                </a:duotone>
                <a:extLst>
                  <a:ext uri="{BEBA8EAE-BF5A-486C-A8C5-ECC9F3942E4B}">
                    <a14:imgProps xmlns:a14="http://schemas.microsoft.com/office/drawing/2010/main">
                      <a14:imgLayer>
                        <a14:imgEffect>
                          <a14:brightnessContrast contrast="-50000"/>
                        </a14:imgEffect>
                      </a14:imgLayer>
                    </a14:imgProps>
                  </a:ext>
                  <a:ext uri="{28A0092B-C50C-407E-A947-70E740481C1C}">
                    <a14:useLocalDpi xmlns:a14="http://schemas.microsoft.com/office/drawing/2010/main" val="0"/>
                  </a:ext>
                </a:extLst>
              </a:blip>
              <a:stretch>
                <a:fillRect/>
              </a:stretch>
            </p:blipFill>
            <p:spPr>
              <a:xfrm>
                <a:off x="6462741" y="1339461"/>
                <a:ext cx="2105025" cy="2257425"/>
              </a:xfrm>
              <a:prstGeom prst="rect">
                <a:avLst/>
              </a:prstGeom>
            </p:spPr>
          </p:pic>
          <p:pic>
            <p:nvPicPr>
              <p:cNvPr id="13" name="图片 12">
                <a:extLst>
                  <a:ext uri="{FF2B5EF4-FFF2-40B4-BE49-F238E27FC236}">
                    <a16:creationId xmlns:a16="http://schemas.microsoft.com/office/drawing/2014/main" xmlns="" id="{58205326-2D34-4655-A05B-77AA4539784A}"/>
                  </a:ext>
                </a:extLst>
              </p:cNvPr>
              <p:cNvPicPr>
                <a:picLocks noChangeAspect="1"/>
              </p:cNvPicPr>
              <p:nvPr/>
            </p:nvPicPr>
            <p:blipFill>
              <a:blip r:embed="rId3">
                <a:lum bright="20000" contrast="-50000"/>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6184234" y="1553452"/>
                <a:ext cx="1057275" cy="1028700"/>
              </a:xfrm>
              <a:prstGeom prst="rect">
                <a:avLst/>
              </a:prstGeom>
            </p:spPr>
          </p:pic>
          <p:sp>
            <p:nvSpPr>
              <p:cNvPr id="14" name="TextBox 35">
                <a:extLst>
                  <a:ext uri="{FF2B5EF4-FFF2-40B4-BE49-F238E27FC236}">
                    <a16:creationId xmlns:a16="http://schemas.microsoft.com/office/drawing/2014/main" xmlns="" id="{4753BC0B-F916-4746-8160-C9B86AC7FF9A}"/>
                  </a:ext>
                </a:extLst>
              </p:cNvPr>
              <p:cNvSpPr txBox="1"/>
              <p:nvPr/>
            </p:nvSpPr>
            <p:spPr>
              <a:xfrm>
                <a:off x="6424839" y="1806192"/>
                <a:ext cx="576064" cy="553997"/>
              </a:xfrm>
              <a:prstGeom prst="rect">
                <a:avLst/>
              </a:prstGeom>
              <a:noFill/>
            </p:spPr>
            <p:txBody>
              <a:bodyPr wrap="square" rtlCol="0">
                <a:spAutoFit/>
              </a:bodyPr>
              <a:lstStyle/>
              <a:p>
                <a:pPr algn="ctr"/>
                <a:r>
                  <a:rPr lang="en-US" altLang="zh-CN" sz="2100" dirty="0">
                    <a:solidFill>
                      <a:schemeClr val="bg1"/>
                    </a:solidFill>
                    <a:latin typeface="微软雅黑" pitchFamily="34" charset="-122"/>
                    <a:ea typeface="微软雅黑" pitchFamily="34" charset="-122"/>
                  </a:rPr>
                  <a:t>3</a:t>
                </a:r>
                <a:endParaRPr lang="zh-CN" altLang="en-US" sz="2100" dirty="0">
                  <a:solidFill>
                    <a:schemeClr val="bg1"/>
                  </a:solidFill>
                  <a:latin typeface="微软雅黑" pitchFamily="34" charset="-122"/>
                  <a:ea typeface="微软雅黑" pitchFamily="34" charset="-122"/>
                </a:endParaRPr>
              </a:p>
            </p:txBody>
          </p:sp>
        </p:grpSp>
        <p:sp>
          <p:nvSpPr>
            <p:cNvPr id="6" name="TextBox 36">
              <a:extLst>
                <a:ext uri="{FF2B5EF4-FFF2-40B4-BE49-F238E27FC236}">
                  <a16:creationId xmlns:a16="http://schemas.microsoft.com/office/drawing/2014/main" xmlns="" id="{258E5AF7-B1D1-4ADF-9387-9812D5344871}"/>
                </a:ext>
              </a:extLst>
            </p:cNvPr>
            <p:cNvSpPr txBox="1"/>
            <p:nvPr/>
          </p:nvSpPr>
          <p:spPr>
            <a:xfrm>
              <a:off x="2589090" y="2638450"/>
              <a:ext cx="1127547" cy="984885"/>
            </a:xfrm>
            <a:prstGeom prst="rect">
              <a:avLst/>
            </a:prstGeom>
            <a:noFill/>
          </p:spPr>
          <p:txBody>
            <a:bodyPr wrap="square" rtlCol="0">
              <a:spAutoFit/>
            </a:bodyPr>
            <a:lstStyle/>
            <a:p>
              <a:pPr algn="ctr"/>
              <a:r>
                <a:rPr lang="zh-CN" altLang="en-US" sz="2100" dirty="0">
                  <a:solidFill>
                    <a:srgbClr val="829F89"/>
                  </a:solidFill>
                  <a:latin typeface="隶书" panose="02010509060101010101" pitchFamily="49" charset="-122"/>
                  <a:ea typeface="微软简标宋" pitchFamily="2" charset="-122"/>
                </a:rPr>
                <a:t>添加标题</a:t>
              </a:r>
            </a:p>
          </p:txBody>
        </p:sp>
        <p:sp>
          <p:nvSpPr>
            <p:cNvPr id="7" name="TextBox 37">
              <a:extLst>
                <a:ext uri="{FF2B5EF4-FFF2-40B4-BE49-F238E27FC236}">
                  <a16:creationId xmlns:a16="http://schemas.microsoft.com/office/drawing/2014/main" xmlns="" id="{3C646E36-B509-4B99-BA3E-46E07EFFCAE4}"/>
                </a:ext>
              </a:extLst>
            </p:cNvPr>
            <p:cNvSpPr txBox="1"/>
            <p:nvPr/>
          </p:nvSpPr>
          <p:spPr>
            <a:xfrm>
              <a:off x="5582045" y="2638450"/>
              <a:ext cx="1127547" cy="984885"/>
            </a:xfrm>
            <a:prstGeom prst="rect">
              <a:avLst/>
            </a:prstGeom>
            <a:noFill/>
          </p:spPr>
          <p:txBody>
            <a:bodyPr wrap="square" rtlCol="0">
              <a:spAutoFit/>
            </a:bodyPr>
            <a:lstStyle/>
            <a:p>
              <a:pPr algn="ctr"/>
              <a:r>
                <a:rPr lang="zh-CN" altLang="en-US" sz="2100" dirty="0">
                  <a:solidFill>
                    <a:srgbClr val="829F89"/>
                  </a:solidFill>
                  <a:latin typeface="隶书" panose="02010509060101010101" pitchFamily="49" charset="-122"/>
                  <a:ea typeface="微软简标宋" pitchFamily="2" charset="-122"/>
                </a:rPr>
                <a:t>添加标题</a:t>
              </a:r>
            </a:p>
          </p:txBody>
        </p:sp>
        <p:sp>
          <p:nvSpPr>
            <p:cNvPr id="8" name="TextBox 38">
              <a:extLst>
                <a:ext uri="{FF2B5EF4-FFF2-40B4-BE49-F238E27FC236}">
                  <a16:creationId xmlns:a16="http://schemas.microsoft.com/office/drawing/2014/main" xmlns="" id="{EB28A5F2-DF9E-4ADD-99C3-7C3C039DBBFD}"/>
                </a:ext>
              </a:extLst>
            </p:cNvPr>
            <p:cNvSpPr txBox="1"/>
            <p:nvPr/>
          </p:nvSpPr>
          <p:spPr>
            <a:xfrm>
              <a:off x="8661416" y="2638448"/>
              <a:ext cx="1127547" cy="984885"/>
            </a:xfrm>
            <a:prstGeom prst="rect">
              <a:avLst/>
            </a:prstGeom>
            <a:noFill/>
          </p:spPr>
          <p:txBody>
            <a:bodyPr wrap="square" rtlCol="0">
              <a:spAutoFit/>
            </a:bodyPr>
            <a:lstStyle/>
            <a:p>
              <a:pPr algn="ctr"/>
              <a:r>
                <a:rPr lang="zh-CN" altLang="en-US" sz="2100" dirty="0">
                  <a:solidFill>
                    <a:srgbClr val="829F89"/>
                  </a:solidFill>
                  <a:latin typeface="隶书" panose="02010509060101010101" pitchFamily="49" charset="-122"/>
                  <a:ea typeface="微软简标宋" pitchFamily="2" charset="-122"/>
                </a:rPr>
                <a:t>添加标题</a:t>
              </a:r>
            </a:p>
          </p:txBody>
        </p:sp>
        <p:sp>
          <p:nvSpPr>
            <p:cNvPr id="9" name="TextBox 39">
              <a:extLst>
                <a:ext uri="{FF2B5EF4-FFF2-40B4-BE49-F238E27FC236}">
                  <a16:creationId xmlns:a16="http://schemas.microsoft.com/office/drawing/2014/main" xmlns="" id="{4B48CD48-7F03-4E96-9FB4-79D7E37F3C21}"/>
                </a:ext>
              </a:extLst>
            </p:cNvPr>
            <p:cNvSpPr txBox="1"/>
            <p:nvPr/>
          </p:nvSpPr>
          <p:spPr>
            <a:xfrm>
              <a:off x="1561406" y="4376116"/>
              <a:ext cx="2947579" cy="677108"/>
            </a:xfrm>
            <a:prstGeom prst="rect">
              <a:avLst/>
            </a:prstGeom>
            <a:noFill/>
          </p:spPr>
          <p:txBody>
            <a:bodyPr wrap="square" rtlCol="0">
              <a:spAutoFit/>
            </a:bodyPr>
            <a:lstStyle/>
            <a:p>
              <a:pPr algn="ctr"/>
              <a:r>
                <a:rPr lang="zh-CN" altLang="en-US" sz="900" kern="0" dirty="0">
                  <a:solidFill>
                    <a:srgbClr val="829F89"/>
                  </a:solidFill>
                  <a:latin typeface="隶书" panose="02010509060101010101" pitchFamily="49" charset="-122"/>
                  <a:ea typeface="微软简中圆" pitchFamily="2" charset="-122"/>
                </a:rPr>
                <a:t>点击输入本栏的具体文字，简明扼要的说明分项内容，此为概念图解，请根据您的具体内容酌情修改。</a:t>
              </a:r>
              <a:endParaRPr lang="zh-CN" altLang="en-US" sz="900" dirty="0">
                <a:solidFill>
                  <a:srgbClr val="829F89"/>
                </a:solidFill>
                <a:latin typeface="隶书" panose="02010509060101010101" pitchFamily="49" charset="-122"/>
                <a:ea typeface="微软简中圆" pitchFamily="2" charset="-122"/>
              </a:endParaRPr>
            </a:p>
          </p:txBody>
        </p:sp>
        <p:sp>
          <p:nvSpPr>
            <p:cNvPr id="10" name="TextBox 40">
              <a:extLst>
                <a:ext uri="{FF2B5EF4-FFF2-40B4-BE49-F238E27FC236}">
                  <a16:creationId xmlns:a16="http://schemas.microsoft.com/office/drawing/2014/main" xmlns="" id="{143218EB-B111-43A7-BCA1-A87799E09073}"/>
                </a:ext>
              </a:extLst>
            </p:cNvPr>
            <p:cNvSpPr txBox="1"/>
            <p:nvPr/>
          </p:nvSpPr>
          <p:spPr>
            <a:xfrm>
              <a:off x="4747449" y="4376116"/>
              <a:ext cx="2947579" cy="677108"/>
            </a:xfrm>
            <a:prstGeom prst="rect">
              <a:avLst/>
            </a:prstGeom>
            <a:noFill/>
          </p:spPr>
          <p:txBody>
            <a:bodyPr wrap="square" rtlCol="0">
              <a:spAutoFit/>
            </a:bodyPr>
            <a:lstStyle/>
            <a:p>
              <a:pPr algn="ctr"/>
              <a:r>
                <a:rPr lang="zh-CN" altLang="en-US" sz="900" kern="0" dirty="0">
                  <a:solidFill>
                    <a:srgbClr val="829F89"/>
                  </a:solidFill>
                  <a:latin typeface="隶书" panose="02010509060101010101" pitchFamily="49" charset="-122"/>
                  <a:ea typeface="微软简中圆" pitchFamily="2" charset="-122"/>
                </a:rPr>
                <a:t>点击输入本栏的具体文字，简明扼要的说明分项内容，此为概念图解，请根据您的具体内容酌情修改。</a:t>
              </a:r>
              <a:endParaRPr lang="zh-CN" altLang="en-US" sz="900" dirty="0">
                <a:solidFill>
                  <a:srgbClr val="829F89"/>
                </a:solidFill>
                <a:latin typeface="隶书" panose="02010509060101010101" pitchFamily="49" charset="-122"/>
                <a:ea typeface="微软简中圆" pitchFamily="2" charset="-122"/>
              </a:endParaRPr>
            </a:p>
          </p:txBody>
        </p:sp>
        <p:sp>
          <p:nvSpPr>
            <p:cNvPr id="11" name="TextBox 41">
              <a:extLst>
                <a:ext uri="{FF2B5EF4-FFF2-40B4-BE49-F238E27FC236}">
                  <a16:creationId xmlns:a16="http://schemas.microsoft.com/office/drawing/2014/main" xmlns="" id="{0D6532D2-1CB5-4026-83EE-907469B66334}"/>
                </a:ext>
              </a:extLst>
            </p:cNvPr>
            <p:cNvSpPr txBox="1"/>
            <p:nvPr/>
          </p:nvSpPr>
          <p:spPr>
            <a:xfrm>
              <a:off x="7869316" y="4373633"/>
              <a:ext cx="2947579" cy="677108"/>
            </a:xfrm>
            <a:prstGeom prst="rect">
              <a:avLst/>
            </a:prstGeom>
            <a:noFill/>
          </p:spPr>
          <p:txBody>
            <a:bodyPr wrap="square" rtlCol="0">
              <a:spAutoFit/>
            </a:bodyPr>
            <a:lstStyle/>
            <a:p>
              <a:pPr algn="ctr"/>
              <a:r>
                <a:rPr lang="zh-CN" altLang="en-US" sz="900" kern="0" dirty="0">
                  <a:solidFill>
                    <a:srgbClr val="829F89"/>
                  </a:solidFill>
                  <a:latin typeface="隶书" panose="02010509060101010101" pitchFamily="49" charset="-122"/>
                  <a:ea typeface="微软简中圆" pitchFamily="2" charset="-122"/>
                </a:rPr>
                <a:t>点击输入本栏的具体文字，简明扼要的说明分项内容，此为概念图解，请根据您的具体内容酌情修改。</a:t>
              </a:r>
              <a:endParaRPr lang="zh-CN" altLang="en-US" sz="900" dirty="0">
                <a:solidFill>
                  <a:srgbClr val="829F89"/>
                </a:solidFill>
                <a:latin typeface="隶书" panose="02010509060101010101" pitchFamily="49" charset="-122"/>
                <a:ea typeface="微软简中圆" pitchFamily="2" charset="-122"/>
              </a:endParaRPr>
            </a:p>
          </p:txBody>
        </p:sp>
      </p:grpSp>
    </p:spTree>
    <p:extLst>
      <p:ext uri="{BB962C8B-B14F-4D97-AF65-F5344CB8AC3E}">
        <p14:creationId xmlns:p14="http://schemas.microsoft.com/office/powerpoint/2010/main" val="376835809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餐桌&#10;&#10;已生成极高可信度的说明">
            <a:extLst>
              <a:ext uri="{FF2B5EF4-FFF2-40B4-BE49-F238E27FC236}">
                <a16:creationId xmlns:a16="http://schemas.microsoft.com/office/drawing/2014/main" xmlns="" id="{AACAC8B5-F64F-4FE2-8088-0E3ACE8F5A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19823" y="-1342572"/>
            <a:ext cx="4096090" cy="5393093"/>
          </a:xfrm>
          <a:prstGeom prst="rect">
            <a:avLst/>
          </a:prstGeom>
        </p:spPr>
      </p:pic>
      <p:grpSp>
        <p:nvGrpSpPr>
          <p:cNvPr id="7" name="组合 6">
            <a:extLst>
              <a:ext uri="{FF2B5EF4-FFF2-40B4-BE49-F238E27FC236}">
                <a16:creationId xmlns:a16="http://schemas.microsoft.com/office/drawing/2014/main" xmlns="" id="{906D4013-DA74-48F4-A0C5-466BFEA6BF45}"/>
              </a:ext>
            </a:extLst>
          </p:cNvPr>
          <p:cNvGrpSpPr/>
          <p:nvPr/>
        </p:nvGrpSpPr>
        <p:grpSpPr>
          <a:xfrm>
            <a:off x="944111" y="2203578"/>
            <a:ext cx="1392689" cy="1392689"/>
            <a:chOff x="944111" y="2203578"/>
            <a:chExt cx="1392689" cy="1392689"/>
          </a:xfrm>
        </p:grpSpPr>
        <p:pic>
          <p:nvPicPr>
            <p:cNvPr id="4" name="图片 3">
              <a:extLst>
                <a:ext uri="{FF2B5EF4-FFF2-40B4-BE49-F238E27FC236}">
                  <a16:creationId xmlns:a16="http://schemas.microsoft.com/office/drawing/2014/main" xmlns="" id="{3616DA0D-831E-4B98-99C2-E42588A9A7B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4111" y="2203578"/>
              <a:ext cx="1392689" cy="1392689"/>
            </a:xfrm>
            <a:prstGeom prst="rect">
              <a:avLst/>
            </a:prstGeom>
          </p:spPr>
        </p:pic>
        <p:sp>
          <p:nvSpPr>
            <p:cNvPr id="3" name="文本框 2">
              <a:extLst>
                <a:ext uri="{FF2B5EF4-FFF2-40B4-BE49-F238E27FC236}">
                  <a16:creationId xmlns:a16="http://schemas.microsoft.com/office/drawing/2014/main" xmlns="" id="{59AC7341-C408-4FE3-9F06-0ADBFC8CE279}"/>
                </a:ext>
              </a:extLst>
            </p:cNvPr>
            <p:cNvSpPr txBox="1"/>
            <p:nvPr/>
          </p:nvSpPr>
          <p:spPr>
            <a:xfrm>
              <a:off x="1195640" y="2438256"/>
              <a:ext cx="877163" cy="923330"/>
            </a:xfrm>
            <a:prstGeom prst="rect">
              <a:avLst/>
            </a:prstGeom>
            <a:noFill/>
          </p:spPr>
          <p:txBody>
            <a:bodyPr wrap="none" rtlCol="0">
              <a:spAutoFit/>
            </a:bodyPr>
            <a:lstStyle/>
            <a:p>
              <a:r>
                <a:rPr lang="zh-CN" altLang="en-US" sz="5400" dirty="0">
                  <a:solidFill>
                    <a:srgbClr val="526342"/>
                  </a:solidFill>
                </a:rPr>
                <a:t>壹</a:t>
              </a:r>
            </a:p>
          </p:txBody>
        </p:sp>
      </p:grpSp>
      <p:grpSp>
        <p:nvGrpSpPr>
          <p:cNvPr id="12" name="组合 11">
            <a:extLst>
              <a:ext uri="{FF2B5EF4-FFF2-40B4-BE49-F238E27FC236}">
                <a16:creationId xmlns:a16="http://schemas.microsoft.com/office/drawing/2014/main" xmlns="" id="{489E4B65-F952-4F85-A1D8-249760EB18DD}"/>
              </a:ext>
            </a:extLst>
          </p:cNvPr>
          <p:cNvGrpSpPr/>
          <p:nvPr/>
        </p:nvGrpSpPr>
        <p:grpSpPr>
          <a:xfrm>
            <a:off x="3026911" y="2203577"/>
            <a:ext cx="1392689" cy="1392689"/>
            <a:chOff x="3026911" y="2203577"/>
            <a:chExt cx="1392689" cy="1392689"/>
          </a:xfrm>
        </p:grpSpPr>
        <p:pic>
          <p:nvPicPr>
            <p:cNvPr id="5" name="图片 4">
              <a:extLst>
                <a:ext uri="{FF2B5EF4-FFF2-40B4-BE49-F238E27FC236}">
                  <a16:creationId xmlns:a16="http://schemas.microsoft.com/office/drawing/2014/main" xmlns="" id="{0D21E2D7-52D6-45ED-9E00-910330DEB7F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26911" y="2203577"/>
              <a:ext cx="1392689" cy="1392689"/>
            </a:xfrm>
            <a:prstGeom prst="rect">
              <a:avLst/>
            </a:prstGeom>
          </p:spPr>
        </p:pic>
        <p:sp>
          <p:nvSpPr>
            <p:cNvPr id="9" name="文本框 8">
              <a:extLst>
                <a:ext uri="{FF2B5EF4-FFF2-40B4-BE49-F238E27FC236}">
                  <a16:creationId xmlns:a16="http://schemas.microsoft.com/office/drawing/2014/main" xmlns="" id="{DEE311F7-1CE2-474C-B570-C020308BFCFA}"/>
                </a:ext>
              </a:extLst>
            </p:cNvPr>
            <p:cNvSpPr txBox="1"/>
            <p:nvPr/>
          </p:nvSpPr>
          <p:spPr>
            <a:xfrm>
              <a:off x="3293920" y="2438256"/>
              <a:ext cx="877163" cy="923330"/>
            </a:xfrm>
            <a:prstGeom prst="rect">
              <a:avLst/>
            </a:prstGeom>
            <a:noFill/>
          </p:spPr>
          <p:txBody>
            <a:bodyPr wrap="none" rtlCol="0">
              <a:spAutoFit/>
            </a:bodyPr>
            <a:lstStyle/>
            <a:p>
              <a:r>
                <a:rPr lang="zh-CN" altLang="en-US" sz="5400" dirty="0">
                  <a:solidFill>
                    <a:srgbClr val="526342"/>
                  </a:solidFill>
                </a:rPr>
                <a:t>贰</a:t>
              </a:r>
            </a:p>
          </p:txBody>
        </p:sp>
      </p:grpSp>
      <p:grpSp>
        <p:nvGrpSpPr>
          <p:cNvPr id="13" name="组合 12">
            <a:extLst>
              <a:ext uri="{FF2B5EF4-FFF2-40B4-BE49-F238E27FC236}">
                <a16:creationId xmlns:a16="http://schemas.microsoft.com/office/drawing/2014/main" xmlns="" id="{E2E7661B-FC41-4FEC-80B1-FFDB6DBBAF79}"/>
              </a:ext>
            </a:extLst>
          </p:cNvPr>
          <p:cNvGrpSpPr/>
          <p:nvPr/>
        </p:nvGrpSpPr>
        <p:grpSpPr>
          <a:xfrm>
            <a:off x="8015913" y="2203578"/>
            <a:ext cx="1392689" cy="1392689"/>
            <a:chOff x="8015913" y="2203578"/>
            <a:chExt cx="1392689" cy="1392689"/>
          </a:xfrm>
        </p:grpSpPr>
        <p:pic>
          <p:nvPicPr>
            <p:cNvPr id="6" name="图片 5">
              <a:extLst>
                <a:ext uri="{FF2B5EF4-FFF2-40B4-BE49-F238E27FC236}">
                  <a16:creationId xmlns:a16="http://schemas.microsoft.com/office/drawing/2014/main" xmlns="" id="{D883B126-669A-4B06-9507-7194B96C9B7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15913" y="2203578"/>
              <a:ext cx="1392689" cy="1392689"/>
            </a:xfrm>
            <a:prstGeom prst="rect">
              <a:avLst/>
            </a:prstGeom>
          </p:spPr>
        </p:pic>
        <p:sp>
          <p:nvSpPr>
            <p:cNvPr id="10" name="文本框 9">
              <a:extLst>
                <a:ext uri="{FF2B5EF4-FFF2-40B4-BE49-F238E27FC236}">
                  <a16:creationId xmlns:a16="http://schemas.microsoft.com/office/drawing/2014/main" xmlns="" id="{9015545B-F91F-4CFD-B6B8-9316D43EE5DE}"/>
                </a:ext>
              </a:extLst>
            </p:cNvPr>
            <p:cNvSpPr txBox="1"/>
            <p:nvPr/>
          </p:nvSpPr>
          <p:spPr>
            <a:xfrm>
              <a:off x="8273676" y="2438256"/>
              <a:ext cx="877163" cy="923330"/>
            </a:xfrm>
            <a:prstGeom prst="rect">
              <a:avLst/>
            </a:prstGeom>
            <a:noFill/>
          </p:spPr>
          <p:txBody>
            <a:bodyPr wrap="none" rtlCol="0">
              <a:spAutoFit/>
            </a:bodyPr>
            <a:lstStyle/>
            <a:p>
              <a:r>
                <a:rPr lang="zh-CN" altLang="en-US" sz="5400" dirty="0">
                  <a:solidFill>
                    <a:srgbClr val="526342"/>
                  </a:solidFill>
                </a:rPr>
                <a:t>叁</a:t>
              </a:r>
            </a:p>
          </p:txBody>
        </p:sp>
      </p:grpSp>
      <p:grpSp>
        <p:nvGrpSpPr>
          <p:cNvPr id="14" name="组合 13">
            <a:extLst>
              <a:ext uri="{FF2B5EF4-FFF2-40B4-BE49-F238E27FC236}">
                <a16:creationId xmlns:a16="http://schemas.microsoft.com/office/drawing/2014/main" xmlns="" id="{2893CD0C-F6BC-4324-AE4C-0694CC4BF7E3}"/>
              </a:ext>
            </a:extLst>
          </p:cNvPr>
          <p:cNvGrpSpPr/>
          <p:nvPr/>
        </p:nvGrpSpPr>
        <p:grpSpPr>
          <a:xfrm>
            <a:off x="10098713" y="2203577"/>
            <a:ext cx="1392689" cy="1392689"/>
            <a:chOff x="10098713" y="2203577"/>
            <a:chExt cx="1392689" cy="1392689"/>
          </a:xfrm>
        </p:grpSpPr>
        <p:pic>
          <p:nvPicPr>
            <p:cNvPr id="8" name="图片 7">
              <a:extLst>
                <a:ext uri="{FF2B5EF4-FFF2-40B4-BE49-F238E27FC236}">
                  <a16:creationId xmlns:a16="http://schemas.microsoft.com/office/drawing/2014/main" xmlns="" id="{DEF9E9FA-96F7-410C-89AE-5A8584FA281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98713" y="2203577"/>
              <a:ext cx="1392689" cy="1392689"/>
            </a:xfrm>
            <a:prstGeom prst="rect">
              <a:avLst/>
            </a:prstGeom>
          </p:spPr>
        </p:pic>
        <p:sp>
          <p:nvSpPr>
            <p:cNvPr id="11" name="文本框 10">
              <a:extLst>
                <a:ext uri="{FF2B5EF4-FFF2-40B4-BE49-F238E27FC236}">
                  <a16:creationId xmlns:a16="http://schemas.microsoft.com/office/drawing/2014/main" xmlns="" id="{1F1124DE-EECA-4A2E-BCA2-DAE79026F504}"/>
                </a:ext>
              </a:extLst>
            </p:cNvPr>
            <p:cNvSpPr txBox="1"/>
            <p:nvPr/>
          </p:nvSpPr>
          <p:spPr>
            <a:xfrm>
              <a:off x="10356476" y="2438256"/>
              <a:ext cx="877163" cy="923330"/>
            </a:xfrm>
            <a:prstGeom prst="rect">
              <a:avLst/>
            </a:prstGeom>
            <a:noFill/>
          </p:spPr>
          <p:txBody>
            <a:bodyPr wrap="none" rtlCol="0">
              <a:spAutoFit/>
            </a:bodyPr>
            <a:lstStyle/>
            <a:p>
              <a:r>
                <a:rPr lang="zh-CN" altLang="en-US" sz="5400" dirty="0">
                  <a:solidFill>
                    <a:srgbClr val="526342"/>
                  </a:solidFill>
                </a:rPr>
                <a:t>肆</a:t>
              </a:r>
            </a:p>
          </p:txBody>
        </p:sp>
      </p:grpSp>
      <p:sp>
        <p:nvSpPr>
          <p:cNvPr id="16" name="矩形 15">
            <a:extLst>
              <a:ext uri="{FF2B5EF4-FFF2-40B4-BE49-F238E27FC236}">
                <a16:creationId xmlns:a16="http://schemas.microsoft.com/office/drawing/2014/main" xmlns="" id="{EC1E7A0E-DFCD-40B6-85F4-58F34804AD06}"/>
              </a:ext>
            </a:extLst>
          </p:cNvPr>
          <p:cNvSpPr/>
          <p:nvPr/>
        </p:nvSpPr>
        <p:spPr>
          <a:xfrm>
            <a:off x="3919823" y="5216569"/>
            <a:ext cx="4108625" cy="923330"/>
          </a:xfrm>
          <a:prstGeom prst="rect">
            <a:avLst/>
          </a:prstGeom>
        </p:spPr>
        <p:txBody>
          <a:bodyPr wrap="none">
            <a:spAutoFit/>
          </a:bodyPr>
          <a:lstStyle/>
          <a:p>
            <a:r>
              <a:rPr lang="zh-CN" altLang="en-US" sz="5400" dirty="0">
                <a:solidFill>
                  <a:srgbClr val="526342"/>
                </a:solidFill>
                <a:latin typeface="微软雅黑" panose="020B0503020204020204" pitchFamily="34" charset="-122"/>
                <a:ea typeface="微软雅黑" panose="020B0503020204020204" pitchFamily="34" charset="-122"/>
              </a:rPr>
              <a:t> CONTENTS</a:t>
            </a:r>
          </a:p>
        </p:txBody>
      </p:sp>
    </p:spTree>
    <p:extLst>
      <p:ext uri="{BB962C8B-B14F-4D97-AF65-F5344CB8AC3E}">
        <p14:creationId xmlns:p14="http://schemas.microsoft.com/office/powerpoint/2010/main" val="162537652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fltVal val="0"/>
                                          </p:val>
                                        </p:tav>
                                        <p:tav tm="100000">
                                          <p:val>
                                            <p:strVal val="#ppt_w"/>
                                          </p:val>
                                        </p:tav>
                                      </p:tavLst>
                                    </p:anim>
                                    <p:anim calcmode="lin" valueType="num">
                                      <p:cBhvr>
                                        <p:cTn id="13" dur="1000" fill="hold"/>
                                        <p:tgtEl>
                                          <p:spTgt spid="7"/>
                                        </p:tgtEl>
                                        <p:attrNameLst>
                                          <p:attrName>ppt_h</p:attrName>
                                        </p:attrNameLst>
                                      </p:cBhvr>
                                      <p:tavLst>
                                        <p:tav tm="0">
                                          <p:val>
                                            <p:fltVal val="0"/>
                                          </p:val>
                                        </p:tav>
                                        <p:tav tm="100000">
                                          <p:val>
                                            <p:strVal val="#ppt_h"/>
                                          </p:val>
                                        </p:tav>
                                      </p:tavLst>
                                    </p:anim>
                                    <p:anim calcmode="lin" valueType="num">
                                      <p:cBhvr>
                                        <p:cTn id="14" dur="1000" fill="hold"/>
                                        <p:tgtEl>
                                          <p:spTgt spid="7"/>
                                        </p:tgtEl>
                                        <p:attrNameLst>
                                          <p:attrName>style.rotation</p:attrName>
                                        </p:attrNameLst>
                                      </p:cBhvr>
                                      <p:tavLst>
                                        <p:tav tm="0">
                                          <p:val>
                                            <p:fltVal val="90"/>
                                          </p:val>
                                        </p:tav>
                                        <p:tav tm="100000">
                                          <p:val>
                                            <p:fltVal val="0"/>
                                          </p:val>
                                        </p:tav>
                                      </p:tavLst>
                                    </p:anim>
                                    <p:animEffect transition="in" filter="fade">
                                      <p:cBhvr>
                                        <p:cTn id="15" dur="1000"/>
                                        <p:tgtEl>
                                          <p:spTgt spid="7"/>
                                        </p:tgtEl>
                                      </p:cBhvr>
                                    </p:animEffect>
                                  </p:childTnLst>
                                </p:cTn>
                              </p:par>
                            </p:childTnLst>
                          </p:cTn>
                        </p:par>
                        <p:par>
                          <p:cTn id="16" fill="hold">
                            <p:stCondLst>
                              <p:cond delay="1500"/>
                            </p:stCondLst>
                            <p:childTnLst>
                              <p:par>
                                <p:cTn id="17" presetID="31"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000" fill="hold"/>
                                        <p:tgtEl>
                                          <p:spTgt spid="12"/>
                                        </p:tgtEl>
                                        <p:attrNameLst>
                                          <p:attrName>ppt_w</p:attrName>
                                        </p:attrNameLst>
                                      </p:cBhvr>
                                      <p:tavLst>
                                        <p:tav tm="0">
                                          <p:val>
                                            <p:fltVal val="0"/>
                                          </p:val>
                                        </p:tav>
                                        <p:tav tm="100000">
                                          <p:val>
                                            <p:strVal val="#ppt_w"/>
                                          </p:val>
                                        </p:tav>
                                      </p:tavLst>
                                    </p:anim>
                                    <p:anim calcmode="lin" valueType="num">
                                      <p:cBhvr>
                                        <p:cTn id="20" dur="1000" fill="hold"/>
                                        <p:tgtEl>
                                          <p:spTgt spid="12"/>
                                        </p:tgtEl>
                                        <p:attrNameLst>
                                          <p:attrName>ppt_h</p:attrName>
                                        </p:attrNameLst>
                                      </p:cBhvr>
                                      <p:tavLst>
                                        <p:tav tm="0">
                                          <p:val>
                                            <p:fltVal val="0"/>
                                          </p:val>
                                        </p:tav>
                                        <p:tav tm="100000">
                                          <p:val>
                                            <p:strVal val="#ppt_h"/>
                                          </p:val>
                                        </p:tav>
                                      </p:tavLst>
                                    </p:anim>
                                    <p:anim calcmode="lin" valueType="num">
                                      <p:cBhvr>
                                        <p:cTn id="21" dur="1000" fill="hold"/>
                                        <p:tgtEl>
                                          <p:spTgt spid="12"/>
                                        </p:tgtEl>
                                        <p:attrNameLst>
                                          <p:attrName>style.rotation</p:attrName>
                                        </p:attrNameLst>
                                      </p:cBhvr>
                                      <p:tavLst>
                                        <p:tav tm="0">
                                          <p:val>
                                            <p:fltVal val="90"/>
                                          </p:val>
                                        </p:tav>
                                        <p:tav tm="100000">
                                          <p:val>
                                            <p:fltVal val="0"/>
                                          </p:val>
                                        </p:tav>
                                      </p:tavLst>
                                    </p:anim>
                                    <p:animEffect transition="in" filter="fade">
                                      <p:cBhvr>
                                        <p:cTn id="22" dur="1000"/>
                                        <p:tgtEl>
                                          <p:spTgt spid="12"/>
                                        </p:tgtEl>
                                      </p:cBhvr>
                                    </p:animEffect>
                                  </p:childTnLst>
                                </p:cTn>
                              </p:par>
                            </p:childTnLst>
                          </p:cTn>
                        </p:par>
                        <p:par>
                          <p:cTn id="23" fill="hold">
                            <p:stCondLst>
                              <p:cond delay="2500"/>
                            </p:stCondLst>
                            <p:childTnLst>
                              <p:par>
                                <p:cTn id="24" presetID="31" presetClass="entr" presetSubtype="0"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1000" fill="hold"/>
                                        <p:tgtEl>
                                          <p:spTgt spid="13"/>
                                        </p:tgtEl>
                                        <p:attrNameLst>
                                          <p:attrName>ppt_w</p:attrName>
                                        </p:attrNameLst>
                                      </p:cBhvr>
                                      <p:tavLst>
                                        <p:tav tm="0">
                                          <p:val>
                                            <p:fltVal val="0"/>
                                          </p:val>
                                        </p:tav>
                                        <p:tav tm="100000">
                                          <p:val>
                                            <p:strVal val="#ppt_w"/>
                                          </p:val>
                                        </p:tav>
                                      </p:tavLst>
                                    </p:anim>
                                    <p:anim calcmode="lin" valueType="num">
                                      <p:cBhvr>
                                        <p:cTn id="27" dur="1000" fill="hold"/>
                                        <p:tgtEl>
                                          <p:spTgt spid="13"/>
                                        </p:tgtEl>
                                        <p:attrNameLst>
                                          <p:attrName>ppt_h</p:attrName>
                                        </p:attrNameLst>
                                      </p:cBhvr>
                                      <p:tavLst>
                                        <p:tav tm="0">
                                          <p:val>
                                            <p:fltVal val="0"/>
                                          </p:val>
                                        </p:tav>
                                        <p:tav tm="100000">
                                          <p:val>
                                            <p:strVal val="#ppt_h"/>
                                          </p:val>
                                        </p:tav>
                                      </p:tavLst>
                                    </p:anim>
                                    <p:anim calcmode="lin" valueType="num">
                                      <p:cBhvr>
                                        <p:cTn id="28" dur="1000" fill="hold"/>
                                        <p:tgtEl>
                                          <p:spTgt spid="13"/>
                                        </p:tgtEl>
                                        <p:attrNameLst>
                                          <p:attrName>style.rotation</p:attrName>
                                        </p:attrNameLst>
                                      </p:cBhvr>
                                      <p:tavLst>
                                        <p:tav tm="0">
                                          <p:val>
                                            <p:fltVal val="90"/>
                                          </p:val>
                                        </p:tav>
                                        <p:tav tm="100000">
                                          <p:val>
                                            <p:fltVal val="0"/>
                                          </p:val>
                                        </p:tav>
                                      </p:tavLst>
                                    </p:anim>
                                    <p:animEffect transition="in" filter="fade">
                                      <p:cBhvr>
                                        <p:cTn id="29" dur="1000"/>
                                        <p:tgtEl>
                                          <p:spTgt spid="13"/>
                                        </p:tgtEl>
                                      </p:cBhvr>
                                    </p:animEffect>
                                  </p:childTnLst>
                                </p:cTn>
                              </p:par>
                            </p:childTnLst>
                          </p:cTn>
                        </p:par>
                        <p:par>
                          <p:cTn id="30" fill="hold">
                            <p:stCondLst>
                              <p:cond delay="3500"/>
                            </p:stCondLst>
                            <p:childTnLst>
                              <p:par>
                                <p:cTn id="31" presetID="31" presetClass="entr" presetSubtype="0"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1000" fill="hold"/>
                                        <p:tgtEl>
                                          <p:spTgt spid="14"/>
                                        </p:tgtEl>
                                        <p:attrNameLst>
                                          <p:attrName>ppt_w</p:attrName>
                                        </p:attrNameLst>
                                      </p:cBhvr>
                                      <p:tavLst>
                                        <p:tav tm="0">
                                          <p:val>
                                            <p:fltVal val="0"/>
                                          </p:val>
                                        </p:tav>
                                        <p:tav tm="100000">
                                          <p:val>
                                            <p:strVal val="#ppt_w"/>
                                          </p:val>
                                        </p:tav>
                                      </p:tavLst>
                                    </p:anim>
                                    <p:anim calcmode="lin" valueType="num">
                                      <p:cBhvr>
                                        <p:cTn id="34" dur="1000" fill="hold"/>
                                        <p:tgtEl>
                                          <p:spTgt spid="14"/>
                                        </p:tgtEl>
                                        <p:attrNameLst>
                                          <p:attrName>ppt_h</p:attrName>
                                        </p:attrNameLst>
                                      </p:cBhvr>
                                      <p:tavLst>
                                        <p:tav tm="0">
                                          <p:val>
                                            <p:fltVal val="0"/>
                                          </p:val>
                                        </p:tav>
                                        <p:tav tm="100000">
                                          <p:val>
                                            <p:strVal val="#ppt_h"/>
                                          </p:val>
                                        </p:tav>
                                      </p:tavLst>
                                    </p:anim>
                                    <p:anim calcmode="lin" valueType="num">
                                      <p:cBhvr>
                                        <p:cTn id="35" dur="1000" fill="hold"/>
                                        <p:tgtEl>
                                          <p:spTgt spid="14"/>
                                        </p:tgtEl>
                                        <p:attrNameLst>
                                          <p:attrName>style.rotation</p:attrName>
                                        </p:attrNameLst>
                                      </p:cBhvr>
                                      <p:tavLst>
                                        <p:tav tm="0">
                                          <p:val>
                                            <p:fltVal val="90"/>
                                          </p:val>
                                        </p:tav>
                                        <p:tav tm="100000">
                                          <p:val>
                                            <p:fltVal val="0"/>
                                          </p:val>
                                        </p:tav>
                                      </p:tavLst>
                                    </p:anim>
                                    <p:animEffect transition="in" filter="fade">
                                      <p:cBhvr>
                                        <p:cTn id="36" dur="1000"/>
                                        <p:tgtEl>
                                          <p:spTgt spid="14"/>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ppt_x"/>
                                          </p:val>
                                        </p:tav>
                                        <p:tav tm="100000">
                                          <p:val>
                                            <p:strVal val="#ppt_x"/>
                                          </p:val>
                                        </p:tav>
                                      </p:tavLst>
                                    </p:anim>
                                    <p:anim calcmode="lin" valueType="num">
                                      <p:cBhvr additive="base">
                                        <p:cTn id="4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ED772F19-EE76-4B0A-8A9C-62BBB289126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56838" y="789106"/>
            <a:ext cx="4822371" cy="4822371"/>
          </a:xfrm>
          <a:prstGeom prst="rect">
            <a:avLst/>
          </a:prstGeom>
        </p:spPr>
      </p:pic>
      <p:pic>
        <p:nvPicPr>
          <p:cNvPr id="4" name="图片 3" descr="图片包含 鲜花, 餐桌, 室内, 花瓶&#10;&#10;已生成极高可信度的说明">
            <a:extLst>
              <a:ext uri="{FF2B5EF4-FFF2-40B4-BE49-F238E27FC236}">
                <a16:creationId xmlns:a16="http://schemas.microsoft.com/office/drawing/2014/main" xmlns="" id="{739FF092-186D-4120-8682-D30294594B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60042" y="1296954"/>
            <a:ext cx="3815962" cy="5246302"/>
          </a:xfrm>
          <a:prstGeom prst="rect">
            <a:avLst/>
          </a:prstGeom>
        </p:spPr>
      </p:pic>
      <p:grpSp>
        <p:nvGrpSpPr>
          <p:cNvPr id="5" name="组合 4">
            <a:extLst>
              <a:ext uri="{FF2B5EF4-FFF2-40B4-BE49-F238E27FC236}">
                <a16:creationId xmlns:a16="http://schemas.microsoft.com/office/drawing/2014/main" xmlns="" id="{248C08DC-2BD8-4340-9915-1B4B8CC8913A}"/>
              </a:ext>
            </a:extLst>
          </p:cNvPr>
          <p:cNvGrpSpPr/>
          <p:nvPr/>
        </p:nvGrpSpPr>
        <p:grpSpPr>
          <a:xfrm>
            <a:off x="776331" y="600609"/>
            <a:ext cx="1392689" cy="1392689"/>
            <a:chOff x="944111" y="2203578"/>
            <a:chExt cx="1392689" cy="1392689"/>
          </a:xfrm>
        </p:grpSpPr>
        <p:pic>
          <p:nvPicPr>
            <p:cNvPr id="6" name="图片 5">
              <a:extLst>
                <a:ext uri="{FF2B5EF4-FFF2-40B4-BE49-F238E27FC236}">
                  <a16:creationId xmlns:a16="http://schemas.microsoft.com/office/drawing/2014/main" xmlns="" id="{9458741D-A1B1-4C8B-8AE6-EB6FF393307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44111" y="2203578"/>
              <a:ext cx="1392689" cy="1392689"/>
            </a:xfrm>
            <a:prstGeom prst="rect">
              <a:avLst/>
            </a:prstGeom>
          </p:spPr>
        </p:pic>
        <p:sp>
          <p:nvSpPr>
            <p:cNvPr id="7" name="文本框 6">
              <a:extLst>
                <a:ext uri="{FF2B5EF4-FFF2-40B4-BE49-F238E27FC236}">
                  <a16:creationId xmlns:a16="http://schemas.microsoft.com/office/drawing/2014/main" xmlns="" id="{9438A290-C255-485B-B4D5-9CE45EBD06A7}"/>
                </a:ext>
              </a:extLst>
            </p:cNvPr>
            <p:cNvSpPr txBox="1"/>
            <p:nvPr/>
          </p:nvSpPr>
          <p:spPr>
            <a:xfrm>
              <a:off x="1195640" y="2438256"/>
              <a:ext cx="877163" cy="923330"/>
            </a:xfrm>
            <a:prstGeom prst="rect">
              <a:avLst/>
            </a:prstGeom>
            <a:noFill/>
          </p:spPr>
          <p:txBody>
            <a:bodyPr wrap="none" rtlCol="0">
              <a:spAutoFit/>
            </a:bodyPr>
            <a:lstStyle/>
            <a:p>
              <a:r>
                <a:rPr lang="zh-CN" altLang="en-US" sz="5400" dirty="0">
                  <a:solidFill>
                    <a:srgbClr val="526342"/>
                  </a:solidFill>
                </a:rPr>
                <a:t>肆</a:t>
              </a:r>
            </a:p>
          </p:txBody>
        </p:sp>
      </p:grpSp>
      <p:sp>
        <p:nvSpPr>
          <p:cNvPr id="8" name="矩形 7">
            <a:extLst>
              <a:ext uri="{FF2B5EF4-FFF2-40B4-BE49-F238E27FC236}">
                <a16:creationId xmlns:a16="http://schemas.microsoft.com/office/drawing/2014/main" xmlns="" id="{79D0FB88-125C-4DF3-814B-5DDD7C66C762}"/>
              </a:ext>
            </a:extLst>
          </p:cNvPr>
          <p:cNvSpPr/>
          <p:nvPr/>
        </p:nvSpPr>
        <p:spPr>
          <a:xfrm>
            <a:off x="2169020" y="2463833"/>
            <a:ext cx="4247317" cy="1814552"/>
          </a:xfrm>
          <a:prstGeom prst="rect">
            <a:avLst/>
          </a:prstGeom>
        </p:spPr>
        <p:txBody>
          <a:bodyPr vert="eaVert" wrap="square">
            <a:spAutoFit/>
          </a:bodyPr>
          <a:lstStyle/>
          <a:p>
            <a:pPr>
              <a:lnSpc>
                <a:spcPct val="20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请在此处添加详细描述文本，尽量与标题文本语言风格相符合，语言描述尽量简洁生动。请在此处添加详细描述文本，尽量与标题文本语言风格相符合，语言描述尽量简洁生动。</a:t>
            </a:r>
          </a:p>
        </p:txBody>
      </p:sp>
    </p:spTree>
    <p:extLst>
      <p:ext uri="{BB962C8B-B14F-4D97-AF65-F5344CB8AC3E}">
        <p14:creationId xmlns:p14="http://schemas.microsoft.com/office/powerpoint/2010/main" val="350441562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4">
            <a:extLst>
              <a:ext uri="{FF2B5EF4-FFF2-40B4-BE49-F238E27FC236}">
                <a16:creationId xmlns:a16="http://schemas.microsoft.com/office/drawing/2014/main" xmlns="" id="{62BAE292-09ED-419B-A328-1B48ECD06580}"/>
              </a:ext>
            </a:extLst>
          </p:cNvPr>
          <p:cNvCxnSpPr>
            <a:cxnSpLocks noChangeShapeType="1"/>
          </p:cNvCxnSpPr>
          <p:nvPr/>
        </p:nvCxnSpPr>
        <p:spPr bwMode="auto">
          <a:xfrm flipH="1" flipV="1">
            <a:off x="4316119" y="3436442"/>
            <a:ext cx="3222162" cy="8023"/>
          </a:xfrm>
          <a:prstGeom prst="line">
            <a:avLst/>
          </a:prstGeom>
          <a:noFill/>
          <a:ln w="34925">
            <a:solidFill>
              <a:srgbClr val="829F89"/>
            </a:solidFill>
            <a:round/>
            <a:headEnd/>
            <a:tailEnd/>
          </a:ln>
          <a:extLst>
            <a:ext uri="{909E8E84-426E-40DD-AFC4-6F175D3DCCD1}">
              <a14:hiddenFill xmlns:a14="http://schemas.microsoft.com/office/drawing/2010/main">
                <a:noFill/>
              </a14:hiddenFill>
            </a:ext>
          </a:extLst>
        </p:spPr>
      </p:cxnSp>
      <p:cxnSp>
        <p:nvCxnSpPr>
          <p:cNvPr id="3" name="直接连接符 15">
            <a:extLst>
              <a:ext uri="{FF2B5EF4-FFF2-40B4-BE49-F238E27FC236}">
                <a16:creationId xmlns:a16="http://schemas.microsoft.com/office/drawing/2014/main" xmlns="" id="{A114D62F-CCB7-439F-832E-F6F098621BBF}"/>
              </a:ext>
            </a:extLst>
          </p:cNvPr>
          <p:cNvCxnSpPr>
            <a:cxnSpLocks noChangeShapeType="1"/>
          </p:cNvCxnSpPr>
          <p:nvPr/>
        </p:nvCxnSpPr>
        <p:spPr bwMode="auto">
          <a:xfrm>
            <a:off x="5963866" y="2165550"/>
            <a:ext cx="0" cy="2676577"/>
          </a:xfrm>
          <a:prstGeom prst="line">
            <a:avLst/>
          </a:prstGeom>
          <a:noFill/>
          <a:ln w="34925">
            <a:solidFill>
              <a:srgbClr val="829F89"/>
            </a:solidFill>
            <a:round/>
            <a:headEnd/>
            <a:tailEnd/>
          </a:ln>
          <a:extLst>
            <a:ext uri="{909E8E84-426E-40DD-AFC4-6F175D3DCCD1}">
              <a14:hiddenFill xmlns:a14="http://schemas.microsoft.com/office/drawing/2010/main">
                <a:noFill/>
              </a14:hiddenFill>
            </a:ext>
          </a:extLst>
        </p:spPr>
      </p:cxnSp>
      <p:pic>
        <p:nvPicPr>
          <p:cNvPr id="4" name="图片 20">
            <a:extLst>
              <a:ext uri="{FF2B5EF4-FFF2-40B4-BE49-F238E27FC236}">
                <a16:creationId xmlns:a16="http://schemas.microsoft.com/office/drawing/2014/main" xmlns="" id="{B8BDEEB3-9F04-40BA-83A9-4879DB88F02C}"/>
              </a:ext>
            </a:extLst>
          </p:cNvPr>
          <p:cNvPicPr>
            <a:picLocks noChangeAspect="1" noChangeArrowheads="1"/>
          </p:cNvPicPr>
          <p:nvPr/>
        </p:nvPicPr>
        <p:blipFill>
          <a:blip r:embed="rId2" cstate="print">
            <a:duotone>
              <a:schemeClr val="accent6">
                <a:shade val="45000"/>
                <a:satMod val="135000"/>
              </a:schemeClr>
              <a:prstClr val="white"/>
            </a:duotone>
            <a:lum bright="20000" contrast="-50000"/>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val="0"/>
              </a:ext>
            </a:extLst>
          </a:blip>
          <a:stretch>
            <a:fillRect/>
          </a:stretch>
        </p:blipFill>
        <p:spPr bwMode="auto">
          <a:xfrm>
            <a:off x="4735311" y="2383697"/>
            <a:ext cx="899671" cy="95005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a:extLst>
              <a:ext uri="{FF2B5EF4-FFF2-40B4-BE49-F238E27FC236}">
                <a16:creationId xmlns:a16="http://schemas.microsoft.com/office/drawing/2014/main" xmlns="" id="{8A072E9A-58E6-432E-920C-12E7A9C9D069}"/>
              </a:ext>
            </a:extLst>
          </p:cNvPr>
          <p:cNvSpPr txBox="1">
            <a:spLocks noChangeArrowheads="1"/>
          </p:cNvSpPr>
          <p:nvPr/>
        </p:nvSpPr>
        <p:spPr bwMode="auto">
          <a:xfrm>
            <a:off x="4915878" y="2518968"/>
            <a:ext cx="603551" cy="55399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3000" dirty="0">
                <a:solidFill>
                  <a:schemeClr val="bg1"/>
                </a:solidFill>
                <a:latin typeface="隶书" panose="02010509060101010101" pitchFamily="49" charset="-122"/>
                <a:ea typeface="微软简标宋" pitchFamily="2" charset="-122"/>
              </a:rPr>
              <a:t>壹</a:t>
            </a:r>
          </a:p>
        </p:txBody>
      </p:sp>
      <p:pic>
        <p:nvPicPr>
          <p:cNvPr id="6" name="图片 20">
            <a:extLst>
              <a:ext uri="{FF2B5EF4-FFF2-40B4-BE49-F238E27FC236}">
                <a16:creationId xmlns:a16="http://schemas.microsoft.com/office/drawing/2014/main" xmlns="" id="{5B6E3CC8-5E56-4A9C-841E-EB0CBF0FC8A9}"/>
              </a:ext>
            </a:extLst>
          </p:cNvPr>
          <p:cNvPicPr>
            <a:picLocks noChangeAspect="1" noChangeArrowheads="1"/>
          </p:cNvPicPr>
          <p:nvPr/>
        </p:nvPicPr>
        <p:blipFill>
          <a:blip r:embed="rId4" cstate="print">
            <a:lum bright="20000" contrast="-50000"/>
            <a:duotone>
              <a:schemeClr val="accent6">
                <a:shade val="45000"/>
                <a:satMod val="135000"/>
              </a:schemeClr>
              <a:prstClr val="white"/>
            </a:duotone>
            <a:extLst>
              <a:ext uri="{BEBA8EAE-BF5A-486C-A8C5-ECC9F3942E4B}">
                <a14:imgProps xmlns:a14="http://schemas.microsoft.com/office/drawing/2010/main">
                  <a14:imgLayer r:embed="rId5">
                    <a14:imgEffect>
                      <a14:brightnessContrast bright="40000"/>
                    </a14:imgEffect>
                  </a14:imgLayer>
                </a14:imgProps>
              </a:ext>
              <a:ext uri="{28A0092B-C50C-407E-A947-70E740481C1C}">
                <a14:useLocalDpi xmlns:a14="http://schemas.microsoft.com/office/drawing/2010/main" val="0"/>
              </a:ext>
            </a:extLst>
          </a:blip>
          <a:stretch>
            <a:fillRect/>
          </a:stretch>
        </p:blipFill>
        <p:spPr bwMode="auto">
          <a:xfrm>
            <a:off x="6279287" y="2434191"/>
            <a:ext cx="851854" cy="89955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6">
            <a:extLst>
              <a:ext uri="{FF2B5EF4-FFF2-40B4-BE49-F238E27FC236}">
                <a16:creationId xmlns:a16="http://schemas.microsoft.com/office/drawing/2014/main" xmlns="" id="{C56A4ADE-6A44-48B4-82C7-962D0B51FF95}"/>
              </a:ext>
            </a:extLst>
          </p:cNvPr>
          <p:cNvSpPr txBox="1">
            <a:spLocks noChangeArrowheads="1"/>
          </p:cNvSpPr>
          <p:nvPr/>
        </p:nvSpPr>
        <p:spPr bwMode="auto">
          <a:xfrm>
            <a:off x="6454894" y="2550137"/>
            <a:ext cx="60355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000" dirty="0">
                <a:solidFill>
                  <a:schemeClr val="bg1"/>
                </a:solidFill>
                <a:latin typeface="隶书" panose="02010509060101010101" pitchFamily="49" charset="-122"/>
                <a:ea typeface="微软简标宋" pitchFamily="2" charset="-122"/>
              </a:rPr>
              <a:t>贰</a:t>
            </a:r>
            <a:endParaRPr lang="zh-CN" altLang="zh-CN" sz="3000" dirty="0">
              <a:solidFill>
                <a:schemeClr val="bg1"/>
              </a:solidFill>
              <a:latin typeface="隶书" panose="02010509060101010101" pitchFamily="49" charset="-122"/>
              <a:ea typeface="微软简标宋" pitchFamily="2" charset="-122"/>
            </a:endParaRPr>
          </a:p>
        </p:txBody>
      </p:sp>
      <p:pic>
        <p:nvPicPr>
          <p:cNvPr id="8" name="图片 20">
            <a:extLst>
              <a:ext uri="{FF2B5EF4-FFF2-40B4-BE49-F238E27FC236}">
                <a16:creationId xmlns:a16="http://schemas.microsoft.com/office/drawing/2014/main" xmlns="" id="{40C5ACFB-71B2-45B8-B7CF-B7ED12EB4BA4}"/>
              </a:ext>
            </a:extLst>
          </p:cNvPr>
          <p:cNvPicPr>
            <a:picLocks noChangeAspect="1" noChangeArrowheads="1"/>
          </p:cNvPicPr>
          <p:nvPr/>
        </p:nvPicPr>
        <p:blipFill>
          <a:blip r:embed="rId6" cstate="print">
            <a:lum bright="20000" contrast="-50000"/>
            <a:duotone>
              <a:schemeClr val="accent6">
                <a:shade val="45000"/>
                <a:satMod val="135000"/>
              </a:schemeClr>
              <a:prstClr val="white"/>
            </a:duotone>
            <a:extLst>
              <a:ext uri="{BEBA8EAE-BF5A-486C-A8C5-ECC9F3942E4B}">
                <a14:imgProps xmlns:a14="http://schemas.microsoft.com/office/drawing/2010/main">
                  <a14:imgLayer r:embed="rId7">
                    <a14:imgEffect>
                      <a14:brightnessContrast bright="40000"/>
                    </a14:imgEffect>
                  </a14:imgLayer>
                </a14:imgProps>
              </a:ext>
              <a:ext uri="{28A0092B-C50C-407E-A947-70E740481C1C}">
                <a14:useLocalDpi xmlns:a14="http://schemas.microsoft.com/office/drawing/2010/main" val="0"/>
              </a:ext>
            </a:extLst>
          </a:blip>
          <a:stretch>
            <a:fillRect/>
          </a:stretch>
        </p:blipFill>
        <p:spPr bwMode="auto">
          <a:xfrm>
            <a:off x="6330699" y="3752317"/>
            <a:ext cx="854828" cy="90269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a:extLst>
              <a:ext uri="{FF2B5EF4-FFF2-40B4-BE49-F238E27FC236}">
                <a16:creationId xmlns:a16="http://schemas.microsoft.com/office/drawing/2014/main" xmlns="" id="{2E1EDF48-0AE4-4069-8425-DE41E6AAFCBA}"/>
              </a:ext>
            </a:extLst>
          </p:cNvPr>
          <p:cNvSpPr txBox="1">
            <a:spLocks noChangeArrowheads="1"/>
          </p:cNvSpPr>
          <p:nvPr/>
        </p:nvSpPr>
        <p:spPr bwMode="auto">
          <a:xfrm>
            <a:off x="6512626" y="3889446"/>
            <a:ext cx="60355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000" dirty="0">
                <a:solidFill>
                  <a:schemeClr val="bg1"/>
                </a:solidFill>
                <a:latin typeface="隶书" panose="02010509060101010101" pitchFamily="49" charset="-122"/>
                <a:ea typeface="微软简标宋" pitchFamily="2" charset="-122"/>
              </a:rPr>
              <a:t>叁</a:t>
            </a:r>
            <a:endParaRPr lang="zh-CN" altLang="zh-CN" sz="3000" dirty="0">
              <a:solidFill>
                <a:schemeClr val="bg1"/>
              </a:solidFill>
              <a:latin typeface="隶书" panose="02010509060101010101" pitchFamily="49" charset="-122"/>
              <a:ea typeface="微软简标宋" pitchFamily="2" charset="-122"/>
            </a:endParaRPr>
          </a:p>
        </p:txBody>
      </p:sp>
      <p:pic>
        <p:nvPicPr>
          <p:cNvPr id="10" name="图片 20">
            <a:extLst>
              <a:ext uri="{FF2B5EF4-FFF2-40B4-BE49-F238E27FC236}">
                <a16:creationId xmlns:a16="http://schemas.microsoft.com/office/drawing/2014/main" xmlns="" id="{641A0EDC-1841-479E-91A9-DFAF425A058F}"/>
              </a:ext>
            </a:extLst>
          </p:cNvPr>
          <p:cNvPicPr>
            <a:picLocks noChangeAspect="1" noChangeArrowheads="1"/>
          </p:cNvPicPr>
          <p:nvPr/>
        </p:nvPicPr>
        <p:blipFill>
          <a:blip r:embed="rId6" cstate="print">
            <a:duotone>
              <a:schemeClr val="accent6">
                <a:shade val="45000"/>
                <a:satMod val="135000"/>
              </a:schemeClr>
              <a:prstClr val="white"/>
            </a:duotone>
            <a:lum bright="20000" contrast="-50000"/>
            <a:extLst>
              <a:ext uri="{BEBA8EAE-BF5A-486C-A8C5-ECC9F3942E4B}">
                <a14:imgProps xmlns:a14="http://schemas.microsoft.com/office/drawing/2010/main">
                  <a14:imgLayer r:embed="rId7">
                    <a14:imgEffect>
                      <a14:brightnessContrast bright="40000"/>
                    </a14:imgEffect>
                  </a14:imgLayer>
                </a14:imgProps>
              </a:ext>
              <a:ext uri="{28A0092B-C50C-407E-A947-70E740481C1C}">
                <a14:useLocalDpi xmlns:a14="http://schemas.microsoft.com/office/drawing/2010/main" val="0"/>
              </a:ext>
            </a:extLst>
          </a:blip>
          <a:stretch>
            <a:fillRect/>
          </a:stretch>
        </p:blipFill>
        <p:spPr bwMode="auto">
          <a:xfrm>
            <a:off x="4768455" y="3752317"/>
            <a:ext cx="854828" cy="90269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10">
            <a:extLst>
              <a:ext uri="{FF2B5EF4-FFF2-40B4-BE49-F238E27FC236}">
                <a16:creationId xmlns:a16="http://schemas.microsoft.com/office/drawing/2014/main" xmlns="" id="{55D27EC3-74D0-4A7A-B38F-586A1098CC19}"/>
              </a:ext>
            </a:extLst>
          </p:cNvPr>
          <p:cNvSpPr txBox="1">
            <a:spLocks noChangeArrowheads="1"/>
          </p:cNvSpPr>
          <p:nvPr/>
        </p:nvSpPr>
        <p:spPr bwMode="auto">
          <a:xfrm>
            <a:off x="4915878" y="3889446"/>
            <a:ext cx="60355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000" dirty="0">
                <a:solidFill>
                  <a:schemeClr val="bg1"/>
                </a:solidFill>
                <a:latin typeface="隶书" panose="02010509060101010101" pitchFamily="49" charset="-122"/>
                <a:ea typeface="微软简标宋" pitchFamily="2" charset="-122"/>
              </a:rPr>
              <a:t>肆</a:t>
            </a:r>
            <a:endParaRPr lang="zh-CN" altLang="zh-CN" sz="3000" dirty="0">
              <a:solidFill>
                <a:schemeClr val="bg1"/>
              </a:solidFill>
              <a:latin typeface="隶书" panose="02010509060101010101" pitchFamily="49" charset="-122"/>
              <a:ea typeface="微软简标宋" pitchFamily="2" charset="-122"/>
            </a:endParaRPr>
          </a:p>
        </p:txBody>
      </p:sp>
      <p:sp>
        <p:nvSpPr>
          <p:cNvPr id="12" name="文本框 45">
            <a:extLst>
              <a:ext uri="{FF2B5EF4-FFF2-40B4-BE49-F238E27FC236}">
                <a16:creationId xmlns:a16="http://schemas.microsoft.com/office/drawing/2014/main" xmlns="" id="{8BD6E801-7F16-4A53-88E7-5203FD5538AD}"/>
              </a:ext>
            </a:extLst>
          </p:cNvPr>
          <p:cNvSpPr txBox="1">
            <a:spLocks noChangeArrowheads="1"/>
          </p:cNvSpPr>
          <p:nvPr/>
        </p:nvSpPr>
        <p:spPr bwMode="auto">
          <a:xfrm>
            <a:off x="7333592" y="2262462"/>
            <a:ext cx="216052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1800" dirty="0">
                <a:solidFill>
                  <a:srgbClr val="829F89"/>
                </a:solidFill>
                <a:latin typeface="隶书" panose="02010509060101010101" pitchFamily="49" charset="-122"/>
                <a:ea typeface="微软简标宋" pitchFamily="2" charset="-122"/>
              </a:rPr>
              <a:t>添加标题</a:t>
            </a:r>
          </a:p>
        </p:txBody>
      </p:sp>
      <p:sp>
        <p:nvSpPr>
          <p:cNvPr id="13" name="文本框 49">
            <a:extLst>
              <a:ext uri="{FF2B5EF4-FFF2-40B4-BE49-F238E27FC236}">
                <a16:creationId xmlns:a16="http://schemas.microsoft.com/office/drawing/2014/main" xmlns="" id="{98A94644-D99C-4D3D-B3D4-D12AE64DD639}"/>
              </a:ext>
            </a:extLst>
          </p:cNvPr>
          <p:cNvSpPr txBox="1">
            <a:spLocks noChangeArrowheads="1"/>
          </p:cNvSpPr>
          <p:nvPr/>
        </p:nvSpPr>
        <p:spPr bwMode="auto">
          <a:xfrm>
            <a:off x="7349278" y="2608712"/>
            <a:ext cx="2347286" cy="854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nSpc>
                <a:spcPct val="150000"/>
              </a:lnSpc>
              <a:defRPr/>
            </a:pPr>
            <a:r>
              <a:rPr lang="zh-CN" altLang="en-US" sz="900" kern="0" dirty="0">
                <a:solidFill>
                  <a:srgbClr val="829F89"/>
                </a:solidFill>
                <a:latin typeface="隶书" panose="02010509060101010101" pitchFamily="49" charset="-122"/>
                <a:ea typeface="微软简中圆" pitchFamily="2" charset="-122"/>
              </a:rPr>
              <a:t>点击输入本栏的具体文字，简明扼要的说明分项内容，此为概念图解，请根据您的具体内容酌情修改</a:t>
            </a:r>
            <a:endParaRPr lang="en-US" altLang="zh-CN" sz="900" kern="0" dirty="0">
              <a:solidFill>
                <a:srgbClr val="829F89"/>
              </a:solidFill>
              <a:latin typeface="隶书" panose="02010509060101010101" pitchFamily="49" charset="-122"/>
              <a:ea typeface="微软简中圆" pitchFamily="2" charset="-122"/>
            </a:endParaRPr>
          </a:p>
          <a:p>
            <a:pPr eaLnBrk="1" hangingPunct="1"/>
            <a:endParaRPr lang="zh-CN" altLang="en-US" sz="900" dirty="0">
              <a:solidFill>
                <a:srgbClr val="829F89"/>
              </a:solidFill>
              <a:latin typeface="隶书" panose="02010509060101010101" pitchFamily="49" charset="-122"/>
              <a:ea typeface="微软简中圆" pitchFamily="2" charset="-122"/>
            </a:endParaRPr>
          </a:p>
        </p:txBody>
      </p:sp>
      <p:sp>
        <p:nvSpPr>
          <p:cNvPr id="14" name="文本框 45">
            <a:extLst>
              <a:ext uri="{FF2B5EF4-FFF2-40B4-BE49-F238E27FC236}">
                <a16:creationId xmlns:a16="http://schemas.microsoft.com/office/drawing/2014/main" xmlns="" id="{B046AC30-19FD-44E8-BDD2-E488412D9887}"/>
              </a:ext>
            </a:extLst>
          </p:cNvPr>
          <p:cNvSpPr txBox="1">
            <a:spLocks noChangeArrowheads="1"/>
          </p:cNvSpPr>
          <p:nvPr/>
        </p:nvSpPr>
        <p:spPr bwMode="auto">
          <a:xfrm>
            <a:off x="7349278" y="3623964"/>
            <a:ext cx="216052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1800" dirty="0">
                <a:solidFill>
                  <a:srgbClr val="829F89"/>
                </a:solidFill>
                <a:latin typeface="隶书" panose="02010509060101010101" pitchFamily="49" charset="-122"/>
                <a:ea typeface="微软简标宋" pitchFamily="2" charset="-122"/>
              </a:rPr>
              <a:t>添加标题</a:t>
            </a:r>
          </a:p>
        </p:txBody>
      </p:sp>
      <p:sp>
        <p:nvSpPr>
          <p:cNvPr id="15" name="文本框 49">
            <a:extLst>
              <a:ext uri="{FF2B5EF4-FFF2-40B4-BE49-F238E27FC236}">
                <a16:creationId xmlns:a16="http://schemas.microsoft.com/office/drawing/2014/main" xmlns="" id="{247DC05B-854B-4BF0-A00D-B48A513EF401}"/>
              </a:ext>
            </a:extLst>
          </p:cNvPr>
          <p:cNvSpPr txBox="1">
            <a:spLocks noChangeArrowheads="1"/>
          </p:cNvSpPr>
          <p:nvPr/>
        </p:nvSpPr>
        <p:spPr bwMode="auto">
          <a:xfrm>
            <a:off x="7364965" y="3970214"/>
            <a:ext cx="2308586" cy="854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nSpc>
                <a:spcPct val="150000"/>
              </a:lnSpc>
              <a:defRPr/>
            </a:pPr>
            <a:r>
              <a:rPr lang="zh-CN" altLang="en-US" sz="900" kern="0" dirty="0">
                <a:solidFill>
                  <a:srgbClr val="829F89"/>
                </a:solidFill>
                <a:latin typeface="隶书" panose="02010509060101010101" pitchFamily="49" charset="-122"/>
                <a:ea typeface="微软简中圆" pitchFamily="2" charset="-122"/>
              </a:rPr>
              <a:t>点击输入本栏的具体文字，简明扼要的说明分项内容，此为概念图解，请根据您的具体内容酌情修改</a:t>
            </a:r>
            <a:endParaRPr lang="en-US" altLang="zh-CN" sz="900" kern="0" dirty="0">
              <a:solidFill>
                <a:srgbClr val="829F89"/>
              </a:solidFill>
              <a:latin typeface="隶书" panose="02010509060101010101" pitchFamily="49" charset="-122"/>
              <a:ea typeface="微软简中圆" pitchFamily="2" charset="-122"/>
            </a:endParaRPr>
          </a:p>
          <a:p>
            <a:pPr eaLnBrk="1" hangingPunct="1"/>
            <a:endParaRPr lang="zh-CN" altLang="en-US" sz="900" dirty="0">
              <a:solidFill>
                <a:srgbClr val="829F89"/>
              </a:solidFill>
              <a:latin typeface="隶书" panose="02010509060101010101" pitchFamily="49" charset="-122"/>
              <a:ea typeface="微软简中圆" pitchFamily="2" charset="-122"/>
            </a:endParaRPr>
          </a:p>
        </p:txBody>
      </p:sp>
      <p:sp>
        <p:nvSpPr>
          <p:cNvPr id="16" name="文本框 45">
            <a:extLst>
              <a:ext uri="{FF2B5EF4-FFF2-40B4-BE49-F238E27FC236}">
                <a16:creationId xmlns:a16="http://schemas.microsoft.com/office/drawing/2014/main" xmlns="" id="{E68CC486-1787-4E00-BE75-FDBEA4BD82A7}"/>
              </a:ext>
            </a:extLst>
          </p:cNvPr>
          <p:cNvSpPr txBox="1">
            <a:spLocks noChangeArrowheads="1"/>
          </p:cNvSpPr>
          <p:nvPr/>
        </p:nvSpPr>
        <p:spPr bwMode="auto">
          <a:xfrm>
            <a:off x="2299837" y="2293371"/>
            <a:ext cx="216052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zh-CN" sz="1800" dirty="0">
                <a:solidFill>
                  <a:srgbClr val="829F89"/>
                </a:solidFill>
                <a:latin typeface="隶书" panose="02010509060101010101" pitchFamily="49" charset="-122"/>
                <a:ea typeface="微软简标宋" pitchFamily="2" charset="-122"/>
              </a:rPr>
              <a:t>添加标题</a:t>
            </a:r>
          </a:p>
        </p:txBody>
      </p:sp>
      <p:sp>
        <p:nvSpPr>
          <p:cNvPr id="17" name="文本框 49">
            <a:extLst>
              <a:ext uri="{FF2B5EF4-FFF2-40B4-BE49-F238E27FC236}">
                <a16:creationId xmlns:a16="http://schemas.microsoft.com/office/drawing/2014/main" xmlns="" id="{A3788B5F-CE8B-4BAD-B99A-AEE7D38817F5}"/>
              </a:ext>
            </a:extLst>
          </p:cNvPr>
          <p:cNvSpPr txBox="1">
            <a:spLocks noChangeArrowheads="1"/>
          </p:cNvSpPr>
          <p:nvPr/>
        </p:nvSpPr>
        <p:spPr bwMode="auto">
          <a:xfrm>
            <a:off x="2271223" y="2639621"/>
            <a:ext cx="2233142" cy="854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gn="r">
              <a:lnSpc>
                <a:spcPct val="150000"/>
              </a:lnSpc>
              <a:defRPr/>
            </a:pPr>
            <a:r>
              <a:rPr lang="zh-CN" altLang="en-US" sz="900" kern="0" dirty="0">
                <a:solidFill>
                  <a:srgbClr val="829F89"/>
                </a:solidFill>
                <a:latin typeface="隶书" panose="02010509060101010101" pitchFamily="49" charset="-122"/>
                <a:ea typeface="微软简中圆" pitchFamily="2" charset="-122"/>
              </a:rPr>
              <a:t>点击输入本栏的具体文字，简明扼要的说明分项内容，此为概念图解，请根据您的具体内容酌情修改</a:t>
            </a:r>
            <a:endParaRPr lang="en-US" altLang="zh-CN" sz="900" kern="0" dirty="0">
              <a:solidFill>
                <a:srgbClr val="829F89"/>
              </a:solidFill>
              <a:latin typeface="隶书" panose="02010509060101010101" pitchFamily="49" charset="-122"/>
              <a:ea typeface="微软简中圆" pitchFamily="2" charset="-122"/>
            </a:endParaRPr>
          </a:p>
          <a:p>
            <a:pPr algn="r" eaLnBrk="1" hangingPunct="1"/>
            <a:endParaRPr lang="zh-CN" altLang="en-US" sz="900" dirty="0">
              <a:solidFill>
                <a:srgbClr val="829F89"/>
              </a:solidFill>
              <a:latin typeface="隶书" panose="02010509060101010101" pitchFamily="49" charset="-122"/>
              <a:ea typeface="微软简中圆" pitchFamily="2" charset="-122"/>
            </a:endParaRPr>
          </a:p>
        </p:txBody>
      </p:sp>
      <p:sp>
        <p:nvSpPr>
          <p:cNvPr id="18" name="文本框 45">
            <a:extLst>
              <a:ext uri="{FF2B5EF4-FFF2-40B4-BE49-F238E27FC236}">
                <a16:creationId xmlns:a16="http://schemas.microsoft.com/office/drawing/2014/main" xmlns="" id="{DCE7E233-5527-4633-AD37-2D020CA8F431}"/>
              </a:ext>
            </a:extLst>
          </p:cNvPr>
          <p:cNvSpPr txBox="1">
            <a:spLocks noChangeArrowheads="1"/>
          </p:cNvSpPr>
          <p:nvPr/>
        </p:nvSpPr>
        <p:spPr bwMode="auto">
          <a:xfrm>
            <a:off x="2271223" y="3584754"/>
            <a:ext cx="216052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zh-CN" sz="1800" dirty="0">
                <a:solidFill>
                  <a:srgbClr val="829F89"/>
                </a:solidFill>
                <a:latin typeface="隶书" panose="02010509060101010101" pitchFamily="49" charset="-122"/>
                <a:ea typeface="微软简标宋" pitchFamily="2" charset="-122"/>
              </a:rPr>
              <a:t>添加标题</a:t>
            </a:r>
          </a:p>
        </p:txBody>
      </p:sp>
      <p:sp>
        <p:nvSpPr>
          <p:cNvPr id="19" name="文本框 49">
            <a:extLst>
              <a:ext uri="{FF2B5EF4-FFF2-40B4-BE49-F238E27FC236}">
                <a16:creationId xmlns:a16="http://schemas.microsoft.com/office/drawing/2014/main" xmlns="" id="{E9689A56-02CD-4C59-A7CC-79D1894CB480}"/>
              </a:ext>
            </a:extLst>
          </p:cNvPr>
          <p:cNvSpPr txBox="1">
            <a:spLocks noChangeArrowheads="1"/>
          </p:cNvSpPr>
          <p:nvPr/>
        </p:nvSpPr>
        <p:spPr bwMode="auto">
          <a:xfrm>
            <a:off x="2378196" y="3931003"/>
            <a:ext cx="2097555" cy="854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gn="r">
              <a:lnSpc>
                <a:spcPct val="150000"/>
              </a:lnSpc>
              <a:defRPr/>
            </a:pPr>
            <a:r>
              <a:rPr lang="zh-CN" altLang="en-US" sz="900" kern="0" dirty="0">
                <a:solidFill>
                  <a:srgbClr val="829F89"/>
                </a:solidFill>
                <a:latin typeface="隶书" panose="02010509060101010101" pitchFamily="49" charset="-122"/>
                <a:ea typeface="微软简中圆" pitchFamily="2" charset="-122"/>
              </a:rPr>
              <a:t>点击输入本栏的具体文字，简明扼要的说明分项内容，此为概念图解，请根据您的具体内容酌情修改</a:t>
            </a:r>
            <a:endParaRPr lang="en-US" altLang="zh-CN" sz="900" kern="0" dirty="0">
              <a:solidFill>
                <a:srgbClr val="829F89"/>
              </a:solidFill>
              <a:latin typeface="隶书" panose="02010509060101010101" pitchFamily="49" charset="-122"/>
              <a:ea typeface="微软简中圆" pitchFamily="2" charset="-122"/>
            </a:endParaRPr>
          </a:p>
          <a:p>
            <a:pPr algn="r" eaLnBrk="1" hangingPunct="1"/>
            <a:endParaRPr lang="zh-CN" altLang="en-US" sz="900" dirty="0">
              <a:solidFill>
                <a:srgbClr val="829F89"/>
              </a:solidFill>
              <a:latin typeface="隶书" panose="02010509060101010101" pitchFamily="49" charset="-122"/>
              <a:ea typeface="微软简中圆" pitchFamily="2" charset="-122"/>
            </a:endParaRPr>
          </a:p>
        </p:txBody>
      </p:sp>
    </p:spTree>
    <p:extLst>
      <p:ext uri="{BB962C8B-B14F-4D97-AF65-F5344CB8AC3E}">
        <p14:creationId xmlns:p14="http://schemas.microsoft.com/office/powerpoint/2010/main" val="251372154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arn(inVertical)">
                                      <p:cBhvr>
                                        <p:cTn id="14" dur="1750"/>
                                        <p:tgtEl>
                                          <p:spTgt spid="15"/>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arn(inVertical)">
                                      <p:cBhvr>
                                        <p:cTn id="17" dur="1750"/>
                                        <p:tgtEl>
                                          <p:spTgt spid="14"/>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arn(inVertical)">
                                      <p:cBhvr>
                                        <p:cTn id="20" dur="1750"/>
                                        <p:tgtEl>
                                          <p:spTgt spid="9"/>
                                        </p:tgtEl>
                                      </p:cBhvr>
                                    </p:animEffect>
                                  </p:childTnLst>
                                </p:cTn>
                              </p:par>
                              <p:par>
                                <p:cTn id="21" presetID="16" presetClass="entr" presetSubtype="21"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inVertical)">
                                      <p:cBhvr>
                                        <p:cTn id="23" dur="1750"/>
                                        <p:tgtEl>
                                          <p:spTgt spid="8"/>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arn(inVertical)">
                                      <p:cBhvr>
                                        <p:cTn id="26" dur="1750"/>
                                        <p:tgtEl>
                                          <p:spTgt spid="7"/>
                                        </p:tgtEl>
                                      </p:cBhvr>
                                    </p:animEffect>
                                  </p:childTnLst>
                                </p:cTn>
                              </p:par>
                              <p:par>
                                <p:cTn id="27" presetID="16" presetClass="entr" presetSubtype="21"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barn(inVertical)">
                                      <p:cBhvr>
                                        <p:cTn id="29" dur="1750"/>
                                        <p:tgtEl>
                                          <p:spTgt spid="6"/>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arn(inVertical)">
                                      <p:cBhvr>
                                        <p:cTn id="32" dur="1750"/>
                                        <p:tgtEl>
                                          <p:spTgt spid="13"/>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barn(inVertical)">
                                      <p:cBhvr>
                                        <p:cTn id="35" dur="1750"/>
                                        <p:tgtEl>
                                          <p:spTgt spid="12"/>
                                        </p:tgtEl>
                                      </p:cBhvr>
                                    </p:animEffect>
                                  </p:childTnLst>
                                </p:cTn>
                              </p:par>
                              <p:par>
                                <p:cTn id="36" presetID="16" presetClass="entr" presetSubtype="21" fill="hold" grpId="0" nodeType="with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barn(inVertical)">
                                      <p:cBhvr>
                                        <p:cTn id="38" dur="1750"/>
                                        <p:tgtEl>
                                          <p:spTgt spid="5"/>
                                        </p:tgtEl>
                                      </p:cBhvr>
                                    </p:animEffect>
                                  </p:childTnLst>
                                </p:cTn>
                              </p:par>
                              <p:par>
                                <p:cTn id="39" presetID="16" presetClass="entr" presetSubtype="21" fill="hold" nodeType="with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barn(inVertical)">
                                      <p:cBhvr>
                                        <p:cTn id="41" dur="1750"/>
                                        <p:tgtEl>
                                          <p:spTgt spid="4"/>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barn(inVertical)">
                                      <p:cBhvr>
                                        <p:cTn id="44" dur="1750"/>
                                        <p:tgtEl>
                                          <p:spTgt spid="11"/>
                                        </p:tgtEl>
                                      </p:cBhvr>
                                    </p:animEffect>
                                  </p:childTnLst>
                                </p:cTn>
                              </p:par>
                              <p:par>
                                <p:cTn id="45" presetID="16" presetClass="entr" presetSubtype="21" fill="hold"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barn(inVertical)">
                                      <p:cBhvr>
                                        <p:cTn id="47" dur="1750"/>
                                        <p:tgtEl>
                                          <p:spTgt spid="10"/>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barn(inVertical)">
                                      <p:cBhvr>
                                        <p:cTn id="50" dur="1750"/>
                                        <p:tgtEl>
                                          <p:spTgt spid="19"/>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barn(inVertical)">
                                      <p:cBhvr>
                                        <p:cTn id="53" dur="1750"/>
                                        <p:tgtEl>
                                          <p:spTgt spid="18"/>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barn(inVertical)">
                                      <p:cBhvr>
                                        <p:cTn id="56" dur="1750"/>
                                        <p:tgtEl>
                                          <p:spTgt spid="17"/>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barn(inVertical)">
                                      <p:cBhvr>
                                        <p:cTn id="59" dur="1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P spid="11" grpId="0"/>
      <p:bldP spid="12" grpId="0"/>
      <p:bldP spid="13" grpId="0"/>
      <p:bldP spid="14" grpId="0"/>
      <p:bldP spid="15" grpId="0"/>
      <p:bldP spid="16" grpId="0"/>
      <p:bldP spid="17" grpId="0"/>
      <p:bldP spid="18" grpId="0"/>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8DEF26EF-8B89-486A-8CC1-1708B2B701B5}"/>
              </a:ext>
            </a:extLst>
          </p:cNvPr>
          <p:cNvGrpSpPr/>
          <p:nvPr/>
        </p:nvGrpSpPr>
        <p:grpSpPr>
          <a:xfrm>
            <a:off x="1380946" y="2024687"/>
            <a:ext cx="8107003" cy="3476571"/>
            <a:chOff x="1077217" y="1502041"/>
            <a:chExt cx="9358782" cy="4635427"/>
          </a:xfrm>
        </p:grpSpPr>
        <p:pic>
          <p:nvPicPr>
            <p:cNvPr id="3" name="图片 2">
              <a:extLst>
                <a:ext uri="{FF2B5EF4-FFF2-40B4-BE49-F238E27FC236}">
                  <a16:creationId xmlns:a16="http://schemas.microsoft.com/office/drawing/2014/main" xmlns="" id="{61F8434F-2591-4BC3-8548-99333FA3EEC9}"/>
                </a:ext>
              </a:extLst>
            </p:cNvPr>
            <p:cNvPicPr>
              <a:picLocks noChangeAspect="1"/>
            </p:cNvPicPr>
            <p:nvPr/>
          </p:nvPicPr>
          <p:blipFill rotWithShape="1">
            <a:blip r:embed="rId2">
              <a:lum bright="20000" contrast="-50000"/>
              <a:duotone>
                <a:schemeClr val="accent6">
                  <a:shade val="45000"/>
                  <a:satMod val="135000"/>
                </a:schemeClr>
                <a:prstClr val="white"/>
              </a:duotone>
              <a:extLst>
                <a:ext uri="{28A0092B-C50C-407E-A947-70E740481C1C}">
                  <a14:useLocalDpi xmlns:a14="http://schemas.microsoft.com/office/drawing/2010/main" val="0"/>
                </a:ext>
              </a:extLst>
            </a:blip>
            <a:srcRect t="71180"/>
            <a:stretch/>
          </p:blipFill>
          <p:spPr>
            <a:xfrm rot="5400000">
              <a:off x="4563120" y="1954091"/>
              <a:ext cx="2008912" cy="1104811"/>
            </a:xfrm>
            <a:prstGeom prst="rect">
              <a:avLst/>
            </a:prstGeom>
          </p:spPr>
        </p:pic>
        <p:grpSp>
          <p:nvGrpSpPr>
            <p:cNvPr id="4" name="组合 3">
              <a:extLst>
                <a:ext uri="{FF2B5EF4-FFF2-40B4-BE49-F238E27FC236}">
                  <a16:creationId xmlns:a16="http://schemas.microsoft.com/office/drawing/2014/main" xmlns="" id="{F19603AC-4A05-49B0-9CC9-1DF88EEAF5EE}"/>
                </a:ext>
              </a:extLst>
            </p:cNvPr>
            <p:cNvGrpSpPr/>
            <p:nvPr/>
          </p:nvGrpSpPr>
          <p:grpSpPr>
            <a:xfrm>
              <a:off x="1077217" y="2161165"/>
              <a:ext cx="9358782" cy="3619068"/>
              <a:chOff x="1043966" y="2161165"/>
              <a:chExt cx="9358782" cy="3619068"/>
            </a:xfrm>
          </p:grpSpPr>
          <p:pic>
            <p:nvPicPr>
              <p:cNvPr id="7" name="图片 6">
                <a:extLst>
                  <a:ext uri="{FF2B5EF4-FFF2-40B4-BE49-F238E27FC236}">
                    <a16:creationId xmlns:a16="http://schemas.microsoft.com/office/drawing/2014/main" xmlns="" id="{B63909B3-D766-48B6-8E60-5F54330238CF}"/>
                  </a:ext>
                </a:extLst>
              </p:cNvPr>
              <p:cNvPicPr>
                <a:picLocks noChangeAspect="1"/>
              </p:cNvPicPr>
              <p:nvPr/>
            </p:nvPicPr>
            <p:blipFill>
              <a:blip r:embed="rId3">
                <a:lum bright="20000" contrast="-50000"/>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2459343" y="3376635"/>
                <a:ext cx="507678" cy="524054"/>
              </a:xfrm>
              <a:prstGeom prst="rect">
                <a:avLst/>
              </a:prstGeom>
            </p:spPr>
          </p:pic>
          <p:cxnSp>
            <p:nvCxnSpPr>
              <p:cNvPr id="8" name="直接连接符 7">
                <a:extLst>
                  <a:ext uri="{FF2B5EF4-FFF2-40B4-BE49-F238E27FC236}">
                    <a16:creationId xmlns:a16="http://schemas.microsoft.com/office/drawing/2014/main" xmlns="" id="{15AD7EB4-E258-4214-A9C1-63952FE24598}"/>
                  </a:ext>
                </a:extLst>
              </p:cNvPr>
              <p:cNvCxnSpPr/>
              <p:nvPr/>
            </p:nvCxnSpPr>
            <p:spPr>
              <a:xfrm flipV="1">
                <a:off x="4374588" y="2831088"/>
                <a:ext cx="679431" cy="577864"/>
              </a:xfrm>
              <a:prstGeom prst="line">
                <a:avLst/>
              </a:prstGeom>
              <a:ln w="19050">
                <a:solidFill>
                  <a:srgbClr val="829F89"/>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346F6A74-7187-4B45-A6A3-646D41253406}"/>
                  </a:ext>
                </a:extLst>
              </p:cNvPr>
              <p:cNvCxnSpPr/>
              <p:nvPr/>
            </p:nvCxnSpPr>
            <p:spPr>
              <a:xfrm>
                <a:off x="4374588" y="3696984"/>
                <a:ext cx="679431" cy="0"/>
              </a:xfrm>
              <a:prstGeom prst="line">
                <a:avLst/>
              </a:prstGeom>
              <a:ln w="19050">
                <a:solidFill>
                  <a:srgbClr val="829F89"/>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C25A3B67-800E-4325-B7F6-E9DA229C6891}"/>
                  </a:ext>
                </a:extLst>
              </p:cNvPr>
              <p:cNvCxnSpPr/>
              <p:nvPr/>
            </p:nvCxnSpPr>
            <p:spPr>
              <a:xfrm>
                <a:off x="4374588" y="3985016"/>
                <a:ext cx="679431" cy="648072"/>
              </a:xfrm>
              <a:prstGeom prst="line">
                <a:avLst/>
              </a:prstGeom>
              <a:ln w="19050">
                <a:solidFill>
                  <a:srgbClr val="829F89"/>
                </a:solidFill>
                <a:prstDash val="sysDash"/>
              </a:ln>
            </p:spPr>
            <p:style>
              <a:lnRef idx="1">
                <a:schemeClr val="accent1"/>
              </a:lnRef>
              <a:fillRef idx="0">
                <a:schemeClr val="accent1"/>
              </a:fillRef>
              <a:effectRef idx="0">
                <a:schemeClr val="accent1"/>
              </a:effectRef>
              <a:fontRef idx="minor">
                <a:schemeClr val="tx1"/>
              </a:fontRef>
            </p:style>
          </p:cxnSp>
          <p:grpSp>
            <p:nvGrpSpPr>
              <p:cNvPr id="11" name="组合 10">
                <a:extLst>
                  <a:ext uri="{FF2B5EF4-FFF2-40B4-BE49-F238E27FC236}">
                    <a16:creationId xmlns:a16="http://schemas.microsoft.com/office/drawing/2014/main" xmlns="" id="{818F0F62-570C-4CC5-AC18-C76CF2585BE5}"/>
                  </a:ext>
                </a:extLst>
              </p:cNvPr>
              <p:cNvGrpSpPr/>
              <p:nvPr/>
            </p:nvGrpSpPr>
            <p:grpSpPr>
              <a:xfrm>
                <a:off x="1043966" y="2974647"/>
                <a:ext cx="1180475" cy="1328033"/>
                <a:chOff x="730425" y="2184643"/>
                <a:chExt cx="1180475" cy="1328033"/>
              </a:xfrm>
            </p:grpSpPr>
            <p:pic>
              <p:nvPicPr>
                <p:cNvPr id="21" name="图片 20">
                  <a:extLst>
                    <a:ext uri="{FF2B5EF4-FFF2-40B4-BE49-F238E27FC236}">
                      <a16:creationId xmlns:a16="http://schemas.microsoft.com/office/drawing/2014/main" xmlns="" id="{A85664DE-76C4-43E9-928F-34E7EDD261AF}"/>
                    </a:ext>
                  </a:extLst>
                </p:cNvPr>
                <p:cNvPicPr>
                  <a:picLocks noChangeAspect="1"/>
                </p:cNvPicPr>
                <p:nvPr/>
              </p:nvPicPr>
              <p:blipFill>
                <a:blip r:embed="rId4">
                  <a:lum bright="20000" contrast="-50000"/>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730425" y="2184643"/>
                  <a:ext cx="1180475" cy="1328033"/>
                </a:xfrm>
                <a:prstGeom prst="rect">
                  <a:avLst/>
                </a:prstGeom>
              </p:spPr>
            </p:pic>
            <p:sp>
              <p:nvSpPr>
                <p:cNvPr id="22" name="TextBox 14">
                  <a:extLst>
                    <a:ext uri="{FF2B5EF4-FFF2-40B4-BE49-F238E27FC236}">
                      <a16:creationId xmlns:a16="http://schemas.microsoft.com/office/drawing/2014/main" xmlns="" id="{D1ECF215-F40A-4D13-8D8D-B3368528DB22}"/>
                    </a:ext>
                  </a:extLst>
                </p:cNvPr>
                <p:cNvSpPr txBox="1"/>
                <p:nvPr/>
              </p:nvSpPr>
              <p:spPr>
                <a:xfrm>
                  <a:off x="816560" y="2330015"/>
                  <a:ext cx="934444" cy="943848"/>
                </a:xfrm>
                <a:prstGeom prst="rect">
                  <a:avLst/>
                </a:prstGeom>
                <a:noFill/>
              </p:spPr>
              <p:txBody>
                <a:bodyPr wrap="none" rtlCol="0">
                  <a:spAutoFit/>
                </a:bodyPr>
                <a:lstStyle/>
                <a:p>
                  <a:pPr algn="ctr"/>
                  <a:r>
                    <a:rPr lang="zh-CN" altLang="en-US" sz="2000" b="1" dirty="0">
                      <a:solidFill>
                        <a:srgbClr val="829F89"/>
                      </a:solidFill>
                      <a:latin typeface="楷体" panose="02010609060101010101" pitchFamily="49" charset="-122"/>
                      <a:ea typeface="楷体" panose="02010609060101010101" pitchFamily="49" charset="-122"/>
                    </a:rPr>
                    <a:t>标题</a:t>
                  </a:r>
                  <a:endParaRPr lang="en-US" altLang="zh-CN" sz="2000" b="1" dirty="0">
                    <a:solidFill>
                      <a:srgbClr val="829F89"/>
                    </a:solidFill>
                    <a:latin typeface="楷体" panose="02010609060101010101" pitchFamily="49" charset="-122"/>
                    <a:ea typeface="楷体" panose="02010609060101010101" pitchFamily="49" charset="-122"/>
                  </a:endParaRPr>
                </a:p>
                <a:p>
                  <a:pPr algn="ctr"/>
                  <a:r>
                    <a:rPr lang="zh-CN" altLang="en-US" sz="2000" b="1" dirty="0">
                      <a:solidFill>
                        <a:srgbClr val="829F89"/>
                      </a:solidFill>
                      <a:latin typeface="楷体" panose="02010609060101010101" pitchFamily="49" charset="-122"/>
                      <a:ea typeface="楷体" panose="02010609060101010101" pitchFamily="49" charset="-122"/>
                    </a:rPr>
                    <a:t>文字</a:t>
                  </a:r>
                </a:p>
              </p:txBody>
            </p:sp>
          </p:grpSp>
          <p:grpSp>
            <p:nvGrpSpPr>
              <p:cNvPr id="12" name="组合 11">
                <a:extLst>
                  <a:ext uri="{FF2B5EF4-FFF2-40B4-BE49-F238E27FC236}">
                    <a16:creationId xmlns:a16="http://schemas.microsoft.com/office/drawing/2014/main" xmlns="" id="{FE3E7444-29F8-4579-8D74-5660859914B0}"/>
                  </a:ext>
                </a:extLst>
              </p:cNvPr>
              <p:cNvGrpSpPr/>
              <p:nvPr/>
            </p:nvGrpSpPr>
            <p:grpSpPr>
              <a:xfrm>
                <a:off x="3154405" y="2974647"/>
                <a:ext cx="1096365" cy="1233412"/>
                <a:chOff x="2771249" y="2184643"/>
                <a:chExt cx="1096365" cy="1233412"/>
              </a:xfrm>
            </p:grpSpPr>
            <p:pic>
              <p:nvPicPr>
                <p:cNvPr id="19" name="图片 18">
                  <a:extLst>
                    <a:ext uri="{FF2B5EF4-FFF2-40B4-BE49-F238E27FC236}">
                      <a16:creationId xmlns:a16="http://schemas.microsoft.com/office/drawing/2014/main" xmlns="" id="{DD3267F1-7DB9-4CC9-A6B8-4BF3E333B8E9}"/>
                    </a:ext>
                  </a:extLst>
                </p:cNvPr>
                <p:cNvPicPr>
                  <a:picLocks noChangeAspect="1"/>
                </p:cNvPicPr>
                <p:nvPr/>
              </p:nvPicPr>
              <p:blipFill>
                <a:blip r:embed="rId4">
                  <a:lum bright="20000" contrast="-50000"/>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2771249" y="2184643"/>
                  <a:ext cx="1096365" cy="1233412"/>
                </a:xfrm>
                <a:prstGeom prst="rect">
                  <a:avLst/>
                </a:prstGeom>
              </p:spPr>
            </p:pic>
            <p:sp>
              <p:nvSpPr>
                <p:cNvPr id="20" name="TextBox 17">
                  <a:extLst>
                    <a:ext uri="{FF2B5EF4-FFF2-40B4-BE49-F238E27FC236}">
                      <a16:creationId xmlns:a16="http://schemas.microsoft.com/office/drawing/2014/main" xmlns="" id="{874A2D8C-3BF0-4430-B602-D53E98B71D96}"/>
                    </a:ext>
                  </a:extLst>
                </p:cNvPr>
                <p:cNvSpPr txBox="1"/>
                <p:nvPr/>
              </p:nvSpPr>
              <p:spPr>
                <a:xfrm>
                  <a:off x="2862979" y="2376734"/>
                  <a:ext cx="934444" cy="943848"/>
                </a:xfrm>
                <a:prstGeom prst="rect">
                  <a:avLst/>
                </a:prstGeom>
                <a:noFill/>
              </p:spPr>
              <p:txBody>
                <a:bodyPr wrap="none" rtlCol="0">
                  <a:spAutoFit/>
                </a:bodyPr>
                <a:lstStyle/>
                <a:p>
                  <a:pPr algn="ctr"/>
                  <a:r>
                    <a:rPr lang="zh-CN" altLang="en-US" sz="2000" b="1" dirty="0">
                      <a:solidFill>
                        <a:srgbClr val="829F89"/>
                      </a:solidFill>
                      <a:latin typeface="楷体" panose="02010609060101010101" pitchFamily="49" charset="-122"/>
                      <a:ea typeface="楷体" panose="02010609060101010101" pitchFamily="49" charset="-122"/>
                    </a:rPr>
                    <a:t>标题</a:t>
                  </a:r>
                  <a:endParaRPr lang="en-US" altLang="zh-CN" sz="2000" b="1" dirty="0">
                    <a:solidFill>
                      <a:srgbClr val="829F89"/>
                    </a:solidFill>
                    <a:latin typeface="楷体" panose="02010609060101010101" pitchFamily="49" charset="-122"/>
                    <a:ea typeface="楷体" panose="02010609060101010101" pitchFamily="49" charset="-122"/>
                  </a:endParaRPr>
                </a:p>
                <a:p>
                  <a:pPr algn="ctr"/>
                  <a:r>
                    <a:rPr lang="zh-CN" altLang="en-US" sz="2000" b="1" dirty="0">
                      <a:solidFill>
                        <a:srgbClr val="829F89"/>
                      </a:solidFill>
                      <a:latin typeface="楷体" panose="02010609060101010101" pitchFamily="49" charset="-122"/>
                      <a:ea typeface="楷体" panose="02010609060101010101" pitchFamily="49" charset="-122"/>
                    </a:rPr>
                    <a:t>文字</a:t>
                  </a:r>
                </a:p>
              </p:txBody>
            </p:sp>
          </p:grpSp>
          <p:sp>
            <p:nvSpPr>
              <p:cNvPr id="13" name="TextBox 20">
                <a:extLst>
                  <a:ext uri="{FF2B5EF4-FFF2-40B4-BE49-F238E27FC236}">
                    <a16:creationId xmlns:a16="http://schemas.microsoft.com/office/drawing/2014/main" xmlns="" id="{17AC1F53-579E-4C13-A9E9-6057D9F0C572}"/>
                  </a:ext>
                </a:extLst>
              </p:cNvPr>
              <p:cNvSpPr txBox="1"/>
              <p:nvPr/>
            </p:nvSpPr>
            <p:spPr>
              <a:xfrm>
                <a:off x="5245582" y="2253498"/>
                <a:ext cx="864096" cy="943848"/>
              </a:xfrm>
              <a:prstGeom prst="rect">
                <a:avLst/>
              </a:prstGeom>
              <a:noFill/>
            </p:spPr>
            <p:txBody>
              <a:bodyPr wrap="square" rtlCol="0">
                <a:spAutoFit/>
              </a:bodyPr>
              <a:lstStyle/>
              <a:p>
                <a:pPr algn="ctr"/>
                <a:r>
                  <a:rPr lang="zh-CN" altLang="en-US" sz="2000" b="1" dirty="0">
                    <a:solidFill>
                      <a:srgbClr val="829F89"/>
                    </a:solidFill>
                    <a:latin typeface="楷体" panose="02010609060101010101" pitchFamily="49" charset="-122"/>
                    <a:ea typeface="楷体" panose="02010609060101010101" pitchFamily="49" charset="-122"/>
                  </a:rPr>
                  <a:t>标题</a:t>
                </a:r>
              </a:p>
            </p:txBody>
          </p:sp>
          <p:sp>
            <p:nvSpPr>
              <p:cNvPr id="14" name="TextBox 24">
                <a:extLst>
                  <a:ext uri="{FF2B5EF4-FFF2-40B4-BE49-F238E27FC236}">
                    <a16:creationId xmlns:a16="http://schemas.microsoft.com/office/drawing/2014/main" xmlns="" id="{01939D07-3C1D-4654-8AF3-7654F021EF01}"/>
                  </a:ext>
                </a:extLst>
              </p:cNvPr>
              <p:cNvSpPr txBox="1"/>
              <p:nvPr/>
            </p:nvSpPr>
            <p:spPr>
              <a:xfrm>
                <a:off x="5240295" y="3515624"/>
                <a:ext cx="864096" cy="943848"/>
              </a:xfrm>
              <a:prstGeom prst="rect">
                <a:avLst/>
              </a:prstGeom>
              <a:noFill/>
            </p:spPr>
            <p:txBody>
              <a:bodyPr wrap="square" rtlCol="0">
                <a:spAutoFit/>
              </a:bodyPr>
              <a:lstStyle/>
              <a:p>
                <a:pPr algn="ctr"/>
                <a:r>
                  <a:rPr lang="zh-CN" altLang="en-US" sz="2000" b="1" dirty="0">
                    <a:solidFill>
                      <a:srgbClr val="829F89"/>
                    </a:solidFill>
                    <a:latin typeface="楷体" panose="02010609060101010101" pitchFamily="49" charset="-122"/>
                    <a:ea typeface="楷体" panose="02010609060101010101" pitchFamily="49" charset="-122"/>
                  </a:rPr>
                  <a:t>标题</a:t>
                </a:r>
              </a:p>
            </p:txBody>
          </p:sp>
          <p:sp>
            <p:nvSpPr>
              <p:cNvPr id="15" name="TextBox 27">
                <a:extLst>
                  <a:ext uri="{FF2B5EF4-FFF2-40B4-BE49-F238E27FC236}">
                    <a16:creationId xmlns:a16="http://schemas.microsoft.com/office/drawing/2014/main" xmlns="" id="{47451B9E-3B48-4E37-8494-7F3E0896F77C}"/>
                  </a:ext>
                </a:extLst>
              </p:cNvPr>
              <p:cNvSpPr txBox="1"/>
              <p:nvPr/>
            </p:nvSpPr>
            <p:spPr>
              <a:xfrm>
                <a:off x="5245582" y="4764567"/>
                <a:ext cx="864096" cy="943848"/>
              </a:xfrm>
              <a:prstGeom prst="rect">
                <a:avLst/>
              </a:prstGeom>
              <a:noFill/>
            </p:spPr>
            <p:txBody>
              <a:bodyPr wrap="square" rtlCol="0">
                <a:spAutoFit/>
              </a:bodyPr>
              <a:lstStyle/>
              <a:p>
                <a:pPr algn="ctr"/>
                <a:r>
                  <a:rPr lang="zh-CN" altLang="en-US" sz="2000" b="1" dirty="0">
                    <a:solidFill>
                      <a:srgbClr val="829F89"/>
                    </a:solidFill>
                    <a:latin typeface="楷体" panose="02010609060101010101" pitchFamily="49" charset="-122"/>
                    <a:ea typeface="楷体" panose="02010609060101010101" pitchFamily="49" charset="-122"/>
                  </a:rPr>
                  <a:t>标题</a:t>
                </a:r>
              </a:p>
            </p:txBody>
          </p:sp>
          <p:sp>
            <p:nvSpPr>
              <p:cNvPr id="16" name="TextBox 28">
                <a:extLst>
                  <a:ext uri="{FF2B5EF4-FFF2-40B4-BE49-F238E27FC236}">
                    <a16:creationId xmlns:a16="http://schemas.microsoft.com/office/drawing/2014/main" xmlns="" id="{13280658-839A-489D-BF21-D33924AF72E8}"/>
                  </a:ext>
                </a:extLst>
              </p:cNvPr>
              <p:cNvSpPr txBox="1"/>
              <p:nvPr/>
            </p:nvSpPr>
            <p:spPr>
              <a:xfrm>
                <a:off x="5991918" y="2161165"/>
                <a:ext cx="4410830" cy="1107996"/>
              </a:xfrm>
              <a:prstGeom prst="rect">
                <a:avLst/>
              </a:prstGeom>
              <a:noFill/>
            </p:spPr>
            <p:txBody>
              <a:bodyPr wrap="square" rtlCol="0">
                <a:spAutoFit/>
              </a:bodyPr>
              <a:lstStyle/>
              <a:p>
                <a:r>
                  <a:rPr lang="zh-CN" altLang="en-US" sz="1600" kern="0" dirty="0">
                    <a:solidFill>
                      <a:srgbClr val="829F89"/>
                    </a:solidFill>
                    <a:latin typeface="楷体" panose="02010609060101010101" pitchFamily="49" charset="-122"/>
                    <a:ea typeface="楷体" panose="02010609060101010101" pitchFamily="49" charset="-122"/>
                  </a:rPr>
                  <a:t>点击输入本栏的具体文字，简明扼要的说明分项内容，此为概念图解，请根据您的具体内容酌情修改。</a:t>
                </a:r>
                <a:endParaRPr lang="zh-CN" altLang="en-US" sz="1600" dirty="0">
                  <a:solidFill>
                    <a:srgbClr val="829F89"/>
                  </a:solidFill>
                  <a:latin typeface="楷体" panose="02010609060101010101" pitchFamily="49" charset="-122"/>
                  <a:ea typeface="楷体" panose="02010609060101010101" pitchFamily="49" charset="-122"/>
                </a:endParaRPr>
              </a:p>
            </p:txBody>
          </p:sp>
          <p:sp>
            <p:nvSpPr>
              <p:cNvPr id="17" name="TextBox 29">
                <a:extLst>
                  <a:ext uri="{FF2B5EF4-FFF2-40B4-BE49-F238E27FC236}">
                    <a16:creationId xmlns:a16="http://schemas.microsoft.com/office/drawing/2014/main" xmlns="" id="{DA804C15-E29A-4C8F-AC6B-799335EBD98F}"/>
                  </a:ext>
                </a:extLst>
              </p:cNvPr>
              <p:cNvSpPr txBox="1"/>
              <p:nvPr/>
            </p:nvSpPr>
            <p:spPr>
              <a:xfrm>
                <a:off x="5991918" y="3435791"/>
                <a:ext cx="4410830" cy="1107996"/>
              </a:xfrm>
              <a:prstGeom prst="rect">
                <a:avLst/>
              </a:prstGeom>
              <a:noFill/>
            </p:spPr>
            <p:txBody>
              <a:bodyPr wrap="square" rtlCol="0">
                <a:spAutoFit/>
              </a:bodyPr>
              <a:lstStyle/>
              <a:p>
                <a:r>
                  <a:rPr lang="zh-CN" altLang="en-US" sz="1600" kern="0" dirty="0">
                    <a:solidFill>
                      <a:srgbClr val="829F89"/>
                    </a:solidFill>
                    <a:latin typeface="楷体" panose="02010609060101010101" pitchFamily="49" charset="-122"/>
                    <a:ea typeface="楷体" panose="02010609060101010101" pitchFamily="49" charset="-122"/>
                  </a:rPr>
                  <a:t>点击输入本栏的具体文字，简明扼要的说明分项内容，此为概念图解，请根据您的具体内容酌情修改。</a:t>
                </a:r>
                <a:endParaRPr lang="zh-CN" altLang="en-US" sz="1600" dirty="0">
                  <a:solidFill>
                    <a:srgbClr val="829F89"/>
                  </a:solidFill>
                  <a:latin typeface="楷体" panose="02010609060101010101" pitchFamily="49" charset="-122"/>
                  <a:ea typeface="楷体" panose="02010609060101010101" pitchFamily="49" charset="-122"/>
                </a:endParaRPr>
              </a:p>
            </p:txBody>
          </p:sp>
          <p:sp>
            <p:nvSpPr>
              <p:cNvPr id="18" name="TextBox 30">
                <a:extLst>
                  <a:ext uri="{FF2B5EF4-FFF2-40B4-BE49-F238E27FC236}">
                    <a16:creationId xmlns:a16="http://schemas.microsoft.com/office/drawing/2014/main" xmlns="" id="{D9752479-F310-4488-8D23-1532358792E5}"/>
                  </a:ext>
                </a:extLst>
              </p:cNvPr>
              <p:cNvSpPr txBox="1"/>
              <p:nvPr/>
            </p:nvSpPr>
            <p:spPr>
              <a:xfrm>
                <a:off x="5991918" y="4672237"/>
                <a:ext cx="4410830" cy="1107996"/>
              </a:xfrm>
              <a:prstGeom prst="rect">
                <a:avLst/>
              </a:prstGeom>
              <a:noFill/>
            </p:spPr>
            <p:txBody>
              <a:bodyPr wrap="square" rtlCol="0">
                <a:spAutoFit/>
              </a:bodyPr>
              <a:lstStyle/>
              <a:p>
                <a:r>
                  <a:rPr lang="zh-CN" altLang="en-US" sz="1600" kern="0" dirty="0">
                    <a:solidFill>
                      <a:srgbClr val="829F89"/>
                    </a:solidFill>
                    <a:latin typeface="楷体" panose="02010609060101010101" pitchFamily="49" charset="-122"/>
                    <a:ea typeface="楷体" panose="02010609060101010101" pitchFamily="49" charset="-122"/>
                  </a:rPr>
                  <a:t>点击输入本栏的具体文字，简明扼要的说明分项内容，此为概念图解，请根据您的具体内容酌情修改。</a:t>
                </a:r>
                <a:endParaRPr lang="zh-CN" altLang="en-US" sz="1600" dirty="0">
                  <a:solidFill>
                    <a:srgbClr val="829F89"/>
                  </a:solidFill>
                  <a:latin typeface="楷体" panose="02010609060101010101" pitchFamily="49" charset="-122"/>
                  <a:ea typeface="楷体" panose="02010609060101010101" pitchFamily="49" charset="-122"/>
                </a:endParaRPr>
              </a:p>
            </p:txBody>
          </p:sp>
        </p:grpSp>
        <p:pic>
          <p:nvPicPr>
            <p:cNvPr id="5" name="图片 4">
              <a:extLst>
                <a:ext uri="{FF2B5EF4-FFF2-40B4-BE49-F238E27FC236}">
                  <a16:creationId xmlns:a16="http://schemas.microsoft.com/office/drawing/2014/main" xmlns="" id="{2DFFD9B7-A718-4AF6-B91A-83011EC922A6}"/>
                </a:ext>
              </a:extLst>
            </p:cNvPr>
            <p:cNvPicPr>
              <a:picLocks noChangeAspect="1"/>
            </p:cNvPicPr>
            <p:nvPr/>
          </p:nvPicPr>
          <p:blipFill rotWithShape="1">
            <a:blip r:embed="rId2">
              <a:lum bright="20000" contrast="-50000"/>
              <a:duotone>
                <a:schemeClr val="accent6">
                  <a:shade val="45000"/>
                  <a:satMod val="135000"/>
                </a:schemeClr>
                <a:prstClr val="white"/>
              </a:duotone>
              <a:extLst>
                <a:ext uri="{28A0092B-C50C-407E-A947-70E740481C1C}">
                  <a14:useLocalDpi xmlns:a14="http://schemas.microsoft.com/office/drawing/2010/main" val="0"/>
                </a:ext>
              </a:extLst>
            </a:blip>
            <a:srcRect t="71180"/>
            <a:stretch/>
          </p:blipFill>
          <p:spPr>
            <a:xfrm rot="5400000">
              <a:off x="4508174" y="3161285"/>
              <a:ext cx="2096090" cy="1203845"/>
            </a:xfrm>
            <a:prstGeom prst="rect">
              <a:avLst/>
            </a:prstGeom>
          </p:spPr>
        </p:pic>
        <p:pic>
          <p:nvPicPr>
            <p:cNvPr id="6" name="图片 5">
              <a:extLst>
                <a:ext uri="{FF2B5EF4-FFF2-40B4-BE49-F238E27FC236}">
                  <a16:creationId xmlns:a16="http://schemas.microsoft.com/office/drawing/2014/main" xmlns="" id="{4186C897-5EDB-4A75-B008-7548B8BCC6FC}"/>
                </a:ext>
              </a:extLst>
            </p:cNvPr>
            <p:cNvPicPr>
              <a:picLocks noChangeAspect="1"/>
            </p:cNvPicPr>
            <p:nvPr/>
          </p:nvPicPr>
          <p:blipFill rotWithShape="1">
            <a:blip r:embed="rId2">
              <a:lum bright="20000" contrast="-50000"/>
              <a:duotone>
                <a:schemeClr val="accent6">
                  <a:shade val="45000"/>
                  <a:satMod val="135000"/>
                </a:schemeClr>
                <a:prstClr val="white"/>
              </a:duotone>
              <a:extLst>
                <a:ext uri="{28A0092B-C50C-407E-A947-70E740481C1C}">
                  <a14:useLocalDpi xmlns:a14="http://schemas.microsoft.com/office/drawing/2010/main" val="0"/>
                </a:ext>
              </a:extLst>
            </a:blip>
            <a:srcRect t="71180"/>
            <a:stretch/>
          </p:blipFill>
          <p:spPr>
            <a:xfrm rot="5400000">
              <a:off x="4446520" y="4425847"/>
              <a:ext cx="2198897" cy="1224346"/>
            </a:xfrm>
            <a:prstGeom prst="rect">
              <a:avLst/>
            </a:prstGeom>
          </p:spPr>
        </p:pic>
      </p:grpSp>
    </p:spTree>
    <p:extLst>
      <p:ext uri="{BB962C8B-B14F-4D97-AF65-F5344CB8AC3E}">
        <p14:creationId xmlns:p14="http://schemas.microsoft.com/office/powerpoint/2010/main" val="92288585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2">
            <a:extLst>
              <a:ext uri="{FF2B5EF4-FFF2-40B4-BE49-F238E27FC236}">
                <a16:creationId xmlns:a16="http://schemas.microsoft.com/office/drawing/2014/main" xmlns="" id="{D5F52F65-D61E-4D98-AC97-79CE6E93D819}"/>
              </a:ext>
            </a:extLst>
          </p:cNvPr>
          <p:cNvSpPr>
            <a:spLocks noChangeArrowheads="1"/>
          </p:cNvSpPr>
          <p:nvPr/>
        </p:nvSpPr>
        <p:spPr bwMode="auto">
          <a:xfrm>
            <a:off x="5093687" y="1799211"/>
            <a:ext cx="1853203"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829F89"/>
                </a:solidFill>
                <a:effectLst/>
                <a:uLnTx/>
                <a:uFillTx/>
                <a:latin typeface="+mj-ea"/>
                <a:ea typeface="+mj-ea"/>
              </a:rPr>
              <a:t>单击添加文字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829F89"/>
                </a:solidFill>
                <a:effectLst/>
                <a:uLnTx/>
                <a:uFillTx/>
                <a:latin typeface="+mj-ea"/>
                <a:ea typeface="+mj-ea"/>
              </a:rPr>
              <a:t>单击此处添加文字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829F89"/>
                </a:solidFill>
                <a:effectLst/>
                <a:uLnTx/>
                <a:uFillTx/>
                <a:latin typeface="+mj-ea"/>
                <a:ea typeface="+mj-ea"/>
              </a:rPr>
              <a:t>单击此处添加文字</a:t>
            </a:r>
          </a:p>
        </p:txBody>
      </p:sp>
      <p:sp>
        <p:nvSpPr>
          <p:cNvPr id="3" name="Line 23">
            <a:extLst>
              <a:ext uri="{FF2B5EF4-FFF2-40B4-BE49-F238E27FC236}">
                <a16:creationId xmlns:a16="http://schemas.microsoft.com/office/drawing/2014/main" xmlns="" id="{7BF82AE6-EE45-4848-AAAF-868C9305D903}"/>
              </a:ext>
            </a:extLst>
          </p:cNvPr>
          <p:cNvSpPr>
            <a:spLocks noChangeShapeType="1"/>
          </p:cNvSpPr>
          <p:nvPr/>
        </p:nvSpPr>
        <p:spPr bwMode="auto">
          <a:xfrm flipV="1">
            <a:off x="5082383" y="1902680"/>
            <a:ext cx="0" cy="1161341"/>
          </a:xfrm>
          <a:prstGeom prst="line">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829F89"/>
            </a:solidFill>
            <a:prstDash val="solid"/>
            <a:round/>
            <a:headEnd type="none" w="med" len="med"/>
            <a:tailEnd type="triangle" w="med" len="med"/>
          </a:ln>
          <a:ex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829F89"/>
              </a:solidFill>
              <a:effectLst/>
              <a:uLnTx/>
              <a:uFillTx/>
              <a:latin typeface="微软雅黑" pitchFamily="34" charset="-122"/>
              <a:ea typeface="微软雅黑" pitchFamily="34" charset="-122"/>
            </a:endParaRPr>
          </a:p>
        </p:txBody>
      </p:sp>
      <p:sp>
        <p:nvSpPr>
          <p:cNvPr id="4" name="Rectangle 24">
            <a:extLst>
              <a:ext uri="{FF2B5EF4-FFF2-40B4-BE49-F238E27FC236}">
                <a16:creationId xmlns:a16="http://schemas.microsoft.com/office/drawing/2014/main" xmlns="" id="{EB3D6D83-2783-4527-A548-23514D75A403}"/>
              </a:ext>
            </a:extLst>
          </p:cNvPr>
          <p:cNvSpPr>
            <a:spLocks noChangeArrowheads="1"/>
          </p:cNvSpPr>
          <p:nvPr/>
        </p:nvSpPr>
        <p:spPr bwMode="auto">
          <a:xfrm>
            <a:off x="7411249" y="1727203"/>
            <a:ext cx="1853203"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829F89"/>
                </a:solidFill>
                <a:effectLst/>
                <a:uLnTx/>
                <a:uFillTx/>
                <a:latin typeface="+mj-ea"/>
                <a:ea typeface="+mj-ea"/>
              </a:rPr>
              <a:t>单击添加文字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829F89"/>
                </a:solidFill>
                <a:effectLst/>
                <a:uLnTx/>
                <a:uFillTx/>
                <a:latin typeface="+mj-ea"/>
                <a:ea typeface="+mj-ea"/>
              </a:rPr>
              <a:t>单击此处添加文字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829F89"/>
                </a:solidFill>
                <a:effectLst/>
                <a:uLnTx/>
                <a:uFillTx/>
                <a:latin typeface="+mj-ea"/>
                <a:ea typeface="+mj-ea"/>
              </a:rPr>
              <a:t>单击此处添加文字</a:t>
            </a:r>
          </a:p>
        </p:txBody>
      </p:sp>
      <p:sp>
        <p:nvSpPr>
          <p:cNvPr id="5" name="Line 25">
            <a:extLst>
              <a:ext uri="{FF2B5EF4-FFF2-40B4-BE49-F238E27FC236}">
                <a16:creationId xmlns:a16="http://schemas.microsoft.com/office/drawing/2014/main" xmlns="" id="{25B9EECE-261C-4DAD-AFDC-79EC86D80EB5}"/>
              </a:ext>
            </a:extLst>
          </p:cNvPr>
          <p:cNvSpPr>
            <a:spLocks noChangeShapeType="1"/>
          </p:cNvSpPr>
          <p:nvPr/>
        </p:nvSpPr>
        <p:spPr bwMode="auto">
          <a:xfrm flipH="1" flipV="1">
            <a:off x="7411241" y="1829125"/>
            <a:ext cx="7" cy="1412526"/>
          </a:xfrm>
          <a:prstGeom prst="line">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829F89"/>
            </a:solidFill>
            <a:prstDash val="solid"/>
            <a:round/>
            <a:headEnd type="none" w="med" len="med"/>
            <a:tailEnd type="triangle" w="med" len="med"/>
          </a:ln>
          <a:ex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829F89"/>
              </a:solidFill>
              <a:effectLst/>
              <a:uLnTx/>
              <a:uFillTx/>
              <a:latin typeface="微软雅黑" pitchFamily="34" charset="-122"/>
              <a:ea typeface="微软雅黑" pitchFamily="34" charset="-122"/>
            </a:endParaRPr>
          </a:p>
        </p:txBody>
      </p:sp>
      <p:sp>
        <p:nvSpPr>
          <p:cNvPr id="6" name="Rectangle 26">
            <a:extLst>
              <a:ext uri="{FF2B5EF4-FFF2-40B4-BE49-F238E27FC236}">
                <a16:creationId xmlns:a16="http://schemas.microsoft.com/office/drawing/2014/main" xmlns="" id="{0F4CAA01-0371-4E32-BA91-B2EAEF96D8AB}"/>
              </a:ext>
            </a:extLst>
          </p:cNvPr>
          <p:cNvSpPr>
            <a:spLocks noChangeArrowheads="1"/>
          </p:cNvSpPr>
          <p:nvPr/>
        </p:nvSpPr>
        <p:spPr bwMode="auto">
          <a:xfrm>
            <a:off x="3476138" y="4679531"/>
            <a:ext cx="1853203"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829F89"/>
                </a:solidFill>
                <a:effectLst/>
                <a:uLnTx/>
                <a:uFillTx/>
                <a:latin typeface="+mj-ea"/>
                <a:ea typeface="+mj-ea"/>
              </a:rPr>
              <a:t>单击添加文字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829F89"/>
                </a:solidFill>
                <a:effectLst/>
                <a:uLnTx/>
                <a:uFillTx/>
                <a:latin typeface="+mj-ea"/>
                <a:ea typeface="+mj-ea"/>
              </a:rPr>
              <a:t>单击此处添加文字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829F89"/>
                </a:solidFill>
                <a:effectLst/>
                <a:uLnTx/>
                <a:uFillTx/>
                <a:latin typeface="+mj-ea"/>
                <a:ea typeface="+mj-ea"/>
              </a:rPr>
              <a:t>单击此处添加文字</a:t>
            </a:r>
          </a:p>
        </p:txBody>
      </p:sp>
      <p:sp>
        <p:nvSpPr>
          <p:cNvPr id="7" name="Line 27">
            <a:extLst>
              <a:ext uri="{FF2B5EF4-FFF2-40B4-BE49-F238E27FC236}">
                <a16:creationId xmlns:a16="http://schemas.microsoft.com/office/drawing/2014/main" xmlns="" id="{A880BB45-D526-4859-84C6-88BF3F06C5DC}"/>
              </a:ext>
            </a:extLst>
          </p:cNvPr>
          <p:cNvSpPr>
            <a:spLocks noChangeShapeType="1"/>
          </p:cNvSpPr>
          <p:nvPr/>
        </p:nvSpPr>
        <p:spPr bwMode="auto">
          <a:xfrm>
            <a:off x="3405193" y="4646457"/>
            <a:ext cx="0" cy="897170"/>
          </a:xfrm>
          <a:prstGeom prst="line">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829F89"/>
            </a:solidFill>
            <a:prstDash val="solid"/>
            <a:round/>
            <a:headEnd type="none" w="med" len="med"/>
            <a:tailEnd type="triangle" w="med" len="med"/>
          </a:ln>
          <a:ex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829F89"/>
              </a:solidFill>
              <a:effectLst/>
              <a:uLnTx/>
              <a:uFillTx/>
              <a:latin typeface="微软雅黑" pitchFamily="34" charset="-122"/>
              <a:ea typeface="微软雅黑" pitchFamily="34" charset="-122"/>
            </a:endParaRPr>
          </a:p>
        </p:txBody>
      </p:sp>
      <p:sp>
        <p:nvSpPr>
          <p:cNvPr id="8" name="Rectangle 28">
            <a:extLst>
              <a:ext uri="{FF2B5EF4-FFF2-40B4-BE49-F238E27FC236}">
                <a16:creationId xmlns:a16="http://schemas.microsoft.com/office/drawing/2014/main" xmlns="" id="{917BC3FA-0442-45E0-B6C5-996517783377}"/>
              </a:ext>
            </a:extLst>
          </p:cNvPr>
          <p:cNvSpPr>
            <a:spLocks noChangeArrowheads="1"/>
          </p:cNvSpPr>
          <p:nvPr/>
        </p:nvSpPr>
        <p:spPr bwMode="auto">
          <a:xfrm>
            <a:off x="5905405" y="4808523"/>
            <a:ext cx="1853203" cy="68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829F89"/>
                </a:solidFill>
                <a:effectLst/>
                <a:uLnTx/>
                <a:uFillTx/>
                <a:latin typeface="+mj-ea"/>
                <a:ea typeface="+mj-ea"/>
              </a:rPr>
              <a:t>单击添加文字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829F89"/>
                </a:solidFill>
                <a:effectLst/>
                <a:uLnTx/>
                <a:uFillTx/>
                <a:latin typeface="+mj-ea"/>
                <a:ea typeface="+mj-ea"/>
              </a:rPr>
              <a:t>单击此处添加文字</a:t>
            </a:r>
          </a:p>
        </p:txBody>
      </p:sp>
      <p:sp>
        <p:nvSpPr>
          <p:cNvPr id="9" name="Line 29">
            <a:extLst>
              <a:ext uri="{FF2B5EF4-FFF2-40B4-BE49-F238E27FC236}">
                <a16:creationId xmlns:a16="http://schemas.microsoft.com/office/drawing/2014/main" xmlns="" id="{4F29BBCE-39AD-43D5-88F6-F4A711655450}"/>
              </a:ext>
            </a:extLst>
          </p:cNvPr>
          <p:cNvSpPr>
            <a:spLocks noChangeShapeType="1"/>
          </p:cNvSpPr>
          <p:nvPr/>
        </p:nvSpPr>
        <p:spPr bwMode="auto">
          <a:xfrm>
            <a:off x="5914663" y="4241751"/>
            <a:ext cx="0" cy="1301876"/>
          </a:xfrm>
          <a:prstGeom prst="line">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829F89"/>
            </a:solidFill>
            <a:prstDash val="solid"/>
            <a:round/>
            <a:headEnd type="none" w="med" len="med"/>
            <a:tailEnd type="triangle" w="med" len="med"/>
          </a:ln>
          <a:ex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829F89"/>
              </a:solidFill>
              <a:effectLst/>
              <a:uLnTx/>
              <a:uFillTx/>
              <a:latin typeface="微软雅黑" pitchFamily="34" charset="-122"/>
              <a:ea typeface="微软雅黑" pitchFamily="34" charset="-122"/>
            </a:endParaRPr>
          </a:p>
        </p:txBody>
      </p:sp>
      <p:sp>
        <p:nvSpPr>
          <p:cNvPr id="10" name="Rectangle 30">
            <a:extLst>
              <a:ext uri="{FF2B5EF4-FFF2-40B4-BE49-F238E27FC236}">
                <a16:creationId xmlns:a16="http://schemas.microsoft.com/office/drawing/2014/main" xmlns="" id="{951AE3CA-165B-4F45-911C-D9BA56A254CD}"/>
              </a:ext>
            </a:extLst>
          </p:cNvPr>
          <p:cNvSpPr>
            <a:spLocks noChangeArrowheads="1"/>
          </p:cNvSpPr>
          <p:nvPr/>
        </p:nvSpPr>
        <p:spPr bwMode="auto">
          <a:xfrm>
            <a:off x="8337850" y="4696551"/>
            <a:ext cx="1853203" cy="68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829F89"/>
                </a:solidFill>
                <a:effectLst/>
                <a:uLnTx/>
                <a:uFillTx/>
                <a:latin typeface="+mj-ea"/>
                <a:ea typeface="+mj-ea"/>
              </a:rPr>
              <a:t>单击添加文字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829F89"/>
                </a:solidFill>
                <a:effectLst/>
                <a:uLnTx/>
                <a:uFillTx/>
                <a:latin typeface="+mj-ea"/>
                <a:ea typeface="+mj-ea"/>
              </a:rPr>
              <a:t>单击此处添加文字</a:t>
            </a:r>
          </a:p>
        </p:txBody>
      </p:sp>
      <p:sp>
        <p:nvSpPr>
          <p:cNvPr id="11" name="Line 31">
            <a:extLst>
              <a:ext uri="{FF2B5EF4-FFF2-40B4-BE49-F238E27FC236}">
                <a16:creationId xmlns:a16="http://schemas.microsoft.com/office/drawing/2014/main" xmlns="" id="{394AE04A-52DA-4409-B679-C8C25215A583}"/>
              </a:ext>
            </a:extLst>
          </p:cNvPr>
          <p:cNvSpPr>
            <a:spLocks noChangeShapeType="1"/>
          </p:cNvSpPr>
          <p:nvPr/>
        </p:nvSpPr>
        <p:spPr bwMode="auto">
          <a:xfrm>
            <a:off x="8337850" y="3743428"/>
            <a:ext cx="9258" cy="1688230"/>
          </a:xfrm>
          <a:prstGeom prst="line">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829F89"/>
            </a:solidFill>
            <a:prstDash val="solid"/>
            <a:round/>
            <a:headEnd type="none" w="med" len="med"/>
            <a:tailEnd type="triangle" w="med" len="med"/>
          </a:ln>
          <a:ex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829F89"/>
              </a:solidFill>
              <a:effectLst/>
              <a:uLnTx/>
              <a:uFillTx/>
              <a:latin typeface="微软雅黑" pitchFamily="34" charset="-122"/>
              <a:ea typeface="微软雅黑" pitchFamily="34" charset="-122"/>
            </a:endParaRPr>
          </a:p>
        </p:txBody>
      </p:sp>
      <p:sp>
        <p:nvSpPr>
          <p:cNvPr id="12" name="Rectangle 20">
            <a:extLst>
              <a:ext uri="{FF2B5EF4-FFF2-40B4-BE49-F238E27FC236}">
                <a16:creationId xmlns:a16="http://schemas.microsoft.com/office/drawing/2014/main" xmlns="" id="{A3FC3597-3191-4002-A1D5-B291ACC153E1}"/>
              </a:ext>
            </a:extLst>
          </p:cNvPr>
          <p:cNvSpPr>
            <a:spLocks noChangeArrowheads="1"/>
          </p:cNvSpPr>
          <p:nvPr/>
        </p:nvSpPr>
        <p:spPr bwMode="auto">
          <a:xfrm>
            <a:off x="2215266" y="2009239"/>
            <a:ext cx="1817931"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829F89"/>
                </a:solidFill>
                <a:effectLst/>
                <a:uLnTx/>
                <a:uFillTx/>
                <a:latin typeface="+mj-ea"/>
                <a:ea typeface="+mj-ea"/>
              </a:rPr>
              <a:t>单击添加文字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829F89"/>
                </a:solidFill>
                <a:effectLst/>
                <a:uLnTx/>
                <a:uFillTx/>
                <a:latin typeface="+mj-ea"/>
                <a:ea typeface="+mj-ea"/>
              </a:rPr>
              <a:t>单击此处添加文字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829F89"/>
                </a:solidFill>
                <a:effectLst/>
                <a:uLnTx/>
                <a:uFillTx/>
                <a:latin typeface="+mj-ea"/>
                <a:ea typeface="+mj-ea"/>
              </a:rPr>
              <a:t>单击此处添加文字</a:t>
            </a:r>
          </a:p>
        </p:txBody>
      </p:sp>
      <p:sp>
        <p:nvSpPr>
          <p:cNvPr id="13" name="Line 21">
            <a:extLst>
              <a:ext uri="{FF2B5EF4-FFF2-40B4-BE49-F238E27FC236}">
                <a16:creationId xmlns:a16="http://schemas.microsoft.com/office/drawing/2014/main" xmlns="" id="{BE93B937-A7D4-4B02-9422-5D8757301C52}"/>
              </a:ext>
            </a:extLst>
          </p:cNvPr>
          <p:cNvSpPr>
            <a:spLocks noChangeShapeType="1"/>
          </p:cNvSpPr>
          <p:nvPr/>
        </p:nvSpPr>
        <p:spPr bwMode="auto">
          <a:xfrm flipV="1">
            <a:off x="2206729" y="2100134"/>
            <a:ext cx="0" cy="1139237"/>
          </a:xfrm>
          <a:prstGeom prst="line">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829F89"/>
            </a:solidFill>
            <a:prstDash val="solid"/>
            <a:round/>
            <a:headEnd type="none" w="med" len="med"/>
            <a:tailEnd type="triangle" w="med" len="med"/>
          </a:ln>
          <a:ex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829F89"/>
              </a:solidFill>
              <a:effectLst/>
              <a:uLnTx/>
              <a:uFillTx/>
              <a:latin typeface="微软雅黑" pitchFamily="34" charset="-122"/>
              <a:ea typeface="微软雅黑" pitchFamily="34" charset="-122"/>
            </a:endParaRPr>
          </a:p>
        </p:txBody>
      </p:sp>
      <p:pic>
        <p:nvPicPr>
          <p:cNvPr id="14" name="Picture 6" descr="E:\水墨图表素材\01.png">
            <a:extLst>
              <a:ext uri="{FF2B5EF4-FFF2-40B4-BE49-F238E27FC236}">
                <a16:creationId xmlns:a16="http://schemas.microsoft.com/office/drawing/2014/main" xmlns="" id="{8636628E-5670-4C4F-ABB7-D76322BBEE80}"/>
              </a:ext>
            </a:extLst>
          </p:cNvPr>
          <p:cNvPicPr>
            <a:picLocks noChangeAspect="1" noChangeArrowheads="1"/>
          </p:cNvPicPr>
          <p:nvPr/>
        </p:nvPicPr>
        <p:blipFill>
          <a:blip r:embed="rId2">
            <a:duotone>
              <a:schemeClr val="accent6">
                <a:shade val="45000"/>
                <a:satMod val="135000"/>
              </a:schemeClr>
              <a:prstClr val="white"/>
            </a:duotone>
            <a:lum bright="20000" contrast="-50000"/>
            <a:extLst>
              <a:ext uri="{28A0092B-C50C-407E-A947-70E740481C1C}">
                <a14:useLocalDpi xmlns:a14="http://schemas.microsoft.com/office/drawing/2010/main" val="0"/>
              </a:ext>
            </a:extLst>
          </a:blip>
          <a:srcRect/>
          <a:stretch>
            <a:fillRect/>
          </a:stretch>
        </p:blipFill>
        <p:spPr bwMode="auto">
          <a:xfrm>
            <a:off x="1944965" y="2951339"/>
            <a:ext cx="7967402" cy="1494506"/>
          </a:xfrm>
          <a:prstGeom prst="rect">
            <a:avLst/>
          </a:prstGeom>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462659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22" presetClass="entr" presetSubtype="4" fill="hold" grpId="0" nodeType="withEffect">
                                  <p:stCondLst>
                                    <p:cond delay="100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500"/>
                                        <p:tgtEl>
                                          <p:spTgt spid="13"/>
                                        </p:tgtEl>
                                      </p:cBhvr>
                                    </p:animEffect>
                                  </p:childTnLst>
                                </p:cTn>
                              </p:par>
                              <p:par>
                                <p:cTn id="11" presetID="22" presetClass="entr" presetSubtype="4" fill="hold" grpId="0" nodeType="withEffect">
                                  <p:stCondLst>
                                    <p:cond delay="100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par>
                                <p:cTn id="14" presetID="22" presetClass="entr" presetSubtype="4" fill="hold" grpId="0" nodeType="withEffect">
                                  <p:stCondLst>
                                    <p:cond delay="100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par>
                                <p:cTn id="17" presetID="12" presetClass="entr" presetSubtype="4" fill="hold" grpId="0" nodeType="withEffect">
                                  <p:stCondLst>
                                    <p:cond delay="130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ppt_y</p:attrName>
                                        </p:attrNameLst>
                                      </p:cBhvr>
                                      <p:tavLst>
                                        <p:tav tm="0">
                                          <p:val>
                                            <p:strVal val="#ppt_y+#ppt_h*1.125000"/>
                                          </p:val>
                                        </p:tav>
                                        <p:tav tm="100000">
                                          <p:val>
                                            <p:strVal val="#ppt_y"/>
                                          </p:val>
                                        </p:tav>
                                      </p:tavLst>
                                    </p:anim>
                                    <p:animEffect transition="in" filter="wipe(up)">
                                      <p:cBhvr>
                                        <p:cTn id="20" dur="500"/>
                                        <p:tgtEl>
                                          <p:spTgt spid="12"/>
                                        </p:tgtEl>
                                      </p:cBhvr>
                                    </p:animEffect>
                                  </p:childTnLst>
                                </p:cTn>
                              </p:par>
                              <p:par>
                                <p:cTn id="21" presetID="12" presetClass="entr" presetSubtype="1" fill="hold" grpId="0" nodeType="withEffect">
                                  <p:stCondLst>
                                    <p:cond delay="130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p:tgtEl>
                                          <p:spTgt spid="2"/>
                                        </p:tgtEl>
                                        <p:attrNameLst>
                                          <p:attrName>ppt_y</p:attrName>
                                        </p:attrNameLst>
                                      </p:cBhvr>
                                      <p:tavLst>
                                        <p:tav tm="0">
                                          <p:val>
                                            <p:strVal val="#ppt_y-#ppt_h*1.125000"/>
                                          </p:val>
                                        </p:tav>
                                        <p:tav tm="100000">
                                          <p:val>
                                            <p:strVal val="#ppt_y"/>
                                          </p:val>
                                        </p:tav>
                                      </p:tavLst>
                                    </p:anim>
                                    <p:animEffect transition="in" filter="wipe(down)">
                                      <p:cBhvr>
                                        <p:cTn id="24" dur="500"/>
                                        <p:tgtEl>
                                          <p:spTgt spid="2"/>
                                        </p:tgtEl>
                                      </p:cBhvr>
                                    </p:animEffect>
                                  </p:childTnLst>
                                </p:cTn>
                              </p:par>
                              <p:par>
                                <p:cTn id="25" presetID="12" presetClass="entr" presetSubtype="4" fill="hold" grpId="0" nodeType="withEffect">
                                  <p:stCondLst>
                                    <p:cond delay="130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p:tgtEl>
                                          <p:spTgt spid="4"/>
                                        </p:tgtEl>
                                        <p:attrNameLst>
                                          <p:attrName>ppt_y</p:attrName>
                                        </p:attrNameLst>
                                      </p:cBhvr>
                                      <p:tavLst>
                                        <p:tav tm="0">
                                          <p:val>
                                            <p:strVal val="#ppt_y+#ppt_h*1.125000"/>
                                          </p:val>
                                        </p:tav>
                                        <p:tav tm="100000">
                                          <p:val>
                                            <p:strVal val="#ppt_y"/>
                                          </p:val>
                                        </p:tav>
                                      </p:tavLst>
                                    </p:anim>
                                    <p:animEffect transition="in" filter="wipe(up)">
                                      <p:cBhvr>
                                        <p:cTn id="28" dur="500"/>
                                        <p:tgtEl>
                                          <p:spTgt spid="4"/>
                                        </p:tgtEl>
                                      </p:cBhvr>
                                    </p:animEffect>
                                  </p:childTnLst>
                                </p:cTn>
                              </p:par>
                              <p:par>
                                <p:cTn id="29" presetID="22" presetClass="entr" presetSubtype="1" fill="hold" grpId="0" nodeType="withEffect">
                                  <p:stCondLst>
                                    <p:cond delay="1400"/>
                                  </p:stCondLst>
                                  <p:childTnLst>
                                    <p:set>
                                      <p:cBhvr>
                                        <p:cTn id="30" dur="1" fill="hold">
                                          <p:stCondLst>
                                            <p:cond delay="0"/>
                                          </p:stCondLst>
                                        </p:cTn>
                                        <p:tgtEl>
                                          <p:spTgt spid="7"/>
                                        </p:tgtEl>
                                        <p:attrNameLst>
                                          <p:attrName>style.visibility</p:attrName>
                                        </p:attrNameLst>
                                      </p:cBhvr>
                                      <p:to>
                                        <p:strVal val="visible"/>
                                      </p:to>
                                    </p:set>
                                    <p:animEffect transition="in" filter="wipe(up)">
                                      <p:cBhvr>
                                        <p:cTn id="31" dur="500"/>
                                        <p:tgtEl>
                                          <p:spTgt spid="7"/>
                                        </p:tgtEl>
                                      </p:cBhvr>
                                    </p:animEffect>
                                  </p:childTnLst>
                                </p:cTn>
                              </p:par>
                              <p:par>
                                <p:cTn id="32" presetID="22" presetClass="entr" presetSubtype="1" fill="hold" grpId="0" nodeType="withEffect">
                                  <p:stCondLst>
                                    <p:cond delay="1400"/>
                                  </p:stCondLst>
                                  <p:childTnLst>
                                    <p:set>
                                      <p:cBhvr>
                                        <p:cTn id="33" dur="1" fill="hold">
                                          <p:stCondLst>
                                            <p:cond delay="0"/>
                                          </p:stCondLst>
                                        </p:cTn>
                                        <p:tgtEl>
                                          <p:spTgt spid="9"/>
                                        </p:tgtEl>
                                        <p:attrNameLst>
                                          <p:attrName>style.visibility</p:attrName>
                                        </p:attrNameLst>
                                      </p:cBhvr>
                                      <p:to>
                                        <p:strVal val="visible"/>
                                      </p:to>
                                    </p:set>
                                    <p:animEffect transition="in" filter="wipe(up)">
                                      <p:cBhvr>
                                        <p:cTn id="34" dur="500"/>
                                        <p:tgtEl>
                                          <p:spTgt spid="9"/>
                                        </p:tgtEl>
                                      </p:cBhvr>
                                    </p:animEffect>
                                  </p:childTnLst>
                                </p:cTn>
                              </p:par>
                              <p:par>
                                <p:cTn id="35" presetID="22" presetClass="entr" presetSubtype="1" fill="hold" grpId="0" nodeType="withEffect">
                                  <p:stCondLst>
                                    <p:cond delay="1400"/>
                                  </p:stCondLst>
                                  <p:childTnLst>
                                    <p:set>
                                      <p:cBhvr>
                                        <p:cTn id="36" dur="1" fill="hold">
                                          <p:stCondLst>
                                            <p:cond delay="0"/>
                                          </p:stCondLst>
                                        </p:cTn>
                                        <p:tgtEl>
                                          <p:spTgt spid="11"/>
                                        </p:tgtEl>
                                        <p:attrNameLst>
                                          <p:attrName>style.visibility</p:attrName>
                                        </p:attrNameLst>
                                      </p:cBhvr>
                                      <p:to>
                                        <p:strVal val="visible"/>
                                      </p:to>
                                    </p:set>
                                    <p:animEffect transition="in" filter="wipe(up)">
                                      <p:cBhvr>
                                        <p:cTn id="37" dur="500"/>
                                        <p:tgtEl>
                                          <p:spTgt spid="11"/>
                                        </p:tgtEl>
                                      </p:cBhvr>
                                    </p:animEffect>
                                  </p:childTnLst>
                                </p:cTn>
                              </p:par>
                              <p:par>
                                <p:cTn id="38" presetID="53" presetClass="entr" presetSubtype="16" fill="hold" grpId="0" nodeType="withEffect">
                                  <p:stCondLst>
                                    <p:cond delay="1600"/>
                                  </p:stCondLst>
                                  <p:childTnLst>
                                    <p:set>
                                      <p:cBhvr>
                                        <p:cTn id="39" dur="1" fill="hold">
                                          <p:stCondLst>
                                            <p:cond delay="0"/>
                                          </p:stCondLst>
                                        </p:cTn>
                                        <p:tgtEl>
                                          <p:spTgt spid="6"/>
                                        </p:tgtEl>
                                        <p:attrNameLst>
                                          <p:attrName>style.visibility</p:attrName>
                                        </p:attrNameLst>
                                      </p:cBhvr>
                                      <p:to>
                                        <p:strVal val="visible"/>
                                      </p:to>
                                    </p:set>
                                    <p:anim calcmode="lin" valueType="num">
                                      <p:cBhvr>
                                        <p:cTn id="40" dur="500" fill="hold"/>
                                        <p:tgtEl>
                                          <p:spTgt spid="6"/>
                                        </p:tgtEl>
                                        <p:attrNameLst>
                                          <p:attrName>ppt_w</p:attrName>
                                        </p:attrNameLst>
                                      </p:cBhvr>
                                      <p:tavLst>
                                        <p:tav tm="0">
                                          <p:val>
                                            <p:fltVal val="0"/>
                                          </p:val>
                                        </p:tav>
                                        <p:tav tm="100000">
                                          <p:val>
                                            <p:strVal val="#ppt_w"/>
                                          </p:val>
                                        </p:tav>
                                      </p:tavLst>
                                    </p:anim>
                                    <p:anim calcmode="lin" valueType="num">
                                      <p:cBhvr>
                                        <p:cTn id="41" dur="500" fill="hold"/>
                                        <p:tgtEl>
                                          <p:spTgt spid="6"/>
                                        </p:tgtEl>
                                        <p:attrNameLst>
                                          <p:attrName>ppt_h</p:attrName>
                                        </p:attrNameLst>
                                      </p:cBhvr>
                                      <p:tavLst>
                                        <p:tav tm="0">
                                          <p:val>
                                            <p:fltVal val="0"/>
                                          </p:val>
                                        </p:tav>
                                        <p:tav tm="100000">
                                          <p:val>
                                            <p:strVal val="#ppt_h"/>
                                          </p:val>
                                        </p:tav>
                                      </p:tavLst>
                                    </p:anim>
                                    <p:animEffect transition="in" filter="fade">
                                      <p:cBhvr>
                                        <p:cTn id="42" dur="500"/>
                                        <p:tgtEl>
                                          <p:spTgt spid="6"/>
                                        </p:tgtEl>
                                      </p:cBhvr>
                                    </p:animEffect>
                                  </p:childTnLst>
                                </p:cTn>
                              </p:par>
                              <p:par>
                                <p:cTn id="43" presetID="53" presetClass="entr" presetSubtype="16" fill="hold" grpId="0" nodeType="withEffect">
                                  <p:stCondLst>
                                    <p:cond delay="1800"/>
                                  </p:stCondLst>
                                  <p:childTnLst>
                                    <p:set>
                                      <p:cBhvr>
                                        <p:cTn id="44" dur="1" fill="hold">
                                          <p:stCondLst>
                                            <p:cond delay="0"/>
                                          </p:stCondLst>
                                        </p:cTn>
                                        <p:tgtEl>
                                          <p:spTgt spid="8"/>
                                        </p:tgtEl>
                                        <p:attrNameLst>
                                          <p:attrName>style.visibility</p:attrName>
                                        </p:attrNameLst>
                                      </p:cBhvr>
                                      <p:to>
                                        <p:strVal val="visible"/>
                                      </p:to>
                                    </p:set>
                                    <p:anim calcmode="lin" valueType="num">
                                      <p:cBhvr>
                                        <p:cTn id="45" dur="500" fill="hold"/>
                                        <p:tgtEl>
                                          <p:spTgt spid="8"/>
                                        </p:tgtEl>
                                        <p:attrNameLst>
                                          <p:attrName>ppt_w</p:attrName>
                                        </p:attrNameLst>
                                      </p:cBhvr>
                                      <p:tavLst>
                                        <p:tav tm="0">
                                          <p:val>
                                            <p:fltVal val="0"/>
                                          </p:val>
                                        </p:tav>
                                        <p:tav tm="100000">
                                          <p:val>
                                            <p:strVal val="#ppt_w"/>
                                          </p:val>
                                        </p:tav>
                                      </p:tavLst>
                                    </p:anim>
                                    <p:anim calcmode="lin" valueType="num">
                                      <p:cBhvr>
                                        <p:cTn id="46" dur="500" fill="hold"/>
                                        <p:tgtEl>
                                          <p:spTgt spid="8"/>
                                        </p:tgtEl>
                                        <p:attrNameLst>
                                          <p:attrName>ppt_h</p:attrName>
                                        </p:attrNameLst>
                                      </p:cBhvr>
                                      <p:tavLst>
                                        <p:tav tm="0">
                                          <p:val>
                                            <p:fltVal val="0"/>
                                          </p:val>
                                        </p:tav>
                                        <p:tav tm="100000">
                                          <p:val>
                                            <p:strVal val="#ppt_h"/>
                                          </p:val>
                                        </p:tav>
                                      </p:tavLst>
                                    </p:anim>
                                    <p:animEffect transition="in" filter="fade">
                                      <p:cBhvr>
                                        <p:cTn id="47" dur="500"/>
                                        <p:tgtEl>
                                          <p:spTgt spid="8"/>
                                        </p:tgtEl>
                                      </p:cBhvr>
                                    </p:animEffect>
                                  </p:childTnLst>
                                </p:cTn>
                              </p:par>
                              <p:par>
                                <p:cTn id="48" presetID="53" presetClass="entr" presetSubtype="16" fill="hold" grpId="0" nodeType="withEffect">
                                  <p:stCondLst>
                                    <p:cond delay="2000"/>
                                  </p:stCondLst>
                                  <p:childTnLst>
                                    <p:set>
                                      <p:cBhvr>
                                        <p:cTn id="49" dur="1" fill="hold">
                                          <p:stCondLst>
                                            <p:cond delay="0"/>
                                          </p:stCondLst>
                                        </p:cTn>
                                        <p:tgtEl>
                                          <p:spTgt spid="10"/>
                                        </p:tgtEl>
                                        <p:attrNameLst>
                                          <p:attrName>style.visibility</p:attrName>
                                        </p:attrNameLst>
                                      </p:cBhvr>
                                      <p:to>
                                        <p:strVal val="visible"/>
                                      </p:to>
                                    </p:set>
                                    <p:anim calcmode="lin" valueType="num">
                                      <p:cBhvr>
                                        <p:cTn id="50" dur="500" fill="hold"/>
                                        <p:tgtEl>
                                          <p:spTgt spid="10"/>
                                        </p:tgtEl>
                                        <p:attrNameLst>
                                          <p:attrName>ppt_w</p:attrName>
                                        </p:attrNameLst>
                                      </p:cBhvr>
                                      <p:tavLst>
                                        <p:tav tm="0">
                                          <p:val>
                                            <p:fltVal val="0"/>
                                          </p:val>
                                        </p:tav>
                                        <p:tav tm="100000">
                                          <p:val>
                                            <p:strVal val="#ppt_w"/>
                                          </p:val>
                                        </p:tav>
                                      </p:tavLst>
                                    </p:anim>
                                    <p:anim calcmode="lin" valueType="num">
                                      <p:cBhvr>
                                        <p:cTn id="51" dur="500" fill="hold"/>
                                        <p:tgtEl>
                                          <p:spTgt spid="10"/>
                                        </p:tgtEl>
                                        <p:attrNameLst>
                                          <p:attrName>ppt_h</p:attrName>
                                        </p:attrNameLst>
                                      </p:cBhvr>
                                      <p:tavLst>
                                        <p:tav tm="0">
                                          <p:val>
                                            <p:fltVal val="0"/>
                                          </p:val>
                                        </p:tav>
                                        <p:tav tm="100000">
                                          <p:val>
                                            <p:strVal val="#ppt_h"/>
                                          </p:val>
                                        </p:tav>
                                      </p:tavLst>
                                    </p:anim>
                                    <p:animEffect transition="in" filter="fade">
                                      <p:cBhvr>
                                        <p:cTn id="5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animBg="1"/>
      <p:bldP spid="6" grpId="0"/>
      <p:bldP spid="7" grpId="0" animBg="1"/>
      <p:bldP spid="8" grpId="0"/>
      <p:bldP spid="9" grpId="0" animBg="1"/>
      <p:bldP spid="10" grpId="0"/>
      <p:bldP spid="11" grpId="0" animBg="1"/>
      <p:bldP spid="12" grpId="0"/>
      <p:bldP spid="1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F4414C4B-111D-4FC2-97DF-E0E86A9689C8}"/>
              </a:ext>
            </a:extLst>
          </p:cNvPr>
          <p:cNvPicPr>
            <a:picLocks noChangeAspect="1"/>
          </p:cNvPicPr>
          <p:nvPr/>
        </p:nvPicPr>
        <p:blipFill>
          <a:blip r:embed="rId2" cstate="print">
            <a:duotone>
              <a:schemeClr val="accent6">
                <a:shade val="45000"/>
                <a:satMod val="135000"/>
              </a:schemeClr>
              <a:prstClr val="white"/>
            </a:duotone>
            <a:lum bright="20000" contrast="-50000"/>
            <a:extLst>
              <a:ext uri="{28A0092B-C50C-407E-A947-70E740481C1C}">
                <a14:useLocalDpi xmlns:a14="http://schemas.microsoft.com/office/drawing/2010/main" val="0"/>
              </a:ext>
            </a:extLst>
          </a:blip>
          <a:stretch>
            <a:fillRect/>
          </a:stretch>
        </p:blipFill>
        <p:spPr>
          <a:xfrm rot="3498373">
            <a:off x="3916755" y="2194930"/>
            <a:ext cx="2520280" cy="2381217"/>
          </a:xfrm>
          <a:prstGeom prst="rect">
            <a:avLst/>
          </a:prstGeom>
        </p:spPr>
      </p:pic>
      <p:pic>
        <p:nvPicPr>
          <p:cNvPr id="3" name="图片 2">
            <a:extLst>
              <a:ext uri="{FF2B5EF4-FFF2-40B4-BE49-F238E27FC236}">
                <a16:creationId xmlns:a16="http://schemas.microsoft.com/office/drawing/2014/main" xmlns="" id="{7780132A-9B71-4FB1-B21A-015D467EA521}"/>
              </a:ext>
            </a:extLst>
          </p:cNvPr>
          <p:cNvPicPr>
            <a:picLocks noChangeAspect="1"/>
          </p:cNvPicPr>
          <p:nvPr/>
        </p:nvPicPr>
        <p:blipFill>
          <a:blip r:embed="rId2" cstate="print">
            <a:lum bright="20000" contrast="-50000"/>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12090250">
            <a:off x="5201580" y="1925909"/>
            <a:ext cx="2520280" cy="2381217"/>
          </a:xfrm>
          <a:prstGeom prst="rect">
            <a:avLst/>
          </a:prstGeom>
        </p:spPr>
      </p:pic>
      <p:pic>
        <p:nvPicPr>
          <p:cNvPr id="4" name="图片 3">
            <a:extLst>
              <a:ext uri="{FF2B5EF4-FFF2-40B4-BE49-F238E27FC236}">
                <a16:creationId xmlns:a16="http://schemas.microsoft.com/office/drawing/2014/main" xmlns="" id="{48D1BBED-B0A8-440B-B9F8-0F973A7A28E0}"/>
              </a:ext>
            </a:extLst>
          </p:cNvPr>
          <p:cNvPicPr>
            <a:picLocks noChangeAspect="1"/>
          </p:cNvPicPr>
          <p:nvPr/>
        </p:nvPicPr>
        <p:blipFill>
          <a:blip r:embed="rId2" cstate="print">
            <a:lum bright="20000" contrast="-50000"/>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18644275">
            <a:off x="4957172" y="3096163"/>
            <a:ext cx="2520280" cy="2381217"/>
          </a:xfrm>
          <a:prstGeom prst="rect">
            <a:avLst/>
          </a:prstGeom>
        </p:spPr>
      </p:pic>
      <p:sp>
        <p:nvSpPr>
          <p:cNvPr id="5" name="Rectangle 22">
            <a:extLst>
              <a:ext uri="{FF2B5EF4-FFF2-40B4-BE49-F238E27FC236}">
                <a16:creationId xmlns:a16="http://schemas.microsoft.com/office/drawing/2014/main" xmlns="" id="{1BE67F8B-0429-4591-A976-DB6BE828CA15}"/>
              </a:ext>
            </a:extLst>
          </p:cNvPr>
          <p:cNvSpPr>
            <a:spLocks noChangeArrowheads="1"/>
          </p:cNvSpPr>
          <p:nvPr/>
        </p:nvSpPr>
        <p:spPr bwMode="auto">
          <a:xfrm>
            <a:off x="7678256" y="2760868"/>
            <a:ext cx="18589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dirty="0">
                <a:solidFill>
                  <a:srgbClr val="829F89"/>
                </a:solidFill>
                <a:ea typeface="宋体" pitchFamily="2" charset="-122"/>
              </a:rPr>
              <a:t> </a:t>
            </a:r>
            <a:r>
              <a:rPr lang="zh-CN" altLang="en-US" dirty="0">
                <a:solidFill>
                  <a:srgbClr val="829F89"/>
                </a:solidFill>
                <a:ea typeface="宋体" pitchFamily="2" charset="-122"/>
              </a:rPr>
              <a:t>点击添加文字</a:t>
            </a:r>
          </a:p>
        </p:txBody>
      </p:sp>
      <p:sp>
        <p:nvSpPr>
          <p:cNvPr id="6" name="Line 11">
            <a:extLst>
              <a:ext uri="{FF2B5EF4-FFF2-40B4-BE49-F238E27FC236}">
                <a16:creationId xmlns:a16="http://schemas.microsoft.com/office/drawing/2014/main" xmlns="" id="{9202192F-894B-4CB8-9B5C-11FEA55494E1}"/>
              </a:ext>
            </a:extLst>
          </p:cNvPr>
          <p:cNvSpPr>
            <a:spLocks noChangeShapeType="1"/>
          </p:cNvSpPr>
          <p:nvPr/>
        </p:nvSpPr>
        <p:spPr bwMode="auto">
          <a:xfrm rot="10800000">
            <a:off x="7902889" y="3171702"/>
            <a:ext cx="2108200" cy="0"/>
          </a:xfrm>
          <a:prstGeom prst="line">
            <a:avLst/>
          </a:prstGeom>
          <a:noFill/>
          <a:ln w="19050" cap="rnd">
            <a:solidFill>
              <a:schemeClr val="tx1">
                <a:lumMod val="65000"/>
                <a:lumOff val="35000"/>
              </a:schemeClr>
            </a:solidFill>
            <a:prstDash val="sysDot"/>
            <a:round/>
            <a:headEnd type="triangle"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829F89"/>
              </a:solidFill>
            </a:endParaRPr>
          </a:p>
        </p:txBody>
      </p:sp>
      <p:sp>
        <p:nvSpPr>
          <p:cNvPr id="7" name="Rectangle 22">
            <a:extLst>
              <a:ext uri="{FF2B5EF4-FFF2-40B4-BE49-F238E27FC236}">
                <a16:creationId xmlns:a16="http://schemas.microsoft.com/office/drawing/2014/main" xmlns="" id="{69D79C08-B2D2-444C-93DE-AA67511C6B6B}"/>
              </a:ext>
            </a:extLst>
          </p:cNvPr>
          <p:cNvSpPr>
            <a:spLocks noChangeArrowheads="1"/>
          </p:cNvSpPr>
          <p:nvPr/>
        </p:nvSpPr>
        <p:spPr bwMode="auto">
          <a:xfrm>
            <a:off x="7462232" y="4578414"/>
            <a:ext cx="18589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dirty="0">
                <a:solidFill>
                  <a:srgbClr val="829F89"/>
                </a:solidFill>
                <a:ea typeface="宋体" pitchFamily="2" charset="-122"/>
              </a:rPr>
              <a:t> </a:t>
            </a:r>
            <a:r>
              <a:rPr lang="zh-CN" altLang="en-US" dirty="0">
                <a:solidFill>
                  <a:srgbClr val="829F89"/>
                </a:solidFill>
                <a:ea typeface="宋体" pitchFamily="2" charset="-122"/>
              </a:rPr>
              <a:t>点击添加文字</a:t>
            </a:r>
          </a:p>
        </p:txBody>
      </p:sp>
      <p:sp>
        <p:nvSpPr>
          <p:cNvPr id="8" name="Line 11">
            <a:extLst>
              <a:ext uri="{FF2B5EF4-FFF2-40B4-BE49-F238E27FC236}">
                <a16:creationId xmlns:a16="http://schemas.microsoft.com/office/drawing/2014/main" xmlns="" id="{A0761258-9685-4C12-8358-0F697420091B}"/>
              </a:ext>
            </a:extLst>
          </p:cNvPr>
          <p:cNvSpPr>
            <a:spLocks noChangeShapeType="1"/>
          </p:cNvSpPr>
          <p:nvPr/>
        </p:nvSpPr>
        <p:spPr bwMode="auto">
          <a:xfrm rot="10800000">
            <a:off x="7686865" y="4989248"/>
            <a:ext cx="2108200" cy="0"/>
          </a:xfrm>
          <a:prstGeom prst="line">
            <a:avLst/>
          </a:prstGeom>
          <a:noFill/>
          <a:ln w="19050" cap="rnd">
            <a:solidFill>
              <a:schemeClr val="tx1">
                <a:lumMod val="65000"/>
                <a:lumOff val="35000"/>
              </a:schemeClr>
            </a:solidFill>
            <a:prstDash val="sysDot"/>
            <a:round/>
            <a:headEnd type="triangle"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829F89"/>
              </a:solidFill>
            </a:endParaRPr>
          </a:p>
        </p:txBody>
      </p:sp>
      <p:sp>
        <p:nvSpPr>
          <p:cNvPr id="9" name="Line 11">
            <a:extLst>
              <a:ext uri="{FF2B5EF4-FFF2-40B4-BE49-F238E27FC236}">
                <a16:creationId xmlns:a16="http://schemas.microsoft.com/office/drawing/2014/main" xmlns="" id="{485D38D4-E8C3-45BA-8F36-ABC84BC0961C}"/>
              </a:ext>
            </a:extLst>
          </p:cNvPr>
          <p:cNvSpPr>
            <a:spLocks noChangeShapeType="1"/>
          </p:cNvSpPr>
          <p:nvPr/>
        </p:nvSpPr>
        <p:spPr bwMode="auto">
          <a:xfrm rot="10800000" flipH="1">
            <a:off x="1812395" y="3801686"/>
            <a:ext cx="2088232" cy="2"/>
          </a:xfrm>
          <a:prstGeom prst="line">
            <a:avLst/>
          </a:prstGeom>
          <a:noFill/>
          <a:ln w="19050" cap="rnd">
            <a:solidFill>
              <a:schemeClr val="tx1">
                <a:lumMod val="65000"/>
                <a:lumOff val="35000"/>
              </a:schemeClr>
            </a:solidFill>
            <a:prstDash val="sysDot"/>
            <a:round/>
            <a:headEnd type="triangle"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829F89"/>
              </a:solidFill>
            </a:endParaRPr>
          </a:p>
        </p:txBody>
      </p:sp>
      <p:sp>
        <p:nvSpPr>
          <p:cNvPr id="10" name="Rectangle 22">
            <a:extLst>
              <a:ext uri="{FF2B5EF4-FFF2-40B4-BE49-F238E27FC236}">
                <a16:creationId xmlns:a16="http://schemas.microsoft.com/office/drawing/2014/main" xmlns="" id="{81889DC2-6BEA-4D57-A300-2DF59C87EFE1}"/>
              </a:ext>
            </a:extLst>
          </p:cNvPr>
          <p:cNvSpPr>
            <a:spLocks noChangeArrowheads="1"/>
          </p:cNvSpPr>
          <p:nvPr/>
        </p:nvSpPr>
        <p:spPr bwMode="auto">
          <a:xfrm>
            <a:off x="2277656" y="3385538"/>
            <a:ext cx="18589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dirty="0">
                <a:solidFill>
                  <a:srgbClr val="829F89"/>
                </a:solidFill>
                <a:ea typeface="宋体" pitchFamily="2" charset="-122"/>
              </a:rPr>
              <a:t> </a:t>
            </a:r>
            <a:r>
              <a:rPr lang="zh-CN" altLang="en-US" dirty="0">
                <a:solidFill>
                  <a:srgbClr val="829F89"/>
                </a:solidFill>
                <a:ea typeface="宋体" pitchFamily="2" charset="-122"/>
              </a:rPr>
              <a:t>点击添加文字</a:t>
            </a:r>
          </a:p>
        </p:txBody>
      </p:sp>
      <p:sp>
        <p:nvSpPr>
          <p:cNvPr id="11" name="TextBox 10">
            <a:extLst>
              <a:ext uri="{FF2B5EF4-FFF2-40B4-BE49-F238E27FC236}">
                <a16:creationId xmlns:a16="http://schemas.microsoft.com/office/drawing/2014/main" xmlns="" id="{1B6A16E6-8C93-4CBD-BC20-2EB6EC5F33EC}"/>
              </a:ext>
            </a:extLst>
          </p:cNvPr>
          <p:cNvSpPr txBox="1"/>
          <p:nvPr/>
        </p:nvSpPr>
        <p:spPr>
          <a:xfrm>
            <a:off x="4328903" y="3091840"/>
            <a:ext cx="829073" cy="477054"/>
          </a:xfrm>
          <a:prstGeom prst="rect">
            <a:avLst/>
          </a:prstGeom>
          <a:noFill/>
        </p:spPr>
        <p:txBody>
          <a:bodyPr wrap="none" rtlCol="0">
            <a:spAutoFit/>
          </a:bodyPr>
          <a:lstStyle/>
          <a:p>
            <a:r>
              <a:rPr lang="zh-CN" altLang="en-US" sz="2500" b="1" dirty="0">
                <a:solidFill>
                  <a:srgbClr val="829F89"/>
                </a:solidFill>
                <a:latin typeface="+mj-ea"/>
                <a:ea typeface="+mj-ea"/>
              </a:rPr>
              <a:t>文本</a:t>
            </a:r>
          </a:p>
        </p:txBody>
      </p:sp>
      <p:sp>
        <p:nvSpPr>
          <p:cNvPr id="12" name="TextBox 11">
            <a:extLst>
              <a:ext uri="{FF2B5EF4-FFF2-40B4-BE49-F238E27FC236}">
                <a16:creationId xmlns:a16="http://schemas.microsoft.com/office/drawing/2014/main" xmlns="" id="{B1CD830A-7088-48C8-B21A-D93D2EF2D32D}"/>
              </a:ext>
            </a:extLst>
          </p:cNvPr>
          <p:cNvSpPr txBox="1"/>
          <p:nvPr/>
        </p:nvSpPr>
        <p:spPr>
          <a:xfrm>
            <a:off x="6310104" y="2583237"/>
            <a:ext cx="829073" cy="477054"/>
          </a:xfrm>
          <a:prstGeom prst="rect">
            <a:avLst/>
          </a:prstGeom>
          <a:noFill/>
        </p:spPr>
        <p:txBody>
          <a:bodyPr wrap="none" rtlCol="0">
            <a:spAutoFit/>
          </a:bodyPr>
          <a:lstStyle/>
          <a:p>
            <a:r>
              <a:rPr lang="zh-CN" altLang="en-US" sz="2500" b="1" dirty="0">
                <a:solidFill>
                  <a:srgbClr val="829F89"/>
                </a:solidFill>
                <a:latin typeface="+mj-ea"/>
                <a:ea typeface="+mj-ea"/>
              </a:rPr>
              <a:t>文本</a:t>
            </a:r>
          </a:p>
        </p:txBody>
      </p:sp>
      <p:sp>
        <p:nvSpPr>
          <p:cNvPr id="13" name="TextBox 12">
            <a:extLst>
              <a:ext uri="{FF2B5EF4-FFF2-40B4-BE49-F238E27FC236}">
                <a16:creationId xmlns:a16="http://schemas.microsoft.com/office/drawing/2014/main" xmlns="" id="{C8CD3E42-E26C-4CF1-BF32-E85D42F2C11C}"/>
              </a:ext>
            </a:extLst>
          </p:cNvPr>
          <p:cNvSpPr txBox="1"/>
          <p:nvPr/>
        </p:nvSpPr>
        <p:spPr>
          <a:xfrm>
            <a:off x="5886791" y="4468072"/>
            <a:ext cx="829073" cy="477054"/>
          </a:xfrm>
          <a:prstGeom prst="rect">
            <a:avLst/>
          </a:prstGeom>
          <a:noFill/>
        </p:spPr>
        <p:txBody>
          <a:bodyPr wrap="none" rtlCol="0">
            <a:spAutoFit/>
          </a:bodyPr>
          <a:lstStyle/>
          <a:p>
            <a:r>
              <a:rPr lang="zh-CN" altLang="en-US" sz="2500" b="1" dirty="0">
                <a:solidFill>
                  <a:srgbClr val="829F89"/>
                </a:solidFill>
                <a:latin typeface="+mj-ea"/>
                <a:ea typeface="+mj-ea"/>
              </a:rPr>
              <a:t>文本</a:t>
            </a:r>
          </a:p>
        </p:txBody>
      </p:sp>
    </p:spTree>
    <p:extLst>
      <p:ext uri="{BB962C8B-B14F-4D97-AF65-F5344CB8AC3E}">
        <p14:creationId xmlns:p14="http://schemas.microsoft.com/office/powerpoint/2010/main" val="79252935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style.rotation</p:attrName>
                                        </p:attrNameLst>
                                      </p:cBhvr>
                                      <p:tavLst>
                                        <p:tav tm="0">
                                          <p:val>
                                            <p:fltVal val="90"/>
                                          </p:val>
                                        </p:tav>
                                        <p:tav tm="100000">
                                          <p:val>
                                            <p:fltVal val="0"/>
                                          </p:val>
                                        </p:tav>
                                      </p:tavLst>
                                    </p:anim>
                                    <p:animEffect transition="in" filter="fade">
                                      <p:cBhvr>
                                        <p:cTn id="18" dur="10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fltVal val="0"/>
                                          </p:val>
                                        </p:tav>
                                        <p:tav tm="100000">
                                          <p:val>
                                            <p:strVal val="#ppt_w"/>
                                          </p:val>
                                        </p:tav>
                                      </p:tavLst>
                                    </p:anim>
                                    <p:anim calcmode="lin" valueType="num">
                                      <p:cBhvr>
                                        <p:cTn id="24" dur="1000" fill="hold"/>
                                        <p:tgtEl>
                                          <p:spTgt spid="4"/>
                                        </p:tgtEl>
                                        <p:attrNameLst>
                                          <p:attrName>ppt_h</p:attrName>
                                        </p:attrNameLst>
                                      </p:cBhvr>
                                      <p:tavLst>
                                        <p:tav tm="0">
                                          <p:val>
                                            <p:fltVal val="0"/>
                                          </p:val>
                                        </p:tav>
                                        <p:tav tm="100000">
                                          <p:val>
                                            <p:strVal val="#ppt_h"/>
                                          </p:val>
                                        </p:tav>
                                      </p:tavLst>
                                    </p:anim>
                                    <p:anim calcmode="lin" valueType="num">
                                      <p:cBhvr>
                                        <p:cTn id="25" dur="1000" fill="hold"/>
                                        <p:tgtEl>
                                          <p:spTgt spid="4"/>
                                        </p:tgtEl>
                                        <p:attrNameLst>
                                          <p:attrName>style.rotation</p:attrName>
                                        </p:attrNameLst>
                                      </p:cBhvr>
                                      <p:tavLst>
                                        <p:tav tm="0">
                                          <p:val>
                                            <p:fltVal val="90"/>
                                          </p:val>
                                        </p:tav>
                                        <p:tav tm="100000">
                                          <p:val>
                                            <p:fltVal val="0"/>
                                          </p:val>
                                        </p:tav>
                                      </p:tavLst>
                                    </p:anim>
                                    <p:animEffect transition="in" filter="fade">
                                      <p:cBhvr>
                                        <p:cTn id="26" dur="10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0-#ppt_w/2"/>
                                          </p:val>
                                        </p:tav>
                                        <p:tav tm="100000">
                                          <p:val>
                                            <p:strVal val="#ppt_x"/>
                                          </p:val>
                                        </p:tav>
                                      </p:tavLst>
                                    </p:anim>
                                    <p:anim calcmode="lin" valueType="num">
                                      <p:cBhvr additive="base">
                                        <p:cTn id="32"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3"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1+#ppt_w/2"/>
                                          </p:val>
                                        </p:tav>
                                        <p:tav tm="100000">
                                          <p:val>
                                            <p:strVal val="#ppt_x"/>
                                          </p:val>
                                        </p:tav>
                                      </p:tavLst>
                                    </p:anim>
                                    <p:anim calcmode="lin" valueType="num">
                                      <p:cBhvr additive="base">
                                        <p:cTn id="38"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12"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0-#ppt_w/2"/>
                                          </p:val>
                                        </p:tav>
                                        <p:tav tm="100000">
                                          <p:val>
                                            <p:strVal val="#ppt_x"/>
                                          </p:val>
                                        </p:tav>
                                      </p:tavLst>
                                    </p:anim>
                                    <p:anim calcmode="lin" valueType="num">
                                      <p:cBhvr additive="base">
                                        <p:cTn id="4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left)">
                                      <p:cBhvr>
                                        <p:cTn id="49" dur="500"/>
                                        <p:tgtEl>
                                          <p:spTgt spid="5"/>
                                        </p:tgtEl>
                                      </p:cBhvr>
                                    </p:animEffect>
                                  </p:childTnLst>
                                </p:cTn>
                              </p:par>
                            </p:childTnLst>
                          </p:cTn>
                        </p:par>
                      </p:childTnLst>
                    </p:cTn>
                  </p:par>
                  <p:par>
                    <p:cTn id="50" fill="hold">
                      <p:stCondLst>
                        <p:cond delay="indefinite"/>
                      </p:stCondLst>
                      <p:childTnLst>
                        <p:par>
                          <p:cTn id="51" fill="hold">
                            <p:stCondLst>
                              <p:cond delay="0"/>
                            </p:stCondLst>
                            <p:childTnLst>
                              <p:par>
                                <p:cTn id="52" presetID="12" presetClass="entr" presetSubtype="8" fill="hold" grpId="0" nodeType="click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slide(fromLeft)">
                                      <p:cBhvr>
                                        <p:cTn id="54" dur="1000"/>
                                        <p:tgtEl>
                                          <p:spTgt spid="6"/>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wipe(left)">
                                      <p:cBhvr>
                                        <p:cTn id="59" dur="500"/>
                                        <p:tgtEl>
                                          <p:spTgt spid="7"/>
                                        </p:tgtEl>
                                      </p:cBhvr>
                                    </p:animEffect>
                                  </p:childTnLst>
                                </p:cTn>
                              </p:par>
                            </p:childTnLst>
                          </p:cTn>
                        </p:par>
                      </p:childTnLst>
                    </p:cTn>
                  </p:par>
                  <p:par>
                    <p:cTn id="60" fill="hold">
                      <p:stCondLst>
                        <p:cond delay="indefinite"/>
                      </p:stCondLst>
                      <p:childTnLst>
                        <p:par>
                          <p:cTn id="61" fill="hold">
                            <p:stCondLst>
                              <p:cond delay="0"/>
                            </p:stCondLst>
                            <p:childTnLst>
                              <p:par>
                                <p:cTn id="62" presetID="12" presetClass="entr" presetSubtype="8" fill="hold" grpId="0" nodeType="click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slide(fromLeft)">
                                      <p:cBhvr>
                                        <p:cTn id="64" dur="1000"/>
                                        <p:tgtEl>
                                          <p:spTgt spid="8"/>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2" fill="hold" grpId="0" nodeType="clickEffect">
                                  <p:stCondLst>
                                    <p:cond delay="0"/>
                                  </p:stCondLst>
                                  <p:childTnLst>
                                    <p:set>
                                      <p:cBhvr>
                                        <p:cTn id="68" dur="1" fill="hold">
                                          <p:stCondLst>
                                            <p:cond delay="0"/>
                                          </p:stCondLst>
                                        </p:cTn>
                                        <p:tgtEl>
                                          <p:spTgt spid="10"/>
                                        </p:tgtEl>
                                        <p:attrNameLst>
                                          <p:attrName>style.visibility</p:attrName>
                                        </p:attrNameLst>
                                      </p:cBhvr>
                                      <p:to>
                                        <p:strVal val="visible"/>
                                      </p:to>
                                    </p:set>
                                    <p:animEffect transition="in" filter="wipe(right)">
                                      <p:cBhvr>
                                        <p:cTn id="69" dur="500"/>
                                        <p:tgtEl>
                                          <p:spTgt spid="10"/>
                                        </p:tgtEl>
                                      </p:cBhvr>
                                    </p:animEffect>
                                  </p:childTnLst>
                                </p:cTn>
                              </p:par>
                            </p:childTnLst>
                          </p:cTn>
                        </p:par>
                      </p:childTnLst>
                    </p:cTn>
                  </p:par>
                  <p:par>
                    <p:cTn id="70" fill="hold">
                      <p:stCondLst>
                        <p:cond delay="indefinite"/>
                      </p:stCondLst>
                      <p:childTnLst>
                        <p:par>
                          <p:cTn id="71" fill="hold">
                            <p:stCondLst>
                              <p:cond delay="0"/>
                            </p:stCondLst>
                            <p:childTnLst>
                              <p:par>
                                <p:cTn id="72" presetID="12" presetClass="entr" presetSubtype="8" fill="hold" grpId="0" nodeType="click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slide(fromLeft)">
                                      <p:cBhvr>
                                        <p:cTn id="7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P spid="8" grpId="0" animBg="1"/>
      <p:bldP spid="9" grpId="0" animBg="1"/>
      <p:bldP spid="10" grpId="0"/>
      <p:bldP spid="11" grpId="0"/>
      <p:bldP spid="12" grpId="0"/>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xmlns="" id="{1AA7A94B-DA50-4F20-9392-95A9EB5C85D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6968" y="217714"/>
            <a:ext cx="4822371" cy="4822371"/>
          </a:xfrm>
          <a:prstGeom prst="rect">
            <a:avLst/>
          </a:prstGeom>
        </p:spPr>
      </p:pic>
      <p:pic>
        <p:nvPicPr>
          <p:cNvPr id="7" name="图片 6" descr="图片包含 餐桌&#10;&#10;已生成极高可信度的说明">
            <a:extLst>
              <a:ext uri="{FF2B5EF4-FFF2-40B4-BE49-F238E27FC236}">
                <a16:creationId xmlns:a16="http://schemas.microsoft.com/office/drawing/2014/main" xmlns="" id="{59860748-DD48-4AD8-8C59-DCCB2A38B3D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10109" y="587828"/>
            <a:ext cx="4096090" cy="5393093"/>
          </a:xfrm>
          <a:prstGeom prst="rect">
            <a:avLst/>
          </a:prstGeom>
        </p:spPr>
      </p:pic>
      <p:pic>
        <p:nvPicPr>
          <p:cNvPr id="9" name="图片 8">
            <a:extLst>
              <a:ext uri="{FF2B5EF4-FFF2-40B4-BE49-F238E27FC236}">
                <a16:creationId xmlns:a16="http://schemas.microsoft.com/office/drawing/2014/main" xmlns="" id="{BCB66BEB-BD91-4CB4-B8FC-03941BE21B7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96166" y="4257583"/>
            <a:ext cx="2095834" cy="2817845"/>
          </a:xfrm>
          <a:prstGeom prst="rect">
            <a:avLst/>
          </a:prstGeom>
        </p:spPr>
      </p:pic>
      <p:pic>
        <p:nvPicPr>
          <p:cNvPr id="11" name="图片 10">
            <a:extLst>
              <a:ext uri="{FF2B5EF4-FFF2-40B4-BE49-F238E27FC236}">
                <a16:creationId xmlns:a16="http://schemas.microsoft.com/office/drawing/2014/main" xmlns="" id="{8DA323DD-9AE3-46BF-A331-5F3625A85BBB}"/>
              </a:ext>
            </a:extLst>
          </p:cNvPr>
          <p:cNvPicPr>
            <a:picLocks noChangeAspect="1"/>
          </p:cNvPicPr>
          <p:nvPr/>
        </p:nvPicPr>
        <p:blipFill rotWithShape="1">
          <a:blip r:embed="rId5" cstate="print">
            <a:extLst>
              <a:ext uri="{BEBA8EAE-BF5A-486C-A8C5-ECC9F3942E4B}">
                <a14:imgProps xmlns:a14="http://schemas.microsoft.com/office/drawing/2010/main">
                  <a14:imgLayer>
                    <a14:imgEffect>
                      <a14:saturation sat="66000"/>
                    </a14:imgEffect>
                  </a14:imgLayer>
                </a14:imgProps>
              </a:ext>
              <a:ext uri="{28A0092B-C50C-407E-A947-70E740481C1C}">
                <a14:useLocalDpi xmlns:a14="http://schemas.microsoft.com/office/drawing/2010/main" val="0"/>
              </a:ext>
            </a:extLst>
          </a:blip>
          <a:srcRect r="49722" b="30476"/>
          <a:stretch/>
        </p:blipFill>
        <p:spPr>
          <a:xfrm>
            <a:off x="0" y="3900196"/>
            <a:ext cx="2790281" cy="2957804"/>
          </a:xfrm>
          <a:prstGeom prst="rect">
            <a:avLst/>
          </a:prstGeom>
        </p:spPr>
      </p:pic>
      <p:sp>
        <p:nvSpPr>
          <p:cNvPr id="2" name="文本框 1">
            <a:extLst>
              <a:ext uri="{FF2B5EF4-FFF2-40B4-BE49-F238E27FC236}">
                <a16:creationId xmlns:a16="http://schemas.microsoft.com/office/drawing/2014/main" xmlns="" id="{05E0F1FA-0285-44EC-8642-E7E99A5F97EA}"/>
              </a:ext>
            </a:extLst>
          </p:cNvPr>
          <p:cNvSpPr txBox="1"/>
          <p:nvPr/>
        </p:nvSpPr>
        <p:spPr>
          <a:xfrm>
            <a:off x="5704155" y="1179082"/>
            <a:ext cx="1107996" cy="3170099"/>
          </a:xfrm>
          <a:prstGeom prst="rect">
            <a:avLst/>
          </a:prstGeom>
          <a:noFill/>
        </p:spPr>
        <p:txBody>
          <a:bodyPr vert="eaVert" wrap="none" rtlCol="0">
            <a:spAutoFit/>
          </a:bodyPr>
          <a:lstStyle/>
          <a:p>
            <a:r>
              <a:rPr lang="zh-CN" altLang="en-US" sz="6000" b="1" dirty="0">
                <a:ln w="28575">
                  <a:solidFill>
                    <a:schemeClr val="bg1"/>
                  </a:solidFill>
                </a:ln>
                <a:solidFill>
                  <a:srgbClr val="526342"/>
                </a:solidFill>
              </a:rPr>
              <a:t>谢谢聆听</a:t>
            </a:r>
          </a:p>
        </p:txBody>
      </p:sp>
    </p:spTree>
    <p:extLst>
      <p:ext uri="{BB962C8B-B14F-4D97-AF65-F5344CB8AC3E}">
        <p14:creationId xmlns:p14="http://schemas.microsoft.com/office/powerpoint/2010/main" val="418839880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p:cTn id="29" dur="500" fill="hold"/>
                                        <p:tgtEl>
                                          <p:spTgt spid="2"/>
                                        </p:tgtEl>
                                        <p:attrNameLst>
                                          <p:attrName>ppt_w</p:attrName>
                                        </p:attrNameLst>
                                      </p:cBhvr>
                                      <p:tavLst>
                                        <p:tav tm="0">
                                          <p:val>
                                            <p:fltVal val="0"/>
                                          </p:val>
                                        </p:tav>
                                        <p:tav tm="100000">
                                          <p:val>
                                            <p:strVal val="#ppt_w"/>
                                          </p:val>
                                        </p:tav>
                                      </p:tavLst>
                                    </p:anim>
                                    <p:anim calcmode="lin" valueType="num">
                                      <p:cBhvr>
                                        <p:cTn id="30" dur="500" fill="hold"/>
                                        <p:tgtEl>
                                          <p:spTgt spid="2"/>
                                        </p:tgtEl>
                                        <p:attrNameLst>
                                          <p:attrName>ppt_h</p:attrName>
                                        </p:attrNameLst>
                                      </p:cBhvr>
                                      <p:tavLst>
                                        <p:tav tm="0">
                                          <p:val>
                                            <p:fltVal val="0"/>
                                          </p:val>
                                        </p:tav>
                                        <p:tav tm="100000">
                                          <p:val>
                                            <p:strVal val="#ppt_h"/>
                                          </p:val>
                                        </p:tav>
                                      </p:tavLst>
                                    </p:anim>
                                    <p:animEffect transition="in" filter="fade">
                                      <p:cBhvr>
                                        <p:cTn id="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505551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ED772F19-EE76-4B0A-8A9C-62BBB289126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56838" y="789106"/>
            <a:ext cx="4822371" cy="4822371"/>
          </a:xfrm>
          <a:prstGeom prst="rect">
            <a:avLst/>
          </a:prstGeom>
        </p:spPr>
      </p:pic>
      <p:pic>
        <p:nvPicPr>
          <p:cNvPr id="4" name="图片 3" descr="图片包含 鲜花, 餐桌, 室内, 花瓶&#10;&#10;已生成极高可信度的说明">
            <a:extLst>
              <a:ext uri="{FF2B5EF4-FFF2-40B4-BE49-F238E27FC236}">
                <a16:creationId xmlns:a16="http://schemas.microsoft.com/office/drawing/2014/main" xmlns="" id="{739FF092-186D-4120-8682-D30294594B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60042" y="1296954"/>
            <a:ext cx="3815962" cy="5246302"/>
          </a:xfrm>
          <a:prstGeom prst="rect">
            <a:avLst/>
          </a:prstGeom>
        </p:spPr>
      </p:pic>
      <p:grpSp>
        <p:nvGrpSpPr>
          <p:cNvPr id="5" name="组合 4">
            <a:extLst>
              <a:ext uri="{FF2B5EF4-FFF2-40B4-BE49-F238E27FC236}">
                <a16:creationId xmlns:a16="http://schemas.microsoft.com/office/drawing/2014/main" xmlns="" id="{248C08DC-2BD8-4340-9915-1B4B8CC8913A}"/>
              </a:ext>
            </a:extLst>
          </p:cNvPr>
          <p:cNvGrpSpPr/>
          <p:nvPr/>
        </p:nvGrpSpPr>
        <p:grpSpPr>
          <a:xfrm>
            <a:off x="776331" y="600609"/>
            <a:ext cx="1392689" cy="1392689"/>
            <a:chOff x="944111" y="2203578"/>
            <a:chExt cx="1392689" cy="1392689"/>
          </a:xfrm>
        </p:grpSpPr>
        <p:pic>
          <p:nvPicPr>
            <p:cNvPr id="6" name="图片 5">
              <a:extLst>
                <a:ext uri="{FF2B5EF4-FFF2-40B4-BE49-F238E27FC236}">
                  <a16:creationId xmlns:a16="http://schemas.microsoft.com/office/drawing/2014/main" xmlns="" id="{9458741D-A1B1-4C8B-8AE6-EB6FF393307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44111" y="2203578"/>
              <a:ext cx="1392689" cy="1392689"/>
            </a:xfrm>
            <a:prstGeom prst="rect">
              <a:avLst/>
            </a:prstGeom>
          </p:spPr>
        </p:pic>
        <p:sp>
          <p:nvSpPr>
            <p:cNvPr id="7" name="文本框 6">
              <a:extLst>
                <a:ext uri="{FF2B5EF4-FFF2-40B4-BE49-F238E27FC236}">
                  <a16:creationId xmlns:a16="http://schemas.microsoft.com/office/drawing/2014/main" xmlns="" id="{9438A290-C255-485B-B4D5-9CE45EBD06A7}"/>
                </a:ext>
              </a:extLst>
            </p:cNvPr>
            <p:cNvSpPr txBox="1"/>
            <p:nvPr/>
          </p:nvSpPr>
          <p:spPr>
            <a:xfrm>
              <a:off x="1195640" y="2438256"/>
              <a:ext cx="877163" cy="923330"/>
            </a:xfrm>
            <a:prstGeom prst="rect">
              <a:avLst/>
            </a:prstGeom>
            <a:noFill/>
          </p:spPr>
          <p:txBody>
            <a:bodyPr wrap="none" rtlCol="0">
              <a:spAutoFit/>
            </a:bodyPr>
            <a:lstStyle/>
            <a:p>
              <a:r>
                <a:rPr lang="zh-CN" altLang="en-US" sz="5400" dirty="0">
                  <a:solidFill>
                    <a:srgbClr val="526342"/>
                  </a:solidFill>
                </a:rPr>
                <a:t>壹</a:t>
              </a:r>
            </a:p>
          </p:txBody>
        </p:sp>
      </p:grpSp>
      <p:sp>
        <p:nvSpPr>
          <p:cNvPr id="8" name="矩形 7">
            <a:extLst>
              <a:ext uri="{FF2B5EF4-FFF2-40B4-BE49-F238E27FC236}">
                <a16:creationId xmlns:a16="http://schemas.microsoft.com/office/drawing/2014/main" xmlns="" id="{79D0FB88-125C-4DF3-814B-5DDD7C66C762}"/>
              </a:ext>
            </a:extLst>
          </p:cNvPr>
          <p:cNvSpPr/>
          <p:nvPr/>
        </p:nvSpPr>
        <p:spPr>
          <a:xfrm>
            <a:off x="2169020" y="2463833"/>
            <a:ext cx="4247317" cy="1814552"/>
          </a:xfrm>
          <a:prstGeom prst="rect">
            <a:avLst/>
          </a:prstGeom>
        </p:spPr>
        <p:txBody>
          <a:bodyPr vert="eaVert" wrap="square">
            <a:spAutoFit/>
          </a:bodyPr>
          <a:lstStyle/>
          <a:p>
            <a:pPr>
              <a:lnSpc>
                <a:spcPct val="20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请在此处添加详细描述文本，尽量与标题文本语言风格相符合，语言描述尽量简洁生动。请在此处添加详细描述文本，尽量与标题文本语言风格相符合，语言描述尽量简洁生动。</a:t>
            </a:r>
          </a:p>
        </p:txBody>
      </p:sp>
    </p:spTree>
    <p:extLst>
      <p:ext uri="{BB962C8B-B14F-4D97-AF65-F5344CB8AC3E}">
        <p14:creationId xmlns:p14="http://schemas.microsoft.com/office/powerpoint/2010/main" val="8440999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D34AE716-3700-444F-962F-76F290094DF4}"/>
              </a:ext>
            </a:extLst>
          </p:cNvPr>
          <p:cNvGrpSpPr/>
          <p:nvPr/>
        </p:nvGrpSpPr>
        <p:grpSpPr>
          <a:xfrm>
            <a:off x="1241571" y="2314218"/>
            <a:ext cx="3271838" cy="2843213"/>
            <a:chOff x="1149292" y="1735378"/>
            <a:chExt cx="3271838" cy="2843213"/>
          </a:xfrm>
        </p:grpSpPr>
        <p:grpSp>
          <p:nvGrpSpPr>
            <p:cNvPr id="3" name="组合 2">
              <a:extLst>
                <a:ext uri="{FF2B5EF4-FFF2-40B4-BE49-F238E27FC236}">
                  <a16:creationId xmlns:a16="http://schemas.microsoft.com/office/drawing/2014/main" xmlns="" id="{3A88253E-3B4E-4E67-84CD-10EA032FBC6E}"/>
                </a:ext>
              </a:extLst>
            </p:cNvPr>
            <p:cNvGrpSpPr/>
            <p:nvPr/>
          </p:nvGrpSpPr>
          <p:grpSpPr>
            <a:xfrm>
              <a:off x="1149292" y="1735378"/>
              <a:ext cx="3271838" cy="2843213"/>
              <a:chOff x="0" y="1602870"/>
              <a:chExt cx="4362450" cy="3790951"/>
            </a:xfrm>
          </p:grpSpPr>
          <p:pic>
            <p:nvPicPr>
              <p:cNvPr id="5" name="图片 4">
                <a:extLst>
                  <a:ext uri="{FF2B5EF4-FFF2-40B4-BE49-F238E27FC236}">
                    <a16:creationId xmlns:a16="http://schemas.microsoft.com/office/drawing/2014/main" xmlns="" id="{4FD20617-0462-46A4-AE0F-F477452D6BEA}"/>
                  </a:ext>
                </a:extLst>
              </p:cNvPr>
              <p:cNvPicPr>
                <a:picLocks noChangeAspect="1"/>
              </p:cNvPicPr>
              <p:nvPr/>
            </p:nvPicPr>
            <p:blipFill rotWithShape="1">
              <a:blip r:embed="rId2">
                <a:duotone>
                  <a:schemeClr val="accent6">
                    <a:shade val="45000"/>
                    <a:satMod val="135000"/>
                  </a:schemeClr>
                  <a:prstClr val="white"/>
                </a:duotone>
                <a:extLst>
                  <a:ext uri="{BEBA8EAE-BF5A-486C-A8C5-ECC9F3942E4B}">
                    <a14:imgProps xmlns:a14="http://schemas.microsoft.com/office/drawing/2010/main">
                      <a14:imgLayer>
                        <a14:imgEffect>
                          <a14:saturation sat="50000"/>
                        </a14:imgEffect>
                        <a14:imgEffect>
                          <a14:brightnessContrast bright="10000"/>
                        </a14:imgEffect>
                      </a14:imgLayer>
                    </a14:imgProps>
                  </a:ext>
                  <a:ext uri="{28A0092B-C50C-407E-A947-70E740481C1C}">
                    <a14:useLocalDpi xmlns:a14="http://schemas.microsoft.com/office/drawing/2010/main" val="0"/>
                  </a:ext>
                </a:extLst>
              </a:blip>
              <a:srcRect l="9595" t="22727" r="20309" b="16358"/>
              <a:stretch/>
            </p:blipFill>
            <p:spPr>
              <a:xfrm>
                <a:off x="0" y="1602870"/>
                <a:ext cx="4362450" cy="3790951"/>
              </a:xfrm>
              <a:prstGeom prst="rect">
                <a:avLst/>
              </a:prstGeom>
            </p:spPr>
          </p:pic>
          <p:graphicFrame>
            <p:nvGraphicFramePr>
              <p:cNvPr id="6" name="图表 5">
                <a:extLst>
                  <a:ext uri="{FF2B5EF4-FFF2-40B4-BE49-F238E27FC236}">
                    <a16:creationId xmlns:a16="http://schemas.microsoft.com/office/drawing/2014/main" xmlns="" id="{35E6CF87-786C-4883-9B29-3B62F3C7DCC0}"/>
                  </a:ext>
                </a:extLst>
              </p:cNvPr>
              <p:cNvGraphicFramePr/>
              <p:nvPr>
                <p:extLst>
                  <p:ext uri="{D42A27DB-BD31-4B8C-83A1-F6EECF244321}">
                    <p14:modId xmlns:p14="http://schemas.microsoft.com/office/powerpoint/2010/main" val="2784662290"/>
                  </p:ext>
                </p:extLst>
              </p:nvPr>
            </p:nvGraphicFramePr>
            <p:xfrm>
              <a:off x="201849" y="1972434"/>
              <a:ext cx="3692554" cy="2461700"/>
            </p:xfrm>
            <a:graphic>
              <a:graphicData uri="http://schemas.openxmlformats.org/drawingml/2006/chart">
                <c:chart xmlns:c="http://schemas.openxmlformats.org/drawingml/2006/chart" xmlns:r="http://schemas.openxmlformats.org/officeDocument/2006/relationships" r:id="rId3"/>
              </a:graphicData>
            </a:graphic>
          </p:graphicFrame>
        </p:grpSp>
        <p:sp>
          <p:nvSpPr>
            <p:cNvPr id="4" name="文本框 3">
              <a:extLst>
                <a:ext uri="{FF2B5EF4-FFF2-40B4-BE49-F238E27FC236}">
                  <a16:creationId xmlns:a16="http://schemas.microsoft.com/office/drawing/2014/main" xmlns="" id="{0BC345B1-03A6-452C-9FE8-99AA13DCEC97}"/>
                </a:ext>
              </a:extLst>
            </p:cNvPr>
            <p:cNvSpPr txBox="1"/>
            <p:nvPr/>
          </p:nvSpPr>
          <p:spPr>
            <a:xfrm>
              <a:off x="2234837" y="2654451"/>
              <a:ext cx="1015022" cy="715581"/>
            </a:xfrm>
            <a:prstGeom prst="rect">
              <a:avLst/>
            </a:prstGeom>
            <a:noFill/>
          </p:spPr>
          <p:txBody>
            <a:bodyPr wrap="none" rtlCol="0">
              <a:spAutoFit/>
            </a:bodyPr>
            <a:lstStyle/>
            <a:p>
              <a:pPr algn="ctr"/>
              <a:r>
                <a:rPr lang="en-US" altLang="zh-CN" sz="4050" dirty="0">
                  <a:solidFill>
                    <a:schemeClr val="bg1"/>
                  </a:solidFill>
                  <a:latin typeface="微软雅黑 Light" panose="020B0502040204020203" pitchFamily="34" charset="-122"/>
                  <a:ea typeface="微软雅黑 Light" panose="020B0502040204020203" pitchFamily="34" charset="-122"/>
                </a:rPr>
                <a:t>75</a:t>
              </a:r>
              <a:r>
                <a:rPr lang="en-US" altLang="zh-CN" sz="2400" dirty="0">
                  <a:solidFill>
                    <a:schemeClr val="bg1"/>
                  </a:solidFill>
                  <a:latin typeface="微软雅黑 Light" panose="020B0502040204020203" pitchFamily="34" charset="-122"/>
                  <a:ea typeface="微软雅黑 Light" panose="020B0502040204020203" pitchFamily="34" charset="-122"/>
                </a:rPr>
                <a:t>%</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grpSp>
      <p:grpSp>
        <p:nvGrpSpPr>
          <p:cNvPr id="7" name="组合 6">
            <a:extLst>
              <a:ext uri="{FF2B5EF4-FFF2-40B4-BE49-F238E27FC236}">
                <a16:creationId xmlns:a16="http://schemas.microsoft.com/office/drawing/2014/main" xmlns="" id="{F8B1CBA6-F41C-4047-AB70-27367AC2E389}"/>
              </a:ext>
            </a:extLst>
          </p:cNvPr>
          <p:cNvGrpSpPr/>
          <p:nvPr/>
        </p:nvGrpSpPr>
        <p:grpSpPr>
          <a:xfrm>
            <a:off x="4456037" y="1588522"/>
            <a:ext cx="2769416" cy="3497472"/>
            <a:chOff x="4346748" y="1019422"/>
            <a:chExt cx="2769416" cy="3497472"/>
          </a:xfrm>
        </p:grpSpPr>
        <p:pic>
          <p:nvPicPr>
            <p:cNvPr id="8" name="图片 7">
              <a:extLst>
                <a:ext uri="{FF2B5EF4-FFF2-40B4-BE49-F238E27FC236}">
                  <a16:creationId xmlns:a16="http://schemas.microsoft.com/office/drawing/2014/main" xmlns="" id="{4EED635E-F4B4-4DB2-857F-C22BBF18CFDB}"/>
                </a:ext>
              </a:extLst>
            </p:cNvPr>
            <p:cNvPicPr>
              <a:picLocks noChangeAspect="1"/>
            </p:cNvPicPr>
            <p:nvPr/>
          </p:nvPicPr>
          <p:blipFill rotWithShape="1">
            <a:blip r:embed="rId4">
              <a:duotone>
                <a:schemeClr val="accent6">
                  <a:shade val="45000"/>
                  <a:satMod val="135000"/>
                </a:schemeClr>
                <a:prstClr val="white"/>
              </a:duotone>
              <a:extLst>
                <a:ext uri="{BEBA8EAE-BF5A-486C-A8C5-ECC9F3942E4B}">
                  <a14:imgProps xmlns:a14="http://schemas.microsoft.com/office/drawing/2010/main">
                    <a14:imgLayer>
                      <a14:imgEffect>
                        <a14:colorTemperature colorTemp="1500"/>
                      </a14:imgEffect>
                      <a14:imgEffect>
                        <a14:saturation sat="50000"/>
                      </a14:imgEffect>
                      <a14:imgEffect>
                        <a14:brightnessContrast bright="10000"/>
                      </a14:imgEffect>
                    </a14:imgLayer>
                  </a14:imgProps>
                </a:ext>
                <a:ext uri="{28A0092B-C50C-407E-A947-70E740481C1C}">
                  <a14:useLocalDpi xmlns:a14="http://schemas.microsoft.com/office/drawing/2010/main" val="0"/>
                </a:ext>
              </a:extLst>
            </a:blip>
            <a:srcRect l="14193" t="15150" r="12570" b="25140"/>
            <a:stretch/>
          </p:blipFill>
          <p:spPr>
            <a:xfrm rot="16200000">
              <a:off x="3993177" y="1445753"/>
              <a:ext cx="3497472" cy="2644809"/>
            </a:xfrm>
            <a:prstGeom prst="rect">
              <a:avLst/>
            </a:prstGeom>
          </p:spPr>
        </p:pic>
        <p:graphicFrame>
          <p:nvGraphicFramePr>
            <p:cNvPr id="9" name="图表 8">
              <a:extLst>
                <a:ext uri="{FF2B5EF4-FFF2-40B4-BE49-F238E27FC236}">
                  <a16:creationId xmlns:a16="http://schemas.microsoft.com/office/drawing/2014/main" xmlns="" id="{C521BC72-A329-4451-8F5E-4BBD25189E91}"/>
                </a:ext>
              </a:extLst>
            </p:cNvPr>
            <p:cNvGraphicFramePr/>
            <p:nvPr>
              <p:extLst>
                <p:ext uri="{D42A27DB-BD31-4B8C-83A1-F6EECF244321}">
                  <p14:modId xmlns:p14="http://schemas.microsoft.com/office/powerpoint/2010/main" val="112262797"/>
                </p:ext>
              </p:extLst>
            </p:nvPr>
          </p:nvGraphicFramePr>
          <p:xfrm>
            <a:off x="4346748" y="2012550"/>
            <a:ext cx="2769416" cy="1846275"/>
          </p:xfrm>
          <a:graphic>
            <a:graphicData uri="http://schemas.openxmlformats.org/drawingml/2006/chart">
              <c:chart xmlns:c="http://schemas.openxmlformats.org/drawingml/2006/chart" xmlns:r="http://schemas.openxmlformats.org/officeDocument/2006/relationships" r:id="rId5"/>
            </a:graphicData>
          </a:graphic>
        </p:graphicFrame>
        <p:sp>
          <p:nvSpPr>
            <p:cNvPr id="10" name="文本框 9">
              <a:extLst>
                <a:ext uri="{FF2B5EF4-FFF2-40B4-BE49-F238E27FC236}">
                  <a16:creationId xmlns:a16="http://schemas.microsoft.com/office/drawing/2014/main" xmlns="" id="{E7A3AA49-2AFB-4E29-A59D-D09D0316A512}"/>
                </a:ext>
              </a:extLst>
            </p:cNvPr>
            <p:cNvSpPr txBox="1"/>
            <p:nvPr/>
          </p:nvSpPr>
          <p:spPr>
            <a:xfrm>
              <a:off x="5276483" y="2654451"/>
              <a:ext cx="1023037" cy="715581"/>
            </a:xfrm>
            <a:prstGeom prst="rect">
              <a:avLst/>
            </a:prstGeom>
            <a:noFill/>
          </p:spPr>
          <p:txBody>
            <a:bodyPr wrap="none" rtlCol="0">
              <a:spAutoFit/>
            </a:bodyPr>
            <a:lstStyle/>
            <a:p>
              <a:pPr algn="ctr"/>
              <a:r>
                <a:rPr lang="en-US" altLang="zh-CN" sz="4050" dirty="0">
                  <a:solidFill>
                    <a:schemeClr val="bg1"/>
                  </a:solidFill>
                  <a:latin typeface="微软雅黑 Light" panose="020B0502040204020203" pitchFamily="34" charset="-122"/>
                  <a:ea typeface="微软雅黑 Light" panose="020B0502040204020203" pitchFamily="34" charset="-122"/>
                </a:rPr>
                <a:t>60</a:t>
              </a:r>
              <a:r>
                <a:rPr lang="en-US" altLang="zh-CN" sz="2400" dirty="0">
                  <a:solidFill>
                    <a:schemeClr val="bg1"/>
                  </a:solidFill>
                  <a:latin typeface="微软雅黑 Light" panose="020B0502040204020203" pitchFamily="34" charset="-122"/>
                  <a:ea typeface="微软雅黑 Light" panose="020B0502040204020203" pitchFamily="34" charset="-122"/>
                </a:rPr>
                <a:t>%</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grpSp>
      <p:grpSp>
        <p:nvGrpSpPr>
          <p:cNvPr id="11" name="组合 10">
            <a:extLst>
              <a:ext uri="{FF2B5EF4-FFF2-40B4-BE49-F238E27FC236}">
                <a16:creationId xmlns:a16="http://schemas.microsoft.com/office/drawing/2014/main" xmlns="" id="{D7EC301A-808B-49FC-9ADF-E649F8D2B108}"/>
              </a:ext>
            </a:extLst>
          </p:cNvPr>
          <p:cNvGrpSpPr/>
          <p:nvPr/>
        </p:nvGrpSpPr>
        <p:grpSpPr>
          <a:xfrm>
            <a:off x="7385196" y="1828443"/>
            <a:ext cx="3128963" cy="3257551"/>
            <a:chOff x="7292917" y="1249603"/>
            <a:chExt cx="3128963" cy="3257551"/>
          </a:xfrm>
        </p:grpSpPr>
        <p:pic>
          <p:nvPicPr>
            <p:cNvPr id="12" name="图片 11">
              <a:extLst>
                <a:ext uri="{FF2B5EF4-FFF2-40B4-BE49-F238E27FC236}">
                  <a16:creationId xmlns:a16="http://schemas.microsoft.com/office/drawing/2014/main" xmlns="" id="{D9D29137-ADB8-4441-A77E-EE6342B54523}"/>
                </a:ext>
              </a:extLst>
            </p:cNvPr>
            <p:cNvPicPr>
              <a:picLocks noChangeAspect="1"/>
            </p:cNvPicPr>
            <p:nvPr/>
          </p:nvPicPr>
          <p:blipFill rotWithShape="1">
            <a:blip r:embed="rId6">
              <a:duotone>
                <a:schemeClr val="accent6">
                  <a:shade val="45000"/>
                  <a:satMod val="135000"/>
                </a:schemeClr>
                <a:prstClr val="white"/>
              </a:duotone>
              <a:extLst>
                <a:ext uri="{BEBA8EAE-BF5A-486C-A8C5-ECC9F3942E4B}">
                  <a14:imgProps xmlns:a14="http://schemas.microsoft.com/office/drawing/2010/main">
                    <a14:imgLayer>
                      <a14:imgEffect>
                        <a14:colorTemperature colorTemp="4671"/>
                      </a14:imgEffect>
                      <a14:imgEffect>
                        <a14:saturation sat="10000"/>
                      </a14:imgEffect>
                      <a14:imgEffect>
                        <a14:brightnessContrast bright="10000"/>
                      </a14:imgEffect>
                    </a14:imgLayer>
                  </a14:imgProps>
                </a:ext>
                <a:ext uri="{28A0092B-C50C-407E-A947-70E740481C1C}">
                  <a14:useLocalDpi xmlns:a14="http://schemas.microsoft.com/office/drawing/2010/main" val="0"/>
                </a:ext>
              </a:extLst>
            </a:blip>
            <a:srcRect l="15159" t="17415" r="18334" b="13346"/>
            <a:stretch/>
          </p:blipFill>
          <p:spPr>
            <a:xfrm>
              <a:off x="7292917" y="1249603"/>
              <a:ext cx="3128963" cy="3257551"/>
            </a:xfrm>
            <a:prstGeom prst="rect">
              <a:avLst/>
            </a:prstGeom>
          </p:spPr>
        </p:pic>
        <p:graphicFrame>
          <p:nvGraphicFramePr>
            <p:cNvPr id="13" name="图表 12">
              <a:extLst>
                <a:ext uri="{FF2B5EF4-FFF2-40B4-BE49-F238E27FC236}">
                  <a16:creationId xmlns:a16="http://schemas.microsoft.com/office/drawing/2014/main" xmlns="" id="{3819FE65-39A9-43F5-9706-34F626D9BCB4}"/>
                </a:ext>
              </a:extLst>
            </p:cNvPr>
            <p:cNvGraphicFramePr/>
            <p:nvPr>
              <p:extLst>
                <p:ext uri="{D42A27DB-BD31-4B8C-83A1-F6EECF244321}">
                  <p14:modId xmlns:p14="http://schemas.microsoft.com/office/powerpoint/2010/main" val="156347084"/>
                </p:ext>
              </p:extLst>
            </p:nvPr>
          </p:nvGraphicFramePr>
          <p:xfrm>
            <a:off x="7392819" y="2012551"/>
            <a:ext cx="2769416" cy="1846275"/>
          </p:xfrm>
          <a:graphic>
            <a:graphicData uri="http://schemas.openxmlformats.org/drawingml/2006/chart">
              <c:chart xmlns:c="http://schemas.openxmlformats.org/drawingml/2006/chart" xmlns:r="http://schemas.openxmlformats.org/officeDocument/2006/relationships" r:id="rId7"/>
            </a:graphicData>
          </a:graphic>
        </p:graphicFrame>
        <p:sp>
          <p:nvSpPr>
            <p:cNvPr id="14" name="文本框 13">
              <a:extLst>
                <a:ext uri="{FF2B5EF4-FFF2-40B4-BE49-F238E27FC236}">
                  <a16:creationId xmlns:a16="http://schemas.microsoft.com/office/drawing/2014/main" xmlns="" id="{80C4355A-96C3-4B1A-8A99-AA5263E34574}"/>
                </a:ext>
              </a:extLst>
            </p:cNvPr>
            <p:cNvSpPr txBox="1"/>
            <p:nvPr/>
          </p:nvSpPr>
          <p:spPr>
            <a:xfrm>
              <a:off x="8317328" y="2654451"/>
              <a:ext cx="1032655" cy="715581"/>
            </a:xfrm>
            <a:prstGeom prst="rect">
              <a:avLst/>
            </a:prstGeom>
            <a:noFill/>
          </p:spPr>
          <p:txBody>
            <a:bodyPr wrap="none" rtlCol="0">
              <a:spAutoFit/>
            </a:bodyPr>
            <a:lstStyle/>
            <a:p>
              <a:pPr algn="ctr"/>
              <a:r>
                <a:rPr lang="en-US" altLang="zh-CN" sz="4050" dirty="0">
                  <a:solidFill>
                    <a:schemeClr val="bg1"/>
                  </a:solidFill>
                  <a:latin typeface="微软雅黑 Light" panose="020B0502040204020203" pitchFamily="34" charset="-122"/>
                  <a:ea typeface="微软雅黑 Light" panose="020B0502040204020203" pitchFamily="34" charset="-122"/>
                </a:rPr>
                <a:t>45</a:t>
              </a:r>
              <a:r>
                <a:rPr lang="en-US" altLang="zh-CN" sz="2400" dirty="0">
                  <a:solidFill>
                    <a:schemeClr val="bg1"/>
                  </a:solidFill>
                  <a:latin typeface="微软雅黑 Light" panose="020B0502040204020203" pitchFamily="34" charset="-122"/>
                  <a:ea typeface="微软雅黑 Light" panose="020B0502040204020203" pitchFamily="34" charset="-122"/>
                </a:rPr>
                <a:t>%</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grpSp>
      <p:sp>
        <p:nvSpPr>
          <p:cNvPr id="15" name="矩形 14">
            <a:extLst>
              <a:ext uri="{FF2B5EF4-FFF2-40B4-BE49-F238E27FC236}">
                <a16:creationId xmlns:a16="http://schemas.microsoft.com/office/drawing/2014/main" xmlns="" id="{E93BBD22-4633-4E11-A6A6-D17505A2DD09}"/>
              </a:ext>
            </a:extLst>
          </p:cNvPr>
          <p:cNvSpPr/>
          <p:nvPr/>
        </p:nvSpPr>
        <p:spPr>
          <a:xfrm>
            <a:off x="2014906" y="4833313"/>
            <a:ext cx="1525520" cy="1015663"/>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endParaRPr lang="zh-CN" altLang="en-US" sz="1200" dirty="0"/>
          </a:p>
        </p:txBody>
      </p:sp>
      <p:sp>
        <p:nvSpPr>
          <p:cNvPr id="16" name="矩形 15">
            <a:extLst>
              <a:ext uri="{FF2B5EF4-FFF2-40B4-BE49-F238E27FC236}">
                <a16:creationId xmlns:a16="http://schemas.microsoft.com/office/drawing/2014/main" xmlns="" id="{5A24ADE2-EDA3-48A2-B42E-6BE2F1236237}"/>
              </a:ext>
            </a:extLst>
          </p:cNvPr>
          <p:cNvSpPr/>
          <p:nvPr/>
        </p:nvSpPr>
        <p:spPr>
          <a:xfrm>
            <a:off x="5017045" y="4826178"/>
            <a:ext cx="1525520" cy="1015663"/>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endParaRPr lang="zh-CN" altLang="en-US" sz="1200" dirty="0"/>
          </a:p>
        </p:txBody>
      </p:sp>
      <p:sp>
        <p:nvSpPr>
          <p:cNvPr id="17" name="矩形 16">
            <a:extLst>
              <a:ext uri="{FF2B5EF4-FFF2-40B4-BE49-F238E27FC236}">
                <a16:creationId xmlns:a16="http://schemas.microsoft.com/office/drawing/2014/main" xmlns="" id="{98D04668-6B81-416C-B90B-1C4BD6AFE693}"/>
              </a:ext>
            </a:extLst>
          </p:cNvPr>
          <p:cNvSpPr/>
          <p:nvPr/>
        </p:nvSpPr>
        <p:spPr>
          <a:xfrm>
            <a:off x="8107046" y="4841158"/>
            <a:ext cx="1525520" cy="1015663"/>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endParaRPr lang="zh-CN" altLang="en-US" sz="1200" dirty="0"/>
          </a:p>
        </p:txBody>
      </p:sp>
    </p:spTree>
    <p:extLst>
      <p:ext uri="{BB962C8B-B14F-4D97-AF65-F5344CB8AC3E}">
        <p14:creationId xmlns:p14="http://schemas.microsoft.com/office/powerpoint/2010/main" val="13739771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ppt_w</p:attrName>
                                        </p:attrNameLst>
                                      </p:cBhvr>
                                      <p:tavLst>
                                        <p:tav tm="0">
                                          <p:val>
                                            <p:fltVal val="0"/>
                                          </p:val>
                                        </p:tav>
                                        <p:tav tm="100000">
                                          <p:val>
                                            <p:strVal val="#ppt_w"/>
                                          </p:val>
                                        </p:tav>
                                      </p:tavLst>
                                    </p:anim>
                                    <p:anim calcmode="lin" valueType="num">
                                      <p:cBhvr>
                                        <p:cTn id="15" dur="1000" fill="hold"/>
                                        <p:tgtEl>
                                          <p:spTgt spid="7"/>
                                        </p:tgtEl>
                                        <p:attrNameLst>
                                          <p:attrName>ppt_h</p:attrName>
                                        </p:attrNameLst>
                                      </p:cBhvr>
                                      <p:tavLst>
                                        <p:tav tm="0">
                                          <p:val>
                                            <p:fltVal val="0"/>
                                          </p:val>
                                        </p:tav>
                                        <p:tav tm="100000">
                                          <p:val>
                                            <p:strVal val="#ppt_h"/>
                                          </p:val>
                                        </p:tav>
                                      </p:tavLst>
                                    </p:anim>
                                    <p:anim calcmode="lin" valueType="num">
                                      <p:cBhvr>
                                        <p:cTn id="16" dur="1000" fill="hold"/>
                                        <p:tgtEl>
                                          <p:spTgt spid="7"/>
                                        </p:tgtEl>
                                        <p:attrNameLst>
                                          <p:attrName>style.rotation</p:attrName>
                                        </p:attrNameLst>
                                      </p:cBhvr>
                                      <p:tavLst>
                                        <p:tav tm="0">
                                          <p:val>
                                            <p:fltVal val="90"/>
                                          </p:val>
                                        </p:tav>
                                        <p:tav tm="100000">
                                          <p:val>
                                            <p:fltVal val="0"/>
                                          </p:val>
                                        </p:tav>
                                      </p:tavLst>
                                    </p:anim>
                                    <p:animEffect transition="in" filter="fade">
                                      <p:cBhvr>
                                        <p:cTn id="17" dur="1000"/>
                                        <p:tgtEl>
                                          <p:spTgt spid="7"/>
                                        </p:tgtEl>
                                      </p:cBhvr>
                                    </p:animEffect>
                                  </p:childTnLst>
                                </p:cTn>
                              </p:par>
                            </p:childTnLst>
                          </p:cTn>
                        </p:par>
                        <p:par>
                          <p:cTn id="18" fill="hold">
                            <p:stCondLst>
                              <p:cond delay="2000"/>
                            </p:stCondLst>
                            <p:childTnLst>
                              <p:par>
                                <p:cTn id="19" presetID="31" presetClass="entr" presetSubtype="0"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1000" fill="hold"/>
                                        <p:tgtEl>
                                          <p:spTgt spid="11"/>
                                        </p:tgtEl>
                                        <p:attrNameLst>
                                          <p:attrName>ppt_w</p:attrName>
                                        </p:attrNameLst>
                                      </p:cBhvr>
                                      <p:tavLst>
                                        <p:tav tm="0">
                                          <p:val>
                                            <p:fltVal val="0"/>
                                          </p:val>
                                        </p:tav>
                                        <p:tav tm="100000">
                                          <p:val>
                                            <p:strVal val="#ppt_w"/>
                                          </p:val>
                                        </p:tav>
                                      </p:tavLst>
                                    </p:anim>
                                    <p:anim calcmode="lin" valueType="num">
                                      <p:cBhvr>
                                        <p:cTn id="22" dur="1000" fill="hold"/>
                                        <p:tgtEl>
                                          <p:spTgt spid="11"/>
                                        </p:tgtEl>
                                        <p:attrNameLst>
                                          <p:attrName>ppt_h</p:attrName>
                                        </p:attrNameLst>
                                      </p:cBhvr>
                                      <p:tavLst>
                                        <p:tav tm="0">
                                          <p:val>
                                            <p:fltVal val="0"/>
                                          </p:val>
                                        </p:tav>
                                        <p:tav tm="100000">
                                          <p:val>
                                            <p:strVal val="#ppt_h"/>
                                          </p:val>
                                        </p:tav>
                                      </p:tavLst>
                                    </p:anim>
                                    <p:anim calcmode="lin" valueType="num">
                                      <p:cBhvr>
                                        <p:cTn id="23" dur="1000" fill="hold"/>
                                        <p:tgtEl>
                                          <p:spTgt spid="11"/>
                                        </p:tgtEl>
                                        <p:attrNameLst>
                                          <p:attrName>style.rotation</p:attrName>
                                        </p:attrNameLst>
                                      </p:cBhvr>
                                      <p:tavLst>
                                        <p:tav tm="0">
                                          <p:val>
                                            <p:fltVal val="90"/>
                                          </p:val>
                                        </p:tav>
                                        <p:tav tm="100000">
                                          <p:val>
                                            <p:fltVal val="0"/>
                                          </p:val>
                                        </p:tav>
                                      </p:tavLst>
                                    </p:anim>
                                    <p:animEffect transition="in" filter="fade">
                                      <p:cBhvr>
                                        <p:cTn id="24" dur="10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5AB6098A-4D08-4BF1-9C37-180258AFB3D5}"/>
              </a:ext>
            </a:extLst>
          </p:cNvPr>
          <p:cNvPicPr>
            <a:picLocks noChangeAspect="1"/>
          </p:cNvPicPr>
          <p:nvPr/>
        </p:nvPicPr>
        <p:blipFill>
          <a:blip r:embed="rId2">
            <a:duotone>
              <a:schemeClr val="accent6">
                <a:shade val="45000"/>
                <a:satMod val="135000"/>
              </a:schemeClr>
              <a:prstClr val="white"/>
            </a:duotone>
            <a:extLst>
              <a:ext uri="{BEBA8EAE-BF5A-486C-A8C5-ECC9F3942E4B}">
                <a14:imgProps xmlns:a14="http://schemas.microsoft.com/office/drawing/2010/main">
                  <a14:imgLayer>
                    <a14:imgEffect>
                      <a14:colorTemperature colorTemp="9794"/>
                    </a14:imgEffect>
                    <a14:imgEffect>
                      <a14:saturation sat="148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542181" y="1731911"/>
            <a:ext cx="4897040" cy="4060144"/>
          </a:xfrm>
          <a:prstGeom prst="rect">
            <a:avLst/>
          </a:prstGeom>
        </p:spPr>
      </p:pic>
      <p:pic>
        <p:nvPicPr>
          <p:cNvPr id="3" name="图片 2">
            <a:extLst>
              <a:ext uri="{FF2B5EF4-FFF2-40B4-BE49-F238E27FC236}">
                <a16:creationId xmlns:a16="http://schemas.microsoft.com/office/drawing/2014/main" xmlns="" id="{AA425C89-66F1-4954-AA61-67CDCD92C29D}"/>
              </a:ext>
            </a:extLst>
          </p:cNvPr>
          <p:cNvPicPr>
            <a:picLocks noChangeAspect="1"/>
          </p:cNvPicPr>
          <p:nvPr/>
        </p:nvPicPr>
        <p:blipFill>
          <a:blip r:embed="rId3" cstate="print">
            <a:extLst>
              <a:ext uri="{BEBA8EAE-BF5A-486C-A8C5-ECC9F3942E4B}">
                <a14:imgProps xmlns:a14="http://schemas.microsoft.com/office/drawing/2010/main">
                  <a14:imgLayer r:embed="rId4">
                    <a14:imgEffect>
                      <a14:brightnessContrast bright="56000"/>
                    </a14:imgEffect>
                  </a14:imgLayer>
                </a14:imgProps>
              </a:ext>
              <a:ext uri="{28A0092B-C50C-407E-A947-70E740481C1C}">
                <a14:useLocalDpi xmlns:a14="http://schemas.microsoft.com/office/drawing/2010/main" val="0"/>
              </a:ext>
            </a:extLst>
          </a:blip>
          <a:stretch>
            <a:fillRect/>
          </a:stretch>
        </p:blipFill>
        <p:spPr>
          <a:xfrm>
            <a:off x="3620320" y="4358155"/>
            <a:ext cx="493095" cy="493095"/>
          </a:xfrm>
          <a:prstGeom prst="rect">
            <a:avLst/>
          </a:prstGeom>
          <a:effectLst/>
        </p:spPr>
      </p:pic>
      <p:pic>
        <p:nvPicPr>
          <p:cNvPr id="4" name="图片 3">
            <a:extLst>
              <a:ext uri="{FF2B5EF4-FFF2-40B4-BE49-F238E27FC236}">
                <a16:creationId xmlns:a16="http://schemas.microsoft.com/office/drawing/2014/main" xmlns="" id="{D806AD9B-B9B2-417E-89E0-5369FBD389CA}"/>
              </a:ext>
            </a:extLst>
          </p:cNvPr>
          <p:cNvPicPr>
            <a:picLocks noChangeAspect="1"/>
          </p:cNvPicPr>
          <p:nvPr/>
        </p:nvPicPr>
        <p:blipFill>
          <a:blip r:embed="rId5" cstate="print">
            <a:extLst>
              <a:ext uri="{BEBA8EAE-BF5A-486C-A8C5-ECC9F3942E4B}">
                <a14:imgProps xmlns:a14="http://schemas.microsoft.com/office/drawing/2010/main">
                  <a14:imgLayer r:embed="rId6">
                    <a14:imgEffect>
                      <a14:brightnessContrast bright="54000"/>
                    </a14:imgEffect>
                  </a14:imgLayer>
                </a14:imgProps>
              </a:ext>
              <a:ext uri="{28A0092B-C50C-407E-A947-70E740481C1C}">
                <a14:useLocalDpi xmlns:a14="http://schemas.microsoft.com/office/drawing/2010/main" val="0"/>
              </a:ext>
            </a:extLst>
          </a:blip>
          <a:stretch>
            <a:fillRect/>
          </a:stretch>
        </p:blipFill>
        <p:spPr>
          <a:xfrm flipH="1">
            <a:off x="4113415" y="3761983"/>
            <a:ext cx="493095" cy="493095"/>
          </a:xfrm>
          <a:prstGeom prst="rect">
            <a:avLst/>
          </a:prstGeom>
          <a:effectLst/>
        </p:spPr>
      </p:pic>
      <p:pic>
        <p:nvPicPr>
          <p:cNvPr id="5" name="图片 4">
            <a:extLst>
              <a:ext uri="{FF2B5EF4-FFF2-40B4-BE49-F238E27FC236}">
                <a16:creationId xmlns:a16="http://schemas.microsoft.com/office/drawing/2014/main" xmlns="" id="{DA83C298-8A5E-4138-B64E-2BFF5F3A4524}"/>
              </a:ext>
            </a:extLst>
          </p:cNvPr>
          <p:cNvPicPr>
            <a:picLocks noChangeAspect="1"/>
          </p:cNvPicPr>
          <p:nvPr/>
        </p:nvPicPr>
        <p:blipFill>
          <a:blip r:embed="rId7" cstate="print">
            <a:extLst>
              <a:ext uri="{BEBA8EAE-BF5A-486C-A8C5-ECC9F3942E4B}">
                <a14:imgProps xmlns:a14="http://schemas.microsoft.com/office/drawing/2010/main">
                  <a14:imgLayer>
                    <a14:imgEffect>
                      <a14:brightnessContrast bright="56000"/>
                    </a14:imgEffect>
                  </a14:imgLayer>
                </a14:imgProps>
              </a:ext>
              <a:ext uri="{28A0092B-C50C-407E-A947-70E740481C1C}">
                <a14:useLocalDpi xmlns:a14="http://schemas.microsoft.com/office/drawing/2010/main" val="0"/>
              </a:ext>
            </a:extLst>
          </a:blip>
          <a:stretch>
            <a:fillRect/>
          </a:stretch>
        </p:blipFill>
        <p:spPr>
          <a:xfrm>
            <a:off x="3796775" y="3370613"/>
            <a:ext cx="435982" cy="435982"/>
          </a:xfrm>
          <a:prstGeom prst="rect">
            <a:avLst/>
          </a:prstGeom>
          <a:effectLst/>
        </p:spPr>
      </p:pic>
      <p:grpSp>
        <p:nvGrpSpPr>
          <p:cNvPr id="6" name="组合 5">
            <a:extLst>
              <a:ext uri="{FF2B5EF4-FFF2-40B4-BE49-F238E27FC236}">
                <a16:creationId xmlns:a16="http://schemas.microsoft.com/office/drawing/2014/main" xmlns="" id="{4124B925-6A13-458E-875A-1DBD7EE1C175}"/>
              </a:ext>
            </a:extLst>
          </p:cNvPr>
          <p:cNvGrpSpPr/>
          <p:nvPr/>
        </p:nvGrpSpPr>
        <p:grpSpPr>
          <a:xfrm>
            <a:off x="7284114" y="2081932"/>
            <a:ext cx="3594355" cy="927827"/>
            <a:chOff x="6587827" y="1469535"/>
            <a:chExt cx="3594355" cy="927827"/>
          </a:xfrm>
        </p:grpSpPr>
        <p:grpSp>
          <p:nvGrpSpPr>
            <p:cNvPr id="7" name="组合 6">
              <a:extLst>
                <a:ext uri="{FF2B5EF4-FFF2-40B4-BE49-F238E27FC236}">
                  <a16:creationId xmlns:a16="http://schemas.microsoft.com/office/drawing/2014/main" xmlns="" id="{D8DAF026-8F62-4136-8A1B-DA8C28FBA88C}"/>
                </a:ext>
              </a:extLst>
            </p:cNvPr>
            <p:cNvGrpSpPr/>
            <p:nvPr/>
          </p:nvGrpSpPr>
          <p:grpSpPr>
            <a:xfrm>
              <a:off x="6587827" y="1469535"/>
              <a:ext cx="1046335" cy="927827"/>
              <a:chOff x="6827969" y="1584729"/>
              <a:chExt cx="1395113" cy="1237103"/>
            </a:xfrm>
          </p:grpSpPr>
          <p:pic>
            <p:nvPicPr>
              <p:cNvPr id="9" name="图片 8">
                <a:extLst>
                  <a:ext uri="{FF2B5EF4-FFF2-40B4-BE49-F238E27FC236}">
                    <a16:creationId xmlns:a16="http://schemas.microsoft.com/office/drawing/2014/main" xmlns="" id="{9E719B41-E368-4A3D-91DD-6CB198C539E3}"/>
                  </a:ext>
                </a:extLst>
              </p:cNvPr>
              <p:cNvPicPr>
                <a:picLocks noChangeAspect="1"/>
              </p:cNvPicPr>
              <p:nvPr/>
            </p:nvPicPr>
            <p:blipFill>
              <a:blip r:embed="rId8">
                <a:duotone>
                  <a:schemeClr val="accent6">
                    <a:shade val="45000"/>
                    <a:satMod val="135000"/>
                  </a:schemeClr>
                  <a:prstClr val="white"/>
                </a:duotone>
                <a:extLst>
                  <a:ext uri="{BEBA8EAE-BF5A-486C-A8C5-ECC9F3942E4B}">
                    <a14:imgProps xmlns:a14="http://schemas.microsoft.com/office/drawing/2010/main">
                      <a14:imgLayer>
                        <a14:imgEffect>
                          <a14:brightnessContrast bright="-40000" contrast="40000"/>
                        </a14:imgEffect>
                      </a14:imgLayer>
                    </a14:imgProps>
                  </a:ext>
                </a:extLst>
              </a:blip>
              <a:stretch>
                <a:fillRect/>
              </a:stretch>
            </p:blipFill>
            <p:spPr>
              <a:xfrm>
                <a:off x="6827969" y="1584729"/>
                <a:ext cx="1395113" cy="1237103"/>
              </a:xfrm>
              <a:prstGeom prst="rect">
                <a:avLst/>
              </a:prstGeom>
            </p:spPr>
          </p:pic>
          <p:sp>
            <p:nvSpPr>
              <p:cNvPr id="10" name="文本框 23">
                <a:extLst>
                  <a:ext uri="{FF2B5EF4-FFF2-40B4-BE49-F238E27FC236}">
                    <a16:creationId xmlns:a16="http://schemas.microsoft.com/office/drawing/2014/main" xmlns="" id="{21D5E0BA-DD10-4408-93D4-8FCEE13E3B61}"/>
                  </a:ext>
                </a:extLst>
              </p:cNvPr>
              <p:cNvSpPr txBox="1">
                <a:spLocks noChangeArrowheads="1"/>
              </p:cNvSpPr>
              <p:nvPr/>
            </p:nvSpPr>
            <p:spPr bwMode="auto">
              <a:xfrm>
                <a:off x="7012089" y="1722298"/>
                <a:ext cx="105413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 typeface="Arial" panose="020B0604020202020204" pitchFamily="34" charset="0"/>
                  <a:buNone/>
                </a:pPr>
                <a:r>
                  <a:rPr lang="en-US" altLang="zh-CN" sz="3000" dirty="0">
                    <a:solidFill>
                      <a:schemeClr val="bg1"/>
                    </a:solidFill>
                    <a:latin typeface="Century Gothic" panose="020B0502020202020204" pitchFamily="34" charset="0"/>
                  </a:rPr>
                  <a:t>79</a:t>
                </a:r>
                <a:r>
                  <a:rPr lang="en-US" altLang="zh-CN" sz="1800" dirty="0">
                    <a:solidFill>
                      <a:schemeClr val="bg1"/>
                    </a:solidFill>
                    <a:latin typeface="Century Gothic" panose="020B0502020202020204" pitchFamily="34" charset="0"/>
                  </a:rPr>
                  <a:t>%</a:t>
                </a:r>
                <a:endParaRPr lang="zh-CN" altLang="en-US" sz="1800" dirty="0">
                  <a:solidFill>
                    <a:schemeClr val="bg1"/>
                  </a:solidFill>
                  <a:latin typeface="Century Gothic" panose="020B0502020202020204" pitchFamily="34" charset="0"/>
                </a:endParaRPr>
              </a:p>
            </p:txBody>
          </p:sp>
          <p:sp>
            <p:nvSpPr>
              <p:cNvPr id="11" name="文本框 29">
                <a:extLst>
                  <a:ext uri="{FF2B5EF4-FFF2-40B4-BE49-F238E27FC236}">
                    <a16:creationId xmlns:a16="http://schemas.microsoft.com/office/drawing/2014/main" xmlns="" id="{4DCBFC8D-C6E2-4136-8871-A6768840DBEC}"/>
                  </a:ext>
                </a:extLst>
              </p:cNvPr>
              <p:cNvSpPr txBox="1">
                <a:spLocks noChangeArrowheads="1"/>
              </p:cNvSpPr>
              <p:nvPr/>
            </p:nvSpPr>
            <p:spPr bwMode="auto">
              <a:xfrm>
                <a:off x="7133978" y="2306739"/>
                <a:ext cx="75918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 typeface="Arial" panose="020B0604020202020204" pitchFamily="34" charset="0"/>
                  <a:buNone/>
                </a:pPr>
                <a:r>
                  <a:rPr lang="zh-CN" altLang="zh-CN" sz="1500" dirty="0">
                    <a:solidFill>
                      <a:schemeClr val="bg1"/>
                    </a:solidFill>
                    <a:latin typeface="方正清刻本悦宋简体" panose="02000000000000000000" pitchFamily="2" charset="-122"/>
                    <a:ea typeface="方正清刻本悦宋简体" panose="02000000000000000000" pitchFamily="2" charset="-122"/>
                  </a:rPr>
                  <a:t>北京</a:t>
                </a:r>
              </a:p>
            </p:txBody>
          </p:sp>
        </p:grpSp>
        <p:sp>
          <p:nvSpPr>
            <p:cNvPr id="8" name="矩形 7">
              <a:extLst>
                <a:ext uri="{FF2B5EF4-FFF2-40B4-BE49-F238E27FC236}">
                  <a16:creationId xmlns:a16="http://schemas.microsoft.com/office/drawing/2014/main" xmlns="" id="{EECF5B3B-3726-4890-9662-5BCFAFC8AF05}"/>
                </a:ext>
              </a:extLst>
            </p:cNvPr>
            <p:cNvSpPr/>
            <p:nvPr/>
          </p:nvSpPr>
          <p:spPr>
            <a:xfrm>
              <a:off x="7634162" y="1669558"/>
              <a:ext cx="2548020" cy="577081"/>
            </a:xfrm>
            <a:prstGeom prst="rect">
              <a:avLst/>
            </a:prstGeom>
          </p:spPr>
          <p:txBody>
            <a:bodyPr wrap="square">
              <a:spAutoFit/>
            </a:bodyPr>
            <a:lstStyle/>
            <a:p>
              <a:r>
                <a:rPr lang="zh-CN" altLang="en-US" sz="1050" dirty="0">
                  <a:solidFill>
                    <a:srgbClr val="829F89"/>
                  </a:solidFill>
                  <a:latin typeface="微软雅黑 Light" panose="020B0502040204020203" pitchFamily="34" charset="-122"/>
                  <a:ea typeface="微软雅黑 Light" panose="020B0502040204020203" pitchFamily="34" charset="-122"/>
                </a:rPr>
                <a:t>干画法是一种多层画法。用层涂的方法在干的底色上着色，不求渗化效果，可以比较从容地一遍遍着色，较易掌握</a:t>
              </a:r>
            </a:p>
          </p:txBody>
        </p:sp>
      </p:grpSp>
      <p:grpSp>
        <p:nvGrpSpPr>
          <p:cNvPr id="12" name="组合 11">
            <a:extLst>
              <a:ext uri="{FF2B5EF4-FFF2-40B4-BE49-F238E27FC236}">
                <a16:creationId xmlns:a16="http://schemas.microsoft.com/office/drawing/2014/main" xmlns="" id="{8D3BD4C2-FE0E-402D-8A9E-DF3BA00D0064}"/>
              </a:ext>
            </a:extLst>
          </p:cNvPr>
          <p:cNvGrpSpPr/>
          <p:nvPr/>
        </p:nvGrpSpPr>
        <p:grpSpPr>
          <a:xfrm>
            <a:off x="7284114" y="3264923"/>
            <a:ext cx="3594355" cy="927827"/>
            <a:chOff x="6587827" y="2652526"/>
            <a:chExt cx="3594355" cy="927827"/>
          </a:xfrm>
        </p:grpSpPr>
        <p:grpSp>
          <p:nvGrpSpPr>
            <p:cNvPr id="13" name="组合 12">
              <a:extLst>
                <a:ext uri="{FF2B5EF4-FFF2-40B4-BE49-F238E27FC236}">
                  <a16:creationId xmlns:a16="http://schemas.microsoft.com/office/drawing/2014/main" xmlns="" id="{F428993E-4759-4700-935E-9A95179A7773}"/>
                </a:ext>
              </a:extLst>
            </p:cNvPr>
            <p:cNvGrpSpPr/>
            <p:nvPr/>
          </p:nvGrpSpPr>
          <p:grpSpPr>
            <a:xfrm>
              <a:off x="6587827" y="2652526"/>
              <a:ext cx="1046335" cy="927827"/>
              <a:chOff x="6827969" y="3067469"/>
              <a:chExt cx="1395113" cy="1237103"/>
            </a:xfrm>
          </p:grpSpPr>
          <p:pic>
            <p:nvPicPr>
              <p:cNvPr id="15" name="图片 14">
                <a:extLst>
                  <a:ext uri="{FF2B5EF4-FFF2-40B4-BE49-F238E27FC236}">
                    <a16:creationId xmlns:a16="http://schemas.microsoft.com/office/drawing/2014/main" xmlns="" id="{7F2FA3DE-DBB7-40EC-ABFF-C05D17CCE84D}"/>
                  </a:ext>
                </a:extLst>
              </p:cNvPr>
              <p:cNvPicPr>
                <a:picLocks noChangeAspect="1"/>
              </p:cNvPicPr>
              <p:nvPr/>
            </p:nvPicPr>
            <p:blipFill>
              <a:blip r:embed="rId8">
                <a:duotone>
                  <a:schemeClr val="accent6">
                    <a:shade val="45000"/>
                    <a:satMod val="135000"/>
                  </a:schemeClr>
                  <a:prstClr val="white"/>
                </a:duotone>
                <a:extLst>
                  <a:ext uri="{BEBA8EAE-BF5A-486C-A8C5-ECC9F3942E4B}">
                    <a14:imgProps xmlns:a14="http://schemas.microsoft.com/office/drawing/2010/main">
                      <a14:imgLayer>
                        <a14:imgEffect>
                          <a14:brightnessContrast bright="-40000" contrast="40000"/>
                        </a14:imgEffect>
                      </a14:imgLayer>
                    </a14:imgProps>
                  </a:ext>
                </a:extLst>
              </a:blip>
              <a:stretch>
                <a:fillRect/>
              </a:stretch>
            </p:blipFill>
            <p:spPr>
              <a:xfrm>
                <a:off x="6827969" y="3067469"/>
                <a:ext cx="1395113" cy="1237103"/>
              </a:xfrm>
              <a:prstGeom prst="rect">
                <a:avLst/>
              </a:prstGeom>
            </p:spPr>
          </p:pic>
          <p:sp>
            <p:nvSpPr>
              <p:cNvPr id="16" name="文本框 23">
                <a:extLst>
                  <a:ext uri="{FF2B5EF4-FFF2-40B4-BE49-F238E27FC236}">
                    <a16:creationId xmlns:a16="http://schemas.microsoft.com/office/drawing/2014/main" xmlns="" id="{28748416-FA67-49F7-9033-C3F9AC8E5471}"/>
                  </a:ext>
                </a:extLst>
              </p:cNvPr>
              <p:cNvSpPr txBox="1">
                <a:spLocks noChangeArrowheads="1"/>
              </p:cNvSpPr>
              <p:nvPr/>
            </p:nvSpPr>
            <p:spPr bwMode="auto">
              <a:xfrm>
                <a:off x="7012089" y="3182702"/>
                <a:ext cx="105413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 typeface="Arial" panose="020B0604020202020204" pitchFamily="34" charset="0"/>
                  <a:buNone/>
                </a:pPr>
                <a:r>
                  <a:rPr lang="en-US" altLang="zh-CN" sz="3000" dirty="0">
                    <a:solidFill>
                      <a:schemeClr val="bg1"/>
                    </a:solidFill>
                    <a:latin typeface="Century Gothic" panose="020B0502020202020204" pitchFamily="34" charset="0"/>
                  </a:rPr>
                  <a:t>45</a:t>
                </a:r>
                <a:r>
                  <a:rPr lang="en-US" altLang="zh-CN" sz="1800" dirty="0">
                    <a:solidFill>
                      <a:schemeClr val="bg1"/>
                    </a:solidFill>
                    <a:latin typeface="Century Gothic" panose="020B0502020202020204" pitchFamily="34" charset="0"/>
                  </a:rPr>
                  <a:t>%</a:t>
                </a:r>
                <a:endParaRPr lang="zh-CN" altLang="en-US" sz="1800" dirty="0">
                  <a:solidFill>
                    <a:schemeClr val="bg1"/>
                  </a:solidFill>
                  <a:latin typeface="Century Gothic" panose="020B0502020202020204" pitchFamily="34" charset="0"/>
                </a:endParaRPr>
              </a:p>
            </p:txBody>
          </p:sp>
          <p:sp>
            <p:nvSpPr>
              <p:cNvPr id="17" name="文本框 29">
                <a:extLst>
                  <a:ext uri="{FF2B5EF4-FFF2-40B4-BE49-F238E27FC236}">
                    <a16:creationId xmlns:a16="http://schemas.microsoft.com/office/drawing/2014/main" xmlns="" id="{F0BDF917-2512-499A-A58F-7CA708ACED78}"/>
                  </a:ext>
                </a:extLst>
              </p:cNvPr>
              <p:cNvSpPr txBox="1">
                <a:spLocks noChangeArrowheads="1"/>
              </p:cNvSpPr>
              <p:nvPr/>
            </p:nvSpPr>
            <p:spPr bwMode="auto">
              <a:xfrm>
                <a:off x="7133978" y="3767141"/>
                <a:ext cx="75918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ctr">
                  <a:lnSpc>
                    <a:spcPct val="100000"/>
                  </a:lnSpc>
                  <a:spcBef>
                    <a:spcPct val="0"/>
                  </a:spcBef>
                  <a:buFont typeface="Arial" panose="020B0604020202020204" pitchFamily="34" charset="0"/>
                  <a:buNone/>
                  <a:defRPr sz="2000">
                    <a:solidFill>
                      <a:schemeClr val="bg1"/>
                    </a:solidFill>
                    <a:latin typeface="方正清刻本悦宋简体" panose="02000000000000000000" pitchFamily="2" charset="-122"/>
                    <a:ea typeface="方正清刻本悦宋简体" panose="02000000000000000000" pitchFamily="2" charset="-122"/>
                  </a:defRPr>
                </a:lvl1pPr>
                <a:lvl2pPr marL="742950" indent="-285750">
                  <a:lnSpc>
                    <a:spcPct val="90000"/>
                  </a:lnSpc>
                  <a:spcBef>
                    <a:spcPts val="500"/>
                  </a:spcBef>
                  <a:buFont typeface="Arial" panose="020B0604020202020204" pitchFamily="34" charset="0"/>
                  <a:buChar char="•"/>
                  <a:defRPr sz="2400">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微软雅黑 Light" panose="020B0502040204020203" pitchFamily="34" charset="-122"/>
                    <a:ea typeface="微软雅黑 Light" panose="020B0502040204020203" pitchFamily="34" charset="-122"/>
                  </a:defRPr>
                </a:lvl9pPr>
              </a:lstStyle>
              <a:p>
                <a:r>
                  <a:rPr lang="zh-CN" altLang="en-US" sz="1500" dirty="0"/>
                  <a:t>上海</a:t>
                </a:r>
                <a:endParaRPr lang="zh-CN" altLang="zh-CN" sz="1500" dirty="0"/>
              </a:p>
            </p:txBody>
          </p:sp>
        </p:grpSp>
        <p:sp>
          <p:nvSpPr>
            <p:cNvPr id="14" name="矩形 13">
              <a:extLst>
                <a:ext uri="{FF2B5EF4-FFF2-40B4-BE49-F238E27FC236}">
                  <a16:creationId xmlns:a16="http://schemas.microsoft.com/office/drawing/2014/main" xmlns="" id="{73645B89-634F-4AB6-809A-5027E1913628}"/>
                </a:ext>
              </a:extLst>
            </p:cNvPr>
            <p:cNvSpPr/>
            <p:nvPr/>
          </p:nvSpPr>
          <p:spPr>
            <a:xfrm>
              <a:off x="7634162" y="2835797"/>
              <a:ext cx="2548020" cy="577081"/>
            </a:xfrm>
            <a:prstGeom prst="rect">
              <a:avLst/>
            </a:prstGeom>
          </p:spPr>
          <p:txBody>
            <a:bodyPr wrap="square">
              <a:spAutoFit/>
            </a:bodyPr>
            <a:lstStyle/>
            <a:p>
              <a:r>
                <a:rPr lang="zh-CN" altLang="en-US" sz="1050" dirty="0">
                  <a:solidFill>
                    <a:srgbClr val="829F89"/>
                  </a:solidFill>
                  <a:latin typeface="微软雅黑 Light" panose="020B0502040204020203" pitchFamily="34" charset="-122"/>
                  <a:ea typeface="微软雅黑 Light" panose="020B0502040204020203" pitchFamily="34" charset="-122"/>
                </a:rPr>
                <a:t>干画法是一种多层画法。用层涂的方法在干的底色上着色，不求渗化效果，可以比较从容地一遍遍着色，较易掌握</a:t>
              </a:r>
            </a:p>
          </p:txBody>
        </p:sp>
      </p:grpSp>
      <p:grpSp>
        <p:nvGrpSpPr>
          <p:cNvPr id="18" name="组合 17">
            <a:extLst>
              <a:ext uri="{FF2B5EF4-FFF2-40B4-BE49-F238E27FC236}">
                <a16:creationId xmlns:a16="http://schemas.microsoft.com/office/drawing/2014/main" xmlns="" id="{E4351883-EBD5-480A-B7F0-1EB4403D61B4}"/>
              </a:ext>
            </a:extLst>
          </p:cNvPr>
          <p:cNvGrpSpPr/>
          <p:nvPr/>
        </p:nvGrpSpPr>
        <p:grpSpPr>
          <a:xfrm>
            <a:off x="7284114" y="4453750"/>
            <a:ext cx="3594355" cy="927827"/>
            <a:chOff x="6587827" y="3841353"/>
            <a:chExt cx="3594355" cy="927827"/>
          </a:xfrm>
        </p:grpSpPr>
        <p:grpSp>
          <p:nvGrpSpPr>
            <p:cNvPr id="19" name="组合 18">
              <a:extLst>
                <a:ext uri="{FF2B5EF4-FFF2-40B4-BE49-F238E27FC236}">
                  <a16:creationId xmlns:a16="http://schemas.microsoft.com/office/drawing/2014/main" xmlns="" id="{DE3CAA72-15CA-4BD6-8E3A-A90C2638ECF6}"/>
                </a:ext>
              </a:extLst>
            </p:cNvPr>
            <p:cNvGrpSpPr/>
            <p:nvPr/>
          </p:nvGrpSpPr>
          <p:grpSpPr>
            <a:xfrm>
              <a:off x="6587827" y="3841353"/>
              <a:ext cx="1046335" cy="927827"/>
              <a:chOff x="6827969" y="4502160"/>
              <a:chExt cx="1395113" cy="1237103"/>
            </a:xfrm>
          </p:grpSpPr>
          <p:pic>
            <p:nvPicPr>
              <p:cNvPr id="21" name="图片 20">
                <a:extLst>
                  <a:ext uri="{FF2B5EF4-FFF2-40B4-BE49-F238E27FC236}">
                    <a16:creationId xmlns:a16="http://schemas.microsoft.com/office/drawing/2014/main" xmlns="" id="{51F0A90B-C6AF-4666-949F-29D407206D80}"/>
                  </a:ext>
                </a:extLst>
              </p:cNvPr>
              <p:cNvPicPr>
                <a:picLocks noChangeAspect="1"/>
              </p:cNvPicPr>
              <p:nvPr/>
            </p:nvPicPr>
            <p:blipFill>
              <a:blip r:embed="rId8">
                <a:duotone>
                  <a:schemeClr val="accent6">
                    <a:shade val="45000"/>
                    <a:satMod val="135000"/>
                  </a:schemeClr>
                  <a:prstClr val="white"/>
                </a:duotone>
                <a:extLst>
                  <a:ext uri="{BEBA8EAE-BF5A-486C-A8C5-ECC9F3942E4B}">
                    <a14:imgProps xmlns:a14="http://schemas.microsoft.com/office/drawing/2010/main">
                      <a14:imgLayer>
                        <a14:imgEffect>
                          <a14:brightnessContrast bright="-40000" contrast="40000"/>
                        </a14:imgEffect>
                      </a14:imgLayer>
                    </a14:imgProps>
                  </a:ext>
                </a:extLst>
              </a:blip>
              <a:stretch>
                <a:fillRect/>
              </a:stretch>
            </p:blipFill>
            <p:spPr>
              <a:xfrm>
                <a:off x="6827969" y="4502160"/>
                <a:ext cx="1395113" cy="1237103"/>
              </a:xfrm>
              <a:prstGeom prst="rect">
                <a:avLst/>
              </a:prstGeom>
            </p:spPr>
          </p:pic>
          <p:sp>
            <p:nvSpPr>
              <p:cNvPr id="22" name="文本框 23">
                <a:extLst>
                  <a:ext uri="{FF2B5EF4-FFF2-40B4-BE49-F238E27FC236}">
                    <a16:creationId xmlns:a16="http://schemas.microsoft.com/office/drawing/2014/main" xmlns="" id="{450AA328-5ED6-4433-B934-6AD740323B20}"/>
                  </a:ext>
                </a:extLst>
              </p:cNvPr>
              <p:cNvSpPr txBox="1">
                <a:spLocks noChangeArrowheads="1"/>
              </p:cNvSpPr>
              <p:nvPr/>
            </p:nvSpPr>
            <p:spPr bwMode="auto">
              <a:xfrm>
                <a:off x="7012089" y="4643104"/>
                <a:ext cx="105413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 typeface="Arial" panose="020B0604020202020204" pitchFamily="34" charset="0"/>
                  <a:buNone/>
                </a:pPr>
                <a:r>
                  <a:rPr lang="en-US" altLang="zh-CN" sz="3000" dirty="0">
                    <a:solidFill>
                      <a:schemeClr val="bg1"/>
                    </a:solidFill>
                    <a:latin typeface="Century Gothic" panose="020B0502020202020204" pitchFamily="34" charset="0"/>
                  </a:rPr>
                  <a:t>36</a:t>
                </a:r>
                <a:r>
                  <a:rPr lang="en-US" altLang="zh-CN" sz="1800" dirty="0">
                    <a:solidFill>
                      <a:schemeClr val="bg1"/>
                    </a:solidFill>
                    <a:latin typeface="Century Gothic" panose="020B0502020202020204" pitchFamily="34" charset="0"/>
                  </a:rPr>
                  <a:t>%</a:t>
                </a:r>
                <a:endParaRPr lang="zh-CN" altLang="en-US" sz="1800" dirty="0">
                  <a:solidFill>
                    <a:schemeClr val="bg1"/>
                  </a:solidFill>
                  <a:latin typeface="Century Gothic" panose="020B0502020202020204" pitchFamily="34" charset="0"/>
                </a:endParaRPr>
              </a:p>
            </p:txBody>
          </p:sp>
          <p:sp>
            <p:nvSpPr>
              <p:cNvPr id="23" name="文本框 29">
                <a:extLst>
                  <a:ext uri="{FF2B5EF4-FFF2-40B4-BE49-F238E27FC236}">
                    <a16:creationId xmlns:a16="http://schemas.microsoft.com/office/drawing/2014/main" xmlns="" id="{71AE5D90-0183-48E5-96CB-D3D66A4FBB23}"/>
                  </a:ext>
                </a:extLst>
              </p:cNvPr>
              <p:cNvSpPr txBox="1">
                <a:spLocks noChangeArrowheads="1"/>
              </p:cNvSpPr>
              <p:nvPr/>
            </p:nvSpPr>
            <p:spPr bwMode="auto">
              <a:xfrm>
                <a:off x="7133978" y="5227543"/>
                <a:ext cx="75918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ctr">
                  <a:lnSpc>
                    <a:spcPct val="100000"/>
                  </a:lnSpc>
                  <a:spcBef>
                    <a:spcPct val="0"/>
                  </a:spcBef>
                  <a:buFont typeface="Arial" panose="020B0604020202020204" pitchFamily="34" charset="0"/>
                  <a:buNone/>
                  <a:defRPr sz="2000">
                    <a:solidFill>
                      <a:schemeClr val="bg1"/>
                    </a:solidFill>
                    <a:latin typeface="方正清刻本悦宋简体" panose="02000000000000000000" pitchFamily="2" charset="-122"/>
                    <a:ea typeface="方正清刻本悦宋简体" panose="02000000000000000000" pitchFamily="2" charset="-122"/>
                  </a:defRPr>
                </a:lvl1pPr>
                <a:lvl2pPr marL="742950" indent="-285750">
                  <a:lnSpc>
                    <a:spcPct val="90000"/>
                  </a:lnSpc>
                  <a:spcBef>
                    <a:spcPts val="500"/>
                  </a:spcBef>
                  <a:buFont typeface="Arial" panose="020B0604020202020204" pitchFamily="34" charset="0"/>
                  <a:buChar char="•"/>
                  <a:defRPr sz="2400">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微软雅黑 Light" panose="020B0502040204020203" pitchFamily="34" charset="-122"/>
                    <a:ea typeface="微软雅黑 Light" panose="020B0502040204020203" pitchFamily="34" charset="-122"/>
                  </a:defRPr>
                </a:lvl9pPr>
              </a:lstStyle>
              <a:p>
                <a:r>
                  <a:rPr lang="zh-CN" altLang="en-US" sz="1500" dirty="0"/>
                  <a:t>江苏</a:t>
                </a:r>
                <a:endParaRPr lang="zh-CN" altLang="zh-CN" sz="1500" dirty="0"/>
              </a:p>
            </p:txBody>
          </p:sp>
        </p:grpSp>
        <p:sp>
          <p:nvSpPr>
            <p:cNvPr id="20" name="矩形 19">
              <a:extLst>
                <a:ext uri="{FF2B5EF4-FFF2-40B4-BE49-F238E27FC236}">
                  <a16:creationId xmlns:a16="http://schemas.microsoft.com/office/drawing/2014/main" xmlns="" id="{96C6AC59-C691-4E88-8C6A-0250A0AD5112}"/>
                </a:ext>
              </a:extLst>
            </p:cNvPr>
            <p:cNvSpPr/>
            <p:nvPr/>
          </p:nvSpPr>
          <p:spPr>
            <a:xfrm>
              <a:off x="7634162" y="4043907"/>
              <a:ext cx="2548020" cy="577081"/>
            </a:xfrm>
            <a:prstGeom prst="rect">
              <a:avLst/>
            </a:prstGeom>
          </p:spPr>
          <p:txBody>
            <a:bodyPr wrap="square">
              <a:spAutoFit/>
            </a:bodyPr>
            <a:lstStyle/>
            <a:p>
              <a:r>
                <a:rPr lang="zh-CN" altLang="en-US" sz="1050" dirty="0">
                  <a:solidFill>
                    <a:srgbClr val="829F89"/>
                  </a:solidFill>
                  <a:latin typeface="微软雅黑 Light" panose="020B0502040204020203" pitchFamily="34" charset="-122"/>
                  <a:ea typeface="微软雅黑 Light" panose="020B0502040204020203" pitchFamily="34" charset="-122"/>
                </a:rPr>
                <a:t>干画法是一种多层画法。用层涂的方法在干的底色上着色，不求渗化效果，可以比较从容地一遍遍着色，较易掌握</a:t>
              </a:r>
            </a:p>
          </p:txBody>
        </p:sp>
      </p:grpSp>
    </p:spTree>
    <p:extLst>
      <p:ext uri="{BB962C8B-B14F-4D97-AF65-F5344CB8AC3E}">
        <p14:creationId xmlns:p14="http://schemas.microsoft.com/office/powerpoint/2010/main" val="422314527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7"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000"/>
                                        <p:tgtEl>
                                          <p:spTgt spid="3"/>
                                        </p:tgtEl>
                                      </p:cBhvr>
                                    </p:animEffect>
                                    <p:anim calcmode="lin" valueType="num">
                                      <p:cBhvr>
                                        <p:cTn id="24" dur="1000" fill="hold"/>
                                        <p:tgtEl>
                                          <p:spTgt spid="3"/>
                                        </p:tgtEl>
                                        <p:attrNameLst>
                                          <p:attrName>ppt_x</p:attrName>
                                        </p:attrNameLst>
                                      </p:cBhvr>
                                      <p:tavLst>
                                        <p:tav tm="0">
                                          <p:val>
                                            <p:strVal val="#ppt_x"/>
                                          </p:val>
                                        </p:tav>
                                        <p:tav tm="100000">
                                          <p:val>
                                            <p:strVal val="#ppt_x"/>
                                          </p:val>
                                        </p:tav>
                                      </p:tavLst>
                                    </p:anim>
                                    <p:anim calcmode="lin" valueType="num">
                                      <p:cBhvr>
                                        <p:cTn id="25" dur="1000" fill="hold"/>
                                        <p:tgtEl>
                                          <p:spTgt spid="3"/>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22" presetClass="entr" presetSubtype="8"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left)">
                                      <p:cBhvr>
                                        <p:cTn id="29" dur="500"/>
                                        <p:tgtEl>
                                          <p:spTgt spid="6"/>
                                        </p:tgtEl>
                                      </p:cBhvr>
                                    </p:animEffect>
                                  </p:childTnLst>
                                </p:cTn>
                              </p:par>
                            </p:childTnLst>
                          </p:cTn>
                        </p:par>
                        <p:par>
                          <p:cTn id="30" fill="hold">
                            <p:stCondLst>
                              <p:cond delay="4000"/>
                            </p:stCondLst>
                            <p:childTnLst>
                              <p:par>
                                <p:cTn id="31" presetID="22" presetClass="entr" presetSubtype="8"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childTnLst>
                          </p:cTn>
                        </p:par>
                        <p:par>
                          <p:cTn id="34" fill="hold">
                            <p:stCondLst>
                              <p:cond delay="4500"/>
                            </p:stCondLst>
                            <p:childTnLst>
                              <p:par>
                                <p:cTn id="35" presetID="22" presetClass="entr" presetSubtype="8"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left)">
                                      <p:cBhvr>
                                        <p:cTn id="3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9512DCA0-75C1-48AD-B824-2772C61035E8}"/>
              </a:ext>
            </a:extLst>
          </p:cNvPr>
          <p:cNvGrpSpPr/>
          <p:nvPr/>
        </p:nvGrpSpPr>
        <p:grpSpPr>
          <a:xfrm>
            <a:off x="6648206" y="266716"/>
            <a:ext cx="4490591" cy="6255413"/>
            <a:chOff x="6437539" y="-234542"/>
            <a:chExt cx="4490591" cy="6255413"/>
          </a:xfrm>
        </p:grpSpPr>
        <p:pic>
          <p:nvPicPr>
            <p:cNvPr id="3" name="图片 2">
              <a:extLst>
                <a:ext uri="{FF2B5EF4-FFF2-40B4-BE49-F238E27FC236}">
                  <a16:creationId xmlns:a16="http://schemas.microsoft.com/office/drawing/2014/main" xmlns="" id="{EEDA7D90-4CB4-4870-8955-97CACB40480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3761" r="22476"/>
            <a:stretch/>
          </p:blipFill>
          <p:spPr>
            <a:xfrm>
              <a:off x="6825370" y="1490947"/>
              <a:ext cx="3143630" cy="3081435"/>
            </a:xfrm>
            <a:prstGeom prst="ellipse">
              <a:avLst/>
            </a:prstGeom>
          </p:spPr>
        </p:pic>
        <p:pic>
          <p:nvPicPr>
            <p:cNvPr id="4" name="图片 3">
              <a:extLst>
                <a:ext uri="{FF2B5EF4-FFF2-40B4-BE49-F238E27FC236}">
                  <a16:creationId xmlns:a16="http://schemas.microsoft.com/office/drawing/2014/main" xmlns="" id="{75C0DDA7-6405-4CD2-8321-4B6D38493F6C}"/>
                </a:ext>
              </a:extLst>
            </p:cNvPr>
            <p:cNvPicPr>
              <a:picLocks noChangeAspect="1"/>
            </p:cNvPicPr>
            <p:nvPr/>
          </p:nvPicPr>
          <p:blipFill rotWithShape="1">
            <a:blip r:embed="rId3" cstate="print">
              <a:duotone>
                <a:schemeClr val="accent6">
                  <a:shade val="45000"/>
                  <a:satMod val="135000"/>
                </a:schemeClr>
                <a:prstClr val="white"/>
              </a:duotone>
              <a:extLst>
                <a:ext uri="{BEBA8EAE-BF5A-486C-A8C5-ECC9F3942E4B}">
                  <a14:imgProps xmlns:a14="http://schemas.microsoft.com/office/drawing/2010/main">
                    <a14:imgLayer>
                      <a14:imgEffect>
                        <a14:colorTemperature colorTemp="9426"/>
                      </a14:imgEffect>
                      <a14:imgEffect>
                        <a14:saturation sat="0"/>
                      </a14:imgEffect>
                      <a14:imgEffect>
                        <a14:brightnessContrast bright="10000"/>
                      </a14:imgEffect>
                    </a14:imgLayer>
                  </a14:imgProps>
                </a:ext>
                <a:ext uri="{28A0092B-C50C-407E-A947-70E740481C1C}">
                  <a14:useLocalDpi xmlns:a14="http://schemas.microsoft.com/office/drawing/2010/main" val="0"/>
                </a:ext>
              </a:extLst>
            </a:blip>
            <a:srcRect l="3964" r="17718"/>
            <a:stretch/>
          </p:blipFill>
          <p:spPr>
            <a:xfrm rot="15729370">
              <a:off x="5555128" y="647869"/>
              <a:ext cx="6255413" cy="4490591"/>
            </a:xfrm>
            <a:prstGeom prst="rect">
              <a:avLst/>
            </a:prstGeom>
          </p:spPr>
        </p:pic>
      </p:grpSp>
      <p:grpSp>
        <p:nvGrpSpPr>
          <p:cNvPr id="5" name="组合 4">
            <a:extLst>
              <a:ext uri="{FF2B5EF4-FFF2-40B4-BE49-F238E27FC236}">
                <a16:creationId xmlns:a16="http://schemas.microsoft.com/office/drawing/2014/main" xmlns="" id="{B8AB4661-B968-421F-89EF-AC29D4B4DA6E}"/>
              </a:ext>
            </a:extLst>
          </p:cNvPr>
          <p:cNvGrpSpPr/>
          <p:nvPr/>
        </p:nvGrpSpPr>
        <p:grpSpPr>
          <a:xfrm>
            <a:off x="1381270" y="2165773"/>
            <a:ext cx="4068254" cy="1228649"/>
            <a:chOff x="1741997" y="1687601"/>
            <a:chExt cx="4068254" cy="1228649"/>
          </a:xfrm>
        </p:grpSpPr>
        <p:sp>
          <p:nvSpPr>
            <p:cNvPr id="6" name="文本框 5">
              <a:extLst>
                <a:ext uri="{FF2B5EF4-FFF2-40B4-BE49-F238E27FC236}">
                  <a16:creationId xmlns:a16="http://schemas.microsoft.com/office/drawing/2014/main" xmlns="" id="{5022E819-64BC-4F1E-BAA5-0D7167020925}"/>
                </a:ext>
              </a:extLst>
            </p:cNvPr>
            <p:cNvSpPr txBox="1"/>
            <p:nvPr/>
          </p:nvSpPr>
          <p:spPr>
            <a:xfrm>
              <a:off x="1741997" y="1687601"/>
              <a:ext cx="1079142" cy="715581"/>
            </a:xfrm>
            <a:prstGeom prst="rect">
              <a:avLst/>
            </a:prstGeom>
            <a:noFill/>
          </p:spPr>
          <p:txBody>
            <a:bodyPr wrap="none" rtlCol="0">
              <a:spAutoFit/>
            </a:bodyPr>
            <a:lstStyle/>
            <a:p>
              <a:r>
                <a:rPr lang="en-US" altLang="zh-CN" sz="4050" b="1" dirty="0">
                  <a:solidFill>
                    <a:srgbClr val="829F89"/>
                  </a:solidFill>
                  <a:latin typeface="微软雅黑 Light" panose="020B0502040204020203" pitchFamily="34" charset="-122"/>
                  <a:ea typeface="微软雅黑 Light" panose="020B0502040204020203" pitchFamily="34" charset="-122"/>
                </a:rPr>
                <a:t>78</a:t>
              </a:r>
              <a:r>
                <a:rPr lang="en-US" altLang="zh-CN" sz="3000" b="1" dirty="0">
                  <a:solidFill>
                    <a:srgbClr val="829F89"/>
                  </a:solidFill>
                  <a:latin typeface="微软雅黑 Light" panose="020B0502040204020203" pitchFamily="34" charset="-122"/>
                  <a:ea typeface="微软雅黑 Light" panose="020B0502040204020203" pitchFamily="34" charset="-122"/>
                </a:rPr>
                <a:t>%</a:t>
              </a:r>
              <a:endParaRPr lang="zh-CN" altLang="en-US" sz="3000" b="1" dirty="0">
                <a:solidFill>
                  <a:srgbClr val="829F89"/>
                </a:solidFill>
                <a:latin typeface="微软雅黑 Light" panose="020B0502040204020203" pitchFamily="34" charset="-122"/>
                <a:ea typeface="微软雅黑 Light" panose="020B0502040204020203" pitchFamily="34" charset="-122"/>
              </a:endParaRPr>
            </a:p>
          </p:txBody>
        </p:sp>
        <p:grpSp>
          <p:nvGrpSpPr>
            <p:cNvPr id="7" name="组合 6">
              <a:extLst>
                <a:ext uri="{FF2B5EF4-FFF2-40B4-BE49-F238E27FC236}">
                  <a16:creationId xmlns:a16="http://schemas.microsoft.com/office/drawing/2014/main" xmlns="" id="{9F754947-83CF-48E1-B5A0-632CC9060367}"/>
                </a:ext>
              </a:extLst>
            </p:cNvPr>
            <p:cNvGrpSpPr/>
            <p:nvPr/>
          </p:nvGrpSpPr>
          <p:grpSpPr>
            <a:xfrm>
              <a:off x="1741998" y="1950460"/>
              <a:ext cx="4068253" cy="965790"/>
              <a:chOff x="671663" y="1991013"/>
              <a:chExt cx="5424337" cy="1287720"/>
            </a:xfrm>
          </p:grpSpPr>
          <p:sp>
            <p:nvSpPr>
              <p:cNvPr id="8" name="文本框 7">
                <a:extLst>
                  <a:ext uri="{FF2B5EF4-FFF2-40B4-BE49-F238E27FC236}">
                    <a16:creationId xmlns:a16="http://schemas.microsoft.com/office/drawing/2014/main" xmlns="" id="{D081563C-8B74-4142-B559-629C9590A5BD}"/>
                  </a:ext>
                </a:extLst>
              </p:cNvPr>
              <p:cNvSpPr txBox="1"/>
              <p:nvPr/>
            </p:nvSpPr>
            <p:spPr>
              <a:xfrm>
                <a:off x="2041156" y="1991013"/>
                <a:ext cx="2092880" cy="492443"/>
              </a:xfrm>
              <a:prstGeom prst="rect">
                <a:avLst/>
              </a:prstGeom>
              <a:noFill/>
            </p:spPr>
            <p:txBody>
              <a:bodyPr wrap="none" rtlCol="0">
                <a:spAutoFit/>
              </a:bodyPr>
              <a:lstStyle>
                <a:defPPr>
                  <a:defRPr lang="zh-CN"/>
                </a:defPPr>
                <a:lvl1pPr algn="ctr">
                  <a:defRPr sz="28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l"/>
                <a:r>
                  <a:rPr lang="zh-CN" altLang="en-US" sz="1800" dirty="0">
                    <a:solidFill>
                      <a:srgbClr val="829F89"/>
                    </a:solidFill>
                  </a:rPr>
                  <a:t>输入文字内容</a:t>
                </a:r>
              </a:p>
            </p:txBody>
          </p:sp>
          <p:sp>
            <p:nvSpPr>
              <p:cNvPr id="9" name="文本框 8">
                <a:extLst>
                  <a:ext uri="{FF2B5EF4-FFF2-40B4-BE49-F238E27FC236}">
                    <a16:creationId xmlns:a16="http://schemas.microsoft.com/office/drawing/2014/main" xmlns="" id="{DD4EC04B-96AE-4872-9404-0A06A08511E2}"/>
                  </a:ext>
                </a:extLst>
              </p:cNvPr>
              <p:cNvSpPr txBox="1"/>
              <p:nvPr/>
            </p:nvSpPr>
            <p:spPr>
              <a:xfrm>
                <a:off x="671663" y="2509291"/>
                <a:ext cx="5424337" cy="769442"/>
              </a:xfrm>
              <a:prstGeom prst="rect">
                <a:avLst/>
              </a:prstGeom>
              <a:noFill/>
            </p:spPr>
            <p:txBody>
              <a:bodyPr wrap="square" rtlCol="0">
                <a:spAutoFit/>
              </a:bodyPr>
              <a:lstStyle/>
              <a:p>
                <a:r>
                  <a:rPr lang="zh-CN" altLang="en-US" sz="1050" dirty="0">
                    <a:solidFill>
                      <a:srgbClr val="829F89"/>
                    </a:solidFill>
                    <a:latin typeface="微软雅黑 Light" panose="020B0502040204020203" pitchFamily="34" charset="-122"/>
                    <a:ea typeface="微软雅黑 Light" panose="020B0502040204020203" pitchFamily="34" charset="-122"/>
                  </a:rPr>
                  <a:t>注意：右边图片的水彩边框是一个</a:t>
                </a:r>
                <a:r>
                  <a:rPr lang="en-US" altLang="zh-CN" sz="1050" dirty="0">
                    <a:solidFill>
                      <a:srgbClr val="829F89"/>
                    </a:solidFill>
                    <a:latin typeface="微软雅黑 Light" panose="020B0502040204020203" pitchFamily="34" charset="-122"/>
                    <a:ea typeface="微软雅黑 Light" panose="020B0502040204020203" pitchFamily="34" charset="-122"/>
                  </a:rPr>
                  <a:t>PNG</a:t>
                </a:r>
                <a:r>
                  <a:rPr lang="zh-CN" altLang="en-US" sz="1050" dirty="0">
                    <a:solidFill>
                      <a:srgbClr val="829F89"/>
                    </a:solidFill>
                    <a:latin typeface="微软雅黑 Light" panose="020B0502040204020203" pitchFamily="34" charset="-122"/>
                    <a:ea typeface="微软雅黑 Light" panose="020B0502040204020203" pitchFamily="34" charset="-122"/>
                  </a:rPr>
                  <a:t>格式的透明图片，您在更换图片时，先将边框挪开，将图片替换为您需要的图片后，再将边框挪回来即可，不会影响动画效果。</a:t>
                </a:r>
              </a:p>
            </p:txBody>
          </p:sp>
        </p:grpSp>
      </p:grpSp>
      <p:grpSp>
        <p:nvGrpSpPr>
          <p:cNvPr id="10" name="组合 9">
            <a:extLst>
              <a:ext uri="{FF2B5EF4-FFF2-40B4-BE49-F238E27FC236}">
                <a16:creationId xmlns:a16="http://schemas.microsoft.com/office/drawing/2014/main" xmlns="" id="{F904362C-DEDC-4E62-90A7-363F3748974B}"/>
              </a:ext>
            </a:extLst>
          </p:cNvPr>
          <p:cNvGrpSpPr/>
          <p:nvPr/>
        </p:nvGrpSpPr>
        <p:grpSpPr>
          <a:xfrm>
            <a:off x="1381271" y="3642969"/>
            <a:ext cx="4068253" cy="1228645"/>
            <a:chOff x="1741998" y="3164797"/>
            <a:chExt cx="4068253" cy="1228645"/>
          </a:xfrm>
        </p:grpSpPr>
        <p:sp>
          <p:nvSpPr>
            <p:cNvPr id="11" name="文本框 10">
              <a:extLst>
                <a:ext uri="{FF2B5EF4-FFF2-40B4-BE49-F238E27FC236}">
                  <a16:creationId xmlns:a16="http://schemas.microsoft.com/office/drawing/2014/main" xmlns="" id="{B31ED785-20D4-47A0-B85A-B05EB5E7BA60}"/>
                </a:ext>
              </a:extLst>
            </p:cNvPr>
            <p:cNvSpPr txBox="1"/>
            <p:nvPr/>
          </p:nvSpPr>
          <p:spPr>
            <a:xfrm>
              <a:off x="1741998" y="3164797"/>
              <a:ext cx="1096775" cy="715581"/>
            </a:xfrm>
            <a:prstGeom prst="rect">
              <a:avLst/>
            </a:prstGeom>
            <a:noFill/>
          </p:spPr>
          <p:txBody>
            <a:bodyPr wrap="none" rtlCol="0">
              <a:spAutoFit/>
            </a:bodyPr>
            <a:lstStyle/>
            <a:p>
              <a:r>
                <a:rPr lang="en-US" altLang="zh-CN" sz="4050" b="1" dirty="0">
                  <a:solidFill>
                    <a:srgbClr val="829F89"/>
                  </a:solidFill>
                  <a:latin typeface="微软雅黑 Light" panose="020B0502040204020203" pitchFamily="34" charset="-122"/>
                  <a:ea typeface="微软雅黑 Light" panose="020B0502040204020203" pitchFamily="34" charset="-122"/>
                </a:rPr>
                <a:t>54</a:t>
              </a:r>
              <a:r>
                <a:rPr lang="en-US" altLang="zh-CN" sz="3000" b="1" dirty="0">
                  <a:solidFill>
                    <a:srgbClr val="829F89"/>
                  </a:solidFill>
                  <a:latin typeface="微软雅黑 Light" panose="020B0502040204020203" pitchFamily="34" charset="-122"/>
                  <a:ea typeface="微软雅黑 Light" panose="020B0502040204020203" pitchFamily="34" charset="-122"/>
                </a:rPr>
                <a:t>%</a:t>
              </a:r>
              <a:endParaRPr lang="zh-CN" altLang="en-US" sz="3000" b="1" dirty="0">
                <a:solidFill>
                  <a:srgbClr val="829F89"/>
                </a:solidFill>
                <a:latin typeface="微软雅黑 Light" panose="020B0502040204020203" pitchFamily="34" charset="-122"/>
                <a:ea typeface="微软雅黑 Light" panose="020B0502040204020203" pitchFamily="34" charset="-122"/>
              </a:endParaRPr>
            </a:p>
          </p:txBody>
        </p:sp>
        <p:grpSp>
          <p:nvGrpSpPr>
            <p:cNvPr id="12" name="组合 11">
              <a:extLst>
                <a:ext uri="{FF2B5EF4-FFF2-40B4-BE49-F238E27FC236}">
                  <a16:creationId xmlns:a16="http://schemas.microsoft.com/office/drawing/2014/main" xmlns="" id="{7D96B62B-5755-4A14-9E8A-768F01C9DABE}"/>
                </a:ext>
              </a:extLst>
            </p:cNvPr>
            <p:cNvGrpSpPr/>
            <p:nvPr/>
          </p:nvGrpSpPr>
          <p:grpSpPr>
            <a:xfrm>
              <a:off x="1741998" y="3403546"/>
              <a:ext cx="4068253" cy="989896"/>
              <a:chOff x="671663" y="3928464"/>
              <a:chExt cx="5424337" cy="1319861"/>
            </a:xfrm>
          </p:grpSpPr>
          <p:sp>
            <p:nvSpPr>
              <p:cNvPr id="13" name="文本框 12">
                <a:extLst>
                  <a:ext uri="{FF2B5EF4-FFF2-40B4-BE49-F238E27FC236}">
                    <a16:creationId xmlns:a16="http://schemas.microsoft.com/office/drawing/2014/main" xmlns="" id="{4B969AB2-7AE5-4672-AE02-13860217868A}"/>
                  </a:ext>
                </a:extLst>
              </p:cNvPr>
              <p:cNvSpPr txBox="1"/>
              <p:nvPr/>
            </p:nvSpPr>
            <p:spPr>
              <a:xfrm>
                <a:off x="2041950" y="3928464"/>
                <a:ext cx="2092880" cy="492442"/>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1800" dirty="0">
                    <a:solidFill>
                      <a:srgbClr val="829F89"/>
                    </a:solidFill>
                  </a:rPr>
                  <a:t>输入文字内容</a:t>
                </a:r>
              </a:p>
            </p:txBody>
          </p:sp>
          <p:sp>
            <p:nvSpPr>
              <p:cNvPr id="14" name="文本框 13">
                <a:extLst>
                  <a:ext uri="{FF2B5EF4-FFF2-40B4-BE49-F238E27FC236}">
                    <a16:creationId xmlns:a16="http://schemas.microsoft.com/office/drawing/2014/main" xmlns="" id="{F48A91BF-E3C7-4C09-BC51-3936679958C8}"/>
                  </a:ext>
                </a:extLst>
              </p:cNvPr>
              <p:cNvSpPr txBox="1"/>
              <p:nvPr/>
            </p:nvSpPr>
            <p:spPr>
              <a:xfrm>
                <a:off x="671663" y="4478884"/>
                <a:ext cx="5424337" cy="769441"/>
              </a:xfrm>
              <a:prstGeom prst="rect">
                <a:avLst/>
              </a:prstGeom>
              <a:noFill/>
            </p:spPr>
            <p:txBody>
              <a:bodyPr wrap="square" rtlCol="0">
                <a:spAutoFit/>
              </a:bodyPr>
              <a:lstStyle/>
              <a:p>
                <a:r>
                  <a:rPr lang="zh-CN" altLang="en-US" sz="1050" dirty="0">
                    <a:solidFill>
                      <a:srgbClr val="829F89"/>
                    </a:solidFill>
                    <a:latin typeface="微软雅黑 Light" panose="020B0502040204020203" pitchFamily="34" charset="-122"/>
                    <a:ea typeface="微软雅黑 Light" panose="020B0502040204020203" pitchFamily="34" charset="-122"/>
                  </a:rPr>
                  <a:t>注意：右边图片的水彩边框是一个</a:t>
                </a:r>
                <a:r>
                  <a:rPr lang="en-US" altLang="zh-CN" sz="1050" dirty="0">
                    <a:solidFill>
                      <a:srgbClr val="829F89"/>
                    </a:solidFill>
                    <a:latin typeface="微软雅黑 Light" panose="020B0502040204020203" pitchFamily="34" charset="-122"/>
                    <a:ea typeface="微软雅黑 Light" panose="020B0502040204020203" pitchFamily="34" charset="-122"/>
                  </a:rPr>
                  <a:t>PNG</a:t>
                </a:r>
                <a:r>
                  <a:rPr lang="zh-CN" altLang="en-US" sz="1050" dirty="0">
                    <a:solidFill>
                      <a:srgbClr val="829F89"/>
                    </a:solidFill>
                    <a:latin typeface="微软雅黑 Light" panose="020B0502040204020203" pitchFamily="34" charset="-122"/>
                    <a:ea typeface="微软雅黑 Light" panose="020B0502040204020203" pitchFamily="34" charset="-122"/>
                  </a:rPr>
                  <a:t>格式的透明图片，您在更换图片时，先将边框挪开，将图片替换为您需要的图片后，再将边框挪回来即可，不会影响动画效果。</a:t>
                </a:r>
              </a:p>
            </p:txBody>
          </p:sp>
        </p:grpSp>
      </p:grpSp>
      <p:cxnSp>
        <p:nvCxnSpPr>
          <p:cNvPr id="15" name="直接连接符 14">
            <a:extLst>
              <a:ext uri="{FF2B5EF4-FFF2-40B4-BE49-F238E27FC236}">
                <a16:creationId xmlns:a16="http://schemas.microsoft.com/office/drawing/2014/main" xmlns="" id="{58B866B5-90BD-43C0-9E90-8EEC5379FEE0}"/>
              </a:ext>
            </a:extLst>
          </p:cNvPr>
          <p:cNvCxnSpPr/>
          <p:nvPr/>
        </p:nvCxnSpPr>
        <p:spPr>
          <a:xfrm>
            <a:off x="1381270" y="3509836"/>
            <a:ext cx="4239815" cy="0"/>
          </a:xfrm>
          <a:prstGeom prst="line">
            <a:avLst/>
          </a:prstGeom>
          <a:ln>
            <a:solidFill>
              <a:srgbClr val="829F89"/>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465883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barn(inVertical)">
                                      <p:cBhvr>
                                        <p:cTn id="2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9019E12C-D355-4440-B873-0B25DAEF73DD}"/>
              </a:ext>
            </a:extLst>
          </p:cNvPr>
          <p:cNvGrpSpPr/>
          <p:nvPr/>
        </p:nvGrpSpPr>
        <p:grpSpPr>
          <a:xfrm>
            <a:off x="6537069" y="2814737"/>
            <a:ext cx="1075598" cy="1142824"/>
            <a:chOff x="6511902" y="2420454"/>
            <a:chExt cx="1075598" cy="1142824"/>
          </a:xfrm>
        </p:grpSpPr>
        <p:sp>
          <p:nvSpPr>
            <p:cNvPr id="3" name="六边形 2">
              <a:extLst>
                <a:ext uri="{FF2B5EF4-FFF2-40B4-BE49-F238E27FC236}">
                  <a16:creationId xmlns:a16="http://schemas.microsoft.com/office/drawing/2014/main" xmlns="" id="{4D8EA9E4-5CAA-48F1-94C5-E7C36862FFF4}"/>
                </a:ext>
              </a:extLst>
            </p:cNvPr>
            <p:cNvSpPr/>
            <p:nvPr/>
          </p:nvSpPr>
          <p:spPr>
            <a:xfrm rot="16200000">
              <a:off x="6478289" y="2454067"/>
              <a:ext cx="1142824" cy="1075598"/>
            </a:xfrm>
            <a:prstGeom prst="hexagon">
              <a:avLst/>
            </a:prstGeom>
            <a:solidFill>
              <a:srgbClr val="829F89"/>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solidFill>
              </a:endParaRPr>
            </a:p>
          </p:txBody>
        </p:sp>
        <p:pic>
          <p:nvPicPr>
            <p:cNvPr id="4" name="图片 3">
              <a:extLst>
                <a:ext uri="{FF2B5EF4-FFF2-40B4-BE49-F238E27FC236}">
                  <a16:creationId xmlns:a16="http://schemas.microsoft.com/office/drawing/2014/main" xmlns="" id="{F85F5914-685E-43C2-9490-E5A23308CFAB}"/>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6830047" y="2769949"/>
              <a:ext cx="452586" cy="421010"/>
            </a:xfrm>
            <a:prstGeom prst="rect">
              <a:avLst/>
            </a:prstGeom>
          </p:spPr>
        </p:pic>
      </p:grpSp>
      <p:grpSp>
        <p:nvGrpSpPr>
          <p:cNvPr id="5" name="组合 4">
            <a:extLst>
              <a:ext uri="{FF2B5EF4-FFF2-40B4-BE49-F238E27FC236}">
                <a16:creationId xmlns:a16="http://schemas.microsoft.com/office/drawing/2014/main" xmlns="" id="{12773471-60FA-4D9A-9D57-86AE275FBB41}"/>
              </a:ext>
            </a:extLst>
          </p:cNvPr>
          <p:cNvGrpSpPr/>
          <p:nvPr/>
        </p:nvGrpSpPr>
        <p:grpSpPr>
          <a:xfrm>
            <a:off x="8209906" y="4052879"/>
            <a:ext cx="1075598" cy="1142824"/>
            <a:chOff x="8184739" y="3658596"/>
            <a:chExt cx="1075598" cy="1142824"/>
          </a:xfrm>
        </p:grpSpPr>
        <p:sp>
          <p:nvSpPr>
            <p:cNvPr id="6" name="六边形 5">
              <a:extLst>
                <a:ext uri="{FF2B5EF4-FFF2-40B4-BE49-F238E27FC236}">
                  <a16:creationId xmlns:a16="http://schemas.microsoft.com/office/drawing/2014/main" xmlns="" id="{EEE92345-0287-4EA0-B664-B07CFC2F18B0}"/>
                </a:ext>
              </a:extLst>
            </p:cNvPr>
            <p:cNvSpPr/>
            <p:nvPr/>
          </p:nvSpPr>
          <p:spPr>
            <a:xfrm rot="16200000">
              <a:off x="8151126" y="3692209"/>
              <a:ext cx="1142824" cy="1075598"/>
            </a:xfrm>
            <a:prstGeom prst="hexagon">
              <a:avLst/>
            </a:prstGeom>
            <a:solidFill>
              <a:srgbClr val="B5CEB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solidFill>
              </a:endParaRPr>
            </a:p>
          </p:txBody>
        </p:sp>
        <p:pic>
          <p:nvPicPr>
            <p:cNvPr id="7" name="图片 6">
              <a:extLst>
                <a:ext uri="{FF2B5EF4-FFF2-40B4-BE49-F238E27FC236}">
                  <a16:creationId xmlns:a16="http://schemas.microsoft.com/office/drawing/2014/main" xmlns="" id="{DA85DE41-31B4-4769-9B36-9A8573FAB4C3}"/>
                </a:ext>
              </a:extLst>
            </p:cNvPr>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409249" y="3946627"/>
              <a:ext cx="600385" cy="626402"/>
            </a:xfrm>
            <a:prstGeom prst="rect">
              <a:avLst/>
            </a:prstGeom>
          </p:spPr>
        </p:pic>
      </p:grpSp>
      <p:grpSp>
        <p:nvGrpSpPr>
          <p:cNvPr id="8" name="组合 7">
            <a:extLst>
              <a:ext uri="{FF2B5EF4-FFF2-40B4-BE49-F238E27FC236}">
                <a16:creationId xmlns:a16="http://schemas.microsoft.com/office/drawing/2014/main" xmlns="" id="{3C305F95-D739-4C20-9344-F33C8654B8CA}"/>
              </a:ext>
            </a:extLst>
          </p:cNvPr>
          <p:cNvGrpSpPr/>
          <p:nvPr/>
        </p:nvGrpSpPr>
        <p:grpSpPr>
          <a:xfrm>
            <a:off x="8008192" y="1509875"/>
            <a:ext cx="1075598" cy="1142824"/>
            <a:chOff x="7983025" y="1115592"/>
            <a:chExt cx="1075598" cy="1142824"/>
          </a:xfrm>
        </p:grpSpPr>
        <p:sp>
          <p:nvSpPr>
            <p:cNvPr id="9" name="六边形 8">
              <a:extLst>
                <a:ext uri="{FF2B5EF4-FFF2-40B4-BE49-F238E27FC236}">
                  <a16:creationId xmlns:a16="http://schemas.microsoft.com/office/drawing/2014/main" xmlns="" id="{B61C156A-A049-4DB7-AB73-BD112FAD00D3}"/>
                </a:ext>
              </a:extLst>
            </p:cNvPr>
            <p:cNvSpPr/>
            <p:nvPr/>
          </p:nvSpPr>
          <p:spPr>
            <a:xfrm rot="16200000">
              <a:off x="7949412" y="1149205"/>
              <a:ext cx="1142824" cy="1075598"/>
            </a:xfrm>
            <a:prstGeom prst="hexagon">
              <a:avLst/>
            </a:prstGeom>
            <a:solidFill>
              <a:srgbClr val="B5CEB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10FAB4"/>
                </a:solidFill>
              </a:endParaRPr>
            </a:p>
          </p:txBody>
        </p:sp>
        <p:pic>
          <p:nvPicPr>
            <p:cNvPr id="10" name="图片 9">
              <a:extLst>
                <a:ext uri="{FF2B5EF4-FFF2-40B4-BE49-F238E27FC236}">
                  <a16:creationId xmlns:a16="http://schemas.microsoft.com/office/drawing/2014/main" xmlns="" id="{BB808597-0450-4D37-A6AD-A9D8E8347596}"/>
                </a:ext>
              </a:extLst>
            </p:cNvPr>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8228122" y="1425128"/>
              <a:ext cx="585401" cy="573413"/>
            </a:xfrm>
            <a:prstGeom prst="rect">
              <a:avLst/>
            </a:prstGeom>
          </p:spPr>
        </p:pic>
      </p:grpSp>
      <p:grpSp>
        <p:nvGrpSpPr>
          <p:cNvPr id="11" name="组合 10">
            <a:extLst>
              <a:ext uri="{FF2B5EF4-FFF2-40B4-BE49-F238E27FC236}">
                <a16:creationId xmlns:a16="http://schemas.microsoft.com/office/drawing/2014/main" xmlns="" id="{D0B5F30C-30BD-4DC1-A242-74AD1BCA7F0F}"/>
              </a:ext>
            </a:extLst>
          </p:cNvPr>
          <p:cNvGrpSpPr/>
          <p:nvPr/>
        </p:nvGrpSpPr>
        <p:grpSpPr>
          <a:xfrm>
            <a:off x="9541396" y="2803325"/>
            <a:ext cx="1075598" cy="1142824"/>
            <a:chOff x="9516229" y="2409042"/>
            <a:chExt cx="1075598" cy="1142824"/>
          </a:xfrm>
        </p:grpSpPr>
        <p:sp>
          <p:nvSpPr>
            <p:cNvPr id="12" name="六边形 11">
              <a:extLst>
                <a:ext uri="{FF2B5EF4-FFF2-40B4-BE49-F238E27FC236}">
                  <a16:creationId xmlns:a16="http://schemas.microsoft.com/office/drawing/2014/main" xmlns="" id="{32937AD6-434C-4131-9EC1-E90A4AEFF3E5}"/>
                </a:ext>
              </a:extLst>
            </p:cNvPr>
            <p:cNvSpPr/>
            <p:nvPr/>
          </p:nvSpPr>
          <p:spPr>
            <a:xfrm rot="16200000">
              <a:off x="9482616" y="2442655"/>
              <a:ext cx="1142824" cy="1075598"/>
            </a:xfrm>
            <a:prstGeom prst="hexagon">
              <a:avLst/>
            </a:prstGeom>
            <a:solidFill>
              <a:srgbClr val="829F89"/>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10FAB4"/>
                </a:solidFill>
              </a:endParaRPr>
            </a:p>
          </p:txBody>
        </p:sp>
        <p:pic>
          <p:nvPicPr>
            <p:cNvPr id="13" name="图片 12">
              <a:extLst>
                <a:ext uri="{FF2B5EF4-FFF2-40B4-BE49-F238E27FC236}">
                  <a16:creationId xmlns:a16="http://schemas.microsoft.com/office/drawing/2014/main" xmlns="" id="{56E15B67-6538-4136-9370-D54A2948B76A}"/>
                </a:ext>
              </a:extLst>
            </p:cNvPr>
            <p:cNvPicPr>
              <a:picLocks noChangeAspect="1"/>
            </p:cNvPicPr>
            <p:nvPr/>
          </p:nvPicPr>
          <p:blipFill>
            <a:blip r:embed="rId5" cstate="print">
              <a:biLevel thresh="25000"/>
              <a:extLst>
                <a:ext uri="{28A0092B-C50C-407E-A947-70E740481C1C}">
                  <a14:useLocalDpi xmlns:a14="http://schemas.microsoft.com/office/drawing/2010/main" val="0"/>
                </a:ext>
              </a:extLst>
            </a:blip>
            <a:stretch>
              <a:fillRect/>
            </a:stretch>
          </p:blipFill>
          <p:spPr>
            <a:xfrm>
              <a:off x="9771648" y="2708271"/>
              <a:ext cx="564761" cy="585401"/>
            </a:xfrm>
            <a:prstGeom prst="rect">
              <a:avLst/>
            </a:prstGeom>
          </p:spPr>
        </p:pic>
      </p:grpSp>
      <p:sp>
        <p:nvSpPr>
          <p:cNvPr id="14" name="圆角右箭头 14">
            <a:extLst>
              <a:ext uri="{FF2B5EF4-FFF2-40B4-BE49-F238E27FC236}">
                <a16:creationId xmlns:a16="http://schemas.microsoft.com/office/drawing/2014/main" xmlns="" id="{1BBC6B1B-46CE-4516-8748-6CC83A265B69}"/>
              </a:ext>
            </a:extLst>
          </p:cNvPr>
          <p:cNvSpPr/>
          <p:nvPr/>
        </p:nvSpPr>
        <p:spPr>
          <a:xfrm>
            <a:off x="7081507" y="1912916"/>
            <a:ext cx="757452" cy="733500"/>
          </a:xfrm>
          <a:prstGeom prst="ben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solidFill>
            </a:endParaRPr>
          </a:p>
        </p:txBody>
      </p:sp>
      <p:sp>
        <p:nvSpPr>
          <p:cNvPr id="15" name="圆角右箭头 15">
            <a:extLst>
              <a:ext uri="{FF2B5EF4-FFF2-40B4-BE49-F238E27FC236}">
                <a16:creationId xmlns:a16="http://schemas.microsoft.com/office/drawing/2014/main" xmlns="" id="{232EF16D-EB1B-4DC5-A455-3245B1294CEB}"/>
              </a:ext>
            </a:extLst>
          </p:cNvPr>
          <p:cNvSpPr/>
          <p:nvPr/>
        </p:nvSpPr>
        <p:spPr>
          <a:xfrm rot="5400000">
            <a:off x="9457945" y="1924892"/>
            <a:ext cx="757452" cy="733500"/>
          </a:xfrm>
          <a:prstGeom prst="ben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10FAB4"/>
              </a:solidFill>
            </a:endParaRPr>
          </a:p>
        </p:txBody>
      </p:sp>
      <p:sp>
        <p:nvSpPr>
          <p:cNvPr id="16" name="圆角右箭头 16">
            <a:extLst>
              <a:ext uri="{FF2B5EF4-FFF2-40B4-BE49-F238E27FC236}">
                <a16:creationId xmlns:a16="http://schemas.microsoft.com/office/drawing/2014/main" xmlns="" id="{A7E5D1CF-215A-46F8-A5DD-771649BB1D19}"/>
              </a:ext>
            </a:extLst>
          </p:cNvPr>
          <p:cNvSpPr/>
          <p:nvPr/>
        </p:nvSpPr>
        <p:spPr>
          <a:xfrm rot="10800000">
            <a:off x="9469921" y="4110501"/>
            <a:ext cx="757452" cy="733500"/>
          </a:xfrm>
          <a:prstGeom prst="ben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rgbClr val="10FAB4"/>
              </a:solidFill>
            </a:endParaRPr>
          </a:p>
        </p:txBody>
      </p:sp>
      <p:sp>
        <p:nvSpPr>
          <p:cNvPr id="17" name="圆角右箭头 17">
            <a:extLst>
              <a:ext uri="{FF2B5EF4-FFF2-40B4-BE49-F238E27FC236}">
                <a16:creationId xmlns:a16="http://schemas.microsoft.com/office/drawing/2014/main" xmlns="" id="{ADC94DA2-A759-4B75-A72F-6F5B7063282D}"/>
              </a:ext>
            </a:extLst>
          </p:cNvPr>
          <p:cNvSpPr/>
          <p:nvPr/>
        </p:nvSpPr>
        <p:spPr>
          <a:xfrm rot="16200000">
            <a:off x="7093483" y="4064853"/>
            <a:ext cx="757452" cy="733500"/>
          </a:xfrm>
          <a:prstGeom prst="ben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solidFill>
            </a:endParaRPr>
          </a:p>
        </p:txBody>
      </p:sp>
      <p:sp>
        <p:nvSpPr>
          <p:cNvPr id="18" name="TextBox 18">
            <a:extLst>
              <a:ext uri="{FF2B5EF4-FFF2-40B4-BE49-F238E27FC236}">
                <a16:creationId xmlns:a16="http://schemas.microsoft.com/office/drawing/2014/main" xmlns="" id="{8808F7E3-A4C9-4FBB-AE09-FAAFE818E9A9}"/>
              </a:ext>
            </a:extLst>
          </p:cNvPr>
          <p:cNvSpPr txBox="1"/>
          <p:nvPr/>
        </p:nvSpPr>
        <p:spPr>
          <a:xfrm>
            <a:off x="8166198" y="3155317"/>
            <a:ext cx="1107996" cy="461665"/>
          </a:xfrm>
          <a:prstGeom prst="rect">
            <a:avLst/>
          </a:prstGeom>
          <a:noFill/>
        </p:spPr>
        <p:txBody>
          <a:bodyPr wrap="none" rtlCol="0">
            <a:spAutoFit/>
          </a:bodyPr>
          <a:lstStyle/>
          <a:p>
            <a:r>
              <a:rPr lang="zh-CN" altLang="en-US" sz="2400" b="1" dirty="0">
                <a:solidFill>
                  <a:srgbClr val="829F89"/>
                </a:solidFill>
                <a:latin typeface="微软雅黑" panose="020B0503020204020204" pitchFamily="34" charset="-122"/>
                <a:ea typeface="微软雅黑" panose="020B0503020204020204" pitchFamily="34" charset="-122"/>
              </a:rPr>
              <a:t>关键词</a:t>
            </a:r>
          </a:p>
        </p:txBody>
      </p:sp>
      <p:grpSp>
        <p:nvGrpSpPr>
          <p:cNvPr id="19" name="组合 18">
            <a:extLst>
              <a:ext uri="{FF2B5EF4-FFF2-40B4-BE49-F238E27FC236}">
                <a16:creationId xmlns:a16="http://schemas.microsoft.com/office/drawing/2014/main" xmlns="" id="{9E56C571-1D30-49B7-9ED5-16D9BF9E3596}"/>
              </a:ext>
            </a:extLst>
          </p:cNvPr>
          <p:cNvGrpSpPr/>
          <p:nvPr/>
        </p:nvGrpSpPr>
        <p:grpSpPr>
          <a:xfrm>
            <a:off x="1531223" y="1912916"/>
            <a:ext cx="3226594" cy="1303438"/>
            <a:chOff x="2663676" y="1547639"/>
            <a:chExt cx="3226594" cy="1303438"/>
          </a:xfrm>
        </p:grpSpPr>
        <p:sp>
          <p:nvSpPr>
            <p:cNvPr id="20" name="矩形 19">
              <a:extLst>
                <a:ext uri="{FF2B5EF4-FFF2-40B4-BE49-F238E27FC236}">
                  <a16:creationId xmlns:a16="http://schemas.microsoft.com/office/drawing/2014/main" xmlns="" id="{0C31C291-076D-4AD7-9180-F445D9033433}"/>
                </a:ext>
              </a:extLst>
            </p:cNvPr>
            <p:cNvSpPr/>
            <p:nvPr/>
          </p:nvSpPr>
          <p:spPr>
            <a:xfrm flipH="1">
              <a:off x="2663676" y="1896998"/>
              <a:ext cx="3226594" cy="954079"/>
            </a:xfrm>
            <a:prstGeom prst="rect">
              <a:avLst/>
            </a:prstGeom>
            <a:effectLst/>
          </p:spPr>
          <p:txBody>
            <a:bodyPr wrap="square" lIns="121893" tIns="60946" rIns="121893" bIns="60946">
              <a:spAutoFit/>
            </a:bodyPr>
            <a:lstStyle/>
            <a:p>
              <a:pPr>
                <a:lnSpc>
                  <a:spcPct val="150000"/>
                </a:lnSpc>
              </a:pPr>
              <a:r>
                <a:rPr lang="zh-CN" altLang="en-US" sz="1200" dirty="0">
                  <a:solidFill>
                    <a:srgbClr val="829F89"/>
                  </a:solidFill>
                </a:rPr>
                <a:t>这里输入简单的文字概述这里输入简单文字概述简单的文字概述</a:t>
              </a:r>
              <a:r>
                <a:rPr lang="zh-CN" altLang="en-US" sz="1200" dirty="0">
                  <a:solidFill>
                    <a:srgbClr val="829F89"/>
                  </a:solidFill>
                  <a:latin typeface="微软雅黑" pitchFamily="34" charset="-122"/>
                  <a:ea typeface="微软雅黑" pitchFamily="34" charset="-122"/>
                </a:rPr>
                <a:t>。</a:t>
              </a:r>
              <a:r>
                <a:rPr lang="zh-CN" altLang="en-US" sz="1200" dirty="0">
                  <a:solidFill>
                    <a:srgbClr val="829F89"/>
                  </a:solidFill>
                </a:rPr>
                <a:t>这里输入简单的文字概述这里输入简单文字概述简单的文字概述</a:t>
              </a:r>
              <a:r>
                <a:rPr lang="zh-CN" altLang="en-US" sz="1200" dirty="0">
                  <a:solidFill>
                    <a:srgbClr val="829F89"/>
                  </a:solidFill>
                  <a:latin typeface="微软雅黑" pitchFamily="34" charset="-122"/>
                  <a:ea typeface="微软雅黑" pitchFamily="34" charset="-122"/>
                </a:rPr>
                <a:t>。</a:t>
              </a:r>
              <a:endParaRPr lang="en-US" altLang="zh-CN" sz="1200" dirty="0">
                <a:solidFill>
                  <a:srgbClr val="829F89"/>
                </a:solidFill>
                <a:latin typeface="微软雅黑" pitchFamily="34" charset="-122"/>
                <a:ea typeface="微软雅黑" pitchFamily="34" charset="-122"/>
              </a:endParaRPr>
            </a:p>
          </p:txBody>
        </p:sp>
        <p:sp>
          <p:nvSpPr>
            <p:cNvPr id="21" name="矩形 20">
              <a:extLst>
                <a:ext uri="{FF2B5EF4-FFF2-40B4-BE49-F238E27FC236}">
                  <a16:creationId xmlns:a16="http://schemas.microsoft.com/office/drawing/2014/main" xmlns="" id="{60AFE697-C171-4436-B418-D89916CD452A}"/>
                </a:ext>
              </a:extLst>
            </p:cNvPr>
            <p:cNvSpPr/>
            <p:nvPr/>
          </p:nvSpPr>
          <p:spPr>
            <a:xfrm>
              <a:off x="2674042" y="1547639"/>
              <a:ext cx="2338167" cy="328267"/>
            </a:xfrm>
            <a:prstGeom prst="rect">
              <a:avLst/>
            </a:prstGeom>
          </p:spPr>
          <p:txBody>
            <a:bodyPr wrap="square" lIns="121893" tIns="60946" rIns="121893" bIns="60946">
              <a:spAutoFit/>
            </a:bodyPr>
            <a:lstStyle/>
            <a:p>
              <a:pPr algn="just" defTabSz="1218869" fontAlgn="base">
                <a:lnSpc>
                  <a:spcPts val="1600"/>
                </a:lnSpc>
                <a:spcBef>
                  <a:spcPct val="0"/>
                </a:spcBef>
                <a:spcAft>
                  <a:spcPct val="0"/>
                </a:spcAft>
              </a:pPr>
              <a:r>
                <a:rPr lang="zh-CN" altLang="en-US" sz="1600" b="1" dirty="0">
                  <a:solidFill>
                    <a:srgbClr val="829F89"/>
                  </a:solidFill>
                  <a:latin typeface="微软雅黑" pitchFamily="34" charset="-122"/>
                  <a:ea typeface="微软雅黑" pitchFamily="34" charset="-122"/>
                </a:rPr>
                <a:t>这里填写小标题</a:t>
              </a:r>
              <a:endParaRPr lang="en-US" altLang="zh-CN" sz="1600" b="1" dirty="0">
                <a:solidFill>
                  <a:srgbClr val="829F89"/>
                </a:solidFill>
                <a:latin typeface="微软雅黑" pitchFamily="34" charset="-122"/>
                <a:ea typeface="微软雅黑" pitchFamily="34" charset="-122"/>
              </a:endParaRPr>
            </a:p>
          </p:txBody>
        </p:sp>
      </p:grpSp>
      <p:grpSp>
        <p:nvGrpSpPr>
          <p:cNvPr id="22" name="组合 21">
            <a:extLst>
              <a:ext uri="{FF2B5EF4-FFF2-40B4-BE49-F238E27FC236}">
                <a16:creationId xmlns:a16="http://schemas.microsoft.com/office/drawing/2014/main" xmlns="" id="{C2D55E93-68D2-40C5-99EB-2094022F122A}"/>
              </a:ext>
            </a:extLst>
          </p:cNvPr>
          <p:cNvGrpSpPr/>
          <p:nvPr/>
        </p:nvGrpSpPr>
        <p:grpSpPr>
          <a:xfrm>
            <a:off x="1517458" y="3576394"/>
            <a:ext cx="3226594" cy="1303438"/>
            <a:chOff x="2649911" y="3211117"/>
            <a:chExt cx="3226594" cy="1303438"/>
          </a:xfrm>
        </p:grpSpPr>
        <p:sp>
          <p:nvSpPr>
            <p:cNvPr id="23" name="矩形 22">
              <a:extLst>
                <a:ext uri="{FF2B5EF4-FFF2-40B4-BE49-F238E27FC236}">
                  <a16:creationId xmlns:a16="http://schemas.microsoft.com/office/drawing/2014/main" xmlns="" id="{EA4EF872-8F4D-4947-AA6E-3D26EE23C212}"/>
                </a:ext>
              </a:extLst>
            </p:cNvPr>
            <p:cNvSpPr/>
            <p:nvPr/>
          </p:nvSpPr>
          <p:spPr>
            <a:xfrm flipH="1">
              <a:off x="2649911" y="3560476"/>
              <a:ext cx="3226594" cy="954079"/>
            </a:xfrm>
            <a:prstGeom prst="rect">
              <a:avLst/>
            </a:prstGeom>
            <a:effectLst/>
          </p:spPr>
          <p:txBody>
            <a:bodyPr wrap="square" lIns="121893" tIns="60946" rIns="121893" bIns="60946">
              <a:spAutoFit/>
            </a:bodyPr>
            <a:lstStyle/>
            <a:p>
              <a:pPr>
                <a:lnSpc>
                  <a:spcPct val="150000"/>
                </a:lnSpc>
              </a:pPr>
              <a:r>
                <a:rPr lang="zh-CN" altLang="en-US" sz="1200" dirty="0">
                  <a:solidFill>
                    <a:srgbClr val="829F89"/>
                  </a:solidFill>
                </a:rPr>
                <a:t>这里输入简单的文字概述这里输入简单文字概述简单的文字概述</a:t>
              </a:r>
              <a:r>
                <a:rPr lang="zh-CN" altLang="en-US" sz="1200" dirty="0">
                  <a:solidFill>
                    <a:srgbClr val="829F89"/>
                  </a:solidFill>
                  <a:latin typeface="微软雅黑" pitchFamily="34" charset="-122"/>
                  <a:ea typeface="微软雅黑" pitchFamily="34" charset="-122"/>
                </a:rPr>
                <a:t>。</a:t>
              </a:r>
              <a:r>
                <a:rPr lang="zh-CN" altLang="en-US" sz="1200" dirty="0">
                  <a:solidFill>
                    <a:srgbClr val="829F89"/>
                  </a:solidFill>
                </a:rPr>
                <a:t>这里输入简单的文字概述这里输入简单文字概述简单的文字概述</a:t>
              </a:r>
              <a:r>
                <a:rPr lang="zh-CN" altLang="en-US" sz="1200" dirty="0">
                  <a:solidFill>
                    <a:srgbClr val="829F89"/>
                  </a:solidFill>
                  <a:latin typeface="微软雅黑" pitchFamily="34" charset="-122"/>
                  <a:ea typeface="微软雅黑" pitchFamily="34" charset="-122"/>
                </a:rPr>
                <a:t>。</a:t>
              </a:r>
              <a:endParaRPr lang="en-US" altLang="zh-CN" sz="1200" dirty="0">
                <a:solidFill>
                  <a:srgbClr val="829F89"/>
                </a:solidFill>
                <a:latin typeface="微软雅黑" pitchFamily="34" charset="-122"/>
                <a:ea typeface="微软雅黑" pitchFamily="34" charset="-122"/>
              </a:endParaRPr>
            </a:p>
          </p:txBody>
        </p:sp>
        <p:sp>
          <p:nvSpPr>
            <p:cNvPr id="24" name="矩形 23">
              <a:extLst>
                <a:ext uri="{FF2B5EF4-FFF2-40B4-BE49-F238E27FC236}">
                  <a16:creationId xmlns:a16="http://schemas.microsoft.com/office/drawing/2014/main" xmlns="" id="{D5E9B781-B394-4C48-9870-18268481AC59}"/>
                </a:ext>
              </a:extLst>
            </p:cNvPr>
            <p:cNvSpPr/>
            <p:nvPr/>
          </p:nvSpPr>
          <p:spPr>
            <a:xfrm>
              <a:off x="2660276" y="3211117"/>
              <a:ext cx="2338167" cy="328267"/>
            </a:xfrm>
            <a:prstGeom prst="rect">
              <a:avLst/>
            </a:prstGeom>
          </p:spPr>
          <p:txBody>
            <a:bodyPr wrap="square" lIns="121893" tIns="60946" rIns="121893" bIns="60946">
              <a:spAutoFit/>
            </a:bodyPr>
            <a:lstStyle/>
            <a:p>
              <a:pPr algn="just" defTabSz="1218869" fontAlgn="base">
                <a:lnSpc>
                  <a:spcPts val="1600"/>
                </a:lnSpc>
                <a:spcBef>
                  <a:spcPct val="0"/>
                </a:spcBef>
                <a:spcAft>
                  <a:spcPct val="0"/>
                </a:spcAft>
              </a:pPr>
              <a:r>
                <a:rPr lang="zh-CN" altLang="en-US" sz="1600" b="1" dirty="0">
                  <a:solidFill>
                    <a:srgbClr val="829F89"/>
                  </a:solidFill>
                  <a:latin typeface="微软雅黑" pitchFamily="34" charset="-122"/>
                  <a:ea typeface="微软雅黑" pitchFamily="34" charset="-122"/>
                </a:rPr>
                <a:t>这里填写小标题</a:t>
              </a:r>
              <a:endParaRPr lang="en-US" altLang="zh-CN" sz="1600" b="1" dirty="0">
                <a:solidFill>
                  <a:srgbClr val="829F89"/>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38946666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up)">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right)">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down)">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500"/>
                                        <p:tgtEl>
                                          <p:spTgt spid="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left)">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fltVal val="0"/>
                                          </p:val>
                                        </p:tav>
                                        <p:tav tm="100000">
                                          <p:val>
                                            <p:strVal val="#ppt_w"/>
                                          </p:val>
                                        </p:tav>
                                      </p:tavLst>
                                    </p:anim>
                                    <p:anim calcmode="lin" valueType="num">
                                      <p:cBhvr>
                                        <p:cTn id="48" dur="500" fill="hold"/>
                                        <p:tgtEl>
                                          <p:spTgt spid="18"/>
                                        </p:tgtEl>
                                        <p:attrNameLst>
                                          <p:attrName>ppt_h</p:attrName>
                                        </p:attrNameLst>
                                      </p:cBhvr>
                                      <p:tavLst>
                                        <p:tav tm="0">
                                          <p:val>
                                            <p:fltVal val="0"/>
                                          </p:val>
                                        </p:tav>
                                        <p:tav tm="100000">
                                          <p:val>
                                            <p:strVal val="#ppt_h"/>
                                          </p:val>
                                        </p:tav>
                                      </p:tavLst>
                                    </p:anim>
                                    <p:animEffect transition="in" filter="fade">
                                      <p:cBhvr>
                                        <p:cTn id="49" dur="500"/>
                                        <p:tgtEl>
                                          <p:spTgt spid="18"/>
                                        </p:tgtEl>
                                      </p:cBhvr>
                                    </p:animEffect>
                                  </p:childTnLst>
                                </p:cTn>
                              </p:par>
                            </p:childTnLst>
                          </p:cTn>
                        </p:par>
                        <p:par>
                          <p:cTn id="50" fill="hold">
                            <p:stCondLst>
                              <p:cond delay="500"/>
                            </p:stCondLst>
                            <p:childTnLst>
                              <p:par>
                                <p:cTn id="51" presetID="42" presetClass="entr" presetSubtype="0" fill="hold"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childTnLst>
                          </p:cTn>
                        </p:par>
                        <p:par>
                          <p:cTn id="56" fill="hold">
                            <p:stCondLst>
                              <p:cond delay="1500"/>
                            </p:stCondLst>
                            <p:childTnLst>
                              <p:par>
                                <p:cTn id="57" presetID="42" presetClass="entr" presetSubtype="0" fill="hold"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1000"/>
                                        <p:tgtEl>
                                          <p:spTgt spid="22"/>
                                        </p:tgtEl>
                                      </p:cBhvr>
                                    </p:animEffect>
                                    <p:anim calcmode="lin" valueType="num">
                                      <p:cBhvr>
                                        <p:cTn id="60" dur="1000" fill="hold"/>
                                        <p:tgtEl>
                                          <p:spTgt spid="22"/>
                                        </p:tgtEl>
                                        <p:attrNameLst>
                                          <p:attrName>ppt_x</p:attrName>
                                        </p:attrNameLst>
                                      </p:cBhvr>
                                      <p:tavLst>
                                        <p:tav tm="0">
                                          <p:val>
                                            <p:strVal val="#ppt_x"/>
                                          </p:val>
                                        </p:tav>
                                        <p:tav tm="100000">
                                          <p:val>
                                            <p:strVal val="#ppt_x"/>
                                          </p:val>
                                        </p:tav>
                                      </p:tavLst>
                                    </p:anim>
                                    <p:anim calcmode="lin" valueType="num">
                                      <p:cBhvr>
                                        <p:cTn id="6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88682216-728B-46F5-8314-DA6534D0264E}"/>
              </a:ext>
            </a:extLst>
          </p:cNvPr>
          <p:cNvGrpSpPr/>
          <p:nvPr/>
        </p:nvGrpSpPr>
        <p:grpSpPr>
          <a:xfrm>
            <a:off x="1794459" y="1817774"/>
            <a:ext cx="8214035" cy="3271387"/>
            <a:chOff x="1878349" y="1431881"/>
            <a:chExt cx="8214035" cy="3271387"/>
          </a:xfrm>
        </p:grpSpPr>
        <p:grpSp>
          <p:nvGrpSpPr>
            <p:cNvPr id="3" name="组合 2">
              <a:extLst>
                <a:ext uri="{FF2B5EF4-FFF2-40B4-BE49-F238E27FC236}">
                  <a16:creationId xmlns:a16="http://schemas.microsoft.com/office/drawing/2014/main" xmlns="" id="{00068944-0AC5-40BA-89A6-50EED5CA3CC9}"/>
                </a:ext>
              </a:extLst>
            </p:cNvPr>
            <p:cNvGrpSpPr/>
            <p:nvPr/>
          </p:nvGrpSpPr>
          <p:grpSpPr>
            <a:xfrm>
              <a:off x="1878349" y="1431881"/>
              <a:ext cx="1655207" cy="1467740"/>
              <a:chOff x="1163478" y="2183807"/>
              <a:chExt cx="2206943" cy="1956986"/>
            </a:xfrm>
          </p:grpSpPr>
          <p:pic>
            <p:nvPicPr>
              <p:cNvPr id="16" name="图片 15">
                <a:extLst>
                  <a:ext uri="{FF2B5EF4-FFF2-40B4-BE49-F238E27FC236}">
                    <a16:creationId xmlns:a16="http://schemas.microsoft.com/office/drawing/2014/main" xmlns="" id="{DEB53690-006A-42E6-90D8-801ABD4A333E}"/>
                  </a:ext>
                </a:extLst>
              </p:cNvPr>
              <p:cNvPicPr>
                <a:picLocks noChangeAspect="1"/>
              </p:cNvPicPr>
              <p:nvPr/>
            </p:nvPicPr>
            <p:blipFill>
              <a:blip r:embed="rId2">
                <a:duotone>
                  <a:schemeClr val="accent6">
                    <a:shade val="45000"/>
                    <a:satMod val="135000"/>
                  </a:schemeClr>
                  <a:prstClr val="white"/>
                </a:duotone>
              </a:blip>
              <a:stretch>
                <a:fillRect/>
              </a:stretch>
            </p:blipFill>
            <p:spPr>
              <a:xfrm>
                <a:off x="1163478" y="2183807"/>
                <a:ext cx="2206943" cy="1956986"/>
              </a:xfrm>
              <a:prstGeom prst="rect">
                <a:avLst/>
              </a:prstGeom>
            </p:spPr>
          </p:pic>
          <p:sp>
            <p:nvSpPr>
              <p:cNvPr id="17" name="Freeform 56">
                <a:extLst>
                  <a:ext uri="{FF2B5EF4-FFF2-40B4-BE49-F238E27FC236}">
                    <a16:creationId xmlns:a16="http://schemas.microsoft.com/office/drawing/2014/main" xmlns="" id="{F04746A6-09DC-439D-B274-019253EE8FDE}"/>
                  </a:ext>
                </a:extLst>
              </p:cNvPr>
              <p:cNvSpPr>
                <a:spLocks noEditPoints="1"/>
              </p:cNvSpPr>
              <p:nvPr/>
            </p:nvSpPr>
            <p:spPr bwMode="auto">
              <a:xfrm>
                <a:off x="1880053" y="2773731"/>
                <a:ext cx="773792" cy="777138"/>
              </a:xfrm>
              <a:custGeom>
                <a:avLst/>
                <a:gdLst>
                  <a:gd name="T0" fmla="*/ 49 w 98"/>
                  <a:gd name="T1" fmla="*/ 0 h 98"/>
                  <a:gd name="T2" fmla="*/ 83 w 98"/>
                  <a:gd name="T3" fmla="*/ 15 h 98"/>
                  <a:gd name="T4" fmla="*/ 98 w 98"/>
                  <a:gd name="T5" fmla="*/ 49 h 98"/>
                  <a:gd name="T6" fmla="*/ 83 w 98"/>
                  <a:gd name="T7" fmla="*/ 83 h 98"/>
                  <a:gd name="T8" fmla="*/ 49 w 98"/>
                  <a:gd name="T9" fmla="*/ 98 h 98"/>
                  <a:gd name="T10" fmla="*/ 15 w 98"/>
                  <a:gd name="T11" fmla="*/ 83 h 98"/>
                  <a:gd name="T12" fmla="*/ 0 w 98"/>
                  <a:gd name="T13" fmla="*/ 49 h 98"/>
                  <a:gd name="T14" fmla="*/ 15 w 98"/>
                  <a:gd name="T15" fmla="*/ 15 h 98"/>
                  <a:gd name="T16" fmla="*/ 49 w 98"/>
                  <a:gd name="T17" fmla="*/ 0 h 98"/>
                  <a:gd name="T18" fmla="*/ 55 w 98"/>
                  <a:gd name="T19" fmla="*/ 47 h 98"/>
                  <a:gd name="T20" fmla="*/ 54 w 98"/>
                  <a:gd name="T21" fmla="*/ 45 h 98"/>
                  <a:gd name="T22" fmla="*/ 69 w 98"/>
                  <a:gd name="T23" fmla="*/ 24 h 98"/>
                  <a:gd name="T24" fmla="*/ 65 w 98"/>
                  <a:gd name="T25" fmla="*/ 22 h 98"/>
                  <a:gd name="T26" fmla="*/ 50 w 98"/>
                  <a:gd name="T27" fmla="*/ 43 h 98"/>
                  <a:gd name="T28" fmla="*/ 46 w 98"/>
                  <a:gd name="T29" fmla="*/ 44 h 98"/>
                  <a:gd name="T30" fmla="*/ 42 w 98"/>
                  <a:gd name="T31" fmla="*/ 53 h 98"/>
                  <a:gd name="T32" fmla="*/ 51 w 98"/>
                  <a:gd name="T33" fmla="*/ 57 h 98"/>
                  <a:gd name="T34" fmla="*/ 53 w 98"/>
                  <a:gd name="T35" fmla="*/ 56 h 98"/>
                  <a:gd name="T36" fmla="*/ 70 w 98"/>
                  <a:gd name="T37" fmla="*/ 61 h 98"/>
                  <a:gd name="T38" fmla="*/ 71 w 98"/>
                  <a:gd name="T39" fmla="*/ 57 h 98"/>
                  <a:gd name="T40" fmla="*/ 56 w 98"/>
                  <a:gd name="T41" fmla="*/ 50 h 98"/>
                  <a:gd name="T42" fmla="*/ 55 w 98"/>
                  <a:gd name="T43" fmla="*/ 47 h 98"/>
                  <a:gd name="T44" fmla="*/ 74 w 98"/>
                  <a:gd name="T45" fmla="*/ 24 h 98"/>
                  <a:gd name="T46" fmla="*/ 49 w 98"/>
                  <a:gd name="T47" fmla="*/ 14 h 98"/>
                  <a:gd name="T48" fmla="*/ 24 w 98"/>
                  <a:gd name="T49" fmla="*/ 24 h 98"/>
                  <a:gd name="T50" fmla="*/ 13 w 98"/>
                  <a:gd name="T51" fmla="*/ 49 h 98"/>
                  <a:gd name="T52" fmla="*/ 24 w 98"/>
                  <a:gd name="T53" fmla="*/ 74 h 98"/>
                  <a:gd name="T54" fmla="*/ 49 w 98"/>
                  <a:gd name="T55" fmla="*/ 85 h 98"/>
                  <a:gd name="T56" fmla="*/ 74 w 98"/>
                  <a:gd name="T57" fmla="*/ 74 h 98"/>
                  <a:gd name="T58" fmla="*/ 84 w 98"/>
                  <a:gd name="T59" fmla="*/ 49 h 98"/>
                  <a:gd name="T60" fmla="*/ 74 w 98"/>
                  <a:gd name="T61" fmla="*/ 2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8" h="98">
                    <a:moveTo>
                      <a:pt x="49" y="0"/>
                    </a:moveTo>
                    <a:cubicBezTo>
                      <a:pt x="62" y="0"/>
                      <a:pt x="75" y="6"/>
                      <a:pt x="83" y="15"/>
                    </a:cubicBezTo>
                    <a:cubicBezTo>
                      <a:pt x="92" y="23"/>
                      <a:pt x="98" y="36"/>
                      <a:pt x="98" y="49"/>
                    </a:cubicBezTo>
                    <a:cubicBezTo>
                      <a:pt x="98" y="62"/>
                      <a:pt x="92" y="75"/>
                      <a:pt x="83" y="83"/>
                    </a:cubicBezTo>
                    <a:cubicBezTo>
                      <a:pt x="75" y="92"/>
                      <a:pt x="62" y="98"/>
                      <a:pt x="49" y="98"/>
                    </a:cubicBezTo>
                    <a:cubicBezTo>
                      <a:pt x="36" y="98"/>
                      <a:pt x="23" y="92"/>
                      <a:pt x="15" y="83"/>
                    </a:cubicBezTo>
                    <a:cubicBezTo>
                      <a:pt x="6" y="75"/>
                      <a:pt x="0" y="62"/>
                      <a:pt x="0" y="49"/>
                    </a:cubicBezTo>
                    <a:cubicBezTo>
                      <a:pt x="0" y="36"/>
                      <a:pt x="6" y="23"/>
                      <a:pt x="15" y="15"/>
                    </a:cubicBezTo>
                    <a:cubicBezTo>
                      <a:pt x="23" y="6"/>
                      <a:pt x="36" y="0"/>
                      <a:pt x="49" y="0"/>
                    </a:cubicBezTo>
                    <a:close/>
                    <a:moveTo>
                      <a:pt x="55" y="47"/>
                    </a:moveTo>
                    <a:cubicBezTo>
                      <a:pt x="55" y="46"/>
                      <a:pt x="54" y="46"/>
                      <a:pt x="54" y="45"/>
                    </a:cubicBezTo>
                    <a:cubicBezTo>
                      <a:pt x="59" y="39"/>
                      <a:pt x="64" y="32"/>
                      <a:pt x="69" y="24"/>
                    </a:cubicBezTo>
                    <a:cubicBezTo>
                      <a:pt x="68" y="23"/>
                      <a:pt x="67" y="22"/>
                      <a:pt x="65" y="22"/>
                    </a:cubicBezTo>
                    <a:cubicBezTo>
                      <a:pt x="59" y="28"/>
                      <a:pt x="54" y="35"/>
                      <a:pt x="50" y="43"/>
                    </a:cubicBezTo>
                    <a:cubicBezTo>
                      <a:pt x="49" y="43"/>
                      <a:pt x="47" y="43"/>
                      <a:pt x="46" y="44"/>
                    </a:cubicBezTo>
                    <a:cubicBezTo>
                      <a:pt x="42" y="45"/>
                      <a:pt x="41" y="49"/>
                      <a:pt x="42" y="53"/>
                    </a:cubicBezTo>
                    <a:cubicBezTo>
                      <a:pt x="44" y="56"/>
                      <a:pt x="48" y="58"/>
                      <a:pt x="51" y="57"/>
                    </a:cubicBezTo>
                    <a:cubicBezTo>
                      <a:pt x="52" y="56"/>
                      <a:pt x="52" y="56"/>
                      <a:pt x="53" y="56"/>
                    </a:cubicBezTo>
                    <a:cubicBezTo>
                      <a:pt x="58" y="58"/>
                      <a:pt x="64" y="60"/>
                      <a:pt x="70" y="61"/>
                    </a:cubicBezTo>
                    <a:cubicBezTo>
                      <a:pt x="70" y="60"/>
                      <a:pt x="71" y="58"/>
                      <a:pt x="71" y="57"/>
                    </a:cubicBezTo>
                    <a:cubicBezTo>
                      <a:pt x="66" y="54"/>
                      <a:pt x="61" y="52"/>
                      <a:pt x="56" y="50"/>
                    </a:cubicBezTo>
                    <a:cubicBezTo>
                      <a:pt x="56" y="49"/>
                      <a:pt x="56" y="48"/>
                      <a:pt x="55" y="47"/>
                    </a:cubicBezTo>
                    <a:close/>
                    <a:moveTo>
                      <a:pt x="74" y="24"/>
                    </a:moveTo>
                    <a:cubicBezTo>
                      <a:pt x="68" y="18"/>
                      <a:pt x="59" y="14"/>
                      <a:pt x="49" y="14"/>
                    </a:cubicBezTo>
                    <a:cubicBezTo>
                      <a:pt x="39" y="14"/>
                      <a:pt x="30" y="18"/>
                      <a:pt x="24" y="24"/>
                    </a:cubicBezTo>
                    <a:cubicBezTo>
                      <a:pt x="17" y="30"/>
                      <a:pt x="13" y="39"/>
                      <a:pt x="13" y="49"/>
                    </a:cubicBezTo>
                    <a:cubicBezTo>
                      <a:pt x="13" y="59"/>
                      <a:pt x="17" y="68"/>
                      <a:pt x="24" y="74"/>
                    </a:cubicBezTo>
                    <a:cubicBezTo>
                      <a:pt x="30" y="81"/>
                      <a:pt x="39" y="85"/>
                      <a:pt x="49" y="85"/>
                    </a:cubicBezTo>
                    <a:cubicBezTo>
                      <a:pt x="59" y="85"/>
                      <a:pt x="68" y="81"/>
                      <a:pt x="74" y="74"/>
                    </a:cubicBezTo>
                    <a:cubicBezTo>
                      <a:pt x="80" y="68"/>
                      <a:pt x="84" y="59"/>
                      <a:pt x="84" y="49"/>
                    </a:cubicBezTo>
                    <a:cubicBezTo>
                      <a:pt x="84" y="39"/>
                      <a:pt x="80" y="30"/>
                      <a:pt x="74" y="24"/>
                    </a:cubicBezTo>
                    <a:close/>
                  </a:path>
                </a:pathLst>
              </a:custGeom>
              <a:solidFill>
                <a:schemeClr val="bg1"/>
              </a:solidFill>
              <a:ln>
                <a:noFill/>
              </a:ln>
              <a:effectLst>
                <a:outerShdw blurRad="203200" sx="101000" sy="101000" algn="ctr" rotWithShape="0">
                  <a:prstClr val="black"/>
                </a:outerShdw>
              </a:effectLst>
            </p:spPr>
            <p:txBody>
              <a:bodyPr vert="horz" wrap="square" lIns="68580" tIns="34290" rIns="68580" bIns="34290" numCol="1" anchor="t" anchorCtr="0" compatLnSpc="1">
                <a:prstTxWarp prst="textNoShape">
                  <a:avLst/>
                </a:prstTxWarp>
              </a:bodyPr>
              <a:lstStyle/>
              <a:p>
                <a:endParaRPr lang="zh-CN" altLang="en-US" sz="1013">
                  <a:solidFill>
                    <a:srgbClr val="829F89"/>
                  </a:solidFill>
                </a:endParaRPr>
              </a:p>
            </p:txBody>
          </p:sp>
        </p:grpSp>
        <p:grpSp>
          <p:nvGrpSpPr>
            <p:cNvPr id="4" name="组合 3">
              <a:extLst>
                <a:ext uri="{FF2B5EF4-FFF2-40B4-BE49-F238E27FC236}">
                  <a16:creationId xmlns:a16="http://schemas.microsoft.com/office/drawing/2014/main" xmlns="" id="{462E70D3-CB52-45AC-B737-011D99A006A3}"/>
                </a:ext>
              </a:extLst>
            </p:cNvPr>
            <p:cNvGrpSpPr/>
            <p:nvPr/>
          </p:nvGrpSpPr>
          <p:grpSpPr>
            <a:xfrm>
              <a:off x="4064626" y="3235528"/>
              <a:ext cx="1655207" cy="1467740"/>
              <a:chOff x="3585935" y="2183807"/>
              <a:chExt cx="2206943" cy="1956986"/>
            </a:xfrm>
          </p:grpSpPr>
          <p:pic>
            <p:nvPicPr>
              <p:cNvPr id="14" name="图片 13">
                <a:extLst>
                  <a:ext uri="{FF2B5EF4-FFF2-40B4-BE49-F238E27FC236}">
                    <a16:creationId xmlns:a16="http://schemas.microsoft.com/office/drawing/2014/main" xmlns="" id="{2A5E1B0C-4148-42C3-9B06-87DE449470B6}"/>
                  </a:ext>
                </a:extLst>
              </p:cNvPr>
              <p:cNvPicPr>
                <a:picLocks noChangeAspect="1"/>
              </p:cNvPicPr>
              <p:nvPr/>
            </p:nvPicPr>
            <p:blipFill>
              <a:blip r:embed="rId2">
                <a:duotone>
                  <a:schemeClr val="accent6">
                    <a:shade val="45000"/>
                    <a:satMod val="135000"/>
                  </a:schemeClr>
                  <a:prstClr val="white"/>
                </a:duotone>
              </a:blip>
              <a:stretch>
                <a:fillRect/>
              </a:stretch>
            </p:blipFill>
            <p:spPr>
              <a:xfrm>
                <a:off x="3585935" y="2183807"/>
                <a:ext cx="2206943" cy="1956986"/>
              </a:xfrm>
              <a:prstGeom prst="rect">
                <a:avLst/>
              </a:prstGeom>
            </p:spPr>
          </p:pic>
          <p:sp>
            <p:nvSpPr>
              <p:cNvPr id="15" name="Freeform 88">
                <a:extLst>
                  <a:ext uri="{FF2B5EF4-FFF2-40B4-BE49-F238E27FC236}">
                    <a16:creationId xmlns:a16="http://schemas.microsoft.com/office/drawing/2014/main" xmlns="" id="{B25E50DB-37A3-4BBD-93D0-3678E4D79A4C}"/>
                  </a:ext>
                </a:extLst>
              </p:cNvPr>
              <p:cNvSpPr>
                <a:spLocks noEditPoints="1"/>
              </p:cNvSpPr>
              <p:nvPr/>
            </p:nvSpPr>
            <p:spPr bwMode="auto">
              <a:xfrm>
                <a:off x="4310717" y="2800412"/>
                <a:ext cx="757378" cy="726622"/>
              </a:xfrm>
              <a:custGeom>
                <a:avLst/>
                <a:gdLst>
                  <a:gd name="T0" fmla="*/ 59 w 83"/>
                  <a:gd name="T1" fmla="*/ 57 h 80"/>
                  <a:gd name="T2" fmla="*/ 83 w 83"/>
                  <a:gd name="T3" fmla="*/ 39 h 80"/>
                  <a:gd name="T4" fmla="*/ 53 w 83"/>
                  <a:gd name="T5" fmla="*/ 80 h 80"/>
                  <a:gd name="T6" fmla="*/ 44 w 83"/>
                  <a:gd name="T7" fmla="*/ 0 h 80"/>
                  <a:gd name="T8" fmla="*/ 31 w 83"/>
                  <a:gd name="T9" fmla="*/ 1 h 80"/>
                  <a:gd name="T10" fmla="*/ 31 w 83"/>
                  <a:gd name="T11" fmla="*/ 1 h 80"/>
                  <a:gd name="T12" fmla="*/ 15 w 83"/>
                  <a:gd name="T13" fmla="*/ 8 h 80"/>
                  <a:gd name="T14" fmla="*/ 4 w 83"/>
                  <a:gd name="T15" fmla="*/ 22 h 80"/>
                  <a:gd name="T16" fmla="*/ 0 w 83"/>
                  <a:gd name="T17" fmla="*/ 34 h 80"/>
                  <a:gd name="T18" fmla="*/ 0 w 83"/>
                  <a:gd name="T19" fmla="*/ 34 h 80"/>
                  <a:gd name="T20" fmla="*/ 1 w 83"/>
                  <a:gd name="T21" fmla="*/ 47 h 80"/>
                  <a:gd name="T22" fmla="*/ 34 w 83"/>
                  <a:gd name="T23" fmla="*/ 78 h 80"/>
                  <a:gd name="T24" fmla="*/ 34 w 83"/>
                  <a:gd name="T25" fmla="*/ 78 h 80"/>
                  <a:gd name="T26" fmla="*/ 27 w 83"/>
                  <a:gd name="T27" fmla="*/ 62 h 80"/>
                  <a:gd name="T28" fmla="*/ 42 w 83"/>
                  <a:gd name="T29" fmla="*/ 56 h 80"/>
                  <a:gd name="T30" fmla="*/ 57 w 83"/>
                  <a:gd name="T31" fmla="*/ 43 h 80"/>
                  <a:gd name="T32" fmla="*/ 62 w 83"/>
                  <a:gd name="T33" fmla="*/ 50 h 80"/>
                  <a:gd name="T34" fmla="*/ 70 w 83"/>
                  <a:gd name="T35" fmla="*/ 43 h 80"/>
                  <a:gd name="T36" fmla="*/ 70 w 83"/>
                  <a:gd name="T37" fmla="*/ 43 h 80"/>
                  <a:gd name="T38" fmla="*/ 68 w 83"/>
                  <a:gd name="T39" fmla="*/ 51 h 80"/>
                  <a:gd name="T40" fmla="*/ 63 w 83"/>
                  <a:gd name="T41" fmla="*/ 57 h 80"/>
                  <a:gd name="T42" fmla="*/ 78 w 83"/>
                  <a:gd name="T43" fmla="*/ 39 h 80"/>
                  <a:gd name="T44" fmla="*/ 77 w 83"/>
                  <a:gd name="T45" fmla="*/ 31 h 80"/>
                  <a:gd name="T46" fmla="*/ 77 w 83"/>
                  <a:gd name="T47" fmla="*/ 31 h 80"/>
                  <a:gd name="T48" fmla="*/ 57 w 83"/>
                  <a:gd name="T49" fmla="*/ 4 h 80"/>
                  <a:gd name="T50" fmla="*/ 57 w 83"/>
                  <a:gd name="T51" fmla="*/ 4 h 80"/>
                  <a:gd name="T52" fmla="*/ 44 w 83"/>
                  <a:gd name="T53" fmla="*/ 0 h 80"/>
                  <a:gd name="T54" fmla="*/ 70 w 83"/>
                  <a:gd name="T55" fmla="*/ 37 h 80"/>
                  <a:gd name="T56" fmla="*/ 62 w 83"/>
                  <a:gd name="T57" fmla="*/ 26 h 80"/>
                  <a:gd name="T58" fmla="*/ 70 w 83"/>
                  <a:gd name="T59" fmla="*/ 32 h 80"/>
                  <a:gd name="T60" fmla="*/ 70 w 83"/>
                  <a:gd name="T61" fmla="*/ 33 h 80"/>
                  <a:gd name="T62" fmla="*/ 65 w 83"/>
                  <a:gd name="T63" fmla="*/ 21 h 80"/>
                  <a:gd name="T64" fmla="*/ 59 w 83"/>
                  <a:gd name="T65" fmla="*/ 15 h 80"/>
                  <a:gd name="T66" fmla="*/ 64 w 83"/>
                  <a:gd name="T67" fmla="*/ 20 h 80"/>
                  <a:gd name="T68" fmla="*/ 52 w 83"/>
                  <a:gd name="T69" fmla="*/ 10 h 80"/>
                  <a:gd name="T70" fmla="*/ 42 w 83"/>
                  <a:gd name="T71" fmla="*/ 17 h 80"/>
                  <a:gd name="T72" fmla="*/ 43 w 83"/>
                  <a:gd name="T73" fmla="*/ 8 h 80"/>
                  <a:gd name="T74" fmla="*/ 47 w 83"/>
                  <a:gd name="T75" fmla="*/ 9 h 80"/>
                  <a:gd name="T76" fmla="*/ 37 w 83"/>
                  <a:gd name="T77" fmla="*/ 8 h 80"/>
                  <a:gd name="T78" fmla="*/ 25 w 83"/>
                  <a:gd name="T79" fmla="*/ 18 h 80"/>
                  <a:gd name="T80" fmla="*/ 32 w 83"/>
                  <a:gd name="T81" fmla="*/ 9 h 80"/>
                  <a:gd name="T82" fmla="*/ 32 w 83"/>
                  <a:gd name="T83" fmla="*/ 9 h 80"/>
                  <a:gd name="T84" fmla="*/ 21 w 83"/>
                  <a:gd name="T85" fmla="*/ 13 h 80"/>
                  <a:gd name="T86" fmla="*/ 13 w 83"/>
                  <a:gd name="T87" fmla="*/ 21 h 80"/>
                  <a:gd name="T88" fmla="*/ 20 w 83"/>
                  <a:gd name="T89" fmla="*/ 14 h 80"/>
                  <a:gd name="T90" fmla="*/ 9 w 83"/>
                  <a:gd name="T91" fmla="*/ 29 h 80"/>
                  <a:gd name="T92" fmla="*/ 17 w 83"/>
                  <a:gd name="T93" fmla="*/ 37 h 80"/>
                  <a:gd name="T94" fmla="*/ 8 w 83"/>
                  <a:gd name="T95" fmla="*/ 37 h 80"/>
                  <a:gd name="T96" fmla="*/ 8 w 83"/>
                  <a:gd name="T97" fmla="*/ 35 h 80"/>
                  <a:gd name="T98" fmla="*/ 9 w 83"/>
                  <a:gd name="T99" fmla="*/ 31 h 80"/>
                  <a:gd name="T100" fmla="*/ 8 w 83"/>
                  <a:gd name="T101" fmla="*/ 43 h 80"/>
                  <a:gd name="T102" fmla="*/ 19 w 83"/>
                  <a:gd name="T103" fmla="*/ 54 h 80"/>
                  <a:gd name="T104" fmla="*/ 8 w 83"/>
                  <a:gd name="T105" fmla="*/ 43 h 80"/>
                  <a:gd name="T106" fmla="*/ 20 w 83"/>
                  <a:gd name="T107" fmla="*/ 60 h 80"/>
                  <a:gd name="T108" fmla="*/ 17 w 83"/>
                  <a:gd name="T109" fmla="*/ 62 h 80"/>
                  <a:gd name="T110" fmla="*/ 37 w 83"/>
                  <a:gd name="T111" fmla="*/ 57 h 80"/>
                  <a:gd name="T112" fmla="*/ 23 w 83"/>
                  <a:gd name="T113" fmla="*/ 43 h 80"/>
                  <a:gd name="T114" fmla="*/ 37 w 83"/>
                  <a:gd name="T115" fmla="*/ 57 h 80"/>
                  <a:gd name="T116" fmla="*/ 56 w 83"/>
                  <a:gd name="T117" fmla="*/ 24 h 80"/>
                  <a:gd name="T118" fmla="*/ 42 w 83"/>
                  <a:gd name="T119" fmla="*/ 37 h 80"/>
                  <a:gd name="T120" fmla="*/ 24 w 83"/>
                  <a:gd name="T121" fmla="*/ 24 h 80"/>
                  <a:gd name="T122" fmla="*/ 37 w 83"/>
                  <a:gd name="T123" fmla="*/ 37 h 80"/>
                  <a:gd name="T124" fmla="*/ 24 w 83"/>
                  <a:gd name="T125"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3" h="80">
                    <a:moveTo>
                      <a:pt x="36" y="63"/>
                    </a:moveTo>
                    <a:cubicBezTo>
                      <a:pt x="59" y="57"/>
                      <a:pt x="59" y="57"/>
                      <a:pt x="59" y="57"/>
                    </a:cubicBezTo>
                    <a:cubicBezTo>
                      <a:pt x="57" y="62"/>
                      <a:pt x="57" y="62"/>
                      <a:pt x="57" y="62"/>
                    </a:cubicBezTo>
                    <a:cubicBezTo>
                      <a:pt x="70" y="63"/>
                      <a:pt x="82" y="56"/>
                      <a:pt x="83" y="39"/>
                    </a:cubicBezTo>
                    <a:cubicBezTo>
                      <a:pt x="83" y="59"/>
                      <a:pt x="72" y="75"/>
                      <a:pt x="54" y="75"/>
                    </a:cubicBezTo>
                    <a:cubicBezTo>
                      <a:pt x="53" y="80"/>
                      <a:pt x="53" y="80"/>
                      <a:pt x="53" y="80"/>
                    </a:cubicBezTo>
                    <a:cubicBezTo>
                      <a:pt x="36" y="63"/>
                      <a:pt x="36" y="63"/>
                      <a:pt x="36" y="63"/>
                    </a:cubicBezTo>
                    <a:close/>
                    <a:moveTo>
                      <a:pt x="44" y="0"/>
                    </a:moveTo>
                    <a:cubicBezTo>
                      <a:pt x="40" y="0"/>
                      <a:pt x="35" y="0"/>
                      <a:pt x="31" y="1"/>
                    </a:cubicBezTo>
                    <a:cubicBezTo>
                      <a:pt x="31" y="1"/>
                      <a:pt x="31" y="1"/>
                      <a:pt x="31" y="1"/>
                    </a:cubicBezTo>
                    <a:cubicBezTo>
                      <a:pt x="31" y="1"/>
                      <a:pt x="31" y="1"/>
                      <a:pt x="31" y="1"/>
                    </a:cubicBezTo>
                    <a:cubicBezTo>
                      <a:pt x="31" y="1"/>
                      <a:pt x="31" y="1"/>
                      <a:pt x="31" y="1"/>
                    </a:cubicBezTo>
                    <a:cubicBezTo>
                      <a:pt x="31" y="1"/>
                      <a:pt x="31" y="1"/>
                      <a:pt x="31" y="1"/>
                    </a:cubicBezTo>
                    <a:cubicBezTo>
                      <a:pt x="25" y="2"/>
                      <a:pt x="20" y="5"/>
                      <a:pt x="15" y="8"/>
                    </a:cubicBezTo>
                    <a:cubicBezTo>
                      <a:pt x="11" y="12"/>
                      <a:pt x="7" y="16"/>
                      <a:pt x="4" y="21"/>
                    </a:cubicBezTo>
                    <a:cubicBezTo>
                      <a:pt x="4" y="22"/>
                      <a:pt x="4" y="22"/>
                      <a:pt x="4" y="22"/>
                    </a:cubicBezTo>
                    <a:cubicBezTo>
                      <a:pt x="4" y="22"/>
                      <a:pt x="4" y="22"/>
                      <a:pt x="4" y="22"/>
                    </a:cubicBezTo>
                    <a:cubicBezTo>
                      <a:pt x="2" y="26"/>
                      <a:pt x="1" y="30"/>
                      <a:pt x="0" y="34"/>
                    </a:cubicBezTo>
                    <a:cubicBezTo>
                      <a:pt x="0" y="34"/>
                      <a:pt x="0" y="34"/>
                      <a:pt x="0" y="34"/>
                    </a:cubicBezTo>
                    <a:cubicBezTo>
                      <a:pt x="0" y="34"/>
                      <a:pt x="0" y="34"/>
                      <a:pt x="0" y="34"/>
                    </a:cubicBezTo>
                    <a:cubicBezTo>
                      <a:pt x="0" y="39"/>
                      <a:pt x="0" y="43"/>
                      <a:pt x="0" y="47"/>
                    </a:cubicBezTo>
                    <a:cubicBezTo>
                      <a:pt x="1" y="47"/>
                      <a:pt x="1" y="47"/>
                      <a:pt x="1" y="47"/>
                    </a:cubicBezTo>
                    <a:cubicBezTo>
                      <a:pt x="2" y="55"/>
                      <a:pt x="6" y="62"/>
                      <a:pt x="11" y="67"/>
                    </a:cubicBezTo>
                    <a:cubicBezTo>
                      <a:pt x="17" y="73"/>
                      <a:pt x="25" y="77"/>
                      <a:pt x="34" y="78"/>
                    </a:cubicBezTo>
                    <a:cubicBezTo>
                      <a:pt x="34" y="78"/>
                      <a:pt x="34" y="78"/>
                      <a:pt x="34" y="78"/>
                    </a:cubicBezTo>
                    <a:cubicBezTo>
                      <a:pt x="34" y="78"/>
                      <a:pt x="34" y="78"/>
                      <a:pt x="34" y="78"/>
                    </a:cubicBezTo>
                    <a:cubicBezTo>
                      <a:pt x="37" y="79"/>
                      <a:pt x="40" y="79"/>
                      <a:pt x="42" y="78"/>
                    </a:cubicBezTo>
                    <a:cubicBezTo>
                      <a:pt x="27" y="62"/>
                      <a:pt x="27" y="62"/>
                      <a:pt x="27" y="62"/>
                    </a:cubicBezTo>
                    <a:cubicBezTo>
                      <a:pt x="26" y="60"/>
                      <a:pt x="26" y="60"/>
                      <a:pt x="26" y="60"/>
                    </a:cubicBezTo>
                    <a:cubicBezTo>
                      <a:pt x="42" y="56"/>
                      <a:pt x="42" y="56"/>
                      <a:pt x="42" y="56"/>
                    </a:cubicBezTo>
                    <a:cubicBezTo>
                      <a:pt x="42" y="43"/>
                      <a:pt x="42" y="43"/>
                      <a:pt x="42" y="43"/>
                    </a:cubicBezTo>
                    <a:cubicBezTo>
                      <a:pt x="57" y="43"/>
                      <a:pt x="57" y="43"/>
                      <a:pt x="57" y="43"/>
                    </a:cubicBezTo>
                    <a:cubicBezTo>
                      <a:pt x="57" y="46"/>
                      <a:pt x="57" y="49"/>
                      <a:pt x="56" y="52"/>
                    </a:cubicBezTo>
                    <a:cubicBezTo>
                      <a:pt x="62" y="50"/>
                      <a:pt x="62" y="50"/>
                      <a:pt x="62" y="50"/>
                    </a:cubicBezTo>
                    <a:cubicBezTo>
                      <a:pt x="62" y="48"/>
                      <a:pt x="62" y="45"/>
                      <a:pt x="63" y="43"/>
                    </a:cubicBezTo>
                    <a:cubicBezTo>
                      <a:pt x="70" y="43"/>
                      <a:pt x="70" y="43"/>
                      <a:pt x="70" y="43"/>
                    </a:cubicBezTo>
                    <a:cubicBezTo>
                      <a:pt x="70" y="43"/>
                      <a:pt x="70" y="43"/>
                      <a:pt x="70" y="43"/>
                    </a:cubicBezTo>
                    <a:cubicBezTo>
                      <a:pt x="70" y="43"/>
                      <a:pt x="70" y="43"/>
                      <a:pt x="70" y="43"/>
                    </a:cubicBezTo>
                    <a:cubicBezTo>
                      <a:pt x="70" y="44"/>
                      <a:pt x="70" y="46"/>
                      <a:pt x="69" y="47"/>
                    </a:cubicBezTo>
                    <a:cubicBezTo>
                      <a:pt x="69" y="49"/>
                      <a:pt x="69" y="50"/>
                      <a:pt x="68" y="51"/>
                    </a:cubicBezTo>
                    <a:cubicBezTo>
                      <a:pt x="67" y="52"/>
                      <a:pt x="65" y="52"/>
                      <a:pt x="64" y="53"/>
                    </a:cubicBezTo>
                    <a:cubicBezTo>
                      <a:pt x="63" y="57"/>
                      <a:pt x="63" y="57"/>
                      <a:pt x="63" y="57"/>
                    </a:cubicBezTo>
                    <a:cubicBezTo>
                      <a:pt x="69" y="56"/>
                      <a:pt x="73" y="53"/>
                      <a:pt x="75" y="48"/>
                    </a:cubicBezTo>
                    <a:cubicBezTo>
                      <a:pt x="77" y="45"/>
                      <a:pt x="77" y="42"/>
                      <a:pt x="78" y="39"/>
                    </a:cubicBezTo>
                    <a:cubicBezTo>
                      <a:pt x="78" y="35"/>
                      <a:pt x="78" y="35"/>
                      <a:pt x="78" y="35"/>
                    </a:cubicBezTo>
                    <a:cubicBezTo>
                      <a:pt x="78" y="34"/>
                      <a:pt x="78" y="33"/>
                      <a:pt x="77" y="31"/>
                    </a:cubicBezTo>
                    <a:cubicBezTo>
                      <a:pt x="77" y="31"/>
                      <a:pt x="77" y="31"/>
                      <a:pt x="77" y="31"/>
                    </a:cubicBezTo>
                    <a:cubicBezTo>
                      <a:pt x="77" y="31"/>
                      <a:pt x="77" y="31"/>
                      <a:pt x="77" y="31"/>
                    </a:cubicBezTo>
                    <a:cubicBezTo>
                      <a:pt x="76" y="25"/>
                      <a:pt x="74" y="20"/>
                      <a:pt x="70" y="15"/>
                    </a:cubicBezTo>
                    <a:cubicBezTo>
                      <a:pt x="67" y="11"/>
                      <a:pt x="62" y="7"/>
                      <a:pt x="57" y="4"/>
                    </a:cubicBezTo>
                    <a:cubicBezTo>
                      <a:pt x="57" y="4"/>
                      <a:pt x="57" y="4"/>
                      <a:pt x="57" y="4"/>
                    </a:cubicBezTo>
                    <a:cubicBezTo>
                      <a:pt x="57" y="4"/>
                      <a:pt x="57" y="4"/>
                      <a:pt x="57" y="4"/>
                    </a:cubicBezTo>
                    <a:cubicBezTo>
                      <a:pt x="53" y="2"/>
                      <a:pt x="49" y="1"/>
                      <a:pt x="44" y="0"/>
                    </a:cubicBezTo>
                    <a:cubicBezTo>
                      <a:pt x="44" y="0"/>
                      <a:pt x="44" y="0"/>
                      <a:pt x="44" y="0"/>
                    </a:cubicBezTo>
                    <a:cubicBezTo>
                      <a:pt x="44" y="0"/>
                      <a:pt x="44" y="0"/>
                      <a:pt x="44" y="0"/>
                    </a:cubicBezTo>
                    <a:close/>
                    <a:moveTo>
                      <a:pt x="70" y="37"/>
                    </a:moveTo>
                    <a:cubicBezTo>
                      <a:pt x="63" y="37"/>
                      <a:pt x="63" y="37"/>
                      <a:pt x="63" y="37"/>
                    </a:cubicBezTo>
                    <a:cubicBezTo>
                      <a:pt x="63" y="34"/>
                      <a:pt x="62" y="30"/>
                      <a:pt x="62" y="26"/>
                    </a:cubicBezTo>
                    <a:cubicBezTo>
                      <a:pt x="64" y="27"/>
                      <a:pt x="66" y="27"/>
                      <a:pt x="68" y="28"/>
                    </a:cubicBezTo>
                    <a:cubicBezTo>
                      <a:pt x="69" y="29"/>
                      <a:pt x="69" y="31"/>
                      <a:pt x="70" y="32"/>
                    </a:cubicBezTo>
                    <a:cubicBezTo>
                      <a:pt x="70" y="32"/>
                      <a:pt x="70" y="32"/>
                      <a:pt x="70" y="32"/>
                    </a:cubicBezTo>
                    <a:cubicBezTo>
                      <a:pt x="70" y="33"/>
                      <a:pt x="70" y="33"/>
                      <a:pt x="70" y="33"/>
                    </a:cubicBezTo>
                    <a:cubicBezTo>
                      <a:pt x="70" y="34"/>
                      <a:pt x="70" y="36"/>
                      <a:pt x="70" y="37"/>
                    </a:cubicBezTo>
                    <a:close/>
                    <a:moveTo>
                      <a:pt x="65" y="21"/>
                    </a:moveTo>
                    <a:cubicBezTo>
                      <a:pt x="63" y="21"/>
                      <a:pt x="62" y="20"/>
                      <a:pt x="61" y="20"/>
                    </a:cubicBezTo>
                    <a:cubicBezTo>
                      <a:pt x="60" y="18"/>
                      <a:pt x="60" y="17"/>
                      <a:pt x="59" y="15"/>
                    </a:cubicBezTo>
                    <a:cubicBezTo>
                      <a:pt x="60" y="16"/>
                      <a:pt x="61" y="16"/>
                      <a:pt x="61" y="17"/>
                    </a:cubicBezTo>
                    <a:cubicBezTo>
                      <a:pt x="62" y="18"/>
                      <a:pt x="63" y="19"/>
                      <a:pt x="64" y="20"/>
                    </a:cubicBezTo>
                    <a:cubicBezTo>
                      <a:pt x="64" y="20"/>
                      <a:pt x="65" y="21"/>
                      <a:pt x="65" y="21"/>
                    </a:cubicBezTo>
                    <a:close/>
                    <a:moveTo>
                      <a:pt x="52" y="10"/>
                    </a:moveTo>
                    <a:cubicBezTo>
                      <a:pt x="53" y="13"/>
                      <a:pt x="54" y="16"/>
                      <a:pt x="55" y="19"/>
                    </a:cubicBezTo>
                    <a:cubicBezTo>
                      <a:pt x="50" y="18"/>
                      <a:pt x="46" y="17"/>
                      <a:pt x="42" y="17"/>
                    </a:cubicBezTo>
                    <a:cubicBezTo>
                      <a:pt x="42" y="8"/>
                      <a:pt x="42" y="8"/>
                      <a:pt x="42" y="8"/>
                    </a:cubicBezTo>
                    <a:cubicBezTo>
                      <a:pt x="42" y="8"/>
                      <a:pt x="43" y="8"/>
                      <a:pt x="43" y="8"/>
                    </a:cubicBezTo>
                    <a:cubicBezTo>
                      <a:pt x="43" y="8"/>
                      <a:pt x="43" y="8"/>
                      <a:pt x="43" y="8"/>
                    </a:cubicBezTo>
                    <a:cubicBezTo>
                      <a:pt x="44" y="8"/>
                      <a:pt x="46" y="9"/>
                      <a:pt x="47" y="9"/>
                    </a:cubicBezTo>
                    <a:cubicBezTo>
                      <a:pt x="49" y="9"/>
                      <a:pt x="50" y="10"/>
                      <a:pt x="52" y="10"/>
                    </a:cubicBezTo>
                    <a:close/>
                    <a:moveTo>
                      <a:pt x="37" y="8"/>
                    </a:moveTo>
                    <a:cubicBezTo>
                      <a:pt x="37" y="17"/>
                      <a:pt x="37" y="17"/>
                      <a:pt x="37" y="17"/>
                    </a:cubicBezTo>
                    <a:cubicBezTo>
                      <a:pt x="33" y="17"/>
                      <a:pt x="29" y="17"/>
                      <a:pt x="25" y="18"/>
                    </a:cubicBezTo>
                    <a:cubicBezTo>
                      <a:pt x="26" y="15"/>
                      <a:pt x="27" y="12"/>
                      <a:pt x="29" y="10"/>
                    </a:cubicBezTo>
                    <a:cubicBezTo>
                      <a:pt x="30" y="9"/>
                      <a:pt x="31" y="9"/>
                      <a:pt x="32" y="9"/>
                    </a:cubicBezTo>
                    <a:cubicBezTo>
                      <a:pt x="32" y="9"/>
                      <a:pt x="32" y="9"/>
                      <a:pt x="32" y="9"/>
                    </a:cubicBezTo>
                    <a:cubicBezTo>
                      <a:pt x="32" y="9"/>
                      <a:pt x="32" y="9"/>
                      <a:pt x="32" y="9"/>
                    </a:cubicBezTo>
                    <a:cubicBezTo>
                      <a:pt x="34" y="8"/>
                      <a:pt x="35" y="8"/>
                      <a:pt x="37" y="8"/>
                    </a:cubicBezTo>
                    <a:close/>
                    <a:moveTo>
                      <a:pt x="21" y="13"/>
                    </a:moveTo>
                    <a:cubicBezTo>
                      <a:pt x="21" y="15"/>
                      <a:pt x="20" y="17"/>
                      <a:pt x="19" y="19"/>
                    </a:cubicBezTo>
                    <a:cubicBezTo>
                      <a:pt x="17" y="20"/>
                      <a:pt x="15" y="20"/>
                      <a:pt x="13" y="21"/>
                    </a:cubicBezTo>
                    <a:cubicBezTo>
                      <a:pt x="14" y="20"/>
                      <a:pt x="16" y="18"/>
                      <a:pt x="17" y="17"/>
                    </a:cubicBezTo>
                    <a:cubicBezTo>
                      <a:pt x="18" y="16"/>
                      <a:pt x="19" y="15"/>
                      <a:pt x="20" y="14"/>
                    </a:cubicBezTo>
                    <a:cubicBezTo>
                      <a:pt x="20" y="14"/>
                      <a:pt x="21" y="14"/>
                      <a:pt x="21" y="13"/>
                    </a:cubicBezTo>
                    <a:close/>
                    <a:moveTo>
                      <a:pt x="9" y="29"/>
                    </a:moveTo>
                    <a:cubicBezTo>
                      <a:pt x="12" y="27"/>
                      <a:pt x="15" y="26"/>
                      <a:pt x="18" y="25"/>
                    </a:cubicBezTo>
                    <a:cubicBezTo>
                      <a:pt x="17" y="29"/>
                      <a:pt x="17" y="33"/>
                      <a:pt x="17" y="37"/>
                    </a:cubicBezTo>
                    <a:cubicBezTo>
                      <a:pt x="8" y="37"/>
                      <a:pt x="8" y="37"/>
                      <a:pt x="8" y="37"/>
                    </a:cubicBezTo>
                    <a:cubicBezTo>
                      <a:pt x="8" y="37"/>
                      <a:pt x="8" y="37"/>
                      <a:pt x="8" y="37"/>
                    </a:cubicBezTo>
                    <a:cubicBezTo>
                      <a:pt x="8" y="37"/>
                      <a:pt x="8" y="37"/>
                      <a:pt x="8" y="37"/>
                    </a:cubicBezTo>
                    <a:cubicBezTo>
                      <a:pt x="8" y="36"/>
                      <a:pt x="8" y="36"/>
                      <a:pt x="8" y="35"/>
                    </a:cubicBezTo>
                    <a:cubicBezTo>
                      <a:pt x="8" y="35"/>
                      <a:pt x="8" y="35"/>
                      <a:pt x="8" y="35"/>
                    </a:cubicBezTo>
                    <a:cubicBezTo>
                      <a:pt x="8" y="34"/>
                      <a:pt x="8" y="32"/>
                      <a:pt x="9" y="31"/>
                    </a:cubicBezTo>
                    <a:cubicBezTo>
                      <a:pt x="9" y="30"/>
                      <a:pt x="9" y="29"/>
                      <a:pt x="9" y="29"/>
                    </a:cubicBezTo>
                    <a:close/>
                    <a:moveTo>
                      <a:pt x="8" y="43"/>
                    </a:moveTo>
                    <a:cubicBezTo>
                      <a:pt x="17" y="43"/>
                      <a:pt x="17" y="43"/>
                      <a:pt x="17" y="43"/>
                    </a:cubicBezTo>
                    <a:cubicBezTo>
                      <a:pt x="18" y="47"/>
                      <a:pt x="18" y="50"/>
                      <a:pt x="19" y="54"/>
                    </a:cubicBezTo>
                    <a:cubicBezTo>
                      <a:pt x="16" y="53"/>
                      <a:pt x="13" y="52"/>
                      <a:pt x="10" y="51"/>
                    </a:cubicBezTo>
                    <a:cubicBezTo>
                      <a:pt x="9" y="48"/>
                      <a:pt x="8" y="46"/>
                      <a:pt x="8" y="43"/>
                    </a:cubicBezTo>
                    <a:close/>
                    <a:moveTo>
                      <a:pt x="14" y="59"/>
                    </a:moveTo>
                    <a:cubicBezTo>
                      <a:pt x="16" y="59"/>
                      <a:pt x="18" y="60"/>
                      <a:pt x="20" y="60"/>
                    </a:cubicBezTo>
                    <a:cubicBezTo>
                      <a:pt x="21" y="62"/>
                      <a:pt x="21" y="64"/>
                      <a:pt x="22" y="66"/>
                    </a:cubicBezTo>
                    <a:cubicBezTo>
                      <a:pt x="20" y="64"/>
                      <a:pt x="18" y="63"/>
                      <a:pt x="17" y="62"/>
                    </a:cubicBezTo>
                    <a:cubicBezTo>
                      <a:pt x="16" y="61"/>
                      <a:pt x="15" y="60"/>
                      <a:pt x="14" y="59"/>
                    </a:cubicBezTo>
                    <a:close/>
                    <a:moveTo>
                      <a:pt x="37" y="57"/>
                    </a:moveTo>
                    <a:cubicBezTo>
                      <a:pt x="37" y="43"/>
                      <a:pt x="37" y="43"/>
                      <a:pt x="37" y="43"/>
                    </a:cubicBezTo>
                    <a:cubicBezTo>
                      <a:pt x="23" y="43"/>
                      <a:pt x="23" y="43"/>
                      <a:pt x="23" y="43"/>
                    </a:cubicBezTo>
                    <a:cubicBezTo>
                      <a:pt x="23" y="47"/>
                      <a:pt x="24" y="51"/>
                      <a:pt x="25" y="56"/>
                    </a:cubicBezTo>
                    <a:cubicBezTo>
                      <a:pt x="29" y="57"/>
                      <a:pt x="33" y="57"/>
                      <a:pt x="37" y="57"/>
                    </a:cubicBezTo>
                    <a:close/>
                    <a:moveTo>
                      <a:pt x="42" y="22"/>
                    </a:moveTo>
                    <a:cubicBezTo>
                      <a:pt x="47" y="23"/>
                      <a:pt x="51" y="23"/>
                      <a:pt x="56" y="24"/>
                    </a:cubicBezTo>
                    <a:cubicBezTo>
                      <a:pt x="57" y="29"/>
                      <a:pt x="57" y="33"/>
                      <a:pt x="57" y="37"/>
                    </a:cubicBezTo>
                    <a:cubicBezTo>
                      <a:pt x="42" y="37"/>
                      <a:pt x="42" y="37"/>
                      <a:pt x="42" y="37"/>
                    </a:cubicBezTo>
                    <a:cubicBezTo>
                      <a:pt x="42" y="22"/>
                      <a:pt x="42" y="22"/>
                      <a:pt x="42" y="22"/>
                    </a:cubicBezTo>
                    <a:close/>
                    <a:moveTo>
                      <a:pt x="24" y="24"/>
                    </a:moveTo>
                    <a:cubicBezTo>
                      <a:pt x="28" y="23"/>
                      <a:pt x="32" y="22"/>
                      <a:pt x="37" y="22"/>
                    </a:cubicBezTo>
                    <a:cubicBezTo>
                      <a:pt x="37" y="37"/>
                      <a:pt x="37" y="37"/>
                      <a:pt x="37" y="37"/>
                    </a:cubicBezTo>
                    <a:cubicBezTo>
                      <a:pt x="23" y="37"/>
                      <a:pt x="23" y="37"/>
                      <a:pt x="23" y="37"/>
                    </a:cubicBezTo>
                    <a:cubicBezTo>
                      <a:pt x="23" y="33"/>
                      <a:pt x="23" y="28"/>
                      <a:pt x="24" y="24"/>
                    </a:cubicBezTo>
                    <a:close/>
                  </a:path>
                </a:pathLst>
              </a:custGeom>
              <a:solidFill>
                <a:schemeClr val="bg1"/>
              </a:solidFill>
              <a:ln>
                <a:noFill/>
              </a:ln>
              <a:effectLst>
                <a:outerShdw blurRad="203200" sx="101000" sy="101000" algn="ctr" rotWithShape="0">
                  <a:prstClr val="black"/>
                </a:outerShdw>
              </a:effectLst>
            </p:spPr>
            <p:txBody>
              <a:bodyPr vert="horz" wrap="square" lIns="68580" tIns="34290" rIns="68580" bIns="34290" numCol="1" anchor="t" anchorCtr="0" compatLnSpc="1">
                <a:prstTxWarp prst="textNoShape">
                  <a:avLst/>
                </a:prstTxWarp>
              </a:bodyPr>
              <a:lstStyle/>
              <a:p>
                <a:endParaRPr lang="zh-CN" altLang="en-US" sz="1013">
                  <a:solidFill>
                    <a:srgbClr val="829F89"/>
                  </a:solidFill>
                </a:endParaRPr>
              </a:p>
            </p:txBody>
          </p:sp>
        </p:grpSp>
        <p:grpSp>
          <p:nvGrpSpPr>
            <p:cNvPr id="5" name="组合 4">
              <a:extLst>
                <a:ext uri="{FF2B5EF4-FFF2-40B4-BE49-F238E27FC236}">
                  <a16:creationId xmlns:a16="http://schemas.microsoft.com/office/drawing/2014/main" xmlns="" id="{5586BB98-A6BF-4A76-B142-72B7D984763E}"/>
                </a:ext>
              </a:extLst>
            </p:cNvPr>
            <p:cNvGrpSpPr/>
            <p:nvPr/>
          </p:nvGrpSpPr>
          <p:grpSpPr>
            <a:xfrm>
              <a:off x="8437177" y="3235528"/>
              <a:ext cx="1655207" cy="1467740"/>
              <a:chOff x="9446169" y="2183807"/>
              <a:chExt cx="2206943" cy="1956986"/>
            </a:xfrm>
          </p:grpSpPr>
          <p:pic>
            <p:nvPicPr>
              <p:cNvPr id="12" name="图片 11">
                <a:extLst>
                  <a:ext uri="{FF2B5EF4-FFF2-40B4-BE49-F238E27FC236}">
                    <a16:creationId xmlns:a16="http://schemas.microsoft.com/office/drawing/2014/main" xmlns="" id="{C66A68D4-AB0B-462A-986D-E10E03F41DCD}"/>
                  </a:ext>
                </a:extLst>
              </p:cNvPr>
              <p:cNvPicPr>
                <a:picLocks noChangeAspect="1"/>
              </p:cNvPicPr>
              <p:nvPr/>
            </p:nvPicPr>
            <p:blipFill>
              <a:blip r:embed="rId2">
                <a:duotone>
                  <a:schemeClr val="accent6">
                    <a:shade val="45000"/>
                    <a:satMod val="135000"/>
                  </a:schemeClr>
                  <a:prstClr val="white"/>
                </a:duotone>
              </a:blip>
              <a:stretch>
                <a:fillRect/>
              </a:stretch>
            </p:blipFill>
            <p:spPr>
              <a:xfrm>
                <a:off x="9446169" y="2183807"/>
                <a:ext cx="2206943" cy="1956986"/>
              </a:xfrm>
              <a:prstGeom prst="rect">
                <a:avLst/>
              </a:prstGeom>
            </p:spPr>
          </p:pic>
          <p:sp>
            <p:nvSpPr>
              <p:cNvPr id="13" name="Freeform 90">
                <a:extLst>
                  <a:ext uri="{FF2B5EF4-FFF2-40B4-BE49-F238E27FC236}">
                    <a16:creationId xmlns:a16="http://schemas.microsoft.com/office/drawing/2014/main" xmlns="" id="{766FBFDF-D7B6-439F-853A-3E219F731196}"/>
                  </a:ext>
                </a:extLst>
              </p:cNvPr>
              <p:cNvSpPr>
                <a:spLocks noEditPoints="1"/>
              </p:cNvSpPr>
              <p:nvPr/>
            </p:nvSpPr>
            <p:spPr bwMode="auto">
              <a:xfrm>
                <a:off x="10238617" y="2979531"/>
                <a:ext cx="622046" cy="521562"/>
              </a:xfrm>
              <a:custGeom>
                <a:avLst/>
                <a:gdLst>
                  <a:gd name="T0" fmla="*/ 4 w 55"/>
                  <a:gd name="T1" fmla="*/ 0 h 46"/>
                  <a:gd name="T2" fmla="*/ 24 w 55"/>
                  <a:gd name="T3" fmla="*/ 0 h 46"/>
                  <a:gd name="T4" fmla="*/ 29 w 55"/>
                  <a:gd name="T5" fmla="*/ 5 h 46"/>
                  <a:gd name="T6" fmla="*/ 41 w 55"/>
                  <a:gd name="T7" fmla="*/ 5 h 46"/>
                  <a:gd name="T8" fmla="*/ 45 w 55"/>
                  <a:gd name="T9" fmla="*/ 8 h 46"/>
                  <a:gd name="T10" fmla="*/ 10 w 55"/>
                  <a:gd name="T11" fmla="*/ 8 h 46"/>
                  <a:gd name="T12" fmla="*/ 3 w 55"/>
                  <a:gd name="T13" fmla="*/ 14 h 46"/>
                  <a:gd name="T14" fmla="*/ 0 w 55"/>
                  <a:gd name="T15" fmla="*/ 34 h 46"/>
                  <a:gd name="T16" fmla="*/ 0 w 55"/>
                  <a:gd name="T17" fmla="*/ 5 h 46"/>
                  <a:gd name="T18" fmla="*/ 4 w 55"/>
                  <a:gd name="T19" fmla="*/ 0 h 46"/>
                  <a:gd name="T20" fmla="*/ 14 w 55"/>
                  <a:gd name="T21" fmla="*/ 13 h 46"/>
                  <a:gd name="T22" fmla="*/ 7 w 55"/>
                  <a:gd name="T23" fmla="*/ 19 h 46"/>
                  <a:gd name="T24" fmla="*/ 2 w 55"/>
                  <a:gd name="T25" fmla="*/ 46 h 46"/>
                  <a:gd name="T26" fmla="*/ 50 w 55"/>
                  <a:gd name="T27" fmla="*/ 46 h 46"/>
                  <a:gd name="T28" fmla="*/ 55 w 55"/>
                  <a:gd name="T29" fmla="*/ 19 h 46"/>
                  <a:gd name="T30" fmla="*/ 50 w 55"/>
                  <a:gd name="T31" fmla="*/ 13 h 46"/>
                  <a:gd name="T32" fmla="*/ 14 w 55"/>
                  <a:gd name="T33" fmla="*/ 1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46">
                    <a:moveTo>
                      <a:pt x="4" y="0"/>
                    </a:moveTo>
                    <a:cubicBezTo>
                      <a:pt x="24" y="0"/>
                      <a:pt x="24" y="0"/>
                      <a:pt x="24" y="0"/>
                    </a:cubicBezTo>
                    <a:cubicBezTo>
                      <a:pt x="27" y="0"/>
                      <a:pt x="28" y="2"/>
                      <a:pt x="29" y="5"/>
                    </a:cubicBezTo>
                    <a:cubicBezTo>
                      <a:pt x="41" y="5"/>
                      <a:pt x="41" y="5"/>
                      <a:pt x="41" y="5"/>
                    </a:cubicBezTo>
                    <a:cubicBezTo>
                      <a:pt x="43" y="5"/>
                      <a:pt x="45" y="6"/>
                      <a:pt x="45" y="8"/>
                    </a:cubicBezTo>
                    <a:cubicBezTo>
                      <a:pt x="10" y="8"/>
                      <a:pt x="10" y="8"/>
                      <a:pt x="10" y="8"/>
                    </a:cubicBezTo>
                    <a:cubicBezTo>
                      <a:pt x="7" y="8"/>
                      <a:pt x="4" y="11"/>
                      <a:pt x="3" y="14"/>
                    </a:cubicBezTo>
                    <a:cubicBezTo>
                      <a:pt x="0" y="34"/>
                      <a:pt x="0" y="34"/>
                      <a:pt x="0" y="34"/>
                    </a:cubicBezTo>
                    <a:cubicBezTo>
                      <a:pt x="0" y="5"/>
                      <a:pt x="0" y="5"/>
                      <a:pt x="0" y="5"/>
                    </a:cubicBezTo>
                    <a:cubicBezTo>
                      <a:pt x="0" y="2"/>
                      <a:pt x="2" y="0"/>
                      <a:pt x="4" y="0"/>
                    </a:cubicBezTo>
                    <a:close/>
                    <a:moveTo>
                      <a:pt x="14" y="13"/>
                    </a:moveTo>
                    <a:cubicBezTo>
                      <a:pt x="10" y="13"/>
                      <a:pt x="7" y="16"/>
                      <a:pt x="7" y="19"/>
                    </a:cubicBezTo>
                    <a:cubicBezTo>
                      <a:pt x="2" y="46"/>
                      <a:pt x="2" y="46"/>
                      <a:pt x="2" y="46"/>
                    </a:cubicBezTo>
                    <a:cubicBezTo>
                      <a:pt x="50" y="46"/>
                      <a:pt x="50" y="46"/>
                      <a:pt x="50" y="46"/>
                    </a:cubicBezTo>
                    <a:cubicBezTo>
                      <a:pt x="55" y="19"/>
                      <a:pt x="55" y="19"/>
                      <a:pt x="55" y="19"/>
                    </a:cubicBezTo>
                    <a:cubicBezTo>
                      <a:pt x="55" y="16"/>
                      <a:pt x="53" y="13"/>
                      <a:pt x="50" y="13"/>
                    </a:cubicBezTo>
                    <a:lnTo>
                      <a:pt x="14" y="13"/>
                    </a:lnTo>
                    <a:close/>
                  </a:path>
                </a:pathLst>
              </a:custGeom>
              <a:solidFill>
                <a:schemeClr val="bg1"/>
              </a:solidFill>
              <a:ln>
                <a:noFill/>
              </a:ln>
              <a:effectLst>
                <a:outerShdw blurRad="203200" sx="101000" sy="101000" algn="ctr" rotWithShape="0">
                  <a:prstClr val="black"/>
                </a:outerShdw>
              </a:effectLst>
            </p:spPr>
            <p:txBody>
              <a:bodyPr vert="horz" wrap="square" lIns="68580" tIns="34290" rIns="68580" bIns="34290" numCol="1" anchor="t" anchorCtr="0" compatLnSpc="1">
                <a:prstTxWarp prst="textNoShape">
                  <a:avLst/>
                </a:prstTxWarp>
              </a:bodyPr>
              <a:lstStyle/>
              <a:p>
                <a:endParaRPr lang="zh-CN" altLang="en-US" sz="1013">
                  <a:solidFill>
                    <a:srgbClr val="829F89"/>
                  </a:solidFill>
                </a:endParaRPr>
              </a:p>
            </p:txBody>
          </p:sp>
        </p:grpSp>
        <p:grpSp>
          <p:nvGrpSpPr>
            <p:cNvPr id="6" name="组合 5">
              <a:extLst>
                <a:ext uri="{FF2B5EF4-FFF2-40B4-BE49-F238E27FC236}">
                  <a16:creationId xmlns:a16="http://schemas.microsoft.com/office/drawing/2014/main" xmlns="" id="{DA50EABC-FBEB-41B8-B0C3-1B0A91449283}"/>
                </a:ext>
              </a:extLst>
            </p:cNvPr>
            <p:cNvGrpSpPr/>
            <p:nvPr/>
          </p:nvGrpSpPr>
          <p:grpSpPr>
            <a:xfrm>
              <a:off x="6250902" y="1431881"/>
              <a:ext cx="1655207" cy="1467740"/>
              <a:chOff x="6470805" y="2183807"/>
              <a:chExt cx="2206943" cy="1956986"/>
            </a:xfrm>
          </p:grpSpPr>
          <p:pic>
            <p:nvPicPr>
              <p:cNvPr id="10" name="图片 9">
                <a:extLst>
                  <a:ext uri="{FF2B5EF4-FFF2-40B4-BE49-F238E27FC236}">
                    <a16:creationId xmlns:a16="http://schemas.microsoft.com/office/drawing/2014/main" xmlns="" id="{3EB7F54A-2D42-4E91-8D3B-9E057B8D3192}"/>
                  </a:ext>
                </a:extLst>
              </p:cNvPr>
              <p:cNvPicPr>
                <a:picLocks noChangeAspect="1"/>
              </p:cNvPicPr>
              <p:nvPr/>
            </p:nvPicPr>
            <p:blipFill>
              <a:blip r:embed="rId2">
                <a:duotone>
                  <a:schemeClr val="accent6">
                    <a:shade val="45000"/>
                    <a:satMod val="135000"/>
                  </a:schemeClr>
                  <a:prstClr val="white"/>
                </a:duotone>
              </a:blip>
              <a:stretch>
                <a:fillRect/>
              </a:stretch>
            </p:blipFill>
            <p:spPr>
              <a:xfrm>
                <a:off x="6470805" y="2183807"/>
                <a:ext cx="2206943" cy="1956986"/>
              </a:xfrm>
              <a:prstGeom prst="rect">
                <a:avLst/>
              </a:prstGeom>
            </p:spPr>
          </p:pic>
          <p:sp>
            <p:nvSpPr>
              <p:cNvPr id="11" name="Freeform 277">
                <a:extLst>
                  <a:ext uri="{FF2B5EF4-FFF2-40B4-BE49-F238E27FC236}">
                    <a16:creationId xmlns:a16="http://schemas.microsoft.com/office/drawing/2014/main" xmlns="" id="{C0EA3BA7-8514-4BBD-B482-71AAA98C1F2A}"/>
                  </a:ext>
                </a:extLst>
              </p:cNvPr>
              <p:cNvSpPr>
                <a:spLocks noEditPoints="1"/>
              </p:cNvSpPr>
              <p:nvPr/>
            </p:nvSpPr>
            <p:spPr bwMode="auto">
              <a:xfrm>
                <a:off x="7192964" y="2800412"/>
                <a:ext cx="762624" cy="776240"/>
              </a:xfrm>
              <a:custGeom>
                <a:avLst/>
                <a:gdLst>
                  <a:gd name="T0" fmla="*/ 26 w 71"/>
                  <a:gd name="T1" fmla="*/ 11 h 72"/>
                  <a:gd name="T2" fmla="*/ 11 w 71"/>
                  <a:gd name="T3" fmla="*/ 17 h 72"/>
                  <a:gd name="T4" fmla="*/ 16 w 71"/>
                  <a:gd name="T5" fmla="*/ 32 h 72"/>
                  <a:gd name="T6" fmla="*/ 32 w 71"/>
                  <a:gd name="T7" fmla="*/ 26 h 72"/>
                  <a:gd name="T8" fmla="*/ 31 w 71"/>
                  <a:gd name="T9" fmla="*/ 7 h 72"/>
                  <a:gd name="T10" fmla="*/ 36 w 71"/>
                  <a:gd name="T11" fmla="*/ 7 h 72"/>
                  <a:gd name="T12" fmla="*/ 37 w 71"/>
                  <a:gd name="T13" fmla="*/ 14 h 72"/>
                  <a:gd name="T14" fmla="*/ 38 w 71"/>
                  <a:gd name="T15" fmla="*/ 17 h 72"/>
                  <a:gd name="T16" fmla="*/ 42 w 71"/>
                  <a:gd name="T17" fmla="*/ 22 h 72"/>
                  <a:gd name="T18" fmla="*/ 38 w 71"/>
                  <a:gd name="T19" fmla="*/ 26 h 72"/>
                  <a:gd name="T20" fmla="*/ 39 w 71"/>
                  <a:gd name="T21" fmla="*/ 32 h 72"/>
                  <a:gd name="T22" fmla="*/ 33 w 71"/>
                  <a:gd name="T23" fmla="*/ 34 h 72"/>
                  <a:gd name="T24" fmla="*/ 31 w 71"/>
                  <a:gd name="T25" fmla="*/ 40 h 72"/>
                  <a:gd name="T26" fmla="*/ 27 w 71"/>
                  <a:gd name="T27" fmla="*/ 38 h 72"/>
                  <a:gd name="T28" fmla="*/ 26 w 71"/>
                  <a:gd name="T29" fmla="*/ 42 h 72"/>
                  <a:gd name="T30" fmla="*/ 20 w 71"/>
                  <a:gd name="T31" fmla="*/ 39 h 72"/>
                  <a:gd name="T32" fmla="*/ 15 w 71"/>
                  <a:gd name="T33" fmla="*/ 41 h 72"/>
                  <a:gd name="T34" fmla="*/ 11 w 71"/>
                  <a:gd name="T35" fmla="*/ 36 h 72"/>
                  <a:gd name="T36" fmla="*/ 6 w 71"/>
                  <a:gd name="T37" fmla="*/ 35 h 72"/>
                  <a:gd name="T38" fmla="*/ 5 w 71"/>
                  <a:gd name="T39" fmla="*/ 29 h 72"/>
                  <a:gd name="T40" fmla="*/ 4 w 71"/>
                  <a:gd name="T41" fmla="*/ 26 h 72"/>
                  <a:gd name="T42" fmla="*/ 0 w 71"/>
                  <a:gd name="T43" fmla="*/ 21 h 72"/>
                  <a:gd name="T44" fmla="*/ 4 w 71"/>
                  <a:gd name="T45" fmla="*/ 17 h 72"/>
                  <a:gd name="T46" fmla="*/ 3 w 71"/>
                  <a:gd name="T47" fmla="*/ 10 h 72"/>
                  <a:gd name="T48" fmla="*/ 9 w 71"/>
                  <a:gd name="T49" fmla="*/ 9 h 72"/>
                  <a:gd name="T50" fmla="*/ 11 w 71"/>
                  <a:gd name="T51" fmla="*/ 3 h 72"/>
                  <a:gd name="T52" fmla="*/ 15 w 71"/>
                  <a:gd name="T53" fmla="*/ 5 h 72"/>
                  <a:gd name="T54" fmla="*/ 17 w 71"/>
                  <a:gd name="T55" fmla="*/ 1 h 72"/>
                  <a:gd name="T56" fmla="*/ 22 w 71"/>
                  <a:gd name="T57" fmla="*/ 4 h 72"/>
                  <a:gd name="T58" fmla="*/ 27 w 71"/>
                  <a:gd name="T59" fmla="*/ 2 h 72"/>
                  <a:gd name="T60" fmla="*/ 31 w 71"/>
                  <a:gd name="T61" fmla="*/ 7 h 72"/>
                  <a:gd name="T62" fmla="*/ 54 w 71"/>
                  <a:gd name="T63" fmla="*/ 41 h 72"/>
                  <a:gd name="T64" fmla="*/ 39 w 71"/>
                  <a:gd name="T65" fmla="*/ 46 h 72"/>
                  <a:gd name="T66" fmla="*/ 45 w 71"/>
                  <a:gd name="T67" fmla="*/ 62 h 72"/>
                  <a:gd name="T68" fmla="*/ 60 w 71"/>
                  <a:gd name="T69" fmla="*/ 56 h 72"/>
                  <a:gd name="T70" fmla="*/ 59 w 71"/>
                  <a:gd name="T71" fmla="*/ 37 h 72"/>
                  <a:gd name="T72" fmla="*/ 65 w 71"/>
                  <a:gd name="T73" fmla="*/ 37 h 72"/>
                  <a:gd name="T74" fmla="*/ 65 w 71"/>
                  <a:gd name="T75" fmla="*/ 44 h 72"/>
                  <a:gd name="T76" fmla="*/ 66 w 71"/>
                  <a:gd name="T77" fmla="*/ 47 h 72"/>
                  <a:gd name="T78" fmla="*/ 70 w 71"/>
                  <a:gd name="T79" fmla="*/ 52 h 72"/>
                  <a:gd name="T80" fmla="*/ 66 w 71"/>
                  <a:gd name="T81" fmla="*/ 56 h 72"/>
                  <a:gd name="T82" fmla="*/ 67 w 71"/>
                  <a:gd name="T83" fmla="*/ 62 h 72"/>
                  <a:gd name="T84" fmla="*/ 62 w 71"/>
                  <a:gd name="T85" fmla="*/ 63 h 72"/>
                  <a:gd name="T86" fmla="*/ 59 w 71"/>
                  <a:gd name="T87" fmla="*/ 69 h 72"/>
                  <a:gd name="T88" fmla="*/ 56 w 71"/>
                  <a:gd name="T89" fmla="*/ 67 h 72"/>
                  <a:gd name="T90" fmla="*/ 54 w 71"/>
                  <a:gd name="T91" fmla="*/ 71 h 72"/>
                  <a:gd name="T92" fmla="*/ 48 w 71"/>
                  <a:gd name="T93" fmla="*/ 69 h 72"/>
                  <a:gd name="T94" fmla="*/ 43 w 71"/>
                  <a:gd name="T95" fmla="*/ 71 h 72"/>
                  <a:gd name="T96" fmla="*/ 40 w 71"/>
                  <a:gd name="T97" fmla="*/ 66 h 72"/>
                  <a:gd name="T98" fmla="*/ 34 w 71"/>
                  <a:gd name="T99" fmla="*/ 65 h 72"/>
                  <a:gd name="T100" fmla="*/ 34 w 71"/>
                  <a:gd name="T101" fmla="*/ 59 h 72"/>
                  <a:gd name="T102" fmla="*/ 33 w 71"/>
                  <a:gd name="T103" fmla="*/ 56 h 72"/>
                  <a:gd name="T104" fmla="*/ 29 w 71"/>
                  <a:gd name="T105" fmla="*/ 51 h 72"/>
                  <a:gd name="T106" fmla="*/ 33 w 71"/>
                  <a:gd name="T107" fmla="*/ 47 h 72"/>
                  <a:gd name="T108" fmla="*/ 32 w 71"/>
                  <a:gd name="T109" fmla="*/ 40 h 72"/>
                  <a:gd name="T110" fmla="*/ 37 w 71"/>
                  <a:gd name="T111" fmla="*/ 39 h 72"/>
                  <a:gd name="T112" fmla="*/ 40 w 71"/>
                  <a:gd name="T113" fmla="*/ 33 h 72"/>
                  <a:gd name="T114" fmla="*/ 43 w 71"/>
                  <a:gd name="T115" fmla="*/ 35 h 72"/>
                  <a:gd name="T116" fmla="*/ 45 w 71"/>
                  <a:gd name="T117" fmla="*/ 31 h 72"/>
                  <a:gd name="T118" fmla="*/ 51 w 71"/>
                  <a:gd name="T119" fmla="*/ 34 h 72"/>
                  <a:gd name="T120" fmla="*/ 56 w 71"/>
                  <a:gd name="T121" fmla="*/ 31 h 72"/>
                  <a:gd name="T122" fmla="*/ 59 w 71"/>
                  <a:gd name="T123" fmla="*/ 3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 h="72">
                    <a:moveTo>
                      <a:pt x="32" y="17"/>
                    </a:moveTo>
                    <a:cubicBezTo>
                      <a:pt x="31" y="14"/>
                      <a:pt x="29" y="12"/>
                      <a:pt x="26" y="11"/>
                    </a:cubicBezTo>
                    <a:cubicBezTo>
                      <a:pt x="23" y="10"/>
                      <a:pt x="20" y="9"/>
                      <a:pt x="17" y="11"/>
                    </a:cubicBezTo>
                    <a:cubicBezTo>
                      <a:pt x="14" y="12"/>
                      <a:pt x="12" y="14"/>
                      <a:pt x="11" y="17"/>
                    </a:cubicBezTo>
                    <a:cubicBezTo>
                      <a:pt x="9" y="19"/>
                      <a:pt x="9" y="23"/>
                      <a:pt x="10" y="25"/>
                    </a:cubicBezTo>
                    <a:cubicBezTo>
                      <a:pt x="11" y="28"/>
                      <a:pt x="13" y="30"/>
                      <a:pt x="16" y="32"/>
                    </a:cubicBezTo>
                    <a:cubicBezTo>
                      <a:pt x="19" y="33"/>
                      <a:pt x="22" y="33"/>
                      <a:pt x="25" y="32"/>
                    </a:cubicBezTo>
                    <a:cubicBezTo>
                      <a:pt x="28" y="31"/>
                      <a:pt x="30" y="29"/>
                      <a:pt x="32" y="26"/>
                    </a:cubicBezTo>
                    <a:cubicBezTo>
                      <a:pt x="33" y="23"/>
                      <a:pt x="33" y="20"/>
                      <a:pt x="32" y="17"/>
                    </a:cubicBezTo>
                    <a:close/>
                    <a:moveTo>
                      <a:pt x="31" y="7"/>
                    </a:moveTo>
                    <a:cubicBezTo>
                      <a:pt x="32" y="7"/>
                      <a:pt x="33" y="8"/>
                      <a:pt x="33" y="9"/>
                    </a:cubicBezTo>
                    <a:cubicBezTo>
                      <a:pt x="36" y="7"/>
                      <a:pt x="36" y="7"/>
                      <a:pt x="36" y="7"/>
                    </a:cubicBezTo>
                    <a:cubicBezTo>
                      <a:pt x="38" y="8"/>
                      <a:pt x="39" y="10"/>
                      <a:pt x="39" y="11"/>
                    </a:cubicBezTo>
                    <a:cubicBezTo>
                      <a:pt x="37" y="14"/>
                      <a:pt x="37" y="14"/>
                      <a:pt x="37" y="14"/>
                    </a:cubicBezTo>
                    <a:cubicBezTo>
                      <a:pt x="37" y="14"/>
                      <a:pt x="37" y="15"/>
                      <a:pt x="37" y="15"/>
                    </a:cubicBezTo>
                    <a:cubicBezTo>
                      <a:pt x="38" y="16"/>
                      <a:pt x="38" y="16"/>
                      <a:pt x="38" y="17"/>
                    </a:cubicBezTo>
                    <a:cubicBezTo>
                      <a:pt x="41" y="17"/>
                      <a:pt x="41" y="17"/>
                      <a:pt x="41" y="17"/>
                    </a:cubicBezTo>
                    <a:cubicBezTo>
                      <a:pt x="42" y="19"/>
                      <a:pt x="42" y="20"/>
                      <a:pt x="42" y="22"/>
                    </a:cubicBezTo>
                    <a:cubicBezTo>
                      <a:pt x="38" y="22"/>
                      <a:pt x="38" y="22"/>
                      <a:pt x="38" y="22"/>
                    </a:cubicBezTo>
                    <a:cubicBezTo>
                      <a:pt x="38" y="24"/>
                      <a:pt x="38" y="25"/>
                      <a:pt x="38" y="26"/>
                    </a:cubicBezTo>
                    <a:cubicBezTo>
                      <a:pt x="41" y="28"/>
                      <a:pt x="41" y="28"/>
                      <a:pt x="41" y="28"/>
                    </a:cubicBezTo>
                    <a:cubicBezTo>
                      <a:pt x="41" y="29"/>
                      <a:pt x="40" y="31"/>
                      <a:pt x="39" y="32"/>
                    </a:cubicBezTo>
                    <a:cubicBezTo>
                      <a:pt x="36" y="31"/>
                      <a:pt x="36" y="31"/>
                      <a:pt x="36" y="31"/>
                    </a:cubicBezTo>
                    <a:cubicBezTo>
                      <a:pt x="35" y="32"/>
                      <a:pt x="34" y="33"/>
                      <a:pt x="33" y="34"/>
                    </a:cubicBezTo>
                    <a:cubicBezTo>
                      <a:pt x="35" y="37"/>
                      <a:pt x="35" y="37"/>
                      <a:pt x="35" y="37"/>
                    </a:cubicBezTo>
                    <a:cubicBezTo>
                      <a:pt x="34" y="38"/>
                      <a:pt x="33" y="39"/>
                      <a:pt x="31" y="40"/>
                    </a:cubicBezTo>
                    <a:cubicBezTo>
                      <a:pt x="29" y="37"/>
                      <a:pt x="29" y="37"/>
                      <a:pt x="29" y="37"/>
                    </a:cubicBezTo>
                    <a:cubicBezTo>
                      <a:pt x="28" y="37"/>
                      <a:pt x="28" y="37"/>
                      <a:pt x="27" y="38"/>
                    </a:cubicBezTo>
                    <a:cubicBezTo>
                      <a:pt x="27" y="38"/>
                      <a:pt x="26" y="38"/>
                      <a:pt x="26" y="38"/>
                    </a:cubicBezTo>
                    <a:cubicBezTo>
                      <a:pt x="26" y="42"/>
                      <a:pt x="26" y="42"/>
                      <a:pt x="26" y="42"/>
                    </a:cubicBezTo>
                    <a:cubicBezTo>
                      <a:pt x="24" y="42"/>
                      <a:pt x="22" y="42"/>
                      <a:pt x="21" y="42"/>
                    </a:cubicBezTo>
                    <a:cubicBezTo>
                      <a:pt x="20" y="39"/>
                      <a:pt x="20" y="39"/>
                      <a:pt x="20" y="39"/>
                    </a:cubicBezTo>
                    <a:cubicBezTo>
                      <a:pt x="19" y="39"/>
                      <a:pt x="18" y="38"/>
                      <a:pt x="17" y="38"/>
                    </a:cubicBezTo>
                    <a:cubicBezTo>
                      <a:pt x="15" y="41"/>
                      <a:pt x="15" y="41"/>
                      <a:pt x="15" y="41"/>
                    </a:cubicBezTo>
                    <a:cubicBezTo>
                      <a:pt x="13" y="41"/>
                      <a:pt x="11" y="40"/>
                      <a:pt x="10" y="39"/>
                    </a:cubicBezTo>
                    <a:cubicBezTo>
                      <a:pt x="11" y="36"/>
                      <a:pt x="11" y="36"/>
                      <a:pt x="11" y="36"/>
                    </a:cubicBezTo>
                    <a:cubicBezTo>
                      <a:pt x="10" y="35"/>
                      <a:pt x="10" y="34"/>
                      <a:pt x="9" y="34"/>
                    </a:cubicBezTo>
                    <a:cubicBezTo>
                      <a:pt x="6" y="35"/>
                      <a:pt x="6" y="35"/>
                      <a:pt x="6" y="35"/>
                    </a:cubicBezTo>
                    <a:cubicBezTo>
                      <a:pt x="4" y="34"/>
                      <a:pt x="3" y="33"/>
                      <a:pt x="3" y="31"/>
                    </a:cubicBezTo>
                    <a:cubicBezTo>
                      <a:pt x="5" y="29"/>
                      <a:pt x="5" y="29"/>
                      <a:pt x="5" y="29"/>
                    </a:cubicBezTo>
                    <a:cubicBezTo>
                      <a:pt x="5" y="28"/>
                      <a:pt x="5" y="28"/>
                      <a:pt x="5" y="27"/>
                    </a:cubicBezTo>
                    <a:cubicBezTo>
                      <a:pt x="5" y="27"/>
                      <a:pt x="4" y="26"/>
                      <a:pt x="4" y="26"/>
                    </a:cubicBezTo>
                    <a:cubicBezTo>
                      <a:pt x="1" y="26"/>
                      <a:pt x="1" y="26"/>
                      <a:pt x="1" y="26"/>
                    </a:cubicBezTo>
                    <a:cubicBezTo>
                      <a:pt x="0" y="24"/>
                      <a:pt x="0" y="22"/>
                      <a:pt x="0" y="21"/>
                    </a:cubicBezTo>
                    <a:cubicBezTo>
                      <a:pt x="4" y="20"/>
                      <a:pt x="4" y="20"/>
                      <a:pt x="4" y="20"/>
                    </a:cubicBezTo>
                    <a:cubicBezTo>
                      <a:pt x="4" y="19"/>
                      <a:pt x="4" y="18"/>
                      <a:pt x="4" y="17"/>
                    </a:cubicBezTo>
                    <a:cubicBezTo>
                      <a:pt x="1" y="15"/>
                      <a:pt x="1" y="15"/>
                      <a:pt x="1" y="15"/>
                    </a:cubicBezTo>
                    <a:cubicBezTo>
                      <a:pt x="2" y="13"/>
                      <a:pt x="2" y="12"/>
                      <a:pt x="3" y="10"/>
                    </a:cubicBezTo>
                    <a:cubicBezTo>
                      <a:pt x="7" y="12"/>
                      <a:pt x="7" y="12"/>
                      <a:pt x="7" y="12"/>
                    </a:cubicBezTo>
                    <a:cubicBezTo>
                      <a:pt x="7" y="11"/>
                      <a:pt x="8" y="10"/>
                      <a:pt x="9" y="9"/>
                    </a:cubicBezTo>
                    <a:cubicBezTo>
                      <a:pt x="7" y="6"/>
                      <a:pt x="7" y="6"/>
                      <a:pt x="7" y="6"/>
                    </a:cubicBezTo>
                    <a:cubicBezTo>
                      <a:pt x="8" y="5"/>
                      <a:pt x="10" y="4"/>
                      <a:pt x="11" y="3"/>
                    </a:cubicBezTo>
                    <a:cubicBezTo>
                      <a:pt x="13" y="6"/>
                      <a:pt x="13" y="6"/>
                      <a:pt x="13" y="6"/>
                    </a:cubicBezTo>
                    <a:cubicBezTo>
                      <a:pt x="14" y="5"/>
                      <a:pt x="14" y="5"/>
                      <a:pt x="15" y="5"/>
                    </a:cubicBezTo>
                    <a:cubicBezTo>
                      <a:pt x="16" y="5"/>
                      <a:pt x="16" y="5"/>
                      <a:pt x="17" y="4"/>
                    </a:cubicBezTo>
                    <a:cubicBezTo>
                      <a:pt x="17" y="1"/>
                      <a:pt x="17" y="1"/>
                      <a:pt x="17" y="1"/>
                    </a:cubicBezTo>
                    <a:cubicBezTo>
                      <a:pt x="18" y="0"/>
                      <a:pt x="20" y="0"/>
                      <a:pt x="22" y="1"/>
                    </a:cubicBezTo>
                    <a:cubicBezTo>
                      <a:pt x="22" y="4"/>
                      <a:pt x="22" y="4"/>
                      <a:pt x="22" y="4"/>
                    </a:cubicBezTo>
                    <a:cubicBezTo>
                      <a:pt x="23" y="4"/>
                      <a:pt x="25" y="4"/>
                      <a:pt x="26" y="4"/>
                    </a:cubicBezTo>
                    <a:cubicBezTo>
                      <a:pt x="27" y="2"/>
                      <a:pt x="27" y="2"/>
                      <a:pt x="27" y="2"/>
                    </a:cubicBezTo>
                    <a:cubicBezTo>
                      <a:pt x="29" y="2"/>
                      <a:pt x="31" y="3"/>
                      <a:pt x="32" y="4"/>
                    </a:cubicBezTo>
                    <a:cubicBezTo>
                      <a:pt x="31" y="7"/>
                      <a:pt x="31" y="7"/>
                      <a:pt x="31" y="7"/>
                    </a:cubicBezTo>
                    <a:close/>
                    <a:moveTo>
                      <a:pt x="60" y="47"/>
                    </a:moveTo>
                    <a:cubicBezTo>
                      <a:pt x="59" y="44"/>
                      <a:pt x="57" y="42"/>
                      <a:pt x="54" y="41"/>
                    </a:cubicBezTo>
                    <a:cubicBezTo>
                      <a:pt x="51" y="39"/>
                      <a:pt x="48" y="39"/>
                      <a:pt x="45" y="40"/>
                    </a:cubicBezTo>
                    <a:cubicBezTo>
                      <a:pt x="43" y="41"/>
                      <a:pt x="40" y="44"/>
                      <a:pt x="39" y="46"/>
                    </a:cubicBezTo>
                    <a:cubicBezTo>
                      <a:pt x="38" y="49"/>
                      <a:pt x="38" y="52"/>
                      <a:pt x="39" y="55"/>
                    </a:cubicBezTo>
                    <a:cubicBezTo>
                      <a:pt x="40" y="58"/>
                      <a:pt x="42" y="60"/>
                      <a:pt x="45" y="62"/>
                    </a:cubicBezTo>
                    <a:cubicBezTo>
                      <a:pt x="48" y="63"/>
                      <a:pt x="51" y="63"/>
                      <a:pt x="54" y="62"/>
                    </a:cubicBezTo>
                    <a:cubicBezTo>
                      <a:pt x="56" y="61"/>
                      <a:pt x="59" y="59"/>
                      <a:pt x="60" y="56"/>
                    </a:cubicBezTo>
                    <a:cubicBezTo>
                      <a:pt x="61" y="53"/>
                      <a:pt x="61" y="50"/>
                      <a:pt x="60" y="47"/>
                    </a:cubicBezTo>
                    <a:close/>
                    <a:moveTo>
                      <a:pt x="59" y="37"/>
                    </a:moveTo>
                    <a:cubicBezTo>
                      <a:pt x="60" y="37"/>
                      <a:pt x="61" y="38"/>
                      <a:pt x="62" y="39"/>
                    </a:cubicBezTo>
                    <a:cubicBezTo>
                      <a:pt x="65" y="37"/>
                      <a:pt x="65" y="37"/>
                      <a:pt x="65" y="37"/>
                    </a:cubicBezTo>
                    <a:cubicBezTo>
                      <a:pt x="66" y="38"/>
                      <a:pt x="67" y="40"/>
                      <a:pt x="68" y="41"/>
                    </a:cubicBezTo>
                    <a:cubicBezTo>
                      <a:pt x="65" y="44"/>
                      <a:pt x="65" y="44"/>
                      <a:pt x="65" y="44"/>
                    </a:cubicBezTo>
                    <a:cubicBezTo>
                      <a:pt x="65" y="44"/>
                      <a:pt x="66" y="45"/>
                      <a:pt x="66" y="45"/>
                    </a:cubicBezTo>
                    <a:cubicBezTo>
                      <a:pt x="66" y="46"/>
                      <a:pt x="66" y="46"/>
                      <a:pt x="66" y="47"/>
                    </a:cubicBezTo>
                    <a:cubicBezTo>
                      <a:pt x="70" y="47"/>
                      <a:pt x="70" y="47"/>
                      <a:pt x="70" y="47"/>
                    </a:cubicBezTo>
                    <a:cubicBezTo>
                      <a:pt x="70" y="48"/>
                      <a:pt x="71" y="50"/>
                      <a:pt x="70" y="52"/>
                    </a:cubicBezTo>
                    <a:cubicBezTo>
                      <a:pt x="67" y="52"/>
                      <a:pt x="67" y="52"/>
                      <a:pt x="67" y="52"/>
                    </a:cubicBezTo>
                    <a:cubicBezTo>
                      <a:pt x="67" y="53"/>
                      <a:pt x="67" y="55"/>
                      <a:pt x="66" y="56"/>
                    </a:cubicBezTo>
                    <a:cubicBezTo>
                      <a:pt x="69" y="57"/>
                      <a:pt x="69" y="57"/>
                      <a:pt x="69" y="57"/>
                    </a:cubicBezTo>
                    <a:cubicBezTo>
                      <a:pt x="69" y="59"/>
                      <a:pt x="68" y="61"/>
                      <a:pt x="67" y="62"/>
                    </a:cubicBezTo>
                    <a:cubicBezTo>
                      <a:pt x="64" y="61"/>
                      <a:pt x="64" y="61"/>
                      <a:pt x="64" y="61"/>
                    </a:cubicBezTo>
                    <a:cubicBezTo>
                      <a:pt x="63" y="62"/>
                      <a:pt x="63" y="63"/>
                      <a:pt x="62" y="63"/>
                    </a:cubicBezTo>
                    <a:cubicBezTo>
                      <a:pt x="63" y="66"/>
                      <a:pt x="63" y="66"/>
                      <a:pt x="63" y="66"/>
                    </a:cubicBezTo>
                    <a:cubicBezTo>
                      <a:pt x="62" y="68"/>
                      <a:pt x="61" y="69"/>
                      <a:pt x="59" y="69"/>
                    </a:cubicBezTo>
                    <a:cubicBezTo>
                      <a:pt x="57" y="67"/>
                      <a:pt x="57" y="67"/>
                      <a:pt x="57" y="67"/>
                    </a:cubicBezTo>
                    <a:cubicBezTo>
                      <a:pt x="57" y="67"/>
                      <a:pt x="56" y="67"/>
                      <a:pt x="56" y="67"/>
                    </a:cubicBezTo>
                    <a:cubicBezTo>
                      <a:pt x="55" y="68"/>
                      <a:pt x="55" y="68"/>
                      <a:pt x="54" y="68"/>
                    </a:cubicBezTo>
                    <a:cubicBezTo>
                      <a:pt x="54" y="71"/>
                      <a:pt x="54" y="71"/>
                      <a:pt x="54" y="71"/>
                    </a:cubicBezTo>
                    <a:cubicBezTo>
                      <a:pt x="52" y="72"/>
                      <a:pt x="51" y="72"/>
                      <a:pt x="49" y="72"/>
                    </a:cubicBezTo>
                    <a:cubicBezTo>
                      <a:pt x="48" y="69"/>
                      <a:pt x="48" y="69"/>
                      <a:pt x="48" y="69"/>
                    </a:cubicBezTo>
                    <a:cubicBezTo>
                      <a:pt x="47" y="68"/>
                      <a:pt x="46" y="68"/>
                      <a:pt x="45" y="68"/>
                    </a:cubicBezTo>
                    <a:cubicBezTo>
                      <a:pt x="43" y="71"/>
                      <a:pt x="43" y="71"/>
                      <a:pt x="43" y="71"/>
                    </a:cubicBezTo>
                    <a:cubicBezTo>
                      <a:pt x="41" y="71"/>
                      <a:pt x="40" y="70"/>
                      <a:pt x="39" y="69"/>
                    </a:cubicBezTo>
                    <a:cubicBezTo>
                      <a:pt x="40" y="66"/>
                      <a:pt x="40" y="66"/>
                      <a:pt x="40" y="66"/>
                    </a:cubicBezTo>
                    <a:cubicBezTo>
                      <a:pt x="39" y="65"/>
                      <a:pt x="38" y="64"/>
                      <a:pt x="37" y="63"/>
                    </a:cubicBezTo>
                    <a:cubicBezTo>
                      <a:pt x="34" y="65"/>
                      <a:pt x="34" y="65"/>
                      <a:pt x="34" y="65"/>
                    </a:cubicBezTo>
                    <a:cubicBezTo>
                      <a:pt x="33" y="64"/>
                      <a:pt x="32" y="63"/>
                      <a:pt x="31" y="61"/>
                    </a:cubicBezTo>
                    <a:cubicBezTo>
                      <a:pt x="34" y="59"/>
                      <a:pt x="34" y="59"/>
                      <a:pt x="34" y="59"/>
                    </a:cubicBezTo>
                    <a:cubicBezTo>
                      <a:pt x="34" y="58"/>
                      <a:pt x="33" y="58"/>
                      <a:pt x="33" y="57"/>
                    </a:cubicBezTo>
                    <a:cubicBezTo>
                      <a:pt x="33" y="57"/>
                      <a:pt x="33" y="56"/>
                      <a:pt x="33" y="56"/>
                    </a:cubicBezTo>
                    <a:cubicBezTo>
                      <a:pt x="29" y="56"/>
                      <a:pt x="29" y="56"/>
                      <a:pt x="29" y="56"/>
                    </a:cubicBezTo>
                    <a:cubicBezTo>
                      <a:pt x="29" y="54"/>
                      <a:pt x="28" y="52"/>
                      <a:pt x="29" y="51"/>
                    </a:cubicBezTo>
                    <a:cubicBezTo>
                      <a:pt x="32" y="50"/>
                      <a:pt x="32" y="50"/>
                      <a:pt x="32" y="50"/>
                    </a:cubicBezTo>
                    <a:cubicBezTo>
                      <a:pt x="32" y="49"/>
                      <a:pt x="32" y="48"/>
                      <a:pt x="33" y="47"/>
                    </a:cubicBezTo>
                    <a:cubicBezTo>
                      <a:pt x="30" y="45"/>
                      <a:pt x="30" y="45"/>
                      <a:pt x="30" y="45"/>
                    </a:cubicBezTo>
                    <a:cubicBezTo>
                      <a:pt x="30" y="43"/>
                      <a:pt x="31" y="42"/>
                      <a:pt x="32" y="40"/>
                    </a:cubicBezTo>
                    <a:cubicBezTo>
                      <a:pt x="35" y="41"/>
                      <a:pt x="35" y="41"/>
                      <a:pt x="35" y="41"/>
                    </a:cubicBezTo>
                    <a:cubicBezTo>
                      <a:pt x="36" y="40"/>
                      <a:pt x="36" y="40"/>
                      <a:pt x="37" y="39"/>
                    </a:cubicBezTo>
                    <a:cubicBezTo>
                      <a:pt x="36" y="36"/>
                      <a:pt x="36" y="36"/>
                      <a:pt x="36" y="36"/>
                    </a:cubicBezTo>
                    <a:cubicBezTo>
                      <a:pt x="37" y="34"/>
                      <a:pt x="38" y="33"/>
                      <a:pt x="40" y="33"/>
                    </a:cubicBezTo>
                    <a:cubicBezTo>
                      <a:pt x="42" y="36"/>
                      <a:pt x="42" y="36"/>
                      <a:pt x="42" y="36"/>
                    </a:cubicBezTo>
                    <a:cubicBezTo>
                      <a:pt x="42" y="35"/>
                      <a:pt x="43" y="35"/>
                      <a:pt x="43" y="35"/>
                    </a:cubicBezTo>
                    <a:cubicBezTo>
                      <a:pt x="44" y="35"/>
                      <a:pt x="45" y="34"/>
                      <a:pt x="45" y="34"/>
                    </a:cubicBezTo>
                    <a:cubicBezTo>
                      <a:pt x="45" y="31"/>
                      <a:pt x="45" y="31"/>
                      <a:pt x="45" y="31"/>
                    </a:cubicBezTo>
                    <a:cubicBezTo>
                      <a:pt x="47" y="30"/>
                      <a:pt x="48" y="30"/>
                      <a:pt x="50" y="30"/>
                    </a:cubicBezTo>
                    <a:cubicBezTo>
                      <a:pt x="51" y="34"/>
                      <a:pt x="51" y="34"/>
                      <a:pt x="51" y="34"/>
                    </a:cubicBezTo>
                    <a:cubicBezTo>
                      <a:pt x="52" y="34"/>
                      <a:pt x="53" y="34"/>
                      <a:pt x="54" y="34"/>
                    </a:cubicBezTo>
                    <a:cubicBezTo>
                      <a:pt x="56" y="31"/>
                      <a:pt x="56" y="31"/>
                      <a:pt x="56" y="31"/>
                    </a:cubicBezTo>
                    <a:cubicBezTo>
                      <a:pt x="58" y="32"/>
                      <a:pt x="59" y="32"/>
                      <a:pt x="60" y="33"/>
                    </a:cubicBezTo>
                    <a:lnTo>
                      <a:pt x="59" y="37"/>
                    </a:lnTo>
                    <a:close/>
                  </a:path>
                </a:pathLst>
              </a:custGeom>
              <a:solidFill>
                <a:schemeClr val="bg1"/>
              </a:solidFill>
              <a:ln>
                <a:noFill/>
              </a:ln>
              <a:effectLst>
                <a:outerShdw blurRad="203200" sx="101000" sy="101000" algn="ctr" rotWithShape="0">
                  <a:prstClr val="black"/>
                </a:outerShdw>
              </a:effectLst>
            </p:spPr>
            <p:txBody>
              <a:bodyPr vert="horz" wrap="square" lIns="68580" tIns="34290" rIns="68580" bIns="34290" numCol="1" anchor="t" anchorCtr="0" compatLnSpc="1">
                <a:prstTxWarp prst="textNoShape">
                  <a:avLst/>
                </a:prstTxWarp>
              </a:bodyPr>
              <a:lstStyle/>
              <a:p>
                <a:endParaRPr lang="zh-CN" altLang="en-US" sz="1013">
                  <a:solidFill>
                    <a:srgbClr val="829F89"/>
                  </a:solidFill>
                </a:endParaRPr>
              </a:p>
            </p:txBody>
          </p:sp>
        </p:grpSp>
        <p:pic>
          <p:nvPicPr>
            <p:cNvPr id="7" name="图片 6">
              <a:extLst>
                <a:ext uri="{FF2B5EF4-FFF2-40B4-BE49-F238E27FC236}">
                  <a16:creationId xmlns:a16="http://schemas.microsoft.com/office/drawing/2014/main" xmlns="" id="{2210FD7F-823D-4698-8B71-36D0A29682DF}"/>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13280862" flipV="1">
              <a:off x="3020862" y="2708804"/>
              <a:ext cx="1562822" cy="878658"/>
            </a:xfrm>
            <a:prstGeom prst="rect">
              <a:avLst/>
            </a:prstGeom>
          </p:spPr>
        </p:pic>
        <p:pic>
          <p:nvPicPr>
            <p:cNvPr id="8" name="图片 7">
              <a:extLst>
                <a:ext uri="{FF2B5EF4-FFF2-40B4-BE49-F238E27FC236}">
                  <a16:creationId xmlns:a16="http://schemas.microsoft.com/office/drawing/2014/main" xmlns="" id="{CC86F80F-FCAD-423A-921B-FD2422F48C5C}"/>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13280862" flipV="1">
              <a:off x="7458178" y="2708804"/>
              <a:ext cx="1562822" cy="878658"/>
            </a:xfrm>
            <a:prstGeom prst="rect">
              <a:avLst/>
            </a:prstGeom>
          </p:spPr>
        </p:pic>
        <p:pic>
          <p:nvPicPr>
            <p:cNvPr id="9" name="图片 8">
              <a:extLst>
                <a:ext uri="{FF2B5EF4-FFF2-40B4-BE49-F238E27FC236}">
                  <a16:creationId xmlns:a16="http://schemas.microsoft.com/office/drawing/2014/main" xmlns="" id="{DFA2DD11-ED13-42AC-A89F-76CE37E75B13}"/>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8319138">
              <a:off x="5239520" y="2708804"/>
              <a:ext cx="1562822" cy="878658"/>
            </a:xfrm>
            <a:prstGeom prst="rect">
              <a:avLst/>
            </a:prstGeom>
          </p:spPr>
        </p:pic>
      </p:grpSp>
      <p:grpSp>
        <p:nvGrpSpPr>
          <p:cNvPr id="18" name="组合 17">
            <a:extLst>
              <a:ext uri="{FF2B5EF4-FFF2-40B4-BE49-F238E27FC236}">
                <a16:creationId xmlns:a16="http://schemas.microsoft.com/office/drawing/2014/main" xmlns="" id="{0E53EE17-0A6E-44D7-A87C-20B466B1D12B}"/>
              </a:ext>
            </a:extLst>
          </p:cNvPr>
          <p:cNvGrpSpPr/>
          <p:nvPr/>
        </p:nvGrpSpPr>
        <p:grpSpPr>
          <a:xfrm>
            <a:off x="7797467" y="2012622"/>
            <a:ext cx="2000831" cy="974718"/>
            <a:chOff x="8705075" y="1633682"/>
            <a:chExt cx="2667775" cy="1299624"/>
          </a:xfrm>
        </p:grpSpPr>
        <p:sp>
          <p:nvSpPr>
            <p:cNvPr id="19" name="文本框 18">
              <a:extLst>
                <a:ext uri="{FF2B5EF4-FFF2-40B4-BE49-F238E27FC236}">
                  <a16:creationId xmlns:a16="http://schemas.microsoft.com/office/drawing/2014/main" xmlns="" id="{53DDD97E-25AB-4E67-965E-CCDEEE034085}"/>
                </a:ext>
              </a:extLst>
            </p:cNvPr>
            <p:cNvSpPr txBox="1"/>
            <p:nvPr/>
          </p:nvSpPr>
          <p:spPr>
            <a:xfrm>
              <a:off x="8705075" y="1633682"/>
              <a:ext cx="1477328" cy="492443"/>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1800" dirty="0">
                  <a:solidFill>
                    <a:srgbClr val="829F89"/>
                  </a:solidFill>
                </a:rPr>
                <a:t>文字内容</a:t>
              </a:r>
            </a:p>
          </p:txBody>
        </p:sp>
        <p:sp>
          <p:nvSpPr>
            <p:cNvPr id="20" name="文本框 19">
              <a:extLst>
                <a:ext uri="{FF2B5EF4-FFF2-40B4-BE49-F238E27FC236}">
                  <a16:creationId xmlns:a16="http://schemas.microsoft.com/office/drawing/2014/main" xmlns="" id="{0C7EE733-0B97-48F3-9E6E-012BA53B2A11}"/>
                </a:ext>
              </a:extLst>
            </p:cNvPr>
            <p:cNvSpPr txBox="1"/>
            <p:nvPr/>
          </p:nvSpPr>
          <p:spPr>
            <a:xfrm>
              <a:off x="8705075" y="2163865"/>
              <a:ext cx="2667775" cy="769441"/>
            </a:xfrm>
            <a:prstGeom prst="rect">
              <a:avLst/>
            </a:prstGeom>
            <a:noFill/>
          </p:spPr>
          <p:txBody>
            <a:bodyPr wrap="square" rtlCol="0">
              <a:spAutoFit/>
            </a:bodyPr>
            <a:lstStyle/>
            <a:p>
              <a:r>
                <a:rPr lang="zh-CN" altLang="en-US" sz="1050" dirty="0">
                  <a:solidFill>
                    <a:srgbClr val="829F89"/>
                  </a:solidFill>
                  <a:latin typeface="微软雅黑 Light" panose="020B0502040204020203" pitchFamily="34" charset="-122"/>
                  <a:ea typeface="微软雅黑 Light" panose="020B0502040204020203" pitchFamily="34" charset="-122"/>
                </a:rPr>
                <a:t>水融色的干湿浓淡变化以及在纸上的渗透效果使水彩画具有很强的表现力</a:t>
              </a:r>
            </a:p>
          </p:txBody>
        </p:sp>
      </p:grpSp>
      <p:grpSp>
        <p:nvGrpSpPr>
          <p:cNvPr id="21" name="组合 20">
            <a:extLst>
              <a:ext uri="{FF2B5EF4-FFF2-40B4-BE49-F238E27FC236}">
                <a16:creationId xmlns:a16="http://schemas.microsoft.com/office/drawing/2014/main" xmlns="" id="{2C99BA5B-1B6B-433F-8F01-BD05DE822108}"/>
              </a:ext>
            </a:extLst>
          </p:cNvPr>
          <p:cNvGrpSpPr/>
          <p:nvPr/>
        </p:nvGrpSpPr>
        <p:grpSpPr>
          <a:xfrm>
            <a:off x="3353564" y="2023245"/>
            <a:ext cx="2027558" cy="964093"/>
            <a:chOff x="8669439" y="1647848"/>
            <a:chExt cx="2703411" cy="1285457"/>
          </a:xfrm>
        </p:grpSpPr>
        <p:sp>
          <p:nvSpPr>
            <p:cNvPr id="22" name="文本框 21">
              <a:extLst>
                <a:ext uri="{FF2B5EF4-FFF2-40B4-BE49-F238E27FC236}">
                  <a16:creationId xmlns:a16="http://schemas.microsoft.com/office/drawing/2014/main" xmlns="" id="{4E2E4284-8AC2-42D0-8DB6-B4FAF6D73833}"/>
                </a:ext>
              </a:extLst>
            </p:cNvPr>
            <p:cNvSpPr txBox="1"/>
            <p:nvPr/>
          </p:nvSpPr>
          <p:spPr>
            <a:xfrm>
              <a:off x="8669439" y="1647848"/>
              <a:ext cx="1477328" cy="492442"/>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1800" dirty="0">
                  <a:solidFill>
                    <a:srgbClr val="829F89"/>
                  </a:solidFill>
                </a:rPr>
                <a:t>文字内容</a:t>
              </a:r>
            </a:p>
          </p:txBody>
        </p:sp>
        <p:sp>
          <p:nvSpPr>
            <p:cNvPr id="23" name="文本框 22">
              <a:extLst>
                <a:ext uri="{FF2B5EF4-FFF2-40B4-BE49-F238E27FC236}">
                  <a16:creationId xmlns:a16="http://schemas.microsoft.com/office/drawing/2014/main" xmlns="" id="{94F2910E-0774-4ED8-81B8-9C8949C83846}"/>
                </a:ext>
              </a:extLst>
            </p:cNvPr>
            <p:cNvSpPr txBox="1"/>
            <p:nvPr/>
          </p:nvSpPr>
          <p:spPr>
            <a:xfrm>
              <a:off x="8705075" y="2163864"/>
              <a:ext cx="2667775" cy="769441"/>
            </a:xfrm>
            <a:prstGeom prst="rect">
              <a:avLst/>
            </a:prstGeom>
            <a:noFill/>
          </p:spPr>
          <p:txBody>
            <a:bodyPr wrap="square" rtlCol="0">
              <a:spAutoFit/>
            </a:bodyPr>
            <a:lstStyle/>
            <a:p>
              <a:r>
                <a:rPr lang="zh-CN" altLang="en-US" sz="1050" dirty="0">
                  <a:solidFill>
                    <a:srgbClr val="829F89"/>
                  </a:solidFill>
                  <a:latin typeface="微软雅黑 Light" panose="020B0502040204020203" pitchFamily="34" charset="-122"/>
                  <a:ea typeface="微软雅黑 Light" panose="020B0502040204020203" pitchFamily="34" charset="-122"/>
                </a:rPr>
                <a:t>水融色的干湿浓淡变化以及在纸上的渗透效果使水彩画具有很强的表现力</a:t>
              </a:r>
            </a:p>
          </p:txBody>
        </p:sp>
      </p:grpSp>
      <p:grpSp>
        <p:nvGrpSpPr>
          <p:cNvPr id="24" name="组合 23">
            <a:extLst>
              <a:ext uri="{FF2B5EF4-FFF2-40B4-BE49-F238E27FC236}">
                <a16:creationId xmlns:a16="http://schemas.microsoft.com/office/drawing/2014/main" xmlns="" id="{DABD2AF1-4FEE-4D84-8E75-E3CD6B6EFFB9}"/>
              </a:ext>
            </a:extLst>
          </p:cNvPr>
          <p:cNvGrpSpPr/>
          <p:nvPr/>
        </p:nvGrpSpPr>
        <p:grpSpPr>
          <a:xfrm>
            <a:off x="1999953" y="3913936"/>
            <a:ext cx="2000831" cy="947865"/>
            <a:chOff x="975057" y="4616858"/>
            <a:chExt cx="2667775" cy="1263820"/>
          </a:xfrm>
        </p:grpSpPr>
        <p:sp>
          <p:nvSpPr>
            <p:cNvPr id="25" name="文本框 24">
              <a:extLst>
                <a:ext uri="{FF2B5EF4-FFF2-40B4-BE49-F238E27FC236}">
                  <a16:creationId xmlns:a16="http://schemas.microsoft.com/office/drawing/2014/main" xmlns="" id="{08022783-B6C6-42E2-9669-A28A9C062D9E}"/>
                </a:ext>
              </a:extLst>
            </p:cNvPr>
            <p:cNvSpPr txBox="1"/>
            <p:nvPr/>
          </p:nvSpPr>
          <p:spPr>
            <a:xfrm>
              <a:off x="2165504" y="4616858"/>
              <a:ext cx="1477328" cy="492443"/>
            </a:xfrm>
            <a:prstGeom prst="rect">
              <a:avLst/>
            </a:prstGeom>
            <a:noFill/>
          </p:spPr>
          <p:txBody>
            <a:bodyPr wrap="none" rtlCol="0">
              <a:spAutoFit/>
            </a:bodyPr>
            <a:lstStyle>
              <a:defPPr>
                <a:defRPr lang="zh-CN"/>
              </a:defPPr>
              <a:lvl1pPr algn="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1800" dirty="0">
                  <a:solidFill>
                    <a:srgbClr val="829F89"/>
                  </a:solidFill>
                </a:rPr>
                <a:t>文字内容</a:t>
              </a:r>
            </a:p>
          </p:txBody>
        </p:sp>
        <p:sp>
          <p:nvSpPr>
            <p:cNvPr id="26" name="文本框 25">
              <a:extLst>
                <a:ext uri="{FF2B5EF4-FFF2-40B4-BE49-F238E27FC236}">
                  <a16:creationId xmlns:a16="http://schemas.microsoft.com/office/drawing/2014/main" xmlns="" id="{F8AF9844-A832-46C9-8170-67729EFDDFB5}"/>
                </a:ext>
              </a:extLst>
            </p:cNvPr>
            <p:cNvSpPr txBox="1"/>
            <p:nvPr/>
          </p:nvSpPr>
          <p:spPr>
            <a:xfrm>
              <a:off x="975057" y="5111236"/>
              <a:ext cx="2667775" cy="769442"/>
            </a:xfrm>
            <a:prstGeom prst="rect">
              <a:avLst/>
            </a:prstGeom>
            <a:noFill/>
          </p:spPr>
          <p:txBody>
            <a:bodyPr wrap="square" rtlCol="0">
              <a:spAutoFit/>
            </a:bodyPr>
            <a:lstStyle/>
            <a:p>
              <a:pPr algn="r"/>
              <a:r>
                <a:rPr lang="zh-CN" altLang="en-US" sz="1050" dirty="0">
                  <a:solidFill>
                    <a:srgbClr val="829F89"/>
                  </a:solidFill>
                  <a:latin typeface="微软雅黑 Light" panose="020B0502040204020203" pitchFamily="34" charset="-122"/>
                  <a:ea typeface="微软雅黑 Light" panose="020B0502040204020203" pitchFamily="34" charset="-122"/>
                </a:rPr>
                <a:t>水融色的干湿浓淡变化以及在纸上的渗透效果使水彩画具有很强的表现力</a:t>
              </a:r>
            </a:p>
          </p:txBody>
        </p:sp>
      </p:grpSp>
      <p:grpSp>
        <p:nvGrpSpPr>
          <p:cNvPr id="27" name="组合 26">
            <a:extLst>
              <a:ext uri="{FF2B5EF4-FFF2-40B4-BE49-F238E27FC236}">
                <a16:creationId xmlns:a16="http://schemas.microsoft.com/office/drawing/2014/main" xmlns="" id="{6F2217EA-3756-4E88-877A-E908151A1B32}"/>
              </a:ext>
            </a:extLst>
          </p:cNvPr>
          <p:cNvGrpSpPr/>
          <p:nvPr/>
        </p:nvGrpSpPr>
        <p:grpSpPr>
          <a:xfrm>
            <a:off x="6261973" y="3929873"/>
            <a:ext cx="2003010" cy="931926"/>
            <a:chOff x="975057" y="4638109"/>
            <a:chExt cx="2670680" cy="1242568"/>
          </a:xfrm>
        </p:grpSpPr>
        <p:sp>
          <p:nvSpPr>
            <p:cNvPr id="28" name="文本框 27">
              <a:extLst>
                <a:ext uri="{FF2B5EF4-FFF2-40B4-BE49-F238E27FC236}">
                  <a16:creationId xmlns:a16="http://schemas.microsoft.com/office/drawing/2014/main" xmlns="" id="{0ADA2CEA-CB96-4985-A6CD-83D98D762198}"/>
                </a:ext>
              </a:extLst>
            </p:cNvPr>
            <p:cNvSpPr txBox="1"/>
            <p:nvPr/>
          </p:nvSpPr>
          <p:spPr>
            <a:xfrm>
              <a:off x="2168409" y="4638109"/>
              <a:ext cx="1477328" cy="492443"/>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r"/>
              <a:r>
                <a:rPr lang="zh-CN" altLang="en-US" sz="1800" dirty="0">
                  <a:solidFill>
                    <a:srgbClr val="829F89"/>
                  </a:solidFill>
                </a:rPr>
                <a:t>文字内容</a:t>
              </a:r>
            </a:p>
          </p:txBody>
        </p:sp>
        <p:sp>
          <p:nvSpPr>
            <p:cNvPr id="29" name="文本框 28">
              <a:extLst>
                <a:ext uri="{FF2B5EF4-FFF2-40B4-BE49-F238E27FC236}">
                  <a16:creationId xmlns:a16="http://schemas.microsoft.com/office/drawing/2014/main" xmlns="" id="{3614C0A4-D9EE-447F-AC69-48431BC90B9A}"/>
                </a:ext>
              </a:extLst>
            </p:cNvPr>
            <p:cNvSpPr txBox="1"/>
            <p:nvPr/>
          </p:nvSpPr>
          <p:spPr>
            <a:xfrm>
              <a:off x="975057" y="5111236"/>
              <a:ext cx="2667775" cy="769441"/>
            </a:xfrm>
            <a:prstGeom prst="rect">
              <a:avLst/>
            </a:prstGeom>
            <a:noFill/>
          </p:spPr>
          <p:txBody>
            <a:bodyPr wrap="square" rtlCol="0">
              <a:spAutoFit/>
            </a:bodyPr>
            <a:lstStyle/>
            <a:p>
              <a:pPr algn="r"/>
              <a:r>
                <a:rPr lang="zh-CN" altLang="en-US" sz="1050" dirty="0">
                  <a:solidFill>
                    <a:srgbClr val="829F89"/>
                  </a:solidFill>
                  <a:latin typeface="微软雅黑 Light" panose="020B0502040204020203" pitchFamily="34" charset="-122"/>
                  <a:ea typeface="微软雅黑 Light" panose="020B0502040204020203" pitchFamily="34" charset="-122"/>
                </a:rPr>
                <a:t>水融色的干湿浓淡变化以及在纸上的渗透效果使水彩画具有很强的表现力</a:t>
              </a:r>
            </a:p>
          </p:txBody>
        </p:sp>
      </p:grpSp>
    </p:spTree>
    <p:extLst>
      <p:ext uri="{BB962C8B-B14F-4D97-AF65-F5344CB8AC3E}">
        <p14:creationId xmlns:p14="http://schemas.microsoft.com/office/powerpoint/2010/main" val="100596354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par>
                                <p:cTn id="15" presetID="53" presetClass="entr" presetSubtype="16"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Effect transition="in" filter="fade">
                                      <p:cBhvr>
                                        <p:cTn id="19" dur="500"/>
                                        <p:tgtEl>
                                          <p:spTgt spid="24"/>
                                        </p:tgtEl>
                                      </p:cBhvr>
                                    </p:animEffect>
                                  </p:childTnLst>
                                </p:cTn>
                              </p:par>
                              <p:par>
                                <p:cTn id="20" presetID="53" presetClass="entr" presetSubtype="16" fill="hold" nodeType="with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p:cTn id="22" dur="500" fill="hold"/>
                                        <p:tgtEl>
                                          <p:spTgt spid="27"/>
                                        </p:tgtEl>
                                        <p:attrNameLst>
                                          <p:attrName>ppt_w</p:attrName>
                                        </p:attrNameLst>
                                      </p:cBhvr>
                                      <p:tavLst>
                                        <p:tav tm="0">
                                          <p:val>
                                            <p:fltVal val="0"/>
                                          </p:val>
                                        </p:tav>
                                        <p:tav tm="100000">
                                          <p:val>
                                            <p:strVal val="#ppt_w"/>
                                          </p:val>
                                        </p:tav>
                                      </p:tavLst>
                                    </p:anim>
                                    <p:anim calcmode="lin" valueType="num">
                                      <p:cBhvr>
                                        <p:cTn id="23" dur="500" fill="hold"/>
                                        <p:tgtEl>
                                          <p:spTgt spid="27"/>
                                        </p:tgtEl>
                                        <p:attrNameLst>
                                          <p:attrName>ppt_h</p:attrName>
                                        </p:attrNameLst>
                                      </p:cBhvr>
                                      <p:tavLst>
                                        <p:tav tm="0">
                                          <p:val>
                                            <p:fltVal val="0"/>
                                          </p:val>
                                        </p:tav>
                                        <p:tav tm="100000">
                                          <p:val>
                                            <p:strVal val="#ppt_h"/>
                                          </p:val>
                                        </p:tav>
                                      </p:tavLst>
                                    </p:anim>
                                    <p:animEffect transition="in" filter="fade">
                                      <p:cBhvr>
                                        <p:cTn id="24" dur="500"/>
                                        <p:tgtEl>
                                          <p:spTgt spid="27"/>
                                        </p:tgtEl>
                                      </p:cBhvr>
                                    </p:animEffect>
                                  </p:childTnLst>
                                </p:cTn>
                              </p:par>
                              <p:par>
                                <p:cTn id="25" presetID="53" presetClass="entr" presetSubtype="16"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ED772F19-EE76-4B0A-8A9C-62BBB289126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56838" y="789106"/>
            <a:ext cx="4822371" cy="4822371"/>
          </a:xfrm>
          <a:prstGeom prst="rect">
            <a:avLst/>
          </a:prstGeom>
        </p:spPr>
      </p:pic>
      <p:pic>
        <p:nvPicPr>
          <p:cNvPr id="4" name="图片 3" descr="图片包含 鲜花, 餐桌, 室内, 花瓶&#10;&#10;已生成极高可信度的说明">
            <a:extLst>
              <a:ext uri="{FF2B5EF4-FFF2-40B4-BE49-F238E27FC236}">
                <a16:creationId xmlns:a16="http://schemas.microsoft.com/office/drawing/2014/main" xmlns="" id="{739FF092-186D-4120-8682-D30294594B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60042" y="1296954"/>
            <a:ext cx="3815962" cy="5246302"/>
          </a:xfrm>
          <a:prstGeom prst="rect">
            <a:avLst/>
          </a:prstGeom>
        </p:spPr>
      </p:pic>
      <p:grpSp>
        <p:nvGrpSpPr>
          <p:cNvPr id="5" name="组合 4">
            <a:extLst>
              <a:ext uri="{FF2B5EF4-FFF2-40B4-BE49-F238E27FC236}">
                <a16:creationId xmlns:a16="http://schemas.microsoft.com/office/drawing/2014/main" xmlns="" id="{248C08DC-2BD8-4340-9915-1B4B8CC8913A}"/>
              </a:ext>
            </a:extLst>
          </p:cNvPr>
          <p:cNvGrpSpPr/>
          <p:nvPr/>
        </p:nvGrpSpPr>
        <p:grpSpPr>
          <a:xfrm>
            <a:off x="776331" y="600609"/>
            <a:ext cx="1392689" cy="1392689"/>
            <a:chOff x="944111" y="2203578"/>
            <a:chExt cx="1392689" cy="1392689"/>
          </a:xfrm>
        </p:grpSpPr>
        <p:pic>
          <p:nvPicPr>
            <p:cNvPr id="6" name="图片 5">
              <a:extLst>
                <a:ext uri="{FF2B5EF4-FFF2-40B4-BE49-F238E27FC236}">
                  <a16:creationId xmlns:a16="http://schemas.microsoft.com/office/drawing/2014/main" xmlns="" id="{9458741D-A1B1-4C8B-8AE6-EB6FF393307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44111" y="2203578"/>
              <a:ext cx="1392689" cy="1392689"/>
            </a:xfrm>
            <a:prstGeom prst="rect">
              <a:avLst/>
            </a:prstGeom>
          </p:spPr>
        </p:pic>
        <p:sp>
          <p:nvSpPr>
            <p:cNvPr id="7" name="文本框 6">
              <a:extLst>
                <a:ext uri="{FF2B5EF4-FFF2-40B4-BE49-F238E27FC236}">
                  <a16:creationId xmlns:a16="http://schemas.microsoft.com/office/drawing/2014/main" xmlns="" id="{9438A290-C255-485B-B4D5-9CE45EBD06A7}"/>
                </a:ext>
              </a:extLst>
            </p:cNvPr>
            <p:cNvSpPr txBox="1"/>
            <p:nvPr/>
          </p:nvSpPr>
          <p:spPr>
            <a:xfrm>
              <a:off x="1195640" y="2438256"/>
              <a:ext cx="877163" cy="923330"/>
            </a:xfrm>
            <a:prstGeom prst="rect">
              <a:avLst/>
            </a:prstGeom>
            <a:noFill/>
          </p:spPr>
          <p:txBody>
            <a:bodyPr wrap="none" rtlCol="0">
              <a:spAutoFit/>
            </a:bodyPr>
            <a:lstStyle/>
            <a:p>
              <a:r>
                <a:rPr lang="zh-CN" altLang="en-US" sz="5400" dirty="0">
                  <a:solidFill>
                    <a:srgbClr val="526342"/>
                  </a:solidFill>
                </a:rPr>
                <a:t>贰</a:t>
              </a:r>
            </a:p>
          </p:txBody>
        </p:sp>
      </p:grpSp>
      <p:sp>
        <p:nvSpPr>
          <p:cNvPr id="8" name="矩形 7">
            <a:extLst>
              <a:ext uri="{FF2B5EF4-FFF2-40B4-BE49-F238E27FC236}">
                <a16:creationId xmlns:a16="http://schemas.microsoft.com/office/drawing/2014/main" xmlns="" id="{79D0FB88-125C-4DF3-814B-5DDD7C66C762}"/>
              </a:ext>
            </a:extLst>
          </p:cNvPr>
          <p:cNvSpPr/>
          <p:nvPr/>
        </p:nvSpPr>
        <p:spPr>
          <a:xfrm>
            <a:off x="2169020" y="2463833"/>
            <a:ext cx="4247317" cy="1814552"/>
          </a:xfrm>
          <a:prstGeom prst="rect">
            <a:avLst/>
          </a:prstGeom>
        </p:spPr>
        <p:txBody>
          <a:bodyPr vert="eaVert" wrap="square">
            <a:spAutoFit/>
          </a:bodyPr>
          <a:lstStyle/>
          <a:p>
            <a:pPr>
              <a:lnSpc>
                <a:spcPct val="20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请在此处添加详细描述文本，尽量与标题文本语言风格相符合，语言描述尽量简洁生动。请在此处添加详细描述文本，尽量与标题文本语言风格相符合，语言描述尽量简洁生动。</a:t>
            </a:r>
          </a:p>
        </p:txBody>
      </p:sp>
    </p:spTree>
    <p:extLst>
      <p:ext uri="{BB962C8B-B14F-4D97-AF65-F5344CB8AC3E}">
        <p14:creationId xmlns:p14="http://schemas.microsoft.com/office/powerpoint/2010/main" val="380227404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TotalTime>
  <Words>3491</Words>
  <Application>Microsoft Office PowerPoint</Application>
  <PresentationFormat>宽屏</PresentationFormat>
  <Paragraphs>195</Paragraphs>
  <Slides>26</Slides>
  <Notes>1</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26</vt:i4>
      </vt:variant>
    </vt:vector>
  </HeadingPairs>
  <TitlesOfParts>
    <vt:vector size="43" baseType="lpstr">
      <vt:lpstr>Meiryo</vt:lpstr>
      <vt:lpstr>等线</vt:lpstr>
      <vt:lpstr>等线 Light</vt:lpstr>
      <vt:lpstr>方正清刻本悦宋简体</vt:lpstr>
      <vt:lpstr>楷体</vt:lpstr>
      <vt:lpstr>隶书</vt:lpstr>
      <vt:lpstr>宋体</vt:lpstr>
      <vt:lpstr>微软简标宋</vt:lpstr>
      <vt:lpstr>微软简中圆</vt:lpstr>
      <vt:lpstr>微软雅黑</vt:lpstr>
      <vt:lpstr>微软雅黑 Light</vt:lpstr>
      <vt:lpstr>Arial</vt:lpstr>
      <vt:lpstr>Calibri</vt:lpstr>
      <vt:lpstr>Calibri Light</vt:lpstr>
      <vt:lpstr>Century Gothic</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优品PPT</cp:lastModifiedBy>
  <cp:revision>13</cp:revision>
  <dcterms:created xsi:type="dcterms:W3CDTF">2017-08-25T06:00:56Z</dcterms:created>
  <dcterms:modified xsi:type="dcterms:W3CDTF">2018-06-06T03:14:20Z</dcterms:modified>
</cp:coreProperties>
</file>