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8"/>
  </p:notesMasterIdLst>
  <p:handoutMasterIdLst>
    <p:handoutMasterId r:id="rId29"/>
  </p:handoutMasterIdLst>
  <p:sldIdLst>
    <p:sldId id="311" r:id="rId3"/>
    <p:sldId id="310" r:id="rId4"/>
    <p:sldId id="256" r:id="rId5"/>
    <p:sldId id="292" r:id="rId6"/>
    <p:sldId id="304" r:id="rId7"/>
    <p:sldId id="290" r:id="rId8"/>
    <p:sldId id="275" r:id="rId9"/>
    <p:sldId id="285" r:id="rId10"/>
    <p:sldId id="286" r:id="rId11"/>
    <p:sldId id="308" r:id="rId12"/>
    <p:sldId id="277" r:id="rId13"/>
    <p:sldId id="278" r:id="rId14"/>
    <p:sldId id="305" r:id="rId15"/>
    <p:sldId id="309" r:id="rId16"/>
    <p:sldId id="306" r:id="rId17"/>
    <p:sldId id="307" r:id="rId18"/>
    <p:sldId id="281" r:id="rId19"/>
    <p:sldId id="263" r:id="rId20"/>
    <p:sldId id="284" r:id="rId21"/>
    <p:sldId id="283" r:id="rId22"/>
    <p:sldId id="282" r:id="rId23"/>
    <p:sldId id="287" r:id="rId24"/>
    <p:sldId id="289" r:id="rId25"/>
    <p:sldId id="288" r:id="rId26"/>
    <p:sldId id="31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A0A0A"/>
    <a:srgbClr val="36363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83"/>
        <p:guide pos="3817"/>
      </p:guideLst>
    </p:cSldViewPr>
  </p:slideViewPr>
  <p:outlineViewPr>
    <p:cViewPr>
      <p:scale>
        <a:sx n="66" d="100"/>
        <a:sy n="66" d="100"/>
      </p:scale>
      <p:origin x="0" y="-107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0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6F4167-132D-43C6-B24E-C36761102A9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CE5D4F-7C5E-482D-ACDE-EBB884FB5B47}">
      <dgm:prSet phldrT="[文本]"/>
      <dgm:spPr/>
      <dgm:t>
        <a:bodyPr vert="vert"/>
        <a:lstStyle/>
        <a:p>
          <a:r>
            <a:rPr lang="en-US" altLang="zh-CN" b="1" dirty="0"/>
            <a:t>PPT</a:t>
          </a:r>
          <a:r>
            <a:rPr lang="zh-CN" altLang="en-US" b="1" dirty="0"/>
            <a:t>母版</a:t>
          </a:r>
        </a:p>
      </dgm:t>
    </dgm:pt>
    <dgm:pt modelId="{60B90DAF-05B1-430A-B641-73B2AB5B4BF9}" type="parTrans" cxnId="{201524A7-4F08-4E43-8C91-AECEC43321E8}">
      <dgm:prSet/>
      <dgm:spPr/>
      <dgm:t>
        <a:bodyPr/>
        <a:lstStyle/>
        <a:p>
          <a:endParaRPr lang="zh-CN" altLang="en-US"/>
        </a:p>
      </dgm:t>
    </dgm:pt>
    <dgm:pt modelId="{DC7577CD-B8CD-46AD-BE6A-39196D182E2F}" type="sibTrans" cxnId="{201524A7-4F08-4E43-8C91-AECEC43321E8}">
      <dgm:prSet/>
      <dgm:spPr/>
      <dgm:t>
        <a:bodyPr/>
        <a:lstStyle/>
        <a:p>
          <a:endParaRPr lang="zh-CN" altLang="en-US"/>
        </a:p>
      </dgm:t>
    </dgm:pt>
    <dgm:pt modelId="{E1269FA2-6A9F-4396-AE71-420ABDFC5CFA}">
      <dgm:prSet phldrT="[文本]"/>
      <dgm:spPr/>
      <dgm:t>
        <a:bodyPr/>
        <a:lstStyle/>
        <a:p>
          <a:r>
            <a:rPr lang="zh-CN" altLang="en-US" b="1" dirty="0"/>
            <a:t>讲义母版</a:t>
          </a:r>
        </a:p>
      </dgm:t>
    </dgm:pt>
    <dgm:pt modelId="{D3AE906C-2D78-4A2E-AD3E-33F08D5544BF}" type="parTrans" cxnId="{14BAB26B-2D71-4D40-8CB5-97D4E3A55232}">
      <dgm:prSet/>
      <dgm:spPr/>
      <dgm:t>
        <a:bodyPr/>
        <a:lstStyle/>
        <a:p>
          <a:endParaRPr lang="zh-CN" altLang="en-US"/>
        </a:p>
      </dgm:t>
    </dgm:pt>
    <dgm:pt modelId="{805E5140-FD08-465F-94DC-B328348DFA24}" type="sibTrans" cxnId="{14BAB26B-2D71-4D40-8CB5-97D4E3A55232}">
      <dgm:prSet/>
      <dgm:spPr/>
      <dgm:t>
        <a:bodyPr/>
        <a:lstStyle/>
        <a:p>
          <a:endParaRPr lang="zh-CN" altLang="en-US"/>
        </a:p>
      </dgm:t>
    </dgm:pt>
    <dgm:pt modelId="{59574813-2903-4D2B-95B3-6933BC8C28B0}">
      <dgm:prSet phldrT="[文本]"/>
      <dgm:spPr/>
      <dgm:t>
        <a:bodyPr/>
        <a:lstStyle/>
        <a:p>
          <a:r>
            <a:rPr lang="zh-CN" altLang="en-US" b="1" dirty="0"/>
            <a:t>备注母版</a:t>
          </a:r>
        </a:p>
      </dgm:t>
    </dgm:pt>
    <dgm:pt modelId="{A5F361A0-C167-42BD-AAB5-18839D8F9711}" type="parTrans" cxnId="{0D2D41BE-A0B7-47C4-AD7D-119D42430505}">
      <dgm:prSet/>
      <dgm:spPr/>
      <dgm:t>
        <a:bodyPr/>
        <a:lstStyle/>
        <a:p>
          <a:endParaRPr lang="zh-CN" altLang="en-US"/>
        </a:p>
      </dgm:t>
    </dgm:pt>
    <dgm:pt modelId="{ACC03D37-3261-4494-8E68-BD970600CA1B}" type="sibTrans" cxnId="{0D2D41BE-A0B7-47C4-AD7D-119D42430505}">
      <dgm:prSet/>
      <dgm:spPr/>
      <dgm:t>
        <a:bodyPr/>
        <a:lstStyle/>
        <a:p>
          <a:endParaRPr lang="zh-CN" altLang="en-US"/>
        </a:p>
      </dgm:t>
    </dgm:pt>
    <dgm:pt modelId="{4BBEEC7A-4A4C-49B3-9919-351B4A4F1BD4}">
      <dgm:prSet phldrT="[文本]"/>
      <dgm:spPr/>
      <dgm:t>
        <a:bodyPr/>
        <a:lstStyle/>
        <a:p>
          <a:r>
            <a:rPr lang="zh-CN" altLang="en-US" b="1" dirty="0"/>
            <a:t>幻灯片母版</a:t>
          </a:r>
        </a:p>
      </dgm:t>
    </dgm:pt>
    <dgm:pt modelId="{4C99AA5B-50A1-4711-86D1-B448293F777A}" type="parTrans" cxnId="{478D87A0-91C2-4A7B-BCFB-01C7551C891C}">
      <dgm:prSet/>
      <dgm:spPr/>
      <dgm:t>
        <a:bodyPr/>
        <a:lstStyle/>
        <a:p>
          <a:endParaRPr lang="zh-CN" altLang="en-US"/>
        </a:p>
      </dgm:t>
    </dgm:pt>
    <dgm:pt modelId="{2617D6A8-6078-4BD9-9CA7-687FBDE9C4A6}" type="sibTrans" cxnId="{478D87A0-91C2-4A7B-BCFB-01C7551C891C}">
      <dgm:prSet/>
      <dgm:spPr/>
      <dgm:t>
        <a:bodyPr/>
        <a:lstStyle/>
        <a:p>
          <a:endParaRPr lang="zh-CN" altLang="en-US"/>
        </a:p>
      </dgm:t>
    </dgm:pt>
    <dgm:pt modelId="{54F860A6-0951-4E12-B5F0-E4992FE7F256}" type="pres">
      <dgm:prSet presAssocID="{FD6F4167-132D-43C6-B24E-C36761102A9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BC407B3-8853-4D28-BEAB-579843C59C85}" type="pres">
      <dgm:prSet presAssocID="{2CCE5D4F-7C5E-482D-ACDE-EBB884FB5B47}" presName="root1" presStyleCnt="0"/>
      <dgm:spPr/>
    </dgm:pt>
    <dgm:pt modelId="{88155955-FFE3-45FF-8F75-A2FFFA13C5F9}" type="pres">
      <dgm:prSet presAssocID="{2CCE5D4F-7C5E-482D-ACDE-EBB884FB5B47}" presName="LevelOneTextNode" presStyleLbl="node0" presStyleIdx="0" presStyleCnt="1" custScaleX="245380" custScaleY="154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6F7ACFE-3459-45D2-A28B-8D2EB2349C87}" type="pres">
      <dgm:prSet presAssocID="{2CCE5D4F-7C5E-482D-ACDE-EBB884FB5B47}" presName="level2hierChild" presStyleCnt="0"/>
      <dgm:spPr/>
    </dgm:pt>
    <dgm:pt modelId="{446B3813-16F6-462A-9306-21D330711206}" type="pres">
      <dgm:prSet presAssocID="{D3AE906C-2D78-4A2E-AD3E-33F08D5544BF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053D48F1-06DD-4507-8347-215EBA605667}" type="pres">
      <dgm:prSet presAssocID="{D3AE906C-2D78-4A2E-AD3E-33F08D5544BF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7CCED92D-A6F0-4828-92C3-1E0033BA5DED}" type="pres">
      <dgm:prSet presAssocID="{E1269FA2-6A9F-4396-AE71-420ABDFC5CFA}" presName="root2" presStyleCnt="0"/>
      <dgm:spPr/>
    </dgm:pt>
    <dgm:pt modelId="{40FA446B-CCBE-4235-ACE6-6B0DEBB13997}" type="pres">
      <dgm:prSet presAssocID="{E1269FA2-6A9F-4396-AE71-420ABDFC5CF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FA42D5C-1560-428E-BE5A-16C78E1465B2}" type="pres">
      <dgm:prSet presAssocID="{E1269FA2-6A9F-4396-AE71-420ABDFC5CFA}" presName="level3hierChild" presStyleCnt="0"/>
      <dgm:spPr/>
    </dgm:pt>
    <dgm:pt modelId="{B07BE0D9-BCC9-4D0D-8DC9-6B7464AAA8BF}" type="pres">
      <dgm:prSet presAssocID="{A5F361A0-C167-42BD-AAB5-18839D8F9711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3504C0C7-1C95-494A-8D12-27F2D50153F1}" type="pres">
      <dgm:prSet presAssocID="{A5F361A0-C167-42BD-AAB5-18839D8F9711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D4A6385E-EDEE-4C29-9CFA-BE4ADE11DC33}" type="pres">
      <dgm:prSet presAssocID="{59574813-2903-4D2B-95B3-6933BC8C28B0}" presName="root2" presStyleCnt="0"/>
      <dgm:spPr/>
    </dgm:pt>
    <dgm:pt modelId="{8F8DAF33-A39D-42E1-84CB-2FF3F8579A6E}" type="pres">
      <dgm:prSet presAssocID="{59574813-2903-4D2B-95B3-6933BC8C28B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AEA474-218C-4609-B64A-3F4BDD767870}" type="pres">
      <dgm:prSet presAssocID="{59574813-2903-4D2B-95B3-6933BC8C28B0}" presName="level3hierChild" presStyleCnt="0"/>
      <dgm:spPr/>
    </dgm:pt>
    <dgm:pt modelId="{FF9C0076-AAE0-4F72-98C8-740E0000423F}" type="pres">
      <dgm:prSet presAssocID="{4C99AA5B-50A1-4711-86D1-B448293F777A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41D9BEF1-E868-495F-9ECC-C59BE82C931E}" type="pres">
      <dgm:prSet presAssocID="{4C99AA5B-50A1-4711-86D1-B448293F777A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3DF339A7-6960-4DAA-B999-393244344A20}" type="pres">
      <dgm:prSet presAssocID="{4BBEEC7A-4A4C-49B3-9919-351B4A4F1BD4}" presName="root2" presStyleCnt="0"/>
      <dgm:spPr/>
    </dgm:pt>
    <dgm:pt modelId="{66AA489E-3135-4159-9950-A05E090A895C}" type="pres">
      <dgm:prSet presAssocID="{4BBEEC7A-4A4C-49B3-9919-351B4A4F1BD4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5F61224-5674-4F2E-86BC-36F30715D993}" type="pres">
      <dgm:prSet presAssocID="{4BBEEC7A-4A4C-49B3-9919-351B4A4F1BD4}" presName="level3hierChild" presStyleCnt="0"/>
      <dgm:spPr/>
    </dgm:pt>
  </dgm:ptLst>
  <dgm:cxnLst>
    <dgm:cxn modelId="{593391C6-B34B-4AB4-806A-4EC569E723F5}" type="presOf" srcId="{D3AE906C-2D78-4A2E-AD3E-33F08D5544BF}" destId="{446B3813-16F6-462A-9306-21D330711206}" srcOrd="0" destOrd="0" presId="urn:microsoft.com/office/officeart/2008/layout/HorizontalMultiLevelHierarchy"/>
    <dgm:cxn modelId="{E8D35746-0D93-463E-B250-DC532FB42D96}" type="presOf" srcId="{FD6F4167-132D-43C6-B24E-C36761102A9B}" destId="{54F860A6-0951-4E12-B5F0-E4992FE7F256}" srcOrd="0" destOrd="0" presId="urn:microsoft.com/office/officeart/2008/layout/HorizontalMultiLevelHierarchy"/>
    <dgm:cxn modelId="{0D2D41BE-A0B7-47C4-AD7D-119D42430505}" srcId="{2CCE5D4F-7C5E-482D-ACDE-EBB884FB5B47}" destId="{59574813-2903-4D2B-95B3-6933BC8C28B0}" srcOrd="1" destOrd="0" parTransId="{A5F361A0-C167-42BD-AAB5-18839D8F9711}" sibTransId="{ACC03D37-3261-4494-8E68-BD970600CA1B}"/>
    <dgm:cxn modelId="{4F55318D-EBFF-4A32-8E4A-C1A41F4E80AF}" type="presOf" srcId="{D3AE906C-2D78-4A2E-AD3E-33F08D5544BF}" destId="{053D48F1-06DD-4507-8347-215EBA605667}" srcOrd="1" destOrd="0" presId="urn:microsoft.com/office/officeart/2008/layout/HorizontalMultiLevelHierarchy"/>
    <dgm:cxn modelId="{201524A7-4F08-4E43-8C91-AECEC43321E8}" srcId="{FD6F4167-132D-43C6-B24E-C36761102A9B}" destId="{2CCE5D4F-7C5E-482D-ACDE-EBB884FB5B47}" srcOrd="0" destOrd="0" parTransId="{60B90DAF-05B1-430A-B641-73B2AB5B4BF9}" sibTransId="{DC7577CD-B8CD-46AD-BE6A-39196D182E2F}"/>
    <dgm:cxn modelId="{4F7BD594-B589-450A-8232-E8BAA4BB842B}" type="presOf" srcId="{A5F361A0-C167-42BD-AAB5-18839D8F9711}" destId="{B07BE0D9-BCC9-4D0D-8DC9-6B7464AAA8BF}" srcOrd="0" destOrd="0" presId="urn:microsoft.com/office/officeart/2008/layout/HorizontalMultiLevelHierarchy"/>
    <dgm:cxn modelId="{478D87A0-91C2-4A7B-BCFB-01C7551C891C}" srcId="{2CCE5D4F-7C5E-482D-ACDE-EBB884FB5B47}" destId="{4BBEEC7A-4A4C-49B3-9919-351B4A4F1BD4}" srcOrd="2" destOrd="0" parTransId="{4C99AA5B-50A1-4711-86D1-B448293F777A}" sibTransId="{2617D6A8-6078-4BD9-9CA7-687FBDE9C4A6}"/>
    <dgm:cxn modelId="{DDCA541E-669B-40AF-A461-631DF062A6A2}" type="presOf" srcId="{4BBEEC7A-4A4C-49B3-9919-351B4A4F1BD4}" destId="{66AA489E-3135-4159-9950-A05E090A895C}" srcOrd="0" destOrd="0" presId="urn:microsoft.com/office/officeart/2008/layout/HorizontalMultiLevelHierarchy"/>
    <dgm:cxn modelId="{9B3CC1CB-D85D-43C7-A62C-30F2D055F451}" type="presOf" srcId="{A5F361A0-C167-42BD-AAB5-18839D8F9711}" destId="{3504C0C7-1C95-494A-8D12-27F2D50153F1}" srcOrd="1" destOrd="0" presId="urn:microsoft.com/office/officeart/2008/layout/HorizontalMultiLevelHierarchy"/>
    <dgm:cxn modelId="{95341062-8124-4D5D-8958-B2C4BEB3A6B3}" type="presOf" srcId="{59574813-2903-4D2B-95B3-6933BC8C28B0}" destId="{8F8DAF33-A39D-42E1-84CB-2FF3F8579A6E}" srcOrd="0" destOrd="0" presId="urn:microsoft.com/office/officeart/2008/layout/HorizontalMultiLevelHierarchy"/>
    <dgm:cxn modelId="{80ED0D87-F7EC-4E5E-9977-D40A312A0F88}" type="presOf" srcId="{E1269FA2-6A9F-4396-AE71-420ABDFC5CFA}" destId="{40FA446B-CCBE-4235-ACE6-6B0DEBB13997}" srcOrd="0" destOrd="0" presId="urn:microsoft.com/office/officeart/2008/layout/HorizontalMultiLevelHierarchy"/>
    <dgm:cxn modelId="{F46C2957-F2B6-4272-959F-2555FA3D8487}" type="presOf" srcId="{4C99AA5B-50A1-4711-86D1-B448293F777A}" destId="{41D9BEF1-E868-495F-9ECC-C59BE82C931E}" srcOrd="1" destOrd="0" presId="urn:microsoft.com/office/officeart/2008/layout/HorizontalMultiLevelHierarchy"/>
    <dgm:cxn modelId="{14BAB26B-2D71-4D40-8CB5-97D4E3A55232}" srcId="{2CCE5D4F-7C5E-482D-ACDE-EBB884FB5B47}" destId="{E1269FA2-6A9F-4396-AE71-420ABDFC5CFA}" srcOrd="0" destOrd="0" parTransId="{D3AE906C-2D78-4A2E-AD3E-33F08D5544BF}" sibTransId="{805E5140-FD08-465F-94DC-B328348DFA24}"/>
    <dgm:cxn modelId="{FED4B3A2-B2E8-468C-9CA0-59274A707FB9}" type="presOf" srcId="{4C99AA5B-50A1-4711-86D1-B448293F777A}" destId="{FF9C0076-AAE0-4F72-98C8-740E0000423F}" srcOrd="0" destOrd="0" presId="urn:microsoft.com/office/officeart/2008/layout/HorizontalMultiLevelHierarchy"/>
    <dgm:cxn modelId="{74302B85-DC2E-4C41-882A-5FE16FDFE5D2}" type="presOf" srcId="{2CCE5D4F-7C5E-482D-ACDE-EBB884FB5B47}" destId="{88155955-FFE3-45FF-8F75-A2FFFA13C5F9}" srcOrd="0" destOrd="0" presId="urn:microsoft.com/office/officeart/2008/layout/HorizontalMultiLevelHierarchy"/>
    <dgm:cxn modelId="{5EA9CD81-2F6E-41CB-A5F7-741F7C44A80A}" type="presParOf" srcId="{54F860A6-0951-4E12-B5F0-E4992FE7F256}" destId="{3BC407B3-8853-4D28-BEAB-579843C59C85}" srcOrd="0" destOrd="0" presId="urn:microsoft.com/office/officeart/2008/layout/HorizontalMultiLevelHierarchy"/>
    <dgm:cxn modelId="{58ADE257-0A0D-4CC6-9AB7-550B9D7C5C7C}" type="presParOf" srcId="{3BC407B3-8853-4D28-BEAB-579843C59C85}" destId="{88155955-FFE3-45FF-8F75-A2FFFA13C5F9}" srcOrd="0" destOrd="0" presId="urn:microsoft.com/office/officeart/2008/layout/HorizontalMultiLevelHierarchy"/>
    <dgm:cxn modelId="{1513040C-693F-48E5-BFBD-CE297E5EFDD7}" type="presParOf" srcId="{3BC407B3-8853-4D28-BEAB-579843C59C85}" destId="{56F7ACFE-3459-45D2-A28B-8D2EB2349C87}" srcOrd="1" destOrd="0" presId="urn:microsoft.com/office/officeart/2008/layout/HorizontalMultiLevelHierarchy"/>
    <dgm:cxn modelId="{7B23EA19-D8C5-4EC2-9CDE-7850A226DB02}" type="presParOf" srcId="{56F7ACFE-3459-45D2-A28B-8D2EB2349C87}" destId="{446B3813-16F6-462A-9306-21D330711206}" srcOrd="0" destOrd="0" presId="urn:microsoft.com/office/officeart/2008/layout/HorizontalMultiLevelHierarchy"/>
    <dgm:cxn modelId="{5BBFFC27-4651-42BA-8234-C29300E65FAC}" type="presParOf" srcId="{446B3813-16F6-462A-9306-21D330711206}" destId="{053D48F1-06DD-4507-8347-215EBA605667}" srcOrd="0" destOrd="0" presId="urn:microsoft.com/office/officeart/2008/layout/HorizontalMultiLevelHierarchy"/>
    <dgm:cxn modelId="{E54BF8CC-217A-405A-B05D-48F375FF1D79}" type="presParOf" srcId="{56F7ACFE-3459-45D2-A28B-8D2EB2349C87}" destId="{7CCED92D-A6F0-4828-92C3-1E0033BA5DED}" srcOrd="1" destOrd="0" presId="urn:microsoft.com/office/officeart/2008/layout/HorizontalMultiLevelHierarchy"/>
    <dgm:cxn modelId="{3D0F5D32-5701-4C6A-B157-F4755C6031FE}" type="presParOf" srcId="{7CCED92D-A6F0-4828-92C3-1E0033BA5DED}" destId="{40FA446B-CCBE-4235-ACE6-6B0DEBB13997}" srcOrd="0" destOrd="0" presId="urn:microsoft.com/office/officeart/2008/layout/HorizontalMultiLevelHierarchy"/>
    <dgm:cxn modelId="{D8E00522-A608-4079-947F-C7B4BA82F8A1}" type="presParOf" srcId="{7CCED92D-A6F0-4828-92C3-1E0033BA5DED}" destId="{6FA42D5C-1560-428E-BE5A-16C78E1465B2}" srcOrd="1" destOrd="0" presId="urn:microsoft.com/office/officeart/2008/layout/HorizontalMultiLevelHierarchy"/>
    <dgm:cxn modelId="{9C6CB379-EF6A-4AB2-B1D9-5E31CF877761}" type="presParOf" srcId="{56F7ACFE-3459-45D2-A28B-8D2EB2349C87}" destId="{B07BE0D9-BCC9-4D0D-8DC9-6B7464AAA8BF}" srcOrd="2" destOrd="0" presId="urn:microsoft.com/office/officeart/2008/layout/HorizontalMultiLevelHierarchy"/>
    <dgm:cxn modelId="{D9938436-5286-41D8-8674-03607BF8370E}" type="presParOf" srcId="{B07BE0D9-BCC9-4D0D-8DC9-6B7464AAA8BF}" destId="{3504C0C7-1C95-494A-8D12-27F2D50153F1}" srcOrd="0" destOrd="0" presId="urn:microsoft.com/office/officeart/2008/layout/HorizontalMultiLevelHierarchy"/>
    <dgm:cxn modelId="{909C17FB-33BE-43EE-98A5-2C4813E45260}" type="presParOf" srcId="{56F7ACFE-3459-45D2-A28B-8D2EB2349C87}" destId="{D4A6385E-EDEE-4C29-9CFA-BE4ADE11DC33}" srcOrd="3" destOrd="0" presId="urn:microsoft.com/office/officeart/2008/layout/HorizontalMultiLevelHierarchy"/>
    <dgm:cxn modelId="{71294F25-9F33-44F9-8DBB-5F028BD4D742}" type="presParOf" srcId="{D4A6385E-EDEE-4C29-9CFA-BE4ADE11DC33}" destId="{8F8DAF33-A39D-42E1-84CB-2FF3F8579A6E}" srcOrd="0" destOrd="0" presId="urn:microsoft.com/office/officeart/2008/layout/HorizontalMultiLevelHierarchy"/>
    <dgm:cxn modelId="{7953353B-E263-4AC7-8A22-7F49C05B375E}" type="presParOf" srcId="{D4A6385E-EDEE-4C29-9CFA-BE4ADE11DC33}" destId="{C4AEA474-218C-4609-B64A-3F4BDD767870}" srcOrd="1" destOrd="0" presId="urn:microsoft.com/office/officeart/2008/layout/HorizontalMultiLevelHierarchy"/>
    <dgm:cxn modelId="{E5A55B2D-2386-420F-8838-6F16B2C77564}" type="presParOf" srcId="{56F7ACFE-3459-45D2-A28B-8D2EB2349C87}" destId="{FF9C0076-AAE0-4F72-98C8-740E0000423F}" srcOrd="4" destOrd="0" presId="urn:microsoft.com/office/officeart/2008/layout/HorizontalMultiLevelHierarchy"/>
    <dgm:cxn modelId="{DB776B89-63C3-492B-A276-D0B86A7DE11B}" type="presParOf" srcId="{FF9C0076-AAE0-4F72-98C8-740E0000423F}" destId="{41D9BEF1-E868-495F-9ECC-C59BE82C931E}" srcOrd="0" destOrd="0" presId="urn:microsoft.com/office/officeart/2008/layout/HorizontalMultiLevelHierarchy"/>
    <dgm:cxn modelId="{932AC8EE-0FCA-4E9A-B7FB-B7A924A99C5A}" type="presParOf" srcId="{56F7ACFE-3459-45D2-A28B-8D2EB2349C87}" destId="{3DF339A7-6960-4DAA-B999-393244344A20}" srcOrd="5" destOrd="0" presId="urn:microsoft.com/office/officeart/2008/layout/HorizontalMultiLevelHierarchy"/>
    <dgm:cxn modelId="{3235DA77-C1E1-4B5C-8637-D0FEF8D4EE03}" type="presParOf" srcId="{3DF339A7-6960-4DAA-B999-393244344A20}" destId="{66AA489E-3135-4159-9950-A05E090A895C}" srcOrd="0" destOrd="0" presId="urn:microsoft.com/office/officeart/2008/layout/HorizontalMultiLevelHierarchy"/>
    <dgm:cxn modelId="{986FE493-85B9-465D-9E64-B81D1F0CBE81}" type="presParOf" srcId="{3DF339A7-6960-4DAA-B999-393244344A20}" destId="{D5F61224-5674-4F2E-86BC-36F30715D99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C0076-AAE0-4F72-98C8-740E0000423F}">
      <dsp:nvSpPr>
        <dsp:cNvPr id="0" name=""/>
        <dsp:cNvSpPr/>
      </dsp:nvSpPr>
      <dsp:spPr>
        <a:xfrm>
          <a:off x="3301002" y="2709333"/>
          <a:ext cx="675382" cy="1286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691" y="0"/>
              </a:lnTo>
              <a:lnTo>
                <a:pt x="337691" y="1286933"/>
              </a:lnTo>
              <a:lnTo>
                <a:pt x="675382" y="12869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02359" y="3316465"/>
        <a:ext cx="72669" cy="72669"/>
      </dsp:txXfrm>
    </dsp:sp>
    <dsp:sp modelId="{B07BE0D9-BCC9-4D0D-8DC9-6B7464AAA8BF}">
      <dsp:nvSpPr>
        <dsp:cNvPr id="0" name=""/>
        <dsp:cNvSpPr/>
      </dsp:nvSpPr>
      <dsp:spPr>
        <a:xfrm>
          <a:off x="3301002" y="2663613"/>
          <a:ext cx="6753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5382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21809" y="2692448"/>
        <a:ext cx="33769" cy="33769"/>
      </dsp:txXfrm>
    </dsp:sp>
    <dsp:sp modelId="{446B3813-16F6-462A-9306-21D330711206}">
      <dsp:nvSpPr>
        <dsp:cNvPr id="0" name=""/>
        <dsp:cNvSpPr/>
      </dsp:nvSpPr>
      <dsp:spPr>
        <a:xfrm>
          <a:off x="3301002" y="1422400"/>
          <a:ext cx="675382" cy="1286933"/>
        </a:xfrm>
        <a:custGeom>
          <a:avLst/>
          <a:gdLst/>
          <a:ahLst/>
          <a:cxnLst/>
          <a:rect l="0" t="0" r="0" b="0"/>
          <a:pathLst>
            <a:path>
              <a:moveTo>
                <a:pt x="0" y="1286933"/>
              </a:moveTo>
              <a:lnTo>
                <a:pt x="337691" y="1286933"/>
              </a:lnTo>
              <a:lnTo>
                <a:pt x="337691" y="0"/>
              </a:lnTo>
              <a:lnTo>
                <a:pt x="67538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02359" y="2029532"/>
        <a:ext cx="72669" cy="72669"/>
      </dsp:txXfrm>
    </dsp:sp>
    <dsp:sp modelId="{88155955-FFE3-45FF-8F75-A2FFFA13C5F9}">
      <dsp:nvSpPr>
        <dsp:cNvPr id="0" name=""/>
        <dsp:cNvSpPr/>
      </dsp:nvSpPr>
      <dsp:spPr>
        <a:xfrm rot="16200000">
          <a:off x="1618745" y="1446182"/>
          <a:ext cx="838213" cy="25263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b="1" kern="1200" dirty="0"/>
            <a:t>PPT</a:t>
          </a:r>
          <a:r>
            <a:rPr lang="zh-CN" altLang="en-US" sz="3900" b="1" kern="1200" dirty="0"/>
            <a:t>母版</a:t>
          </a:r>
        </a:p>
      </dsp:txBody>
      <dsp:txXfrm>
        <a:off x="1618745" y="1446182"/>
        <a:ext cx="838213" cy="2526301"/>
      </dsp:txXfrm>
    </dsp:sp>
    <dsp:sp modelId="{40FA446B-CCBE-4235-ACE6-6B0DEBB13997}">
      <dsp:nvSpPr>
        <dsp:cNvPr id="0" name=""/>
        <dsp:cNvSpPr/>
      </dsp:nvSpPr>
      <dsp:spPr>
        <a:xfrm>
          <a:off x="3976385" y="907626"/>
          <a:ext cx="3376913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b="1" kern="1200" dirty="0"/>
            <a:t>讲义母版</a:t>
          </a:r>
        </a:p>
      </dsp:txBody>
      <dsp:txXfrm>
        <a:off x="3976385" y="907626"/>
        <a:ext cx="3376913" cy="1029546"/>
      </dsp:txXfrm>
    </dsp:sp>
    <dsp:sp modelId="{8F8DAF33-A39D-42E1-84CB-2FF3F8579A6E}">
      <dsp:nvSpPr>
        <dsp:cNvPr id="0" name=""/>
        <dsp:cNvSpPr/>
      </dsp:nvSpPr>
      <dsp:spPr>
        <a:xfrm>
          <a:off x="3976385" y="2194560"/>
          <a:ext cx="3376913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b="1" kern="1200" dirty="0"/>
            <a:t>备注母版</a:t>
          </a:r>
        </a:p>
      </dsp:txBody>
      <dsp:txXfrm>
        <a:off x="3976385" y="2194560"/>
        <a:ext cx="3376913" cy="1029546"/>
      </dsp:txXfrm>
    </dsp:sp>
    <dsp:sp modelId="{66AA489E-3135-4159-9950-A05E090A895C}">
      <dsp:nvSpPr>
        <dsp:cNvPr id="0" name=""/>
        <dsp:cNvSpPr/>
      </dsp:nvSpPr>
      <dsp:spPr>
        <a:xfrm>
          <a:off x="3976385" y="3481493"/>
          <a:ext cx="3376913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b="1" kern="1200" dirty="0"/>
            <a:t>幻灯片母版</a:t>
          </a:r>
        </a:p>
      </dsp:txBody>
      <dsp:txXfrm>
        <a:off x="3976385" y="3481493"/>
        <a:ext cx="3376913" cy="1029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AE00B-3321-489C-84D9-370FCB3B884C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A4912-B71C-4AB2-B642-FC49717AAA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68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1CC83-8D2D-47AB-A395-77CECE3585EB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FDF19-8D73-4E8F-AF11-3B2821E20F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91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幻灯片尺寸篇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FDF19-8D73-4E8F-AF11-3B2821E20F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39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294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30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85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0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717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94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8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70398" y="244046"/>
            <a:ext cx="12051204" cy="6369909"/>
            <a:chOff x="140796" y="0"/>
            <a:chExt cx="12051204" cy="6369909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140796" y="0"/>
              <a:ext cx="5956316" cy="3245709"/>
              <a:chOff x="-1" y="19092"/>
              <a:chExt cx="12192001" cy="6643652"/>
            </a:xfrm>
          </p:grpSpPr>
          <p:pic>
            <p:nvPicPr>
              <p:cNvPr id="6" name="图片 5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360" name="图片 359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361" name="图片 360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62" name="图片 361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64" name="图片 363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365" name="组合 364"/>
            <p:cNvGrpSpPr/>
            <p:nvPr userDrawn="1"/>
          </p:nvGrpSpPr>
          <p:grpSpPr>
            <a:xfrm>
              <a:off x="6128616" y="0"/>
              <a:ext cx="5956316" cy="3245709"/>
              <a:chOff x="-1" y="19092"/>
              <a:chExt cx="12192001" cy="6643652"/>
            </a:xfrm>
          </p:grpSpPr>
          <p:pic>
            <p:nvPicPr>
              <p:cNvPr id="366" name="图片 365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67" name="图片 366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368" name="图片 367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369" name="图片 368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370" name="图片 369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71" name="图片 370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372" name="图片 371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73" name="图片 372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374" name="组合 373"/>
            <p:cNvGrpSpPr/>
            <p:nvPr userDrawn="1"/>
          </p:nvGrpSpPr>
          <p:grpSpPr>
            <a:xfrm>
              <a:off x="247864" y="3124200"/>
              <a:ext cx="5956316" cy="3245709"/>
              <a:chOff x="-1" y="19092"/>
              <a:chExt cx="12192001" cy="6643652"/>
            </a:xfrm>
          </p:grpSpPr>
          <p:pic>
            <p:nvPicPr>
              <p:cNvPr id="375" name="图片 374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76" name="图片 375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377" name="图片 376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378" name="图片 377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379" name="图片 378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80" name="图片 379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381" name="图片 380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82" name="图片 381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383" name="组合 382"/>
            <p:cNvGrpSpPr/>
            <p:nvPr userDrawn="1"/>
          </p:nvGrpSpPr>
          <p:grpSpPr>
            <a:xfrm>
              <a:off x="6235684" y="3124200"/>
              <a:ext cx="5956316" cy="3245709"/>
              <a:chOff x="-1" y="19092"/>
              <a:chExt cx="12192001" cy="6643652"/>
            </a:xfrm>
          </p:grpSpPr>
          <p:pic>
            <p:nvPicPr>
              <p:cNvPr id="384" name="图片 383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85" name="图片 384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386" name="图片 385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387" name="图片 386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388" name="图片 387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89" name="图片 388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390" name="图片 389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91" name="图片 390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</p:grpSp>
      <p:sp>
        <p:nvSpPr>
          <p:cNvPr id="5" name="矩形 4"/>
          <p:cNvSpPr/>
          <p:nvPr userDrawn="1"/>
        </p:nvSpPr>
        <p:spPr>
          <a:xfrm>
            <a:off x="0" y="9546"/>
            <a:ext cx="12192000" cy="683890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58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70398" y="244046"/>
            <a:ext cx="12051204" cy="6369909"/>
            <a:chOff x="140796" y="0"/>
            <a:chExt cx="12051204" cy="6369909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140796" y="0"/>
              <a:ext cx="5956316" cy="3245709"/>
              <a:chOff x="-1" y="19092"/>
              <a:chExt cx="12192001" cy="6643652"/>
            </a:xfrm>
          </p:grpSpPr>
          <p:pic>
            <p:nvPicPr>
              <p:cNvPr id="40" name="图片 39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 userDrawn="1"/>
          </p:nvGrpSpPr>
          <p:grpSpPr>
            <a:xfrm>
              <a:off x="6128616" y="0"/>
              <a:ext cx="5956316" cy="3245709"/>
              <a:chOff x="-1" y="19092"/>
              <a:chExt cx="12192001" cy="6643652"/>
            </a:xfrm>
          </p:grpSpPr>
          <p:pic>
            <p:nvPicPr>
              <p:cNvPr id="32" name="图片 31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 userDrawn="1"/>
          </p:nvGrpSpPr>
          <p:grpSpPr>
            <a:xfrm>
              <a:off x="247864" y="3124200"/>
              <a:ext cx="5956316" cy="3245709"/>
              <a:chOff x="-1" y="19092"/>
              <a:chExt cx="12192001" cy="6643652"/>
            </a:xfrm>
          </p:grpSpPr>
          <p:pic>
            <p:nvPicPr>
              <p:cNvPr id="24" name="图片 23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 userDrawn="1"/>
          </p:nvGrpSpPr>
          <p:grpSpPr>
            <a:xfrm>
              <a:off x="6235684" y="3124200"/>
              <a:ext cx="5956316" cy="3245709"/>
              <a:chOff x="-1" y="19092"/>
              <a:chExt cx="12192001" cy="6643652"/>
            </a:xfrm>
          </p:grpSpPr>
          <p:pic>
            <p:nvPicPr>
              <p:cNvPr id="16" name="图片 15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187346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426880" y="4844494"/>
                <a:ext cx="4655546" cy="1757354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3643" y="19092"/>
                <a:ext cx="10918783" cy="233840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11868"/>
              <a:stretch/>
            </p:blipFill>
            <p:spPr>
              <a:xfrm flipH="1">
                <a:off x="-1" y="2255845"/>
                <a:ext cx="9622995" cy="2338400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186494" y="4646510"/>
                <a:ext cx="873080" cy="200189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 userDrawn="1"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r="54904"/>
              <a:stretch/>
            </p:blipFill>
            <p:spPr>
              <a:xfrm>
                <a:off x="9915009" y="2357492"/>
                <a:ext cx="2276991" cy="190595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16502" y="4787969"/>
                <a:ext cx="4122060" cy="1870404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719440" y="4660853"/>
                <a:ext cx="873080" cy="2001891"/>
              </a:xfrm>
              <a:prstGeom prst="rect">
                <a:avLst/>
              </a:prstGeom>
            </p:spPr>
          </p:pic>
        </p:grpSp>
      </p:grpSp>
      <p:sp>
        <p:nvSpPr>
          <p:cNvPr id="48" name="矩形 47"/>
          <p:cNvSpPr/>
          <p:nvPr userDrawn="1"/>
        </p:nvSpPr>
        <p:spPr>
          <a:xfrm>
            <a:off x="0" y="9546"/>
            <a:ext cx="12192000" cy="6838908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23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90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6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52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47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6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0EE77-8EA2-4A8F-91EE-D1546CE43B03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39E11-D22F-4847-BB93-57B802A8A1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5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2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81661" y="1454540"/>
            <a:ext cx="8390879" cy="3720320"/>
            <a:chOff x="3002557" y="1737568"/>
            <a:chExt cx="8390879" cy="3720320"/>
          </a:xfrm>
        </p:grpSpPr>
        <p:grpSp>
          <p:nvGrpSpPr>
            <p:cNvPr id="3" name="组合 2"/>
            <p:cNvGrpSpPr/>
            <p:nvPr/>
          </p:nvGrpSpPr>
          <p:grpSpPr>
            <a:xfrm>
              <a:off x="9076654" y="1737568"/>
              <a:ext cx="2316782" cy="3720320"/>
              <a:chOff x="1041868" y="1089868"/>
              <a:chExt cx="2316782" cy="372032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096014">
                <a:off x="2323123" y="1181242"/>
                <a:ext cx="923441" cy="211736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1868" y="1089868"/>
                <a:ext cx="2316782" cy="3720320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3002557" y="2701341"/>
              <a:ext cx="5823942" cy="2385846"/>
              <a:chOff x="3002557" y="2701341"/>
              <a:chExt cx="5823942" cy="2385846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002557" y="2701341"/>
                <a:ext cx="5823942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8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一劳永逸的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002557" y="4163857"/>
                <a:ext cx="582394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5400" dirty="0">
                    <a:solidFill>
                      <a:schemeClr val="bg1">
                        <a:lumMod val="50000"/>
                      </a:schemeClr>
                    </a:solidFill>
                  </a:rPr>
                  <a:t>POWERPOINT </a:t>
                </a:r>
                <a:r>
                  <a:rPr lang="zh-CN" altLang="en-US" sz="5400" dirty="0">
                    <a:solidFill>
                      <a:schemeClr val="bg1">
                        <a:lumMod val="50000"/>
                      </a:schemeClr>
                    </a:solidFill>
                  </a:rPr>
                  <a:t>母版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635875" y="2116273"/>
            <a:ext cx="1151455" cy="302040"/>
            <a:chOff x="-92962" y="1512102"/>
            <a:chExt cx="1693162" cy="444136"/>
          </a:xfrm>
        </p:grpSpPr>
        <p:sp>
          <p:nvSpPr>
            <p:cNvPr id="12" name="AutoShape 15"/>
            <p:cNvSpPr>
              <a:spLocks noChangeAspect="1" noChangeArrowheads="1" noTextEdit="1"/>
            </p:cNvSpPr>
            <p:nvPr/>
          </p:nvSpPr>
          <p:spPr bwMode="auto">
            <a:xfrm>
              <a:off x="-92962" y="1512102"/>
              <a:ext cx="1693162" cy="44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-92417" y="1512102"/>
              <a:ext cx="442772" cy="444136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-92417" y="1512102"/>
              <a:ext cx="442772" cy="442774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551442" y="1588395"/>
              <a:ext cx="237054" cy="308443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837269" y="1593027"/>
              <a:ext cx="36784" cy="298634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930183" y="1593027"/>
              <a:ext cx="35967" cy="298634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470245" y="1593027"/>
              <a:ext cx="36512" cy="298634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009473" y="1593027"/>
              <a:ext cx="186646" cy="303811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241895" y="1670411"/>
              <a:ext cx="198635" cy="22642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9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263970"/>
            <a:ext cx="12192000" cy="2330061"/>
            <a:chOff x="0" y="2705725"/>
            <a:chExt cx="12192000" cy="2330061"/>
          </a:xfrm>
        </p:grpSpPr>
        <p:sp>
          <p:nvSpPr>
            <p:cNvPr id="2" name="文本框 1"/>
            <p:cNvSpPr txBox="1"/>
            <p:nvPr/>
          </p:nvSpPr>
          <p:spPr>
            <a:xfrm>
              <a:off x="1438276" y="2705725"/>
              <a:ext cx="93154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母版</a:t>
              </a:r>
              <a:r>
                <a:rPr lang="en-US" altLang="zh-CN" sz="72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|</a:t>
              </a:r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版式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0" y="4394200"/>
              <a:ext cx="12192000" cy="64158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编辑幻灯片母版和版式 应先于构建各张幻灯片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1644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762000"/>
            <a:ext cx="12192000" cy="6096000"/>
            <a:chOff x="0" y="762000"/>
            <a:chExt cx="12192000" cy="6096000"/>
          </a:xfrm>
        </p:grpSpPr>
        <p:sp>
          <p:nvSpPr>
            <p:cNvPr id="8" name="矩形 7"/>
            <p:cNvSpPr/>
            <p:nvPr/>
          </p:nvSpPr>
          <p:spPr>
            <a:xfrm>
              <a:off x="0" y="762000"/>
              <a:ext cx="333994" cy="98234"/>
            </a:xfrm>
            <a:prstGeom prst="rect">
              <a:avLst/>
            </a:prstGeom>
            <a:solidFill>
              <a:srgbClr val="0A0A0A">
                <a:alpha val="80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021080" y="838200"/>
              <a:ext cx="4303395" cy="139478"/>
            </a:xfrm>
            <a:prstGeom prst="rect">
              <a:avLst/>
            </a:prstGeom>
            <a:solidFill>
              <a:srgbClr val="0A0A0A">
                <a:alpha val="80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4450" y="838200"/>
              <a:ext cx="289544" cy="139478"/>
            </a:xfrm>
            <a:prstGeom prst="rect">
              <a:avLst/>
            </a:prstGeom>
            <a:solidFill>
              <a:srgbClr val="0A0A0A">
                <a:alpha val="80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63886" y="3810000"/>
            <a:ext cx="5515427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>
                    <a:lumMod val="65000"/>
                    <a:alpha val="20000"/>
                  </a:schemeClr>
                </a:solidFill>
              </a:rPr>
              <a:t>母版视图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109771" y="3270606"/>
            <a:ext cx="1859743" cy="2725445"/>
            <a:chOff x="9973611" y="2687393"/>
            <a:chExt cx="1934168" cy="2834514"/>
          </a:xfrm>
        </p:grpSpPr>
        <p:sp>
          <p:nvSpPr>
            <p:cNvPr id="5" name="自由: 形状 4"/>
            <p:cNvSpPr/>
            <p:nvPr/>
          </p:nvSpPr>
          <p:spPr>
            <a:xfrm>
              <a:off x="10291763" y="2724150"/>
              <a:ext cx="885825" cy="314325"/>
            </a:xfrm>
            <a:custGeom>
              <a:avLst/>
              <a:gdLst>
                <a:gd name="connsiteX0" fmla="*/ 381000 w 885825"/>
                <a:gd name="connsiteY0" fmla="*/ 0 h 314325"/>
                <a:gd name="connsiteX1" fmla="*/ 85725 w 885825"/>
                <a:gd name="connsiteY1" fmla="*/ 104775 h 314325"/>
                <a:gd name="connsiteX2" fmla="*/ 0 w 885825"/>
                <a:gd name="connsiteY2" fmla="*/ 257175 h 314325"/>
                <a:gd name="connsiteX3" fmla="*/ 14287 w 885825"/>
                <a:gd name="connsiteY3" fmla="*/ 309563 h 314325"/>
                <a:gd name="connsiteX4" fmla="*/ 352425 w 885825"/>
                <a:gd name="connsiteY4" fmla="*/ 285750 h 314325"/>
                <a:gd name="connsiteX5" fmla="*/ 885825 w 885825"/>
                <a:gd name="connsiteY5" fmla="*/ 314325 h 314325"/>
                <a:gd name="connsiteX6" fmla="*/ 757237 w 885825"/>
                <a:gd name="connsiteY6" fmla="*/ 147638 h 314325"/>
                <a:gd name="connsiteX7" fmla="*/ 381000 w 885825"/>
                <a:gd name="connsiteY7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5825" h="314325">
                  <a:moveTo>
                    <a:pt x="381000" y="0"/>
                  </a:moveTo>
                  <a:lnTo>
                    <a:pt x="85725" y="104775"/>
                  </a:lnTo>
                  <a:lnTo>
                    <a:pt x="0" y="257175"/>
                  </a:lnTo>
                  <a:lnTo>
                    <a:pt x="14287" y="309563"/>
                  </a:lnTo>
                  <a:lnTo>
                    <a:pt x="352425" y="285750"/>
                  </a:lnTo>
                  <a:lnTo>
                    <a:pt x="885825" y="314325"/>
                  </a:lnTo>
                  <a:lnTo>
                    <a:pt x="757237" y="147638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3611" y="2687393"/>
              <a:ext cx="1934168" cy="28345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3213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81050" y="742713"/>
            <a:ext cx="10182354" cy="5743254"/>
            <a:chOff x="781050" y="916884"/>
            <a:chExt cx="10182354" cy="57432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178630" y="1262741"/>
              <a:ext cx="3062514" cy="4789305"/>
              <a:chOff x="3121184" y="540708"/>
              <a:chExt cx="3714742" cy="580929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l="4303" t="560" r="2251"/>
              <a:stretch/>
            </p:blipFill>
            <p:spPr>
              <a:xfrm>
                <a:off x="3121184" y="540708"/>
                <a:ext cx="3714742" cy="580929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4" name="右大括号 3"/>
              <p:cNvSpPr/>
              <p:nvPr/>
            </p:nvSpPr>
            <p:spPr>
              <a:xfrm flipH="1">
                <a:off x="3525086" y="2839882"/>
                <a:ext cx="45719" cy="3276567"/>
              </a:xfrm>
              <a:prstGeom prst="rightBrace">
                <a:avLst/>
              </a:prstGeom>
              <a:ln w="571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238682" y="615200"/>
                <a:ext cx="3501165" cy="1991132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99201" y="2839882"/>
                <a:ext cx="2637905" cy="158606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9156" y="4624684"/>
                <a:ext cx="2810691" cy="158606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81050" y="1491896"/>
              <a:ext cx="21883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b="1" dirty="0">
                  <a:solidFill>
                    <a:schemeClr val="accent2"/>
                  </a:solidFill>
                </a:rPr>
                <a:t>主题页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00150" y="4088493"/>
              <a:ext cx="20385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b="1" dirty="0">
                  <a:solidFill>
                    <a:schemeClr val="accent2"/>
                  </a:solidFill>
                </a:rPr>
                <a:t>版式页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625844" y="945308"/>
              <a:ext cx="4337560" cy="5686405"/>
              <a:chOff x="7224882" y="625068"/>
              <a:chExt cx="4337560" cy="56864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24882" y="625068"/>
                <a:ext cx="4243217" cy="5686405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9900449" y="4991099"/>
                <a:ext cx="1661993" cy="84908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4800" b="1" dirty="0">
                    <a:solidFill>
                      <a:schemeClr val="bg1">
                        <a:alpha val="20000"/>
                      </a:schemeClr>
                    </a:solidFill>
                  </a:rPr>
                  <a:t>版式</a:t>
                </a:r>
              </a:p>
            </p:txBody>
          </p:sp>
        </p:grpSp>
        <p:sp>
          <p:nvSpPr>
            <p:cNvPr id="18" name="自由: 形状 17"/>
            <p:cNvSpPr/>
            <p:nvPr/>
          </p:nvSpPr>
          <p:spPr>
            <a:xfrm>
              <a:off x="6209654" y="916884"/>
              <a:ext cx="426285" cy="5743254"/>
            </a:xfrm>
            <a:custGeom>
              <a:avLst/>
              <a:gdLst>
                <a:gd name="connsiteX0" fmla="*/ 10274 w 678094"/>
                <a:gd name="connsiteY0" fmla="*/ 2208944 h 5743254"/>
                <a:gd name="connsiteX1" fmla="*/ 10274 w 678094"/>
                <a:gd name="connsiteY1" fmla="*/ 5075434 h 5743254"/>
                <a:gd name="connsiteX2" fmla="*/ 678094 w 678094"/>
                <a:gd name="connsiteY2" fmla="*/ 5743254 h 5743254"/>
                <a:gd name="connsiteX3" fmla="*/ 678094 w 678094"/>
                <a:gd name="connsiteY3" fmla="*/ 0 h 5743254"/>
                <a:gd name="connsiteX4" fmla="*/ 0 w 678094"/>
                <a:gd name="connsiteY4" fmla="*/ 2260315 h 574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094" h="5743254">
                  <a:moveTo>
                    <a:pt x="10274" y="2208944"/>
                  </a:moveTo>
                  <a:lnTo>
                    <a:pt x="10274" y="5075434"/>
                  </a:lnTo>
                  <a:lnTo>
                    <a:pt x="678094" y="5743254"/>
                  </a:lnTo>
                  <a:lnTo>
                    <a:pt x="678094" y="0"/>
                  </a:lnTo>
                  <a:lnTo>
                    <a:pt x="0" y="2260315"/>
                  </a:lnTo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6866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946909" y="1034348"/>
            <a:ext cx="3062514" cy="4789305"/>
            <a:chOff x="3121184" y="540708"/>
            <a:chExt cx="3714742" cy="5809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4303" t="560" r="2251"/>
            <a:stretch/>
          </p:blipFill>
          <p:spPr>
            <a:xfrm>
              <a:off x="3121184" y="540708"/>
              <a:ext cx="3714742" cy="580929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右大括号 3"/>
            <p:cNvSpPr/>
            <p:nvPr/>
          </p:nvSpPr>
          <p:spPr>
            <a:xfrm flipH="1">
              <a:off x="3525086" y="2839882"/>
              <a:ext cx="45719" cy="3276567"/>
            </a:xfrm>
            <a:prstGeom prst="rightBrac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238682" y="615200"/>
              <a:ext cx="3501165" cy="199113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999201" y="2839882"/>
              <a:ext cx="2637905" cy="158606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929156" y="4624684"/>
              <a:ext cx="2810691" cy="158606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09362" y="3875522"/>
            <a:ext cx="2038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accent2"/>
                </a:solidFill>
              </a:rPr>
              <a:t>版式页</a:t>
            </a:r>
          </a:p>
        </p:txBody>
      </p:sp>
      <p:sp>
        <p:nvSpPr>
          <p:cNvPr id="9" name="对话气泡: 矩形 8"/>
          <p:cNvSpPr/>
          <p:nvPr/>
        </p:nvSpPr>
        <p:spPr>
          <a:xfrm>
            <a:off x="6362601" y="1239059"/>
            <a:ext cx="4920038" cy="995263"/>
          </a:xfrm>
          <a:prstGeom prst="wedgeRectCallout">
            <a:avLst>
              <a:gd name="adj1" fmla="val -54562"/>
              <a:gd name="adj2" fmla="val -30833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/>
              <a:t>母版的母版，一旦设置格式，应用在所有幻灯片</a:t>
            </a:r>
          </a:p>
        </p:txBody>
      </p:sp>
      <p:sp>
        <p:nvSpPr>
          <p:cNvPr id="20" name="对话气泡: 矩形 19"/>
          <p:cNvSpPr/>
          <p:nvPr/>
        </p:nvSpPr>
        <p:spPr>
          <a:xfrm>
            <a:off x="6362601" y="2864837"/>
            <a:ext cx="4920038" cy="995263"/>
          </a:xfrm>
          <a:prstGeom prst="wedgeRectCallout">
            <a:avLst>
              <a:gd name="adj1" fmla="val -54562"/>
              <a:gd name="adj2" fmla="val -30833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/>
              <a:t>标题幻灯片，一般封面封底</a:t>
            </a:r>
          </a:p>
        </p:txBody>
      </p:sp>
      <p:sp>
        <p:nvSpPr>
          <p:cNvPr id="21" name="对话气泡: 矩形 20"/>
          <p:cNvSpPr/>
          <p:nvPr/>
        </p:nvSpPr>
        <p:spPr>
          <a:xfrm>
            <a:off x="6362601" y="4490615"/>
            <a:ext cx="4920038" cy="995263"/>
          </a:xfrm>
          <a:prstGeom prst="wedgeRectCallout">
            <a:avLst>
              <a:gd name="adj1" fmla="val -54562"/>
              <a:gd name="adj2" fmla="val -30833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/>
              <a:t>内容幻灯片，可根据内容设定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1050" y="1317725"/>
            <a:ext cx="2188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accent2"/>
                </a:solidFill>
              </a:rPr>
              <a:t>主题页</a:t>
            </a:r>
          </a:p>
        </p:txBody>
      </p:sp>
    </p:spTree>
    <p:extLst>
      <p:ext uri="{BB962C8B-B14F-4D97-AF65-F5344CB8AC3E}">
        <p14:creationId xmlns:p14="http://schemas.microsoft.com/office/powerpoint/2010/main" val="2227701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96510" y="142061"/>
            <a:ext cx="8065481" cy="6573878"/>
            <a:chOff x="-1588481" y="-75074"/>
            <a:chExt cx="8065481" cy="65738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7251" y="1125255"/>
              <a:ext cx="2199654" cy="537354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8792" y="1140477"/>
              <a:ext cx="2199654" cy="534310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-142874" y="-75074"/>
              <a:ext cx="66198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母版</a:t>
              </a:r>
              <a:r>
                <a:rPr lang="en-US" altLang="zh-CN" sz="7200" dirty="0">
                  <a:solidFill>
                    <a:schemeClr val="bg1"/>
                  </a:solidFill>
                  <a:latin typeface="+mj-ea"/>
                  <a:ea typeface="+mj-ea"/>
                </a:rPr>
                <a:t>&amp;</a:t>
              </a:r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版式</a:t>
              </a:r>
            </a:p>
          </p:txBody>
        </p:sp>
        <p:sp>
          <p:nvSpPr>
            <p:cNvPr id="7" name="对话气泡: 矩形 6"/>
            <p:cNvSpPr/>
            <p:nvPr/>
          </p:nvSpPr>
          <p:spPr>
            <a:xfrm>
              <a:off x="-1588481" y="1281212"/>
              <a:ext cx="2064731" cy="995263"/>
            </a:xfrm>
            <a:prstGeom prst="wedgeRectCallout">
              <a:avLst>
                <a:gd name="adj1" fmla="val 67226"/>
                <a:gd name="adj2" fmla="val 7448"/>
              </a:avLst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/>
                <a:t>母版的母版</a:t>
              </a:r>
            </a:p>
          </p:txBody>
        </p:sp>
        <p:sp>
          <p:nvSpPr>
            <p:cNvPr id="9" name="对话气泡: 矩形 8"/>
            <p:cNvSpPr/>
            <p:nvPr/>
          </p:nvSpPr>
          <p:spPr>
            <a:xfrm>
              <a:off x="5460333" y="4738043"/>
              <a:ext cx="1016667" cy="995263"/>
            </a:xfrm>
            <a:prstGeom prst="wedgeRectCallout">
              <a:avLst>
                <a:gd name="adj1" fmla="val -65777"/>
                <a:gd name="adj2" fmla="val -38490"/>
              </a:avLst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/>
                <a:t>版式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55365" y="2689284"/>
            <a:ext cx="280495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</a:rPr>
              <a:t>母有，全都有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43437" y="4172499"/>
            <a:ext cx="278176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</a:rPr>
              <a:t>儿有，独自有</a:t>
            </a:r>
          </a:p>
        </p:txBody>
      </p:sp>
    </p:spTree>
    <p:extLst>
      <p:ext uri="{BB962C8B-B14F-4D97-AF65-F5344CB8AC3E}">
        <p14:creationId xmlns:p14="http://schemas.microsoft.com/office/powerpoint/2010/main" val="2271189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3962" y="1378479"/>
            <a:ext cx="2226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accent2"/>
                </a:solidFill>
              </a:rPr>
              <a:t>标题占位符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962" y="2079657"/>
            <a:ext cx="2226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/>
                </a:solidFill>
              </a:rPr>
              <a:t>副标题占位符</a:t>
            </a:r>
          </a:p>
        </p:txBody>
      </p:sp>
      <p:sp>
        <p:nvSpPr>
          <p:cNvPr id="14" name="自由: 形状 13"/>
          <p:cNvSpPr/>
          <p:nvPr/>
        </p:nvSpPr>
        <p:spPr>
          <a:xfrm>
            <a:off x="2316297" y="1248445"/>
            <a:ext cx="46577" cy="866874"/>
          </a:xfrm>
          <a:custGeom>
            <a:avLst/>
            <a:gdLst>
              <a:gd name="connsiteX0" fmla="*/ 0 w 0"/>
              <a:gd name="connsiteY0" fmla="*/ 0 h 809625"/>
              <a:gd name="connsiteX1" fmla="*/ 0 w 0"/>
              <a:gd name="connsiteY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09625">
                <a:moveTo>
                  <a:pt x="0" y="0"/>
                </a:moveTo>
                <a:lnTo>
                  <a:pt x="0" y="809625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自由: 形状 14"/>
          <p:cNvSpPr/>
          <p:nvPr/>
        </p:nvSpPr>
        <p:spPr>
          <a:xfrm>
            <a:off x="2316297" y="2140720"/>
            <a:ext cx="45719" cy="336550"/>
          </a:xfrm>
          <a:custGeom>
            <a:avLst/>
            <a:gdLst>
              <a:gd name="connsiteX0" fmla="*/ 0 w 0"/>
              <a:gd name="connsiteY0" fmla="*/ 0 h 809625"/>
              <a:gd name="connsiteX1" fmla="*/ 0 w 0"/>
              <a:gd name="connsiteY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09625">
                <a:moveTo>
                  <a:pt x="0" y="0"/>
                </a:moveTo>
                <a:lnTo>
                  <a:pt x="0" y="809625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自由: 形状 15"/>
          <p:cNvSpPr/>
          <p:nvPr/>
        </p:nvSpPr>
        <p:spPr>
          <a:xfrm>
            <a:off x="2384637" y="5576067"/>
            <a:ext cx="6918592" cy="45719"/>
          </a:xfrm>
          <a:custGeom>
            <a:avLst/>
            <a:gdLst>
              <a:gd name="connsiteX0" fmla="*/ 0 w 6874525"/>
              <a:gd name="connsiteY0" fmla="*/ 0 h 0"/>
              <a:gd name="connsiteX1" fmla="*/ 6874525 w 6874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74525">
                <a:moveTo>
                  <a:pt x="0" y="0"/>
                </a:moveTo>
                <a:lnTo>
                  <a:pt x="6874525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0183" y="5586922"/>
            <a:ext cx="3864052" cy="969757"/>
            <a:chOff x="3660220" y="5751253"/>
            <a:chExt cx="3864052" cy="969757"/>
          </a:xfrm>
        </p:grpSpPr>
        <p:sp>
          <p:nvSpPr>
            <p:cNvPr id="10" name="文本框 9"/>
            <p:cNvSpPr txBox="1"/>
            <p:nvPr/>
          </p:nvSpPr>
          <p:spPr>
            <a:xfrm>
              <a:off x="4479140" y="5751253"/>
              <a:ext cx="22262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2"/>
                  </a:solidFill>
                </a:rPr>
                <a:t>页眉和页脚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60220" y="6259345"/>
              <a:ext cx="3864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65000"/>
                    </a:schemeClr>
                  </a:solidFill>
                </a:rPr>
                <a:t>日期</a:t>
              </a:r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|</a:t>
              </a:r>
              <a:r>
                <a:rPr lang="zh-CN" altLang="en-US" sz="2400" dirty="0">
                  <a:solidFill>
                    <a:schemeClr val="bg1">
                      <a:lumMod val="65000"/>
                    </a:schemeClr>
                  </a:solidFill>
                </a:rPr>
                <a:t>页脚</a:t>
              </a:r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|</a:t>
              </a:r>
              <a:r>
                <a:rPr lang="zh-CN" altLang="en-US" sz="2400" dirty="0">
                  <a:solidFill>
                    <a:schemeClr val="bg1">
                      <a:lumMod val="65000"/>
                    </a:schemeClr>
                  </a:solidFill>
                </a:rPr>
                <a:t>幻灯片编号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497" y="1248445"/>
            <a:ext cx="6945425" cy="42002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938" y="3348551"/>
            <a:ext cx="1400000" cy="10000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3962" y="3655874"/>
            <a:ext cx="2226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/>
                </a:solidFill>
              </a:rPr>
              <a:t>正文占位符</a:t>
            </a:r>
          </a:p>
        </p:txBody>
      </p:sp>
      <p:sp>
        <p:nvSpPr>
          <p:cNvPr id="25" name="自由: 形状 24"/>
          <p:cNvSpPr/>
          <p:nvPr/>
        </p:nvSpPr>
        <p:spPr>
          <a:xfrm>
            <a:off x="2316297" y="2670575"/>
            <a:ext cx="95709" cy="2432264"/>
          </a:xfrm>
          <a:custGeom>
            <a:avLst/>
            <a:gdLst>
              <a:gd name="connsiteX0" fmla="*/ 0 w 0"/>
              <a:gd name="connsiteY0" fmla="*/ 0 h 809625"/>
              <a:gd name="connsiteX1" fmla="*/ 0 w 0"/>
              <a:gd name="connsiteY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09625">
                <a:moveTo>
                  <a:pt x="0" y="0"/>
                </a:moveTo>
                <a:lnTo>
                  <a:pt x="0" y="809625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306098" y="779437"/>
            <a:ext cx="2811940" cy="4690152"/>
            <a:chOff x="9306098" y="893737"/>
            <a:chExt cx="2811940" cy="46901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34487" y="1347769"/>
              <a:ext cx="1428571" cy="422857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306098" y="893737"/>
              <a:ext cx="17708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</a:rPr>
                <a:t>占位符格式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63057" y="1347769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内容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63057" y="2200215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文本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863057" y="3052661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图片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863057" y="3478884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图表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863057" y="3905107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表格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863057" y="4331330"/>
              <a:ext cx="1254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</a:rPr>
                <a:t>SmartArt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863057" y="4757553"/>
              <a:ext cx="1254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媒体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863057" y="5183779"/>
              <a:ext cx="1254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联机图像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863057" y="2626438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文本竖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863057" y="1773992"/>
              <a:ext cx="994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内容竖</a:t>
              </a:r>
              <a:endParaRPr lang="en-US" altLang="zh-CN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466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04312" y="1329995"/>
            <a:ext cx="10583376" cy="4198011"/>
            <a:chOff x="651912" y="1478889"/>
            <a:chExt cx="10583376" cy="4198011"/>
          </a:xfrm>
        </p:grpSpPr>
        <p:sp>
          <p:nvSpPr>
            <p:cNvPr id="3" name="文本框 17"/>
            <p:cNvSpPr txBox="1"/>
            <p:nvPr/>
          </p:nvSpPr>
          <p:spPr>
            <a:xfrm>
              <a:off x="4100020" y="1478889"/>
              <a:ext cx="36871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占位符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51912" y="3024387"/>
              <a:ext cx="10583376" cy="2652513"/>
              <a:chOff x="651912" y="3024387"/>
              <a:chExt cx="10583376" cy="265251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902738" y="3418080"/>
                <a:ext cx="10081725" cy="17912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accent2"/>
                    </a:solidFill>
                  </a:rPr>
                  <a:t>占位符</a:t>
                </a:r>
                <a:r>
                  <a:rPr lang="en-US" altLang="zh-CN" sz="3200" dirty="0">
                    <a:solidFill>
                      <a:schemeClr val="accent1"/>
                    </a:solidFill>
                  </a:rPr>
                  <a:t>|</a:t>
                </a:r>
                <a:r>
                  <a:rPr lang="zh-CN" altLang="en-US" sz="2800" b="1" dirty="0">
                    <a:solidFill>
                      <a:schemeClr val="accent1"/>
                    </a:solidFill>
                  </a:rPr>
                  <a:t>带有虚线边框存放在其位置的幻灯片版式上的内容的框。例如文本、 图片、 表格、 图表、 </a:t>
                </a:r>
                <a:r>
                  <a:rPr lang="en-US" altLang="zh-CN" sz="2800" b="1" dirty="0">
                    <a:solidFill>
                      <a:schemeClr val="accent1"/>
                    </a:solidFill>
                  </a:rPr>
                  <a:t>SmartArt </a:t>
                </a:r>
                <a:r>
                  <a:rPr lang="zh-CN" altLang="en-US" sz="2800" b="1" dirty="0">
                    <a:solidFill>
                      <a:schemeClr val="accent1"/>
                    </a:solidFill>
                  </a:rPr>
                  <a:t>图形、 剪贴画、 视频和详细信息</a:t>
                </a:r>
                <a:r>
                  <a:rPr lang="en-US" altLang="zh-CN" sz="3200" b="1" dirty="0">
                    <a:solidFill>
                      <a:schemeClr val="accent2"/>
                    </a:solidFill>
                  </a:rPr>
                  <a:t>【</a:t>
                </a:r>
                <a:r>
                  <a:rPr lang="zh-CN" altLang="en-US" sz="3200" b="1" dirty="0">
                    <a:solidFill>
                      <a:schemeClr val="accent2"/>
                    </a:solidFill>
                  </a:rPr>
                  <a:t>具体见后期占位符篇</a:t>
                </a:r>
                <a:r>
                  <a:rPr lang="en-US" altLang="zh-CN" sz="3200" b="1" dirty="0">
                    <a:solidFill>
                      <a:schemeClr val="accent2"/>
                    </a:solidFill>
                  </a:rPr>
                  <a:t>】</a:t>
                </a:r>
              </a:p>
            </p:txBody>
          </p:sp>
          <p:sp>
            <p:nvSpPr>
              <p:cNvPr id="6" name="矩形: 圆角 5"/>
              <p:cNvSpPr/>
              <p:nvPr/>
            </p:nvSpPr>
            <p:spPr>
              <a:xfrm>
                <a:off x="651912" y="3024387"/>
                <a:ext cx="10583376" cy="2652513"/>
              </a:xfrm>
              <a:prstGeom prst="roundRect">
                <a:avLst>
                  <a:gd name="adj" fmla="val 0"/>
                </a:avLst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960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263970"/>
            <a:ext cx="12192000" cy="2371739"/>
            <a:chOff x="0" y="2705725"/>
            <a:chExt cx="12192000" cy="2371739"/>
          </a:xfrm>
        </p:grpSpPr>
        <p:sp>
          <p:nvSpPr>
            <p:cNvPr id="3" name="文本框 2"/>
            <p:cNvSpPr txBox="1"/>
            <p:nvPr/>
          </p:nvSpPr>
          <p:spPr>
            <a:xfrm>
              <a:off x="1438276" y="2705725"/>
              <a:ext cx="93154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母版</a:t>
              </a:r>
              <a:r>
                <a:rPr lang="en-US" altLang="zh-CN" sz="72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|</a:t>
              </a:r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主题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0" y="4394200"/>
              <a:ext cx="12192000" cy="68326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主题</a:t>
              </a:r>
              <a:r>
                <a:rPr lang="en-US" altLang="zh-CN" sz="3200" dirty="0">
                  <a:solidFill>
                    <a:schemeClr val="bg1"/>
                  </a:solidFill>
                </a:rPr>
                <a:t>|</a:t>
              </a:r>
              <a:r>
                <a:rPr lang="zh-CN" altLang="en-US" sz="3200" dirty="0">
                  <a:solidFill>
                    <a:schemeClr val="bg1"/>
                  </a:solidFill>
                </a:rPr>
                <a:t> 字体</a:t>
              </a:r>
              <a:r>
                <a:rPr lang="en-US" altLang="zh-CN" sz="3200" dirty="0">
                  <a:solidFill>
                    <a:schemeClr val="bg1"/>
                  </a:solidFill>
                </a:rPr>
                <a:t>|</a:t>
              </a:r>
              <a:r>
                <a:rPr lang="zh-CN" altLang="en-US" sz="3200" dirty="0">
                  <a:solidFill>
                    <a:schemeClr val="bg1"/>
                  </a:solidFill>
                </a:rPr>
                <a:t>效果</a:t>
              </a:r>
              <a:r>
                <a:rPr lang="en-US" altLang="zh-CN" sz="3200" dirty="0">
                  <a:solidFill>
                    <a:schemeClr val="bg1"/>
                  </a:solidFill>
                </a:rPr>
                <a:t>|</a:t>
              </a:r>
              <a:r>
                <a:rPr lang="zh-CN" altLang="en-US" sz="3200" dirty="0">
                  <a:solidFill>
                    <a:schemeClr val="bg1"/>
                  </a:solidFill>
                </a:rPr>
                <a:t>颜色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130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55068" y="1139717"/>
            <a:ext cx="10281865" cy="4578566"/>
            <a:chOff x="955067" y="1644217"/>
            <a:chExt cx="10281865" cy="4578566"/>
          </a:xfrm>
        </p:grpSpPr>
        <p:grpSp>
          <p:nvGrpSpPr>
            <p:cNvPr id="13" name="组合 12"/>
            <p:cNvGrpSpPr/>
            <p:nvPr/>
          </p:nvGrpSpPr>
          <p:grpSpPr>
            <a:xfrm>
              <a:off x="955068" y="1644217"/>
              <a:ext cx="10281864" cy="3569566"/>
              <a:chOff x="749300" y="2510559"/>
              <a:chExt cx="10281864" cy="3569566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/>
              <a:srcRect l="2908" r="12876" b="1429"/>
              <a:stretch/>
            </p:blipFill>
            <p:spPr>
              <a:xfrm>
                <a:off x="8819526" y="2510559"/>
                <a:ext cx="2211638" cy="3569566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3"/>
              <a:srcRect l="1632" r="1370" b="608"/>
              <a:stretch/>
            </p:blipFill>
            <p:spPr>
              <a:xfrm>
                <a:off x="749300" y="2510559"/>
                <a:ext cx="2679183" cy="3569566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4"/>
              <a:srcRect l="2753" t="1" r="2233" b="1018"/>
              <a:stretch/>
            </p:blipFill>
            <p:spPr>
              <a:xfrm>
                <a:off x="3593409" y="2510559"/>
                <a:ext cx="2360643" cy="3569566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18978" y="2510559"/>
                <a:ext cx="2535622" cy="3569566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955067" y="5407623"/>
              <a:ext cx="2679183" cy="815160"/>
              <a:chOff x="955068" y="5407623"/>
              <a:chExt cx="2679183" cy="81516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306677" y="5453342"/>
                <a:ext cx="197596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accent2"/>
                    </a:solidFill>
                  </a:rPr>
                  <a:t>主题</a:t>
                </a:r>
              </a:p>
            </p:txBody>
          </p:sp>
          <p:sp>
            <p:nvSpPr>
              <p:cNvPr id="15" name="自由: 形状 14"/>
              <p:cNvSpPr/>
              <p:nvPr/>
            </p:nvSpPr>
            <p:spPr>
              <a:xfrm>
                <a:off x="955068" y="5407623"/>
                <a:ext cx="2679183" cy="45719"/>
              </a:xfrm>
              <a:custGeom>
                <a:avLst/>
                <a:gdLst>
                  <a:gd name="connsiteX0" fmla="*/ 0 w 6874525"/>
                  <a:gd name="connsiteY0" fmla="*/ 0 h 0"/>
                  <a:gd name="connsiteX1" fmla="*/ 6874525 w 68745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4525">
                    <a:moveTo>
                      <a:pt x="0" y="0"/>
                    </a:moveTo>
                    <a:lnTo>
                      <a:pt x="6874525" y="0"/>
                    </a:lnTo>
                  </a:path>
                </a:pathLst>
              </a:custGeom>
              <a:no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799177" y="5407623"/>
              <a:ext cx="2360643" cy="815160"/>
              <a:chOff x="955068" y="5407623"/>
              <a:chExt cx="2679183" cy="81516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306677" y="5453342"/>
                <a:ext cx="197596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accent2"/>
                    </a:solidFill>
                  </a:rPr>
                  <a:t>颜色</a:t>
                </a:r>
              </a:p>
            </p:txBody>
          </p:sp>
          <p:sp>
            <p:nvSpPr>
              <p:cNvPr id="19" name="自由: 形状 18"/>
              <p:cNvSpPr/>
              <p:nvPr/>
            </p:nvSpPr>
            <p:spPr>
              <a:xfrm>
                <a:off x="955068" y="5407623"/>
                <a:ext cx="2679183" cy="45719"/>
              </a:xfrm>
              <a:custGeom>
                <a:avLst/>
                <a:gdLst>
                  <a:gd name="connsiteX0" fmla="*/ 0 w 6874525"/>
                  <a:gd name="connsiteY0" fmla="*/ 0 h 0"/>
                  <a:gd name="connsiteX1" fmla="*/ 6874525 w 68745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4525">
                    <a:moveTo>
                      <a:pt x="0" y="0"/>
                    </a:moveTo>
                    <a:lnTo>
                      <a:pt x="6874525" y="0"/>
                    </a:lnTo>
                  </a:path>
                </a:pathLst>
              </a:custGeom>
              <a:no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324746" y="5407623"/>
              <a:ext cx="2535622" cy="815160"/>
              <a:chOff x="955068" y="5407623"/>
              <a:chExt cx="2679183" cy="81516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306677" y="5453342"/>
                <a:ext cx="197596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accent2"/>
                    </a:solidFill>
                  </a:rPr>
                  <a:t>效果</a:t>
                </a:r>
              </a:p>
            </p:txBody>
          </p:sp>
          <p:sp>
            <p:nvSpPr>
              <p:cNvPr id="22" name="自由: 形状 21"/>
              <p:cNvSpPr/>
              <p:nvPr/>
            </p:nvSpPr>
            <p:spPr>
              <a:xfrm>
                <a:off x="955068" y="5407623"/>
                <a:ext cx="2679183" cy="45719"/>
              </a:xfrm>
              <a:custGeom>
                <a:avLst/>
                <a:gdLst>
                  <a:gd name="connsiteX0" fmla="*/ 0 w 6874525"/>
                  <a:gd name="connsiteY0" fmla="*/ 0 h 0"/>
                  <a:gd name="connsiteX1" fmla="*/ 6874525 w 68745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4525">
                    <a:moveTo>
                      <a:pt x="0" y="0"/>
                    </a:moveTo>
                    <a:lnTo>
                      <a:pt x="6874525" y="0"/>
                    </a:lnTo>
                  </a:path>
                </a:pathLst>
              </a:custGeom>
              <a:no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9025294" y="5407623"/>
              <a:ext cx="2211638" cy="815160"/>
              <a:chOff x="955068" y="5407623"/>
              <a:chExt cx="2679183" cy="81516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306677" y="5453342"/>
                <a:ext cx="197596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accent2"/>
                    </a:solidFill>
                  </a:rPr>
                  <a:t>字体</a:t>
                </a:r>
              </a:p>
            </p:txBody>
          </p:sp>
          <p:sp>
            <p:nvSpPr>
              <p:cNvPr id="25" name="自由: 形状 24"/>
              <p:cNvSpPr/>
              <p:nvPr/>
            </p:nvSpPr>
            <p:spPr>
              <a:xfrm>
                <a:off x="955068" y="5407623"/>
                <a:ext cx="2679183" cy="45719"/>
              </a:xfrm>
              <a:custGeom>
                <a:avLst/>
                <a:gdLst>
                  <a:gd name="connsiteX0" fmla="*/ 0 w 6874525"/>
                  <a:gd name="connsiteY0" fmla="*/ 0 h 0"/>
                  <a:gd name="connsiteX1" fmla="*/ 6874525 w 68745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4525">
                    <a:moveTo>
                      <a:pt x="0" y="0"/>
                    </a:moveTo>
                    <a:lnTo>
                      <a:pt x="6874525" y="0"/>
                    </a:lnTo>
                  </a:path>
                </a:pathLst>
              </a:custGeom>
              <a:no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4279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5801" y="2497321"/>
            <a:ext cx="8496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关于「主题」这块</a:t>
            </a:r>
            <a:endParaRPr lang="en-US" altLang="zh-CN" sz="72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后期我们开专题细说</a:t>
            </a:r>
            <a:endParaRPr lang="zh-CN" altLang="en-US" sz="7200" b="1" spc="-3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22" y="1248073"/>
            <a:ext cx="2061510" cy="42362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7710" y="2375312"/>
            <a:ext cx="695191" cy="1428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25" y="354045"/>
            <a:ext cx="435064" cy="8940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577" y="2034279"/>
            <a:ext cx="217532" cy="44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50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663113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一劳永逸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804312" y="2449976"/>
            <a:ext cx="10583376" cy="3744912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65194" y="2620407"/>
            <a:ext cx="9861613" cy="3362373"/>
            <a:chOff x="1403287" y="2620407"/>
            <a:chExt cx="9861613" cy="3362373"/>
          </a:xfrm>
        </p:grpSpPr>
        <p:sp>
          <p:nvSpPr>
            <p:cNvPr id="2" name="矩形 1"/>
            <p:cNvSpPr/>
            <p:nvPr/>
          </p:nvSpPr>
          <p:spPr>
            <a:xfrm>
              <a:off x="2592875" y="2620407"/>
              <a:ext cx="8672025" cy="11264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accent1"/>
                  </a:solidFill>
                </a:rPr>
                <a:t>对幻灯片母版的更改，将应用于所有幻灯片页面，</a:t>
              </a:r>
              <a:r>
                <a:rPr lang="en-US" altLang="zh-CN" sz="2800" b="1" dirty="0">
                  <a:solidFill>
                    <a:schemeClr val="accent1"/>
                  </a:solidFill>
                </a:rPr>
                <a:t>PPT</a:t>
              </a:r>
              <a:r>
                <a:rPr lang="zh-CN" altLang="en-US" sz="2800" b="1" dirty="0">
                  <a:solidFill>
                    <a:schemeClr val="accent1"/>
                  </a:solidFill>
                </a:rPr>
                <a:t>页数越多版式越复杂，用母版越高效</a:t>
              </a:r>
              <a:endParaRPr lang="en-US" altLang="zh-CN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92875" y="3980801"/>
              <a:ext cx="8672025" cy="11264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accent1"/>
                  </a:solidFill>
                </a:rPr>
                <a:t>母版中设置的版式，普通视图中其他人无法意外删除或编辑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2592875" y="5341194"/>
              <a:ext cx="867202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accent1"/>
                  </a:solidFill>
                </a:rPr>
                <a:t>版式里可以一键换母版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403287" y="2620407"/>
              <a:ext cx="1280625" cy="641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速配</a:t>
              </a:r>
              <a:r>
                <a:rPr lang="en-US" altLang="zh-CN" sz="3200" dirty="0">
                  <a:solidFill>
                    <a:schemeClr val="accent1"/>
                  </a:solidFill>
                </a:rPr>
                <a:t>|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403287" y="3980800"/>
              <a:ext cx="1280625" cy="641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统一</a:t>
              </a:r>
              <a:r>
                <a:rPr lang="en-US" altLang="zh-CN" sz="3200" dirty="0">
                  <a:solidFill>
                    <a:schemeClr val="accent1"/>
                  </a:solidFill>
                </a:rPr>
                <a:t>|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403287" y="5341194"/>
              <a:ext cx="1280625" cy="641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高效</a:t>
              </a:r>
              <a:r>
                <a:rPr lang="en-US" altLang="zh-CN" sz="3200" dirty="0">
                  <a:solidFill>
                    <a:schemeClr val="accent1"/>
                  </a:solidFill>
                </a:rPr>
                <a:t>|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39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38276" y="2828836"/>
            <a:ext cx="931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母版</a:t>
            </a:r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|</a:t>
            </a:r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背景</a:t>
            </a:r>
          </a:p>
        </p:txBody>
      </p:sp>
    </p:spTree>
    <p:extLst>
      <p:ext uri="{BB962C8B-B14F-4D97-AF65-F5344CB8AC3E}">
        <p14:creationId xmlns:p14="http://schemas.microsoft.com/office/powerpoint/2010/main" val="1976004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98057" y="780676"/>
            <a:ext cx="8863327" cy="4358185"/>
            <a:chOff x="2300443" y="1614985"/>
            <a:chExt cx="7615642" cy="374468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8208" y="1614985"/>
              <a:ext cx="3147877" cy="3744686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2300443" y="1614985"/>
              <a:ext cx="4278326" cy="3744686"/>
              <a:chOff x="2704571" y="2273299"/>
              <a:chExt cx="4178830" cy="36576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/>
              <a:srcRect t="10297" r="5978"/>
              <a:stretch/>
            </p:blipFill>
            <p:spPr>
              <a:xfrm>
                <a:off x="2704571" y="2273299"/>
                <a:ext cx="4178830" cy="3657601"/>
              </a:xfrm>
              <a:prstGeom prst="rect">
                <a:avLst/>
              </a:pr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4102101" y="2273299"/>
                <a:ext cx="2781300" cy="355601"/>
              </a:xfrm>
              <a:prstGeom prst="rect">
                <a:avLst/>
              </a:prstGeom>
              <a:solidFill>
                <a:srgbClr val="363636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980759" y="5358945"/>
            <a:ext cx="9993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</a:rPr>
              <a:t>背景填充也是迷之好用，后期细说它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08" y="2167393"/>
            <a:ext cx="2293221" cy="453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8276" y="2828836"/>
            <a:ext cx="931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母版</a:t>
            </a:r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|</a:t>
            </a:r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尺寸</a:t>
            </a:r>
          </a:p>
        </p:txBody>
      </p:sp>
    </p:spTree>
    <p:extLst>
      <p:ext uri="{BB962C8B-B14F-4D97-AF65-F5344CB8AC3E}">
        <p14:creationId xmlns:p14="http://schemas.microsoft.com/office/powerpoint/2010/main" val="758582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0038" y="1665186"/>
            <a:ext cx="11751924" cy="3708400"/>
            <a:chOff x="220038" y="1665186"/>
            <a:chExt cx="11751924" cy="37084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0139" y="1665186"/>
              <a:ext cx="6611823" cy="3708400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/>
            <a:srcRect l="-1" r="153"/>
            <a:stretch/>
          </p:blipFill>
          <p:spPr>
            <a:xfrm>
              <a:off x="220038" y="1665186"/>
              <a:ext cx="4942107" cy="3708400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25" name="矩形 24"/>
            <p:cNvSpPr/>
            <p:nvPr/>
          </p:nvSpPr>
          <p:spPr>
            <a:xfrm>
              <a:off x="431800" y="2490686"/>
              <a:ext cx="4521200" cy="24384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08699" y="2210999"/>
              <a:ext cx="5243513" cy="24384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自由: 形状 26"/>
            <p:cNvSpPr/>
            <p:nvPr/>
          </p:nvSpPr>
          <p:spPr>
            <a:xfrm>
              <a:off x="228600" y="1690586"/>
              <a:ext cx="4927600" cy="3644900"/>
            </a:xfrm>
            <a:custGeom>
              <a:avLst/>
              <a:gdLst>
                <a:gd name="connsiteX0" fmla="*/ 0 w 4927600"/>
                <a:gd name="connsiteY0" fmla="*/ 3644900 h 3644900"/>
                <a:gd name="connsiteX1" fmla="*/ 4927600 w 4927600"/>
                <a:gd name="connsiteY1" fmla="*/ 0 h 36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27600" h="3644900">
                  <a:moveTo>
                    <a:pt x="0" y="3644900"/>
                  </a:moveTo>
                  <a:lnTo>
                    <a:pt x="4927600" y="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2658" y="3014700"/>
              <a:ext cx="4513142" cy="1172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5400" b="1" dirty="0">
                  <a:solidFill>
                    <a:schemeClr val="accent2"/>
                  </a:solidFill>
                  <a:cs typeface="+mn-ea"/>
                  <a:sym typeface="+mn-lt"/>
                </a:rPr>
                <a:t> 960*720 </a:t>
              </a:r>
              <a:r>
                <a:rPr lang="zh-CN" altLang="en-US" sz="5400" b="1" dirty="0">
                  <a:solidFill>
                    <a:schemeClr val="accent2"/>
                  </a:solidFill>
                  <a:cs typeface="+mn-ea"/>
                  <a:sym typeface="+mn-lt"/>
                </a:rPr>
                <a:t>像素 </a:t>
              </a:r>
            </a:p>
          </p:txBody>
        </p:sp>
        <p:sp>
          <p:nvSpPr>
            <p:cNvPr id="30" name="自由: 形状 29"/>
            <p:cNvSpPr/>
            <p:nvPr/>
          </p:nvSpPr>
          <p:spPr>
            <a:xfrm>
              <a:off x="5372100" y="1677886"/>
              <a:ext cx="6565900" cy="3670300"/>
            </a:xfrm>
            <a:custGeom>
              <a:avLst/>
              <a:gdLst>
                <a:gd name="connsiteX0" fmla="*/ 0 w 6565900"/>
                <a:gd name="connsiteY0" fmla="*/ 3670300 h 3670300"/>
                <a:gd name="connsiteX1" fmla="*/ 6565900 w 6565900"/>
                <a:gd name="connsiteY1" fmla="*/ 0 h 367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5900" h="3670300">
                  <a:moveTo>
                    <a:pt x="0" y="3670300"/>
                  </a:moveTo>
                  <a:lnTo>
                    <a:pt x="6565900" y="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892799" y="3014700"/>
              <a:ext cx="5317997" cy="1172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5400" b="1" dirty="0">
                  <a:solidFill>
                    <a:schemeClr val="accent2"/>
                  </a:solidFill>
                  <a:cs typeface="+mn-ea"/>
                  <a:sym typeface="+mn-lt"/>
                </a:rPr>
                <a:t> 3840*2160 </a:t>
              </a:r>
              <a:r>
                <a:rPr lang="zh-CN" altLang="en-US" sz="5400" b="1" dirty="0">
                  <a:solidFill>
                    <a:schemeClr val="accent2"/>
                  </a:solidFill>
                  <a:cs typeface="+mn-ea"/>
                  <a:sym typeface="+mn-lt"/>
                </a:rPr>
                <a:t>像素 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58755" y="5386286"/>
            <a:ext cx="9674490" cy="1382814"/>
            <a:chOff x="839788" y="5386286"/>
            <a:chExt cx="9674490" cy="1382814"/>
          </a:xfrm>
        </p:grpSpPr>
        <p:sp>
          <p:nvSpPr>
            <p:cNvPr id="31" name="文本框 30"/>
            <p:cNvSpPr txBox="1"/>
            <p:nvPr/>
          </p:nvSpPr>
          <p:spPr>
            <a:xfrm>
              <a:off x="6817821" y="5386286"/>
              <a:ext cx="3696457" cy="1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7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16:9</a:t>
              </a:r>
              <a:endParaRPr lang="zh-CN" altLang="en-US" sz="7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9788" y="5386286"/>
              <a:ext cx="3696457" cy="1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7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4:3</a:t>
              </a:r>
              <a:endParaRPr lang="zh-CN" altLang="en-US" sz="7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333629" y="168351"/>
            <a:ext cx="5524742" cy="106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幻灯片默认尺寸</a:t>
            </a:r>
          </a:p>
        </p:txBody>
      </p:sp>
      <p:sp>
        <p:nvSpPr>
          <p:cNvPr id="3" name="矩形 2"/>
          <p:cNvSpPr/>
          <p:nvPr/>
        </p:nvSpPr>
        <p:spPr>
          <a:xfrm>
            <a:off x="7145864" y="4044709"/>
            <a:ext cx="316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cs typeface="+mn-ea"/>
                <a:sym typeface="+mn-lt"/>
              </a:rPr>
              <a:t>2013-2016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默认尺寸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1054146" y="4044709"/>
            <a:ext cx="3169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cs typeface="+mn-ea"/>
                <a:sym typeface="+mn-lt"/>
              </a:rPr>
              <a:t>2003-2010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默认尺寸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31278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73315" y="804996"/>
            <a:ext cx="4534370" cy="2606265"/>
            <a:chOff x="6132513" y="1770065"/>
            <a:chExt cx="4534370" cy="260626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2401" y="1770065"/>
              <a:ext cx="759599" cy="140421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132513" y="2929780"/>
              <a:ext cx="453437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chemeClr val="accent2"/>
                  </a:solidFill>
                  <a:latin typeface="+mj-ea"/>
                  <a:ea typeface="+mj-ea"/>
                </a:rPr>
                <a:t>下期见</a:t>
              </a:r>
              <a:r>
                <a:rPr lang="en-US" altLang="zh-CN" sz="8800" b="1" dirty="0">
                  <a:solidFill>
                    <a:schemeClr val="accent2"/>
                  </a:solidFill>
                  <a:latin typeface="+mj-ea"/>
                  <a:ea typeface="+mj-ea"/>
                </a:rPr>
                <a:t>~</a:t>
              </a:r>
              <a:endParaRPr lang="zh-CN" altLang="en-US" sz="88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0" y="3622676"/>
            <a:ext cx="12192000" cy="6415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关于母版的概述就到这啦</a:t>
            </a:r>
            <a:r>
              <a:rPr lang="en-US" altLang="zh-CN" sz="3200" dirty="0">
                <a:solidFill>
                  <a:schemeClr val="bg1"/>
                </a:solidFill>
              </a:rPr>
              <a:t>~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13043" y="4687092"/>
            <a:ext cx="1365914" cy="1365913"/>
            <a:chOff x="4693655" y="1484784"/>
            <a:chExt cx="2329760" cy="23297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3655" y="1484784"/>
              <a:ext cx="2329760" cy="232976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14" name="圆角矩形 4"/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圆角矩形 5"/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5771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91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8936" y="1089868"/>
            <a:ext cx="11174129" cy="3720320"/>
            <a:chOff x="916271" y="1077531"/>
            <a:chExt cx="11556044" cy="3847475"/>
          </a:xfrm>
        </p:grpSpPr>
        <p:sp>
          <p:nvSpPr>
            <p:cNvPr id="2" name="文本框 1"/>
            <p:cNvSpPr txBox="1"/>
            <p:nvPr/>
          </p:nvSpPr>
          <p:spPr>
            <a:xfrm>
              <a:off x="2943973" y="2744082"/>
              <a:ext cx="9528342" cy="149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chemeClr val="accent2"/>
                  </a:solidFill>
                  <a:latin typeface="+mj-ea"/>
                  <a:ea typeface="+mj-ea"/>
                </a:rPr>
                <a:t>什么是幻灯片母版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96014">
              <a:off x="2241317" y="1172028"/>
              <a:ext cx="955003" cy="218973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271" y="1077531"/>
              <a:ext cx="2395966" cy="384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11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7650" y="719667"/>
            <a:ext cx="10198100" cy="5418667"/>
            <a:chOff x="2032000" y="719667"/>
            <a:chExt cx="10198100" cy="5418667"/>
          </a:xfrm>
        </p:grpSpPr>
        <p:graphicFrame>
          <p:nvGraphicFramePr>
            <p:cNvPr id="4" name="图示 3"/>
            <p:cNvGraphicFramePr/>
            <p:nvPr>
              <p:extLst>
                <p:ext uri="{D42A27DB-BD31-4B8C-83A1-F6EECF244321}">
                  <p14:modId xmlns:p14="http://schemas.microsoft.com/office/powerpoint/2010/main" val="148955600"/>
                </p:ext>
              </p:extLst>
            </p:nvPr>
          </p:nvGraphicFramePr>
          <p:xfrm>
            <a:off x="2032000" y="719667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10937438" y="1510153"/>
              <a:ext cx="1292662" cy="3837695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母版类型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776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04312" y="2122413"/>
            <a:ext cx="10583376" cy="2613175"/>
            <a:chOff x="804312" y="2428725"/>
            <a:chExt cx="10583376" cy="2613175"/>
          </a:xfrm>
        </p:grpSpPr>
        <p:grpSp>
          <p:nvGrpSpPr>
            <p:cNvPr id="8" name="组合 7"/>
            <p:cNvGrpSpPr/>
            <p:nvPr/>
          </p:nvGrpSpPr>
          <p:grpSpPr>
            <a:xfrm>
              <a:off x="1018075" y="2849987"/>
              <a:ext cx="10155851" cy="1770651"/>
              <a:chOff x="1018075" y="2872162"/>
              <a:chExt cx="10155851" cy="177065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18075" y="2872162"/>
                <a:ext cx="10155851" cy="6832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accent2"/>
                    </a:solidFill>
                  </a:rPr>
                  <a:t>讲义母版</a:t>
                </a:r>
                <a:r>
                  <a:rPr lang="en-US" altLang="zh-CN" sz="3200" b="1" dirty="0">
                    <a:solidFill>
                      <a:schemeClr val="accent1"/>
                    </a:solidFill>
                  </a:rPr>
                  <a:t>&amp;</a:t>
                </a:r>
                <a:r>
                  <a:rPr lang="zh-CN" altLang="en-US" sz="3200" b="1" dirty="0">
                    <a:solidFill>
                      <a:schemeClr val="accent2"/>
                    </a:solidFill>
                  </a:rPr>
                  <a:t>备注母版</a:t>
                </a:r>
                <a:r>
                  <a:rPr lang="en-US" altLang="zh-CN" sz="3200" dirty="0">
                    <a:solidFill>
                      <a:schemeClr val="accent1"/>
                    </a:solidFill>
                  </a:rPr>
                  <a:t>|</a:t>
                </a:r>
                <a:r>
                  <a:rPr lang="zh-CN" altLang="en-US" sz="2800" b="1" dirty="0">
                    <a:solidFill>
                      <a:schemeClr val="accent1"/>
                    </a:solidFill>
                  </a:rPr>
                  <a:t>通常用于打印</a:t>
                </a:r>
                <a:r>
                  <a:rPr lang="en-US" altLang="zh-CN" sz="2800" b="1" dirty="0">
                    <a:solidFill>
                      <a:schemeClr val="accent1"/>
                    </a:solidFill>
                  </a:rPr>
                  <a:t>PPT</a:t>
                </a:r>
                <a:r>
                  <a:rPr lang="zh-CN" altLang="en-US" sz="2800" b="1" dirty="0">
                    <a:solidFill>
                      <a:schemeClr val="accent1"/>
                    </a:solidFill>
                  </a:rPr>
                  <a:t>调整格式</a:t>
                </a:r>
                <a:endParaRPr lang="en-US" altLang="zh-CN" sz="2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018075" y="3959549"/>
                <a:ext cx="10155851" cy="6832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accent2"/>
                    </a:solidFill>
                  </a:rPr>
                  <a:t>幻灯片母版</a:t>
                </a:r>
                <a:r>
                  <a:rPr lang="en-US" altLang="zh-CN" sz="3200" dirty="0">
                    <a:solidFill>
                      <a:schemeClr val="accent1"/>
                    </a:solidFill>
                  </a:rPr>
                  <a:t>|</a:t>
                </a:r>
                <a:r>
                  <a:rPr lang="zh-CN" altLang="en-US" sz="2800" b="1" dirty="0">
                    <a:solidFill>
                      <a:schemeClr val="accent1"/>
                    </a:solidFill>
                  </a:rPr>
                  <a:t>旨在用更少的时间，批量快速建立精美</a:t>
                </a:r>
                <a:r>
                  <a:rPr lang="en-US" altLang="zh-CN" sz="2800" b="1" dirty="0">
                    <a:solidFill>
                      <a:schemeClr val="accent1"/>
                    </a:solidFill>
                  </a:rPr>
                  <a:t>PPT</a:t>
                </a:r>
                <a:endParaRPr lang="zh-CN" altLang="en-US" sz="28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" name="矩形: 圆角 4"/>
            <p:cNvSpPr/>
            <p:nvPr/>
          </p:nvSpPr>
          <p:spPr>
            <a:xfrm>
              <a:off x="804312" y="2428725"/>
              <a:ext cx="10583376" cy="2613175"/>
            </a:xfrm>
            <a:prstGeom prst="roundRect">
              <a:avLst>
                <a:gd name="adj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12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512" t="1" r="363" b="2308"/>
          <a:stretch/>
        </p:blipFill>
        <p:spPr>
          <a:xfrm>
            <a:off x="-12699" y="2397903"/>
            <a:ext cx="12204700" cy="272369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1995770" y="2676421"/>
            <a:ext cx="10196230" cy="439093"/>
          </a:xfrm>
          <a:prstGeom prst="rect">
            <a:avLst/>
          </a:prstGeom>
          <a:solidFill>
            <a:srgbClr val="0A0A0A">
              <a:alpha val="8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10791" y="5313757"/>
            <a:ext cx="2174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</a:rPr>
              <a:t>版式</a:t>
            </a:r>
          </a:p>
        </p:txBody>
      </p:sp>
      <p:sp>
        <p:nvSpPr>
          <p:cNvPr id="7" name="自由: 形状 6"/>
          <p:cNvSpPr/>
          <p:nvPr/>
        </p:nvSpPr>
        <p:spPr>
          <a:xfrm>
            <a:off x="2414603" y="5195350"/>
            <a:ext cx="3041810" cy="44653"/>
          </a:xfrm>
          <a:custGeom>
            <a:avLst/>
            <a:gdLst>
              <a:gd name="connsiteX0" fmla="*/ 0 w 6874525"/>
              <a:gd name="connsiteY0" fmla="*/ 0 h 0"/>
              <a:gd name="connsiteX1" fmla="*/ 6874525 w 6874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74525">
                <a:moveTo>
                  <a:pt x="0" y="0"/>
                </a:moveTo>
                <a:lnTo>
                  <a:pt x="6874525" y="0"/>
                </a:lnTo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自由: 形状 7"/>
          <p:cNvSpPr/>
          <p:nvPr/>
        </p:nvSpPr>
        <p:spPr>
          <a:xfrm>
            <a:off x="5456413" y="5195350"/>
            <a:ext cx="1100832" cy="44653"/>
          </a:xfrm>
          <a:custGeom>
            <a:avLst/>
            <a:gdLst>
              <a:gd name="connsiteX0" fmla="*/ 0 w 6874525"/>
              <a:gd name="connsiteY0" fmla="*/ 0 h 0"/>
              <a:gd name="connsiteX1" fmla="*/ 6874525 w 6874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74525">
                <a:moveTo>
                  <a:pt x="0" y="0"/>
                </a:moveTo>
                <a:lnTo>
                  <a:pt x="6874525" y="0"/>
                </a:lnTo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5071" y="5313757"/>
            <a:ext cx="2174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</a:rPr>
              <a:t>主题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59351" y="5313757"/>
            <a:ext cx="2174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</a:rPr>
              <a:t>背景</a:t>
            </a:r>
          </a:p>
        </p:txBody>
      </p:sp>
      <p:sp>
        <p:nvSpPr>
          <p:cNvPr id="11" name="自由: 形状 10"/>
          <p:cNvSpPr/>
          <p:nvPr/>
        </p:nvSpPr>
        <p:spPr>
          <a:xfrm>
            <a:off x="6557245" y="5195350"/>
            <a:ext cx="3404827" cy="44653"/>
          </a:xfrm>
          <a:custGeom>
            <a:avLst/>
            <a:gdLst>
              <a:gd name="connsiteX0" fmla="*/ 0 w 6874525"/>
              <a:gd name="connsiteY0" fmla="*/ 0 h 0"/>
              <a:gd name="connsiteX1" fmla="*/ 6874525 w 6874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74525">
                <a:moveTo>
                  <a:pt x="0" y="0"/>
                </a:moveTo>
                <a:lnTo>
                  <a:pt x="6874525" y="0"/>
                </a:lnTo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自由: 形状 12"/>
          <p:cNvSpPr/>
          <p:nvPr/>
        </p:nvSpPr>
        <p:spPr>
          <a:xfrm>
            <a:off x="9979087" y="5195350"/>
            <a:ext cx="959780" cy="44653"/>
          </a:xfrm>
          <a:custGeom>
            <a:avLst/>
            <a:gdLst>
              <a:gd name="connsiteX0" fmla="*/ 0 w 6874525"/>
              <a:gd name="connsiteY0" fmla="*/ 0 h 0"/>
              <a:gd name="connsiteX1" fmla="*/ 6874525 w 6874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74525">
                <a:moveTo>
                  <a:pt x="0" y="0"/>
                </a:moveTo>
                <a:lnTo>
                  <a:pt x="6874525" y="0"/>
                </a:lnTo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379199" y="5313757"/>
            <a:ext cx="2174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</a:rPr>
              <a:t>尺寸</a:t>
            </a:r>
          </a:p>
        </p:txBody>
      </p:sp>
      <p:sp>
        <p:nvSpPr>
          <p:cNvPr id="16" name="矩形 15"/>
          <p:cNvSpPr/>
          <p:nvPr/>
        </p:nvSpPr>
        <p:spPr>
          <a:xfrm>
            <a:off x="11061700" y="3307675"/>
            <a:ext cx="1066800" cy="1813919"/>
          </a:xfrm>
          <a:prstGeom prst="rect">
            <a:avLst/>
          </a:prstGeom>
          <a:solidFill>
            <a:srgbClr val="363636">
              <a:alpha val="8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49736" y="3771900"/>
            <a:ext cx="2005463" cy="508000"/>
          </a:xfrm>
          <a:prstGeom prst="rect">
            <a:avLst/>
          </a:prstGeom>
          <a:solidFill>
            <a:srgbClr val="363636">
              <a:alpha val="8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575" y="3344008"/>
            <a:ext cx="2391028" cy="1278791"/>
          </a:xfrm>
          <a:prstGeom prst="rect">
            <a:avLst/>
          </a:prstGeom>
          <a:solidFill>
            <a:srgbClr val="363636">
              <a:alpha val="8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0" y="56862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+mj-ea"/>
                <a:ea typeface="+mj-ea"/>
              </a:rPr>
              <a:t>母版要素</a:t>
            </a:r>
          </a:p>
        </p:txBody>
      </p:sp>
    </p:spTree>
    <p:extLst>
      <p:ext uri="{BB962C8B-B14F-4D97-AF65-F5344CB8AC3E}">
        <p14:creationId xmlns:p14="http://schemas.microsoft.com/office/powerpoint/2010/main" val="67143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263970"/>
            <a:ext cx="12192000" cy="2371739"/>
            <a:chOff x="0" y="2705725"/>
            <a:chExt cx="12192000" cy="2371739"/>
          </a:xfrm>
        </p:grpSpPr>
        <p:sp>
          <p:nvSpPr>
            <p:cNvPr id="4" name="文本框 3"/>
            <p:cNvSpPr txBox="1"/>
            <p:nvPr/>
          </p:nvSpPr>
          <p:spPr>
            <a:xfrm>
              <a:off x="1438276" y="2705725"/>
              <a:ext cx="93154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chemeClr val="accent2"/>
                  </a:solidFill>
                  <a:latin typeface="+mj-ea"/>
                  <a:ea typeface="+mj-ea"/>
                </a:rPr>
                <a:t>打开母版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0" y="4394200"/>
              <a:ext cx="12192000" cy="68326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视图 </a:t>
              </a:r>
              <a:r>
                <a:rPr lang="en-US" altLang="zh-CN" sz="3200" dirty="0">
                  <a:solidFill>
                    <a:schemeClr val="bg1"/>
                  </a:solidFill>
                </a:rPr>
                <a:t>» </a:t>
              </a:r>
              <a:r>
                <a:rPr lang="zh-CN" altLang="en-US" sz="3200" dirty="0">
                  <a:solidFill>
                    <a:schemeClr val="bg1"/>
                  </a:solidFill>
                </a:rPr>
                <a:t>幻灯片母版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8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25400" y="2298700"/>
            <a:ext cx="12211050" cy="3643606"/>
            <a:chOff x="1181100" y="1845128"/>
            <a:chExt cx="8743949" cy="2630966"/>
          </a:xfrm>
        </p:grpSpPr>
        <p:grpSp>
          <p:nvGrpSpPr>
            <p:cNvPr id="7" name="组合 6"/>
            <p:cNvGrpSpPr/>
            <p:nvPr/>
          </p:nvGrpSpPr>
          <p:grpSpPr>
            <a:xfrm>
              <a:off x="1181100" y="1845128"/>
              <a:ext cx="8743949" cy="2630966"/>
              <a:chOff x="743678" y="1641112"/>
              <a:chExt cx="8501922" cy="255814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l="30267"/>
              <a:stretch/>
            </p:blipFill>
            <p:spPr>
              <a:xfrm>
                <a:off x="743678" y="1641112"/>
                <a:ext cx="8501922" cy="2558143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946105" y="1681521"/>
                <a:ext cx="6381795" cy="693379"/>
              </a:xfrm>
              <a:prstGeom prst="rect">
                <a:avLst/>
              </a:prstGeom>
              <a:solidFill>
                <a:srgbClr val="0A0A0A">
                  <a:alpha val="8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430975" y="1681521"/>
                <a:ext cx="814625" cy="693379"/>
              </a:xfrm>
              <a:prstGeom prst="rect">
                <a:avLst/>
              </a:prstGeom>
              <a:solidFill>
                <a:srgbClr val="0A0A0A">
                  <a:alpha val="8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180620" y="2514601"/>
                <a:ext cx="3960019" cy="1684654"/>
              </a:xfrm>
              <a:prstGeom prst="rect">
                <a:avLst/>
              </a:prstGeom>
              <a:solidFill>
                <a:srgbClr val="363636">
                  <a:alpha val="8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43678" y="2514601"/>
                <a:ext cx="971648" cy="1684654"/>
              </a:xfrm>
              <a:prstGeom prst="rect">
                <a:avLst/>
              </a:prstGeom>
              <a:solidFill>
                <a:srgbClr val="363636">
                  <a:alpha val="8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121560" y="2514601"/>
                <a:ext cx="1859796" cy="1066166"/>
              </a:xfrm>
              <a:prstGeom prst="rect">
                <a:avLst/>
              </a:prstGeom>
              <a:solidFill>
                <a:srgbClr val="363636">
                  <a:alpha val="8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2351318" y="2772440"/>
              <a:ext cx="1275356" cy="1067560"/>
            </a:xfrm>
            <a:prstGeom prst="rect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065213" y="2093051"/>
              <a:ext cx="955497" cy="548313"/>
            </a:xfrm>
            <a:prstGeom prst="rect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自由: 形状 13"/>
            <p:cNvSpPr/>
            <p:nvPr/>
          </p:nvSpPr>
          <p:spPr>
            <a:xfrm>
              <a:off x="3708972" y="2671281"/>
              <a:ext cx="4818580" cy="729465"/>
            </a:xfrm>
            <a:custGeom>
              <a:avLst/>
              <a:gdLst>
                <a:gd name="connsiteX0" fmla="*/ 4715839 w 4715839"/>
                <a:gd name="connsiteY0" fmla="*/ 0 h 729465"/>
                <a:gd name="connsiteX1" fmla="*/ 4715839 w 4715839"/>
                <a:gd name="connsiteY1" fmla="*/ 729465 h 729465"/>
                <a:gd name="connsiteX2" fmla="*/ 0 w 4715839"/>
                <a:gd name="connsiteY2" fmla="*/ 729465 h 7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5839" h="729465">
                  <a:moveTo>
                    <a:pt x="4715839" y="0"/>
                  </a:moveTo>
                  <a:lnTo>
                    <a:pt x="4715839" y="729465"/>
                  </a:lnTo>
                  <a:lnTo>
                    <a:pt x="0" y="729465"/>
                  </a:lnTo>
                </a:path>
              </a:pathLst>
            </a:custGeom>
            <a:noFill/>
            <a:ln w="38100">
              <a:solidFill>
                <a:schemeClr val="accent2"/>
              </a:solidFill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                  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64076" y="915695"/>
            <a:ext cx="6131040" cy="847540"/>
            <a:chOff x="3301088" y="0"/>
            <a:chExt cx="6131040" cy="847540"/>
          </a:xfrm>
        </p:grpSpPr>
        <p:sp>
          <p:nvSpPr>
            <p:cNvPr id="45" name="文本框 44"/>
            <p:cNvSpPr txBox="1"/>
            <p:nvPr/>
          </p:nvSpPr>
          <p:spPr>
            <a:xfrm>
              <a:off x="4041418" y="0"/>
              <a:ext cx="5390710" cy="847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b="1" dirty="0">
                  <a:solidFill>
                    <a:schemeClr val="accent2"/>
                  </a:solidFill>
                </a:rPr>
                <a:t>视图 </a:t>
              </a:r>
              <a:r>
                <a:rPr lang="en-US" altLang="zh-CN" sz="4400" b="1" dirty="0">
                  <a:solidFill>
                    <a:schemeClr val="accent2"/>
                  </a:solidFill>
                </a:rPr>
                <a:t>» </a:t>
              </a:r>
              <a:r>
                <a:rPr lang="zh-CN" altLang="en-US" sz="4400" b="1" dirty="0">
                  <a:solidFill>
                    <a:schemeClr val="accent2"/>
                  </a:solidFill>
                </a:rPr>
                <a:t>幻灯片母版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3301088" y="80594"/>
              <a:ext cx="740330" cy="74033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400" b="1" dirty="0">
                  <a:latin typeface="+mn-ea"/>
                </a:rPr>
                <a:t>1</a:t>
              </a:r>
              <a:endParaRPr lang="zh-CN" altLang="en-US" sz="4400" b="1" dirty="0">
                <a:latin typeface="+mn-ea"/>
              </a:endParaRPr>
            </a:p>
          </p:txBody>
        </p:sp>
      </p:grpSp>
      <p:sp>
        <p:nvSpPr>
          <p:cNvPr id="51" name="文本框 17"/>
          <p:cNvSpPr txBox="1"/>
          <p:nvPr/>
        </p:nvSpPr>
        <p:spPr>
          <a:xfrm>
            <a:off x="1938925" y="996289"/>
            <a:ext cx="14509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4400" b="1" dirty="0">
                <a:solidFill>
                  <a:schemeClr val="accent2"/>
                </a:solidFill>
              </a:rPr>
              <a:t>方法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52" y="4114011"/>
            <a:ext cx="1315173" cy="23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56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089989" y="3020723"/>
            <a:ext cx="1792356" cy="2277679"/>
            <a:chOff x="2153489" y="3082635"/>
            <a:chExt cx="1792356" cy="2277679"/>
          </a:xfrm>
        </p:grpSpPr>
        <p:sp>
          <p:nvSpPr>
            <p:cNvPr id="2" name="自由: 形状 1"/>
            <p:cNvSpPr/>
            <p:nvPr/>
          </p:nvSpPr>
          <p:spPr>
            <a:xfrm>
              <a:off x="2153489" y="3082635"/>
              <a:ext cx="1792356" cy="494822"/>
            </a:xfrm>
            <a:custGeom>
              <a:avLst/>
              <a:gdLst>
                <a:gd name="connsiteX0" fmla="*/ 314325 w 1019175"/>
                <a:gd name="connsiteY0" fmla="*/ 57150 h 285750"/>
                <a:gd name="connsiteX1" fmla="*/ 0 w 1019175"/>
                <a:gd name="connsiteY1" fmla="*/ 285750 h 285750"/>
                <a:gd name="connsiteX2" fmla="*/ 1019175 w 1019175"/>
                <a:gd name="connsiteY2" fmla="*/ 285750 h 285750"/>
                <a:gd name="connsiteX3" fmla="*/ 704850 w 1019175"/>
                <a:gd name="connsiteY3" fmla="*/ 0 h 285750"/>
                <a:gd name="connsiteX4" fmla="*/ 314325 w 1019175"/>
                <a:gd name="connsiteY4" fmla="*/ 571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5" h="285750">
                  <a:moveTo>
                    <a:pt x="314325" y="57150"/>
                  </a:moveTo>
                  <a:lnTo>
                    <a:pt x="0" y="285750"/>
                  </a:lnTo>
                  <a:lnTo>
                    <a:pt x="1019175" y="285750"/>
                  </a:lnTo>
                  <a:lnTo>
                    <a:pt x="704850" y="0"/>
                  </a:lnTo>
                  <a:lnTo>
                    <a:pt x="314325" y="5715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l="31148" r="24384"/>
            <a:stretch/>
          </p:blipFill>
          <p:spPr>
            <a:xfrm>
              <a:off x="2165981" y="3573174"/>
              <a:ext cx="1748375" cy="17871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502" r="758" b="11009"/>
          <a:stretch/>
        </p:blipFill>
        <p:spPr>
          <a:xfrm>
            <a:off x="-47566" y="2566988"/>
            <a:ext cx="1226496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1901" y="2570616"/>
            <a:ext cx="1016000" cy="59327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2546" y="4328287"/>
            <a:ext cx="624715" cy="89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accent2"/>
                </a:solidFill>
              </a:rPr>
              <a:t>+</a:t>
            </a:r>
            <a:endParaRPr lang="zh-CN" altLang="en-US" sz="5400" b="1" dirty="0">
              <a:solidFill>
                <a:schemeClr val="accent2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19919" y="4156983"/>
            <a:ext cx="631971" cy="1141418"/>
            <a:chOff x="8350039" y="4327525"/>
            <a:chExt cx="1487973" cy="2687460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350040" y="4327525"/>
              <a:ext cx="1487972" cy="1607067"/>
            </a:xfrm>
            <a:custGeom>
              <a:avLst/>
              <a:gdLst>
                <a:gd name="T0" fmla="*/ 787 w 1508"/>
                <a:gd name="T1" fmla="*/ 706 h 1633"/>
                <a:gd name="T2" fmla="*/ 1096 w 1508"/>
                <a:gd name="T3" fmla="*/ 473 h 1633"/>
                <a:gd name="T4" fmla="*/ 1508 w 1508"/>
                <a:gd name="T5" fmla="*/ 0 h 1633"/>
                <a:gd name="T6" fmla="*/ 1396 w 1508"/>
                <a:gd name="T7" fmla="*/ 0 h 1633"/>
                <a:gd name="T8" fmla="*/ 1081 w 1508"/>
                <a:gd name="T9" fmla="*/ 361 h 1633"/>
                <a:gd name="T10" fmla="*/ 675 w 1508"/>
                <a:gd name="T11" fmla="*/ 706 h 1633"/>
                <a:gd name="T12" fmla="*/ 0 w 1508"/>
                <a:gd name="T13" fmla="*/ 1433 h 1633"/>
                <a:gd name="T14" fmla="*/ 0 w 1508"/>
                <a:gd name="T15" fmla="*/ 1633 h 1633"/>
                <a:gd name="T16" fmla="*/ 672 w 1508"/>
                <a:gd name="T17" fmla="*/ 1633 h 1633"/>
                <a:gd name="T18" fmla="*/ 672 w 1508"/>
                <a:gd name="T19" fmla="*/ 943 h 1633"/>
                <a:gd name="T20" fmla="*/ 742 w 1508"/>
                <a:gd name="T21" fmla="*/ 873 h 1633"/>
                <a:gd name="T22" fmla="*/ 812 w 1508"/>
                <a:gd name="T23" fmla="*/ 943 h 1633"/>
                <a:gd name="T24" fmla="*/ 812 w 1508"/>
                <a:gd name="T25" fmla="*/ 1633 h 1633"/>
                <a:gd name="T26" fmla="*/ 1456 w 1508"/>
                <a:gd name="T27" fmla="*/ 1633 h 1633"/>
                <a:gd name="T28" fmla="*/ 1456 w 1508"/>
                <a:gd name="T29" fmla="*/ 1433 h 1633"/>
                <a:gd name="T30" fmla="*/ 787 w 1508"/>
                <a:gd name="T31" fmla="*/ 706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8" h="1633">
                  <a:moveTo>
                    <a:pt x="787" y="706"/>
                  </a:moveTo>
                  <a:cubicBezTo>
                    <a:pt x="818" y="505"/>
                    <a:pt x="941" y="494"/>
                    <a:pt x="1096" y="473"/>
                  </a:cubicBezTo>
                  <a:cubicBezTo>
                    <a:pt x="1280" y="447"/>
                    <a:pt x="1508" y="415"/>
                    <a:pt x="1508" y="0"/>
                  </a:cubicBezTo>
                  <a:cubicBezTo>
                    <a:pt x="1396" y="0"/>
                    <a:pt x="1396" y="0"/>
                    <a:pt x="1396" y="0"/>
                  </a:cubicBezTo>
                  <a:cubicBezTo>
                    <a:pt x="1396" y="318"/>
                    <a:pt x="1264" y="336"/>
                    <a:pt x="1081" y="361"/>
                  </a:cubicBezTo>
                  <a:cubicBezTo>
                    <a:pt x="918" y="384"/>
                    <a:pt x="715" y="406"/>
                    <a:pt x="675" y="706"/>
                  </a:cubicBezTo>
                  <a:cubicBezTo>
                    <a:pt x="298" y="733"/>
                    <a:pt x="0" y="1049"/>
                    <a:pt x="0" y="1433"/>
                  </a:cubicBezTo>
                  <a:cubicBezTo>
                    <a:pt x="0" y="1633"/>
                    <a:pt x="0" y="1633"/>
                    <a:pt x="0" y="1633"/>
                  </a:cubicBezTo>
                  <a:cubicBezTo>
                    <a:pt x="672" y="1633"/>
                    <a:pt x="672" y="1633"/>
                    <a:pt x="672" y="1633"/>
                  </a:cubicBezTo>
                  <a:cubicBezTo>
                    <a:pt x="672" y="943"/>
                    <a:pt x="672" y="943"/>
                    <a:pt x="672" y="943"/>
                  </a:cubicBezTo>
                  <a:cubicBezTo>
                    <a:pt x="672" y="904"/>
                    <a:pt x="703" y="873"/>
                    <a:pt x="742" y="873"/>
                  </a:cubicBezTo>
                  <a:cubicBezTo>
                    <a:pt x="781" y="873"/>
                    <a:pt x="812" y="904"/>
                    <a:pt x="812" y="943"/>
                  </a:cubicBezTo>
                  <a:cubicBezTo>
                    <a:pt x="812" y="1633"/>
                    <a:pt x="812" y="1633"/>
                    <a:pt x="812" y="1633"/>
                  </a:cubicBezTo>
                  <a:cubicBezTo>
                    <a:pt x="1456" y="1633"/>
                    <a:pt x="1456" y="1633"/>
                    <a:pt x="1456" y="1633"/>
                  </a:cubicBezTo>
                  <a:cubicBezTo>
                    <a:pt x="1456" y="1433"/>
                    <a:pt x="1456" y="1433"/>
                    <a:pt x="1456" y="1433"/>
                  </a:cubicBezTo>
                  <a:cubicBezTo>
                    <a:pt x="1456" y="1051"/>
                    <a:pt x="1161" y="736"/>
                    <a:pt x="787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自由: 形状 12"/>
            <p:cNvSpPr>
              <a:spLocks/>
            </p:cNvSpPr>
            <p:nvPr/>
          </p:nvSpPr>
          <p:spPr bwMode="auto">
            <a:xfrm>
              <a:off x="8350039" y="5021580"/>
              <a:ext cx="748240" cy="913012"/>
            </a:xfrm>
            <a:custGeom>
              <a:avLst/>
              <a:gdLst>
                <a:gd name="connsiteX0" fmla="*/ 666199 w 748240"/>
                <a:gd name="connsiteY0" fmla="*/ 0 h 913012"/>
                <a:gd name="connsiteX1" fmla="*/ 748240 w 748240"/>
                <a:gd name="connsiteY1" fmla="*/ 0 h 913012"/>
                <a:gd name="connsiteX2" fmla="*/ 748240 w 748240"/>
                <a:gd name="connsiteY2" fmla="*/ 168277 h 913012"/>
                <a:gd name="connsiteX3" fmla="*/ 732145 w 748240"/>
                <a:gd name="connsiteY3" fmla="*/ 165081 h 913012"/>
                <a:gd name="connsiteX4" fmla="*/ 663075 w 748240"/>
                <a:gd name="connsiteY4" fmla="*/ 233970 h 913012"/>
                <a:gd name="connsiteX5" fmla="*/ 663075 w 748240"/>
                <a:gd name="connsiteY5" fmla="*/ 913012 h 913012"/>
                <a:gd name="connsiteX6" fmla="*/ 0 w 748240"/>
                <a:gd name="connsiteY6" fmla="*/ 913012 h 913012"/>
                <a:gd name="connsiteX7" fmla="*/ 0 w 748240"/>
                <a:gd name="connsiteY7" fmla="*/ 716188 h 913012"/>
                <a:gd name="connsiteX8" fmla="*/ 666035 w 748240"/>
                <a:gd name="connsiteY8" fmla="*/ 734 h 91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8240" h="913012">
                  <a:moveTo>
                    <a:pt x="666199" y="0"/>
                  </a:moveTo>
                  <a:lnTo>
                    <a:pt x="748240" y="0"/>
                  </a:lnTo>
                  <a:lnTo>
                    <a:pt x="748240" y="168277"/>
                  </a:lnTo>
                  <a:lnTo>
                    <a:pt x="732145" y="165081"/>
                  </a:lnTo>
                  <a:cubicBezTo>
                    <a:pt x="693663" y="165081"/>
                    <a:pt x="663075" y="195589"/>
                    <a:pt x="663075" y="233970"/>
                  </a:cubicBezTo>
                  <a:cubicBezTo>
                    <a:pt x="663075" y="233970"/>
                    <a:pt x="663075" y="233970"/>
                    <a:pt x="663075" y="913012"/>
                  </a:cubicBezTo>
                  <a:cubicBezTo>
                    <a:pt x="663075" y="913012"/>
                    <a:pt x="663075" y="913012"/>
                    <a:pt x="0" y="913012"/>
                  </a:cubicBezTo>
                  <a:cubicBezTo>
                    <a:pt x="0" y="913012"/>
                    <a:pt x="0" y="913012"/>
                    <a:pt x="0" y="716188"/>
                  </a:cubicBezTo>
                  <a:cubicBezTo>
                    <a:pt x="0" y="338286"/>
                    <a:pt x="294042" y="27305"/>
                    <a:pt x="666035" y="7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8350040" y="6073140"/>
              <a:ext cx="1436728" cy="941845"/>
            </a:xfrm>
            <a:custGeom>
              <a:avLst/>
              <a:gdLst>
                <a:gd name="T0" fmla="*/ 0 w 1456"/>
                <a:gd name="T1" fmla="*/ 227 h 957"/>
                <a:gd name="T2" fmla="*/ 728 w 1456"/>
                <a:gd name="T3" fmla="*/ 957 h 957"/>
                <a:gd name="T4" fmla="*/ 1456 w 1456"/>
                <a:gd name="T5" fmla="*/ 227 h 957"/>
                <a:gd name="T6" fmla="*/ 1456 w 1456"/>
                <a:gd name="T7" fmla="*/ 0 h 957"/>
                <a:gd name="T8" fmla="*/ 0 w 1456"/>
                <a:gd name="T9" fmla="*/ 0 h 957"/>
                <a:gd name="T10" fmla="*/ 0 w 1456"/>
                <a:gd name="T11" fmla="*/ 22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6" h="957">
                  <a:moveTo>
                    <a:pt x="0" y="227"/>
                  </a:moveTo>
                  <a:cubicBezTo>
                    <a:pt x="0" y="629"/>
                    <a:pt x="327" y="957"/>
                    <a:pt x="728" y="957"/>
                  </a:cubicBezTo>
                  <a:cubicBezTo>
                    <a:pt x="1129" y="957"/>
                    <a:pt x="1456" y="629"/>
                    <a:pt x="1456" y="227"/>
                  </a:cubicBezTo>
                  <a:cubicBezTo>
                    <a:pt x="1456" y="0"/>
                    <a:pt x="1456" y="0"/>
                    <a:pt x="14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7"/>
                    <a:pt x="0" y="227"/>
                    <a:pt x="0" y="2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28753" y="4338410"/>
            <a:ext cx="1849948" cy="1002252"/>
            <a:chOff x="7284378" y="5652036"/>
            <a:chExt cx="1107253" cy="599880"/>
          </a:xfrm>
        </p:grpSpPr>
        <p:sp>
          <p:nvSpPr>
            <p:cNvPr id="10" name="矩形: 圆角 9"/>
            <p:cNvSpPr/>
            <p:nvPr/>
          </p:nvSpPr>
          <p:spPr>
            <a:xfrm>
              <a:off x="7284378" y="5652036"/>
              <a:ext cx="1107253" cy="599880"/>
            </a:xfrm>
            <a:prstGeom prst="roundRect">
              <a:avLst>
                <a:gd name="adj" fmla="val 26943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320373" y="5735106"/>
              <a:ext cx="1035263" cy="444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2"/>
                  </a:solidFill>
                </a:rPr>
                <a:t>Shift</a:t>
              </a:r>
              <a:endParaRPr lang="zh-CN" altLang="en-US" sz="44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5" name="Freeform 5"/>
          <p:cNvSpPr>
            <a:spLocks/>
          </p:cNvSpPr>
          <p:nvPr/>
        </p:nvSpPr>
        <p:spPr bwMode="auto">
          <a:xfrm>
            <a:off x="3354132" y="4280473"/>
            <a:ext cx="390719" cy="644909"/>
          </a:xfrm>
          <a:custGeom>
            <a:avLst/>
            <a:gdLst>
              <a:gd name="T0" fmla="*/ 0 w 3600"/>
              <a:gd name="T1" fmla="*/ 5112 h 5942"/>
              <a:gd name="T2" fmla="*/ 0 w 3600"/>
              <a:gd name="T3" fmla="*/ 0 h 5942"/>
              <a:gd name="T4" fmla="*/ 3600 w 3600"/>
              <a:gd name="T5" fmla="*/ 3636 h 5942"/>
              <a:gd name="T6" fmla="*/ 1800 w 3600"/>
              <a:gd name="T7" fmla="*/ 3636 h 5942"/>
              <a:gd name="T8" fmla="*/ 2819 w 3600"/>
              <a:gd name="T9" fmla="*/ 5303 h 5942"/>
              <a:gd name="T10" fmla="*/ 2284 w 3600"/>
              <a:gd name="T11" fmla="*/ 5942 h 5942"/>
              <a:gd name="T12" fmla="*/ 1193 w 3600"/>
              <a:gd name="T13" fmla="*/ 4078 h 5942"/>
              <a:gd name="T14" fmla="*/ 0 w 3600"/>
              <a:gd name="T15" fmla="*/ 5112 h 5942"/>
              <a:gd name="T16" fmla="*/ 0 w 3600"/>
              <a:gd name="T17" fmla="*/ 5112 h 5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0" h="5942">
                <a:moveTo>
                  <a:pt x="0" y="5112"/>
                </a:moveTo>
                <a:lnTo>
                  <a:pt x="0" y="0"/>
                </a:lnTo>
                <a:lnTo>
                  <a:pt x="3600" y="3636"/>
                </a:lnTo>
                <a:lnTo>
                  <a:pt x="1800" y="3636"/>
                </a:lnTo>
                <a:lnTo>
                  <a:pt x="2819" y="5303"/>
                </a:lnTo>
                <a:lnTo>
                  <a:pt x="2284" y="5942"/>
                </a:lnTo>
                <a:lnTo>
                  <a:pt x="1193" y="4078"/>
                </a:lnTo>
                <a:lnTo>
                  <a:pt x="0" y="5112"/>
                </a:lnTo>
                <a:lnTo>
                  <a:pt x="0" y="511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28548" y="915695"/>
            <a:ext cx="10334905" cy="850035"/>
            <a:chOff x="137756" y="915695"/>
            <a:chExt cx="10334905" cy="8500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719339" y="915695"/>
              <a:ext cx="8753322" cy="847540"/>
              <a:chOff x="3464076" y="915695"/>
              <a:chExt cx="8753322" cy="84754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204405" y="915695"/>
                <a:ext cx="8012993" cy="84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4400" b="1" dirty="0">
                    <a:solidFill>
                      <a:schemeClr val="accent2"/>
                    </a:solidFill>
                  </a:rPr>
                  <a:t>鼠标左键单击  普通视图 </a:t>
                </a:r>
                <a:r>
                  <a:rPr lang="en-US" altLang="zh-CN" sz="4400" b="1" dirty="0">
                    <a:solidFill>
                      <a:schemeClr val="accent2"/>
                    </a:solidFill>
                  </a:rPr>
                  <a:t>+ Shift </a:t>
                </a: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464076" y="996289"/>
                <a:ext cx="740330" cy="740330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400" b="1" dirty="0">
                    <a:latin typeface="+mn-ea"/>
                  </a:rPr>
                  <a:t>2</a:t>
                </a:r>
                <a:endParaRPr lang="zh-CN" altLang="en-US" sz="4400" b="1" dirty="0">
                  <a:latin typeface="+mn-ea"/>
                </a:endParaRPr>
              </a:p>
            </p:txBody>
          </p:sp>
        </p:grpSp>
        <p:sp>
          <p:nvSpPr>
            <p:cNvPr id="34" name="文本框 17"/>
            <p:cNvSpPr txBox="1"/>
            <p:nvPr/>
          </p:nvSpPr>
          <p:spPr>
            <a:xfrm>
              <a:off x="137756" y="996289"/>
              <a:ext cx="14509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4400" b="1" dirty="0">
                  <a:solidFill>
                    <a:schemeClr val="accent2"/>
                  </a:solidFill>
                </a:rPr>
                <a:t>方法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065697" y="5312283"/>
            <a:ext cx="1888407" cy="6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</a:rPr>
              <a:t>普通视图</a:t>
            </a:r>
            <a:endParaRPr lang="en-US" altLang="zh-CN" sz="3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8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iSli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54A5D"/>
      </a:accent1>
      <a:accent2>
        <a:srgbClr val="CE4C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微软雅黑 2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sz="32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680</Words>
  <Application>Microsoft Office PowerPoint</Application>
  <PresentationFormat>宽屏</PresentationFormat>
  <Paragraphs>98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75</cp:revision>
  <dcterms:created xsi:type="dcterms:W3CDTF">2016-08-26T02:33:22Z</dcterms:created>
  <dcterms:modified xsi:type="dcterms:W3CDTF">2017-11-02T03:19:19Z</dcterms:modified>
</cp:coreProperties>
</file>